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1.xml" ContentType="application/vnd.openxmlformats-officedocument.theme+xml"/>
  <Override PartName="/ppt/slideMasters/slideMaster2.xml" ContentType="application/vnd.openxmlformats-officedocument.presentationml.slideMaster+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Masters/slideMaster3.xml" ContentType="application/vnd.openxmlformats-officedocument.presentationml.slideMaster+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notesSlides/notesSlide6.xml" ContentType="application/vnd.openxmlformats-officedocument.presentationml.notesSlide+xml"/>
  <Override PartName="/ppt/slides/slide9.xml" ContentType="application/vnd.openxmlformats-officedocument.presentationml.slide+xml"/>
  <Override PartName="/ppt/slides/slide10.xml" ContentType="application/vnd.openxmlformats-officedocument.presentationml.slide+xml"/>
  <Override PartName="/ppt/notesSlides/notesSlide7.xml" ContentType="application/vnd.openxmlformats-officedocument.presentationml.notesSlide+xml"/>
  <Override PartName="/ppt/slides/slide11.xml" ContentType="application/vnd.openxmlformats-officedocument.presentationml.slide+xml"/>
  <Override PartName="/ppt/slides/slide12.xml" ContentType="application/vnd.openxmlformats-officedocument.presentationml.slide+xml"/>
  <Override PartName="/ppt/notesSlides/notesSlide8.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saveSubsetFonts="1" strictFirstAndLastChars="0">
  <p:sldMasterIdLst>
    <p:sldMasterId id="2147483648" r:id="rId1"/>
    <p:sldMasterId id="2147483649" r:id="rId2"/>
    <p:sldMasterId id="2147483681" r:id="rId3"/>
  </p:sldMasterIdLst>
  <p:notesMasterIdLst>
    <p:notesMasterId r:id="rId4"/>
  </p:notesMasterIdLst>
  <p:sldIdLst>
    <p:sldId id="257" r:id="rId5"/>
    <p:sldId id="258" r:id="rId6"/>
    <p:sldId id="259" r:id="rId7"/>
    <p:sldId id="260" r:id="rId8"/>
    <p:sldId id="261" r:id="rId9"/>
    <p:sldId id="262" r:id="rId10"/>
    <p:sldId id="263" r:id="rId11"/>
    <p:sldId id="371" r:id="rId12"/>
    <p:sldId id="373" r:id="rId13"/>
    <p:sldId id="374" r:id="rId14"/>
    <p:sldId id="376" r:id="rId15"/>
    <p:sldId id="264" r:id="rId16"/>
  </p:sldIdLst>
  <p:sldSz cy="5143500" cx="9144000"/>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00139090-4490-453F-A36A-1F287DA5F42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1H>
    <a:band2H>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2H>
    <a:band1V>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1V>
    <a:band2V>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band2V>
    <a:lastCo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lastCol>
    <a:firstCo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firstCol>
    <a:lastRow>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lastRow>
    <a:se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seCell>
    <a:sw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swCell>
    <a:firstRow>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firstRow>
    <a:ne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neCell>
    <a:nwCell>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nwCell>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horzBarState="maximized">
    <p:restoredLeft sz="15987" autoAdjust="0"/>
    <p:restoredTop sz="94660"/>
  </p:normalViewPr>
  <p:slideViewPr>
    <p:cSldViewPr>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tableStyles" Target="tableStyles.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794" name="Shape 2"/>
        <p:cNvGrpSpPr/>
        <p:nvPr/>
      </p:nvGrpSpPr>
      <p:grpSpPr>
        <a:xfrm>
          <a:off x="0" y="0"/>
          <a:ext cx="0" cy="0"/>
          <a:chOff x="0" y="0"/>
          <a:chExt cx="0" cy="0"/>
        </a:xfrm>
      </p:grpSpPr>
      <p:sp>
        <p:nvSpPr>
          <p:cNvPr id="1070823" name="Google Shape;3;n"/>
          <p:cNvSpPr/>
          <p:nvPr>
            <p:ph type="sldImg" idx="2"/>
          </p:nvPr>
        </p:nvSpPr>
        <p:spPr>
          <a:xfrm>
            <a:off x="381300" y="685800"/>
            <a:ext cx="6096075"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70824" name="Google Shape;4;n"/>
          <p:cNvSpPr txBox="1"/>
          <p:nvPr>
            <p:ph type="body" idx="1"/>
          </p:nvPr>
        </p:nvSpPr>
        <p:spPr>
          <a:xfrm>
            <a:off x="685800" y="4343400"/>
            <a:ext cx="5486400" cy="4114800"/>
          </a:xfrm>
          <a:prstGeom prst="rect"/>
          <a:noFill/>
          <a:ln>
            <a:noFill/>
          </a:ln>
        </p:spPr>
        <p:txBody>
          <a:bodyPr anchor="t" anchorCtr="0" bIns="91425" lIns="91425" rIns="91425" spcFirstLastPara="1" tIns="91425" wrap="square">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hlink="hlink" folHlink="folHlink"/>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71" name="Shape 2522"/>
        <p:cNvGrpSpPr/>
        <p:nvPr/>
      </p:nvGrpSpPr>
      <p:grpSpPr>
        <a:xfrm>
          <a:off x="0" y="0"/>
          <a:ext cx="0" cy="0"/>
          <a:chOff x="0" y="0"/>
          <a:chExt cx="0" cy="0"/>
        </a:xfrm>
      </p:grpSpPr>
      <p:sp>
        <p:nvSpPr>
          <p:cNvPr id="1050408" name="Google Shape;2523;g112904f8b81_1_0: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50409" name="Google Shape;2524;g112904f8b81_1_0: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2" name="Shape 3062"/>
        <p:cNvGrpSpPr/>
        <p:nvPr/>
      </p:nvGrpSpPr>
      <p:grpSpPr>
        <a:xfrm>
          <a:off x="0" y="0"/>
          <a:ext cx="0" cy="0"/>
          <a:chOff x="0" y="0"/>
          <a:chExt cx="0" cy="0"/>
        </a:xfrm>
      </p:grpSpPr>
      <p:sp>
        <p:nvSpPr>
          <p:cNvPr id="1050537" name="Google Shape;3063;g111d21fe14f_0_869: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50538" name="Google Shape;3064;g111d21fe14f_0_869: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7" name="Shape 3056"/>
        <p:cNvGrpSpPr/>
        <p:nvPr/>
      </p:nvGrpSpPr>
      <p:grpSpPr>
        <a:xfrm>
          <a:off x="0" y="0"/>
          <a:ext cx="0" cy="0"/>
          <a:chOff x="0" y="0"/>
          <a:chExt cx="0" cy="0"/>
        </a:xfrm>
      </p:grpSpPr>
      <p:sp>
        <p:nvSpPr>
          <p:cNvPr id="1050630" name="Google Shape;3057;g112904f8b81_0_3: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50631" name="Google Shape;3058;g112904f8b81_0_3: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2" name="Shape 3847"/>
        <p:cNvGrpSpPr/>
        <p:nvPr/>
      </p:nvGrpSpPr>
      <p:grpSpPr>
        <a:xfrm>
          <a:off x="0" y="0"/>
          <a:ext cx="0" cy="0"/>
          <a:chOff x="0" y="0"/>
          <a:chExt cx="0" cy="0"/>
        </a:xfrm>
      </p:grpSpPr>
      <p:sp>
        <p:nvSpPr>
          <p:cNvPr id="1049801" name="Google Shape;3848;g112904f8b81_0_3001: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802" name="Google Shape;3849;g112904f8b81_0_3001: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4" name="Shape 3307"/>
        <p:cNvGrpSpPr/>
        <p:nvPr/>
      </p:nvGrpSpPr>
      <p:grpSpPr>
        <a:xfrm>
          <a:off x="0" y="0"/>
          <a:ext cx="0" cy="0"/>
          <a:chOff x="0" y="0"/>
          <a:chExt cx="0" cy="0"/>
        </a:xfrm>
      </p:grpSpPr>
      <p:sp>
        <p:nvSpPr>
          <p:cNvPr id="1049536" name="Google Shape;3308;g111d21fe14f_0_975: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9537" name="Google Shape;3309;g111d21fe14f_0_975: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41" name="Shape 4421"/>
        <p:cNvGrpSpPr/>
        <p:nvPr/>
      </p:nvGrpSpPr>
      <p:grpSpPr>
        <a:xfrm>
          <a:off x="0" y="0"/>
          <a:ext cx="0" cy="0"/>
          <a:chOff x="0" y="0"/>
          <a:chExt cx="0" cy="0"/>
        </a:xfrm>
      </p:grpSpPr>
      <p:sp>
        <p:nvSpPr>
          <p:cNvPr id="1071194" name="Google Shape;4422;g111d21fe14f_0_1553: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71195" name="Google Shape;4423;g111d21fe14f_0_1553: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48" name="Shape 4715"/>
        <p:cNvGrpSpPr/>
        <p:nvPr/>
      </p:nvGrpSpPr>
      <p:grpSpPr>
        <a:xfrm>
          <a:off x="0" y="0"/>
          <a:ext cx="0" cy="0"/>
          <a:chOff x="0" y="0"/>
          <a:chExt cx="0" cy="0"/>
        </a:xfrm>
      </p:grpSpPr>
      <p:sp>
        <p:nvSpPr>
          <p:cNvPr id="1073842" name="Google Shape;4716;g111d21fe14f_0_45217: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73843" name="Google Shape;4717;g111d21fe14f_0_45217: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52" name="Shape 3893"/>
        <p:cNvGrpSpPr/>
        <p:nvPr/>
      </p:nvGrpSpPr>
      <p:grpSpPr>
        <a:xfrm>
          <a:off x="0" y="0"/>
          <a:ext cx="0" cy="0"/>
          <a:chOff x="0" y="0"/>
          <a:chExt cx="0" cy="0"/>
        </a:xfrm>
      </p:grpSpPr>
      <p:sp>
        <p:nvSpPr>
          <p:cNvPr id="1048717" name="Google Shape;3894;g112904f8b81_0_2373:notes"/>
          <p:cNvSpPr/>
          <p:nvPr>
            <p:ph type="sldImg" idx="2"/>
          </p:nvPr>
        </p:nvSpPr>
        <p:spPr>
          <a:xfrm>
            <a:off x="3813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718" name="Google Shape;3895;g112904f8b81_0_2373:notes"/>
          <p:cNvSpPr txBox="1"/>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hyperlink" Target="http://bit.ly/2Tynxth" TargetMode="External"/><Relationship Id="rId2" Type="http://schemas.openxmlformats.org/officeDocument/2006/relationships/hyperlink" Target="http://bit.ly/2TyoMsr" TargetMode="External"/><Relationship Id="rId3" Type="http://schemas.openxmlformats.org/officeDocument/2006/relationships/hyperlink" Target="http://bit.ly/2TtBDfr" TargetMode="External"/><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hyperlink" Target="http://bit.ly/2Tynxth" TargetMode="External"/><Relationship Id="rId2" Type="http://schemas.openxmlformats.org/officeDocument/2006/relationships/hyperlink" Target="http://bit.ly/2TyoMsr" TargetMode="External"/><Relationship Id="rId3" Type="http://schemas.openxmlformats.org/officeDocument/2006/relationships/hyperlink" Target="http://bit.ly/2TtBDfr" TargetMode="External"/><Relationship Id="rId4"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53" name="Shape 8"/>
        <p:cNvGrpSpPr/>
        <p:nvPr/>
      </p:nvGrpSpPr>
      <p:grpSpPr>
        <a:xfrm>
          <a:off x="0" y="0"/>
          <a:ext cx="0" cy="0"/>
          <a:chOff x="0" y="0"/>
          <a:chExt cx="0" cy="0"/>
        </a:xfrm>
      </p:grpSpPr>
      <p:grpSp>
        <p:nvGrpSpPr>
          <p:cNvPr id="154" name="Google Shape;9;p2"/>
          <p:cNvGrpSpPr/>
          <p:nvPr/>
        </p:nvGrpSpPr>
        <p:grpSpPr>
          <a:xfrm>
            <a:off x="-92" y="-411"/>
            <a:ext cx="9143872" cy="5144320"/>
            <a:chOff x="238125" y="846625"/>
            <a:chExt cx="7143650" cy="4019000"/>
          </a:xfrm>
        </p:grpSpPr>
        <p:sp>
          <p:nvSpPr>
            <p:cNvPr id="1049803" name="Google Shape;10;p2"/>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4" name="Google Shape;11;p2"/>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5" name="Google Shape;12;p2"/>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6" name="Google Shape;13;p2"/>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7" name="Google Shape;14;p2"/>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8" name="Google Shape;15;p2"/>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9" name="Google Shape;16;p2"/>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0" name="Google Shape;17;p2"/>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1" name="Google Shape;18;p2"/>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2" name="Google Shape;19;p2"/>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3" name="Google Shape;20;p2"/>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4" name="Google Shape;21;p2"/>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5" name="Google Shape;22;p2"/>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6" name="Google Shape;23;p2"/>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7" name="Google Shape;24;p2"/>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8" name="Google Shape;25;p2"/>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19" name="Google Shape;26;p2"/>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0" name="Google Shape;27;p2"/>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1" name="Google Shape;28;p2"/>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2" name="Google Shape;29;p2"/>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3" name="Google Shape;30;p2"/>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4" name="Google Shape;31;p2"/>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5" name="Google Shape;32;p2"/>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6" name="Google Shape;33;p2"/>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7" name="Google Shape;34;p2"/>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8" name="Google Shape;35;p2"/>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29" name="Google Shape;36;p2"/>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0" name="Google Shape;37;p2"/>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1" name="Google Shape;38;p2"/>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2" name="Google Shape;39;p2"/>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3" name="Google Shape;40;p2"/>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4" name="Google Shape;41;p2"/>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5" name="Google Shape;42;p2"/>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6" name="Google Shape;43;p2"/>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7" name="Google Shape;44;p2"/>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8" name="Google Shape;45;p2"/>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39" name="Google Shape;46;p2"/>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0" name="Google Shape;47;p2"/>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1" name="Google Shape;48;p2"/>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2" name="Google Shape;49;p2"/>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3" name="Google Shape;50;p2"/>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4" name="Google Shape;51;p2"/>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5" name="Google Shape;52;p2"/>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6" name="Google Shape;53;p2"/>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7" name="Google Shape;54;p2"/>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8" name="Google Shape;55;p2"/>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49" name="Google Shape;56;p2"/>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0" name="Google Shape;57;p2"/>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1" name="Google Shape;58;p2"/>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2" name="Google Shape;59;p2"/>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3" name="Google Shape;60;p2"/>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4" name="Google Shape;61;p2"/>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5" name="Google Shape;62;p2"/>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6" name="Google Shape;63;p2"/>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7" name="Google Shape;64;p2"/>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8" name="Google Shape;65;p2"/>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59" name="Google Shape;66;p2"/>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0" name="Google Shape;67;p2"/>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1" name="Google Shape;68;p2"/>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2" name="Google Shape;69;p2"/>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3" name="Google Shape;70;p2"/>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4" name="Google Shape;71;p2"/>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5" name="Google Shape;72;p2"/>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6" name="Google Shape;73;p2"/>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7" name="Google Shape;74;p2"/>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8" name="Google Shape;75;p2"/>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69" name="Google Shape;76;p2"/>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0" name="Google Shape;77;p2"/>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1" name="Google Shape;78;p2"/>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2" name="Google Shape;79;p2"/>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3" name="Google Shape;80;p2"/>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4" name="Google Shape;81;p2"/>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5" name="Google Shape;82;p2"/>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6" name="Google Shape;83;p2"/>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7" name="Google Shape;84;p2"/>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8" name="Google Shape;85;p2"/>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79" name="Google Shape;86;p2"/>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0" name="Google Shape;87;p2"/>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1" name="Google Shape;88;p2"/>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9882" name="Google Shape;89;p2"/>
          <p:cNvSpPr/>
          <p:nvPr/>
        </p:nvSpPr>
        <p:spPr>
          <a:xfrm flipH="1">
            <a:off x="1483500" y="1122122"/>
            <a:ext cx="6177000" cy="21738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3" name="Google Shape;90;p2"/>
          <p:cNvSpPr txBox="1"/>
          <p:nvPr>
            <p:ph type="ctrTitle"/>
          </p:nvPr>
        </p:nvSpPr>
        <p:spPr>
          <a:xfrm>
            <a:off x="1931788" y="1406709"/>
            <a:ext cx="5280300" cy="1604700"/>
          </a:xfrm>
          <a:prstGeom prst="rect"/>
        </p:spPr>
        <p:txBody>
          <a:bodyPr anchor="ctr" anchorCtr="0" bIns="91425" lIns="91425" rIns="91425" spcFirstLastPara="1" tIns="91425" wrap="square">
            <a:noAutofit/>
          </a:bodyPr>
          <a:lstStyle>
            <a:lvl1pPr algn="ctr" lvl="0">
              <a:spcBef>
                <a:spcPts val="0"/>
              </a:spcBef>
              <a:spcAft>
                <a:spcPts val="0"/>
              </a:spcAft>
              <a:buSzPts val="5200"/>
              <a:buNone/>
              <a:defRPr sz="5000"/>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p:txBody>
      </p:sp>
      <p:sp>
        <p:nvSpPr>
          <p:cNvPr id="1049884" name="Google Shape;91;p2"/>
          <p:cNvSpPr txBox="1"/>
          <p:nvPr>
            <p:ph type="subTitle" idx="1"/>
          </p:nvPr>
        </p:nvSpPr>
        <p:spPr>
          <a:xfrm>
            <a:off x="1483525" y="3464975"/>
            <a:ext cx="6177000" cy="452700"/>
          </a:xfrm>
          <a:prstGeom prst="rect"/>
          <a:solidFill>
            <a:schemeClr val="lt1"/>
          </a:solidFill>
        </p:spPr>
        <p:txBody>
          <a:bodyPr anchor="t" anchorCtr="0" bIns="91425" lIns="91425" rIns="91425" spcFirstLastPara="1" tIns="91425" wrap="square">
            <a:normAutofit/>
          </a:bodyPr>
          <a:lstStyle>
            <a:lvl1pPr algn="ctr" lvl="0">
              <a:lnSpc>
                <a:spcPct val="100000"/>
              </a:lnSpc>
              <a:spcBef>
                <a:spcPts val="0"/>
              </a:spcBef>
              <a:spcAft>
                <a:spcPts val="0"/>
              </a:spcAft>
              <a:buSzPts val="2800"/>
              <a:buNone/>
              <a:defRPr sz="1600">
                <a:solidFill>
                  <a:schemeClr val="dk1"/>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p:txBody>
      </p:sp>
      <p:sp>
        <p:nvSpPr>
          <p:cNvPr id="1049885" name="Google Shape;92;p2"/>
          <p:cNvSpPr/>
          <p:nvPr/>
        </p:nvSpPr>
        <p:spPr>
          <a:xfrm>
            <a:off x="5172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6" name="Google Shape;93;p2"/>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7" name="Google Shape;94;p2"/>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8" name="Google Shape;95;p2"/>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89" name="Google Shape;96;p2"/>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0" name="Google Shape;97;p2"/>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1" name="Google Shape;98;p2"/>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2" name="Google Shape;99;p2"/>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3" name="Google Shape;100;p2"/>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231" name="Shape 745"/>
        <p:cNvGrpSpPr/>
        <p:nvPr/>
      </p:nvGrpSpPr>
      <p:grpSpPr>
        <a:xfrm>
          <a:off x="0" y="0"/>
          <a:ext cx="0" cy="0"/>
          <a:chOff x="0" y="0"/>
          <a:chExt cx="0" cy="0"/>
        </a:xfrm>
      </p:grpSpPr>
      <p:grpSp>
        <p:nvGrpSpPr>
          <p:cNvPr id="232" name="Google Shape;746;p11"/>
          <p:cNvGrpSpPr/>
          <p:nvPr/>
        </p:nvGrpSpPr>
        <p:grpSpPr>
          <a:xfrm>
            <a:off x="-92" y="-411"/>
            <a:ext cx="9143872" cy="5144320"/>
            <a:chOff x="238125" y="846625"/>
            <a:chExt cx="7143650" cy="4019000"/>
          </a:xfrm>
        </p:grpSpPr>
        <p:sp>
          <p:nvSpPr>
            <p:cNvPr id="1051313" name="Google Shape;747;p11"/>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4" name="Google Shape;748;p11"/>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5" name="Google Shape;749;p11"/>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6" name="Google Shape;750;p11"/>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7" name="Google Shape;751;p11"/>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8" name="Google Shape;752;p11"/>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19" name="Google Shape;753;p11"/>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0" name="Google Shape;754;p11"/>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1" name="Google Shape;755;p11"/>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2" name="Google Shape;756;p11"/>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3" name="Google Shape;757;p11"/>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4" name="Google Shape;758;p11"/>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5" name="Google Shape;759;p11"/>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6" name="Google Shape;760;p11"/>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7" name="Google Shape;761;p11"/>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8" name="Google Shape;762;p11"/>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29" name="Google Shape;763;p11"/>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0" name="Google Shape;764;p11"/>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1" name="Google Shape;765;p11"/>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2" name="Google Shape;766;p11"/>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3" name="Google Shape;767;p11"/>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4" name="Google Shape;768;p11"/>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5" name="Google Shape;769;p11"/>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6" name="Google Shape;770;p11"/>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7" name="Google Shape;771;p11"/>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8" name="Google Shape;772;p11"/>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39" name="Google Shape;773;p11"/>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0" name="Google Shape;774;p11"/>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1" name="Google Shape;775;p11"/>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2" name="Google Shape;776;p11"/>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3" name="Google Shape;777;p11"/>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4" name="Google Shape;778;p11"/>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5" name="Google Shape;779;p11"/>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6" name="Google Shape;780;p11"/>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7" name="Google Shape;781;p11"/>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8" name="Google Shape;782;p11"/>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49" name="Google Shape;783;p11"/>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0" name="Google Shape;784;p11"/>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1" name="Google Shape;785;p11"/>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2" name="Google Shape;786;p11"/>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3" name="Google Shape;787;p11"/>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4" name="Google Shape;788;p11"/>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5" name="Google Shape;789;p11"/>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6" name="Google Shape;790;p11"/>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7" name="Google Shape;791;p11"/>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8" name="Google Shape;792;p11"/>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59" name="Google Shape;793;p11"/>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0" name="Google Shape;794;p11"/>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1" name="Google Shape;795;p11"/>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2" name="Google Shape;796;p11"/>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3" name="Google Shape;797;p11"/>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4" name="Google Shape;798;p11"/>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5" name="Google Shape;799;p11"/>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6" name="Google Shape;800;p11"/>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7" name="Google Shape;801;p11"/>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8" name="Google Shape;802;p11"/>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69" name="Google Shape;803;p11"/>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0" name="Google Shape;804;p11"/>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1" name="Google Shape;805;p11"/>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2" name="Google Shape;806;p11"/>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3" name="Google Shape;807;p11"/>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4" name="Google Shape;808;p11"/>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5" name="Google Shape;809;p11"/>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6" name="Google Shape;810;p11"/>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7" name="Google Shape;811;p11"/>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8" name="Google Shape;812;p11"/>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79" name="Google Shape;813;p11"/>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0" name="Google Shape;814;p11"/>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1" name="Google Shape;815;p11"/>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2" name="Google Shape;816;p11"/>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3" name="Google Shape;817;p11"/>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4" name="Google Shape;818;p11"/>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5" name="Google Shape;819;p11"/>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6" name="Google Shape;820;p11"/>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7" name="Google Shape;821;p11"/>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8" name="Google Shape;822;p11"/>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89" name="Google Shape;823;p11"/>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0" name="Google Shape;824;p11"/>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1" name="Google Shape;825;p11"/>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1392" name="Google Shape;826;p11"/>
          <p:cNvSpPr/>
          <p:nvPr/>
        </p:nvSpPr>
        <p:spPr>
          <a:xfrm flipH="1">
            <a:off x="1483500" y="1122125"/>
            <a:ext cx="61770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3" name="Google Shape;827;p11"/>
          <p:cNvSpPr txBox="1"/>
          <p:nvPr>
            <p:ph type="subTitle" idx="1"/>
          </p:nvPr>
        </p:nvSpPr>
        <p:spPr>
          <a:xfrm>
            <a:off x="2131200" y="2975738"/>
            <a:ext cx="4881600" cy="421200"/>
          </a:xfrm>
          <a:prstGeom prst="rect"/>
        </p:spPr>
        <p:txBody>
          <a:bodyPr anchor="ctr" anchorCtr="0" bIns="91425" lIns="91425" rIns="91425" spcFirstLastPara="1" tIns="91425" wrap="square">
            <a:noAutofit/>
          </a:bodyPr>
          <a:lstStyle>
            <a:lvl1pPr algn="ctr" lvl="0" rtl="0">
              <a:spcBef>
                <a:spcPts val="0"/>
              </a:spcBef>
              <a:spcAft>
                <a:spcPts val="0"/>
              </a:spcAft>
              <a:buSzPts val="1400"/>
              <a:buNone/>
              <a:defRPr sz="1700"/>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1394" name="Google Shape;828;p11"/>
          <p:cNvSpPr txBox="1"/>
          <p:nvPr>
            <p:ph type="title" hasCustomPrompt="1"/>
          </p:nvPr>
        </p:nvSpPr>
        <p:spPr>
          <a:xfrm>
            <a:off x="2131200" y="1582525"/>
            <a:ext cx="4881600" cy="1355700"/>
          </a:xfrm>
          <a:prstGeom prst="rect"/>
        </p:spPr>
        <p:txBody>
          <a:bodyPr anchor="ctr" anchorCtr="0" bIns="91425" lIns="91425" rIns="91425" spcFirstLastPara="1" tIns="91425" wrap="square">
            <a:noAutofit/>
          </a:bodyPr>
          <a:lstStyle>
            <a:lvl1pPr algn="ctr" lvl="0">
              <a:spcBef>
                <a:spcPts val="0"/>
              </a:spcBef>
              <a:spcAft>
                <a:spcPts val="0"/>
              </a:spcAft>
              <a:buSzPts val="12000"/>
              <a:buNone/>
              <a:defRPr sz="9000"/>
            </a:lvl1pPr>
            <a:lvl2pPr algn="ctr" lvl="1">
              <a:spcBef>
                <a:spcPts val="0"/>
              </a:spcBef>
              <a:spcAft>
                <a:spcPts val="0"/>
              </a:spcAft>
              <a:buSzPts val="12000"/>
              <a:buNone/>
              <a:defRPr sz="12000"/>
            </a:lvl2pPr>
            <a:lvl3pPr algn="ctr" lvl="2">
              <a:spcBef>
                <a:spcPts val="0"/>
              </a:spcBef>
              <a:spcAft>
                <a:spcPts val="0"/>
              </a:spcAft>
              <a:buSzPts val="12000"/>
              <a:buNone/>
              <a:defRPr sz="12000"/>
            </a:lvl3pPr>
            <a:lvl4pPr algn="ctr" lvl="3">
              <a:spcBef>
                <a:spcPts val="0"/>
              </a:spcBef>
              <a:spcAft>
                <a:spcPts val="0"/>
              </a:spcAft>
              <a:buSzPts val="12000"/>
              <a:buNone/>
              <a:defRPr sz="12000"/>
            </a:lvl4pPr>
            <a:lvl5pPr algn="ctr" lvl="4">
              <a:spcBef>
                <a:spcPts val="0"/>
              </a:spcBef>
              <a:spcAft>
                <a:spcPts val="0"/>
              </a:spcAft>
              <a:buSzPts val="12000"/>
              <a:buNone/>
              <a:defRPr sz="12000"/>
            </a:lvl5pPr>
            <a:lvl6pPr algn="ctr" lvl="5">
              <a:spcBef>
                <a:spcPts val="0"/>
              </a:spcBef>
              <a:spcAft>
                <a:spcPts val="0"/>
              </a:spcAft>
              <a:buSzPts val="12000"/>
              <a:buNone/>
              <a:defRPr sz="12000"/>
            </a:lvl6pPr>
            <a:lvl7pPr algn="ctr" lvl="6">
              <a:spcBef>
                <a:spcPts val="0"/>
              </a:spcBef>
              <a:spcAft>
                <a:spcPts val="0"/>
              </a:spcAft>
              <a:buSzPts val="12000"/>
              <a:buNone/>
              <a:defRPr sz="12000"/>
            </a:lvl7pPr>
            <a:lvl8pPr algn="ctr" lvl="7">
              <a:spcBef>
                <a:spcPts val="0"/>
              </a:spcBef>
              <a:spcAft>
                <a:spcPts val="0"/>
              </a:spcAft>
              <a:buSzPts val="12000"/>
              <a:buNone/>
              <a:defRPr sz="12000"/>
            </a:lvl8pPr>
            <a:lvl9pPr algn="ctr" lvl="8">
              <a:spcBef>
                <a:spcPts val="0"/>
              </a:spcBef>
              <a:spcAft>
                <a:spcPts val="0"/>
              </a:spcAft>
              <a:buSzPts val="12000"/>
              <a:buNone/>
              <a:defRPr sz="12000"/>
            </a:lvl9pPr>
          </a:lstStyle>
          <a:p>
            <a:r>
              <a:t>xx%</a:t>
            </a:r>
          </a:p>
        </p:txBody>
      </p:sp>
      <p:sp>
        <p:nvSpPr>
          <p:cNvPr id="1051395" name="Google Shape;829;p11"/>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6" name="Google Shape;830;p11"/>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7" name="Google Shape;831;p11"/>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98" name="Google Shape;832;p11"/>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p:bgPr>
    </p:bg>
    <p:spTree>
      <p:nvGrpSpPr>
        <p:cNvPr id="1786" name="Shape 833"/>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01" name="Shape 834"/>
        <p:cNvGrpSpPr/>
        <p:nvPr/>
      </p:nvGrpSpPr>
      <p:grpSpPr>
        <a:xfrm>
          <a:off x="0" y="0"/>
          <a:ext cx="0" cy="0"/>
          <a:chOff x="0" y="0"/>
          <a:chExt cx="0" cy="0"/>
        </a:xfrm>
      </p:grpSpPr>
      <p:grpSp>
        <p:nvGrpSpPr>
          <p:cNvPr id="102" name="Google Shape;835;p13"/>
          <p:cNvGrpSpPr/>
          <p:nvPr/>
        </p:nvGrpSpPr>
        <p:grpSpPr>
          <a:xfrm>
            <a:off x="-92" y="-411"/>
            <a:ext cx="9143872" cy="5144320"/>
            <a:chOff x="238125" y="846625"/>
            <a:chExt cx="7143650" cy="4019000"/>
          </a:xfrm>
        </p:grpSpPr>
        <p:sp>
          <p:nvSpPr>
            <p:cNvPr id="1048719" name="Google Shape;836;p1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0" name="Google Shape;837;p1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1" name="Google Shape;838;p1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2" name="Google Shape;839;p1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3" name="Google Shape;840;p1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4" name="Google Shape;841;p1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5" name="Google Shape;842;p1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6" name="Google Shape;843;p1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7" name="Google Shape;844;p1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8" name="Google Shape;845;p1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29" name="Google Shape;846;p1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0" name="Google Shape;847;p1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1" name="Google Shape;848;p1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2" name="Google Shape;849;p1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3" name="Google Shape;850;p1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4" name="Google Shape;851;p1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5" name="Google Shape;852;p1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6" name="Google Shape;853;p1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7" name="Google Shape;854;p1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8" name="Google Shape;855;p1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39" name="Google Shape;856;p1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0" name="Google Shape;857;p1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1" name="Google Shape;858;p1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2" name="Google Shape;859;p1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3" name="Google Shape;860;p1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4" name="Google Shape;861;p1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5" name="Google Shape;862;p1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6" name="Google Shape;863;p1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7" name="Google Shape;864;p1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8" name="Google Shape;865;p1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49" name="Google Shape;866;p1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0" name="Google Shape;867;p1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1" name="Google Shape;868;p1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2" name="Google Shape;869;p1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3" name="Google Shape;870;p1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4" name="Google Shape;871;p1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5" name="Google Shape;872;p1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6" name="Google Shape;873;p1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7" name="Google Shape;874;p1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8" name="Google Shape;875;p1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59" name="Google Shape;876;p1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0" name="Google Shape;877;p1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1" name="Google Shape;878;p1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2" name="Google Shape;879;p1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3" name="Google Shape;880;p1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4" name="Google Shape;881;p1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5" name="Google Shape;882;p1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6" name="Google Shape;883;p1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7" name="Google Shape;884;p1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8" name="Google Shape;885;p1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69" name="Google Shape;886;p1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0" name="Google Shape;887;p1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1" name="Google Shape;888;p1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2" name="Google Shape;889;p1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3" name="Google Shape;890;p1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4" name="Google Shape;891;p1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5" name="Google Shape;892;p1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6" name="Google Shape;893;p1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7" name="Google Shape;894;p1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8" name="Google Shape;895;p1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79" name="Google Shape;896;p1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0" name="Google Shape;897;p1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1" name="Google Shape;898;p1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2" name="Google Shape;899;p1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3" name="Google Shape;900;p1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4" name="Google Shape;901;p1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5" name="Google Shape;902;p1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6" name="Google Shape;903;p1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7" name="Google Shape;904;p1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8" name="Google Shape;905;p1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89" name="Google Shape;906;p1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0" name="Google Shape;907;p1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1" name="Google Shape;908;p1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2" name="Google Shape;909;p1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3" name="Google Shape;910;p1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4" name="Google Shape;911;p1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5" name="Google Shape;912;p1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6" name="Google Shape;913;p1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7" name="Google Shape;914;p1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8798" name="Google Shape;915;p13"/>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99" name="Google Shape;916;p13"/>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00" name="Google Shape;917;p13"/>
          <p:cNvSpPr txBox="1"/>
          <p:nvPr>
            <p:ph type="title"/>
          </p:nvPr>
        </p:nvSpPr>
        <p:spPr>
          <a:xfrm>
            <a:off x="702144" y="531650"/>
            <a:ext cx="7739400" cy="423300"/>
          </a:xfrm>
          <a:prstGeom prst="rect"/>
        </p:spPr>
        <p:txBody>
          <a:bodyPr anchor="ctr" anchorCtr="0" bIns="91425" lIns="91425" rIns="91425" spcFirstLastPara="1" tIns="91425" wrap="square">
            <a:noAutofit/>
          </a:bodyPr>
          <a:lstStyle>
            <a:lvl1pPr algn="ctr" lvl="0">
              <a:spcBef>
                <a:spcPts val="0"/>
              </a:spcBef>
              <a:spcAft>
                <a:spcPts val="0"/>
              </a:spcAft>
              <a:buClr>
                <a:schemeClr val="accent2"/>
              </a:buClr>
              <a:buSzPts val="2800"/>
              <a:buFont typeface="Luckiest Guy"/>
              <a:buNone/>
              <a:defRPr>
                <a:solidFill>
                  <a:schemeClr val="accent3"/>
                </a:solidFill>
                <a:latin typeface="Luckiest Guy"/>
                <a:ea typeface="Luckiest Guy"/>
                <a:cs typeface="Luckiest Guy"/>
                <a:sym typeface="Luckiest Guy"/>
              </a:defRPr>
            </a:lvl1pPr>
            <a:lvl2pPr lvl="1">
              <a:spcBef>
                <a:spcPts val="0"/>
              </a:spcBef>
              <a:spcAft>
                <a:spcPts val="0"/>
              </a:spcAft>
              <a:buSzPts val="2800"/>
              <a:buFont typeface="Luckiest Guy"/>
              <a:buNone/>
              <a:defRPr>
                <a:latin typeface="Luckiest Guy"/>
                <a:ea typeface="Luckiest Guy"/>
                <a:cs typeface="Luckiest Guy"/>
                <a:sym typeface="Luckiest Guy"/>
              </a:defRPr>
            </a:lvl2pPr>
            <a:lvl3pPr lvl="2">
              <a:spcBef>
                <a:spcPts val="0"/>
              </a:spcBef>
              <a:spcAft>
                <a:spcPts val="0"/>
              </a:spcAft>
              <a:buSzPts val="2800"/>
              <a:buFont typeface="Luckiest Guy"/>
              <a:buNone/>
              <a:defRPr>
                <a:latin typeface="Luckiest Guy"/>
                <a:ea typeface="Luckiest Guy"/>
                <a:cs typeface="Luckiest Guy"/>
                <a:sym typeface="Luckiest Guy"/>
              </a:defRPr>
            </a:lvl3pPr>
            <a:lvl4pPr lvl="3">
              <a:spcBef>
                <a:spcPts val="0"/>
              </a:spcBef>
              <a:spcAft>
                <a:spcPts val="0"/>
              </a:spcAft>
              <a:buSzPts val="2800"/>
              <a:buFont typeface="Luckiest Guy"/>
              <a:buNone/>
              <a:defRPr>
                <a:latin typeface="Luckiest Guy"/>
                <a:ea typeface="Luckiest Guy"/>
                <a:cs typeface="Luckiest Guy"/>
                <a:sym typeface="Luckiest Guy"/>
              </a:defRPr>
            </a:lvl4pPr>
            <a:lvl5pPr lvl="4">
              <a:spcBef>
                <a:spcPts val="0"/>
              </a:spcBef>
              <a:spcAft>
                <a:spcPts val="0"/>
              </a:spcAft>
              <a:buSzPts val="2800"/>
              <a:buFont typeface="Luckiest Guy"/>
              <a:buNone/>
              <a:defRPr>
                <a:latin typeface="Luckiest Guy"/>
                <a:ea typeface="Luckiest Guy"/>
                <a:cs typeface="Luckiest Guy"/>
                <a:sym typeface="Luckiest Guy"/>
              </a:defRPr>
            </a:lvl5pPr>
            <a:lvl6pPr lvl="5">
              <a:spcBef>
                <a:spcPts val="0"/>
              </a:spcBef>
              <a:spcAft>
                <a:spcPts val="0"/>
              </a:spcAft>
              <a:buSzPts val="2800"/>
              <a:buFont typeface="Luckiest Guy"/>
              <a:buNone/>
              <a:defRPr>
                <a:latin typeface="Luckiest Guy"/>
                <a:ea typeface="Luckiest Guy"/>
                <a:cs typeface="Luckiest Guy"/>
                <a:sym typeface="Luckiest Guy"/>
              </a:defRPr>
            </a:lvl6pPr>
            <a:lvl7pPr lvl="6">
              <a:spcBef>
                <a:spcPts val="0"/>
              </a:spcBef>
              <a:spcAft>
                <a:spcPts val="0"/>
              </a:spcAft>
              <a:buSzPts val="2800"/>
              <a:buFont typeface="Luckiest Guy"/>
              <a:buNone/>
              <a:defRPr>
                <a:latin typeface="Luckiest Guy"/>
                <a:ea typeface="Luckiest Guy"/>
                <a:cs typeface="Luckiest Guy"/>
                <a:sym typeface="Luckiest Guy"/>
              </a:defRPr>
            </a:lvl7pPr>
            <a:lvl8pPr lvl="7">
              <a:spcBef>
                <a:spcPts val="0"/>
              </a:spcBef>
              <a:spcAft>
                <a:spcPts val="0"/>
              </a:spcAft>
              <a:buSzPts val="2800"/>
              <a:buFont typeface="Luckiest Guy"/>
              <a:buNone/>
              <a:defRPr>
                <a:latin typeface="Luckiest Guy"/>
                <a:ea typeface="Luckiest Guy"/>
                <a:cs typeface="Luckiest Guy"/>
                <a:sym typeface="Luckiest Guy"/>
              </a:defRPr>
            </a:lvl8pPr>
            <a:lvl9pPr lvl="8">
              <a:spcBef>
                <a:spcPts val="0"/>
              </a:spcBef>
              <a:spcAft>
                <a:spcPts val="0"/>
              </a:spcAft>
              <a:buSzPts val="2800"/>
              <a:buFont typeface="Luckiest Guy"/>
              <a:buNone/>
              <a:defRPr>
                <a:latin typeface="Luckiest Guy"/>
                <a:ea typeface="Luckiest Guy"/>
                <a:cs typeface="Luckiest Guy"/>
                <a:sym typeface="Luckiest Guy"/>
              </a:defRPr>
            </a:lvl9pPr>
          </a:lstStyle>
          <a:p/>
        </p:txBody>
      </p:sp>
      <p:sp>
        <p:nvSpPr>
          <p:cNvPr id="1048801" name="Google Shape;918;p13"/>
          <p:cNvSpPr txBox="1"/>
          <p:nvPr>
            <p:ph type="title" idx="2"/>
          </p:nvPr>
        </p:nvSpPr>
        <p:spPr>
          <a:xfrm>
            <a:off x="2242087" y="1763526"/>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p:txBody>
      </p:sp>
      <p:sp>
        <p:nvSpPr>
          <p:cNvPr id="1048802" name="Google Shape;919;p13"/>
          <p:cNvSpPr txBox="1"/>
          <p:nvPr>
            <p:ph type="subTitle" idx="1"/>
          </p:nvPr>
        </p:nvSpPr>
        <p:spPr>
          <a:xfrm>
            <a:off x="2241937" y="2121432"/>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48803" name="Google Shape;920;p13"/>
          <p:cNvSpPr txBox="1"/>
          <p:nvPr>
            <p:ph type="title" idx="3" hasCustomPrompt="1"/>
          </p:nvPr>
        </p:nvSpPr>
        <p:spPr>
          <a:xfrm>
            <a:off x="1329437" y="1952663"/>
            <a:ext cx="776400" cy="4200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48804" name="Google Shape;921;p13"/>
          <p:cNvSpPr txBox="1"/>
          <p:nvPr>
            <p:ph type="title" idx="4" hasCustomPrompt="1"/>
          </p:nvPr>
        </p:nvSpPr>
        <p:spPr>
          <a:xfrm>
            <a:off x="1329437" y="3360288"/>
            <a:ext cx="776400" cy="4200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48805" name="Google Shape;922;p13"/>
          <p:cNvSpPr txBox="1"/>
          <p:nvPr>
            <p:ph type="title" idx="5" hasCustomPrompt="1"/>
          </p:nvPr>
        </p:nvSpPr>
        <p:spPr>
          <a:xfrm>
            <a:off x="4876687" y="1953713"/>
            <a:ext cx="776400" cy="4179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48806" name="Google Shape;923;p13"/>
          <p:cNvSpPr txBox="1"/>
          <p:nvPr>
            <p:ph type="title" idx="6" hasCustomPrompt="1"/>
          </p:nvPr>
        </p:nvSpPr>
        <p:spPr>
          <a:xfrm>
            <a:off x="4876687" y="3361338"/>
            <a:ext cx="776400" cy="4179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48807" name="Google Shape;924;p13"/>
          <p:cNvSpPr txBox="1"/>
          <p:nvPr>
            <p:ph type="title" idx="7"/>
          </p:nvPr>
        </p:nvSpPr>
        <p:spPr>
          <a:xfrm>
            <a:off x="2242112" y="3169437"/>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p:txBody>
      </p:sp>
      <p:sp>
        <p:nvSpPr>
          <p:cNvPr id="1048808" name="Google Shape;925;p13"/>
          <p:cNvSpPr txBox="1"/>
          <p:nvPr>
            <p:ph type="subTitle" idx="8"/>
          </p:nvPr>
        </p:nvSpPr>
        <p:spPr>
          <a:xfrm>
            <a:off x="2242112" y="3530776"/>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48809" name="Google Shape;926;p13"/>
          <p:cNvSpPr txBox="1"/>
          <p:nvPr>
            <p:ph type="title" idx="9"/>
          </p:nvPr>
        </p:nvSpPr>
        <p:spPr>
          <a:xfrm>
            <a:off x="5780857" y="1763525"/>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p:txBody>
      </p:sp>
      <p:sp>
        <p:nvSpPr>
          <p:cNvPr id="1048810" name="Google Shape;927;p13"/>
          <p:cNvSpPr txBox="1"/>
          <p:nvPr>
            <p:ph type="subTitle" idx="13"/>
          </p:nvPr>
        </p:nvSpPr>
        <p:spPr>
          <a:xfrm>
            <a:off x="5780687" y="2121431"/>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48811" name="Google Shape;928;p13"/>
          <p:cNvSpPr txBox="1"/>
          <p:nvPr>
            <p:ph type="title" idx="14"/>
          </p:nvPr>
        </p:nvSpPr>
        <p:spPr>
          <a:xfrm>
            <a:off x="5780863" y="3169437"/>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p:txBody>
      </p:sp>
      <p:sp>
        <p:nvSpPr>
          <p:cNvPr id="1048812" name="Google Shape;929;p13"/>
          <p:cNvSpPr txBox="1"/>
          <p:nvPr>
            <p:ph type="subTitle" idx="15"/>
          </p:nvPr>
        </p:nvSpPr>
        <p:spPr>
          <a:xfrm>
            <a:off x="5780688" y="3530776"/>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48813" name="Google Shape;930;p13"/>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14" name="Google Shape;931;p13"/>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15" name="Google Shape;932;p13"/>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16" name="Google Shape;933;p13"/>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17" name="Google Shape;934;p13"/>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18" name="Google Shape;935;p13"/>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1">
  <p:cSld name="CUSTOM_6">
    <p:spTree>
      <p:nvGrpSpPr>
        <p:cNvPr id="245" name="Shape 936"/>
        <p:cNvGrpSpPr/>
        <p:nvPr/>
      </p:nvGrpSpPr>
      <p:grpSpPr>
        <a:xfrm>
          <a:off x="0" y="0"/>
          <a:ext cx="0" cy="0"/>
          <a:chOff x="0" y="0"/>
          <a:chExt cx="0" cy="0"/>
        </a:xfrm>
      </p:grpSpPr>
      <p:grpSp>
        <p:nvGrpSpPr>
          <p:cNvPr id="246" name="Google Shape;937;p14"/>
          <p:cNvGrpSpPr/>
          <p:nvPr/>
        </p:nvGrpSpPr>
        <p:grpSpPr>
          <a:xfrm>
            <a:off x="-92" y="-411"/>
            <a:ext cx="9143872" cy="5144320"/>
            <a:chOff x="238125" y="846625"/>
            <a:chExt cx="7143650" cy="4019000"/>
          </a:xfrm>
        </p:grpSpPr>
        <p:sp>
          <p:nvSpPr>
            <p:cNvPr id="1051682" name="Google Shape;938;p1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3" name="Google Shape;939;p1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4" name="Google Shape;940;p1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5" name="Google Shape;941;p1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6" name="Google Shape;942;p1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7" name="Google Shape;943;p1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8" name="Google Shape;944;p1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89" name="Google Shape;945;p1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0" name="Google Shape;946;p1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1" name="Google Shape;947;p1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2" name="Google Shape;948;p1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3" name="Google Shape;949;p1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4" name="Google Shape;950;p1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5" name="Google Shape;951;p1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6" name="Google Shape;952;p1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7" name="Google Shape;953;p1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8" name="Google Shape;954;p1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699" name="Google Shape;955;p1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0" name="Google Shape;956;p1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1" name="Google Shape;957;p1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2" name="Google Shape;958;p1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3" name="Google Shape;959;p1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4" name="Google Shape;960;p1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5" name="Google Shape;961;p1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6" name="Google Shape;962;p1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7" name="Google Shape;963;p1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8" name="Google Shape;964;p1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09" name="Google Shape;965;p1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0" name="Google Shape;966;p1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1" name="Google Shape;967;p1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2" name="Google Shape;968;p1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3" name="Google Shape;969;p1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4" name="Google Shape;970;p1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5" name="Google Shape;971;p1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6" name="Google Shape;972;p1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7" name="Google Shape;973;p1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8" name="Google Shape;974;p1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19" name="Google Shape;975;p1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0" name="Google Shape;976;p1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1" name="Google Shape;977;p1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2" name="Google Shape;978;p1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3" name="Google Shape;979;p1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4" name="Google Shape;980;p1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5" name="Google Shape;981;p1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6" name="Google Shape;982;p1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7" name="Google Shape;983;p1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8" name="Google Shape;984;p1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29" name="Google Shape;985;p1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0" name="Google Shape;986;p1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1" name="Google Shape;987;p1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2" name="Google Shape;988;p1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3" name="Google Shape;989;p1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4" name="Google Shape;990;p1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5" name="Google Shape;991;p1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6" name="Google Shape;992;p1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7" name="Google Shape;993;p1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8" name="Google Shape;994;p1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39" name="Google Shape;995;p1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0" name="Google Shape;996;p1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1" name="Google Shape;997;p1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2" name="Google Shape;998;p1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3" name="Google Shape;999;p1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4" name="Google Shape;1000;p1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5" name="Google Shape;1001;p1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6" name="Google Shape;1002;p1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7" name="Google Shape;1003;p1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8" name="Google Shape;1004;p1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49" name="Google Shape;1005;p1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0" name="Google Shape;1006;p1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1" name="Google Shape;1007;p1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2" name="Google Shape;1008;p1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3" name="Google Shape;1009;p1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4" name="Google Shape;1010;p1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5" name="Google Shape;1011;p1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6" name="Google Shape;1012;p1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7" name="Google Shape;1013;p1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8" name="Google Shape;1014;p1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59" name="Google Shape;1015;p1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60" name="Google Shape;1016;p1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1761" name="Google Shape;1017;p14"/>
          <p:cNvSpPr/>
          <p:nvPr/>
        </p:nvSpPr>
        <p:spPr>
          <a:xfrm flipH="1">
            <a:off x="1483500" y="1122125"/>
            <a:ext cx="61770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62" name="Google Shape;1018;p14"/>
          <p:cNvSpPr txBox="1"/>
          <p:nvPr>
            <p:ph type="title"/>
          </p:nvPr>
        </p:nvSpPr>
        <p:spPr>
          <a:xfrm>
            <a:off x="3635321" y="1736275"/>
            <a:ext cx="3266400" cy="836100"/>
          </a:xfrm>
          <a:prstGeom prst="rect"/>
        </p:spPr>
        <p:txBody>
          <a:bodyPr anchor="ctr" anchorCtr="0" bIns="91425" lIns="91425" rIns="91425" spcFirstLastPara="1" tIns="91425" wrap="square">
            <a:noAutofit/>
          </a:bodyPr>
          <a:lstStyle>
            <a:lvl1pPr lvl="0" rtl="0">
              <a:spcBef>
                <a:spcPts val="0"/>
              </a:spcBef>
              <a:spcAft>
                <a:spcPts val="0"/>
              </a:spcAft>
              <a:buClr>
                <a:schemeClr val="accent1"/>
              </a:buClr>
              <a:buSzPts val="3600"/>
              <a:buNone/>
              <a:defRPr sz="5000">
                <a:solidFill>
                  <a:schemeClr val="accent1"/>
                </a:solidFill>
              </a:defRPr>
            </a:lvl1pPr>
            <a:lvl2pPr algn="ctr" lvl="1" rtl="0">
              <a:spcBef>
                <a:spcPts val="0"/>
              </a:spcBef>
              <a:spcAft>
                <a:spcPts val="0"/>
              </a:spcAft>
              <a:buSzPts val="3600"/>
              <a:buNone/>
              <a:defRPr sz="3600"/>
            </a:lvl2pPr>
            <a:lvl3pPr algn="ctr" lvl="2" rtl="0">
              <a:spcBef>
                <a:spcPts val="0"/>
              </a:spcBef>
              <a:spcAft>
                <a:spcPts val="0"/>
              </a:spcAft>
              <a:buSzPts val="3600"/>
              <a:buNone/>
              <a:defRPr sz="3600"/>
            </a:lvl3pPr>
            <a:lvl4pPr algn="ctr" lvl="3" rtl="0">
              <a:spcBef>
                <a:spcPts val="0"/>
              </a:spcBef>
              <a:spcAft>
                <a:spcPts val="0"/>
              </a:spcAft>
              <a:buSzPts val="3600"/>
              <a:buNone/>
              <a:defRPr sz="3600"/>
            </a:lvl4pPr>
            <a:lvl5pPr algn="ctr" lvl="4" rtl="0">
              <a:spcBef>
                <a:spcPts val="0"/>
              </a:spcBef>
              <a:spcAft>
                <a:spcPts val="0"/>
              </a:spcAft>
              <a:buSzPts val="3600"/>
              <a:buNone/>
              <a:defRPr sz="3600"/>
            </a:lvl5pPr>
            <a:lvl6pPr algn="ctr" lvl="5" rtl="0">
              <a:spcBef>
                <a:spcPts val="0"/>
              </a:spcBef>
              <a:spcAft>
                <a:spcPts val="0"/>
              </a:spcAft>
              <a:buSzPts val="3600"/>
              <a:buNone/>
              <a:defRPr sz="3600"/>
            </a:lvl6pPr>
            <a:lvl7pPr algn="ctr" lvl="6" rtl="0">
              <a:spcBef>
                <a:spcPts val="0"/>
              </a:spcBef>
              <a:spcAft>
                <a:spcPts val="0"/>
              </a:spcAft>
              <a:buSzPts val="3600"/>
              <a:buNone/>
              <a:defRPr sz="3600"/>
            </a:lvl7pPr>
            <a:lvl8pPr algn="ctr" lvl="7" rtl="0">
              <a:spcBef>
                <a:spcPts val="0"/>
              </a:spcBef>
              <a:spcAft>
                <a:spcPts val="0"/>
              </a:spcAft>
              <a:buSzPts val="3600"/>
              <a:buNone/>
              <a:defRPr sz="3600"/>
            </a:lvl8pPr>
            <a:lvl9pPr algn="ctr" lvl="8" rtl="0">
              <a:spcBef>
                <a:spcPts val="0"/>
              </a:spcBef>
              <a:spcAft>
                <a:spcPts val="0"/>
              </a:spcAft>
              <a:buSzPts val="3600"/>
              <a:buNone/>
              <a:defRPr sz="3600"/>
            </a:lvl9pPr>
          </a:lstStyle>
          <a:p/>
        </p:txBody>
      </p:sp>
      <p:sp>
        <p:nvSpPr>
          <p:cNvPr id="1051763" name="Google Shape;1019;p14"/>
          <p:cNvSpPr txBox="1"/>
          <p:nvPr>
            <p:ph type="subTitle" idx="1"/>
          </p:nvPr>
        </p:nvSpPr>
        <p:spPr>
          <a:xfrm>
            <a:off x="3635330" y="2631725"/>
            <a:ext cx="2615400" cy="6231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SzPts val="2800"/>
              <a:buNone/>
              <a:defRPr sz="1600">
                <a:solidFill>
                  <a:schemeClr val="dk1"/>
                </a:solidFill>
              </a:defRPr>
            </a:lvl1pPr>
            <a:lvl2pPr algn="ctr" lvl="1" rtl="0">
              <a:lnSpc>
                <a:spcPct val="100000"/>
              </a:lnSpc>
              <a:spcBef>
                <a:spcPts val="0"/>
              </a:spcBef>
              <a:spcAft>
                <a:spcPts val="0"/>
              </a:spcAft>
              <a:buSzPts val="2800"/>
              <a:buNone/>
              <a:defRPr sz="2800"/>
            </a:lvl2pPr>
            <a:lvl3pPr algn="ctr" lvl="2" rtl="0">
              <a:lnSpc>
                <a:spcPct val="100000"/>
              </a:lnSpc>
              <a:spcBef>
                <a:spcPts val="0"/>
              </a:spcBef>
              <a:spcAft>
                <a:spcPts val="0"/>
              </a:spcAft>
              <a:buSzPts val="2800"/>
              <a:buNone/>
              <a:defRPr sz="2800"/>
            </a:lvl3pPr>
            <a:lvl4pPr algn="ctr" lvl="3" rtl="0">
              <a:lnSpc>
                <a:spcPct val="100000"/>
              </a:lnSpc>
              <a:spcBef>
                <a:spcPts val="0"/>
              </a:spcBef>
              <a:spcAft>
                <a:spcPts val="0"/>
              </a:spcAft>
              <a:buSzPts val="2800"/>
              <a:buNone/>
              <a:defRPr sz="2800"/>
            </a:lvl4pPr>
            <a:lvl5pPr algn="ctr" lvl="4" rtl="0">
              <a:lnSpc>
                <a:spcPct val="100000"/>
              </a:lnSpc>
              <a:spcBef>
                <a:spcPts val="0"/>
              </a:spcBef>
              <a:spcAft>
                <a:spcPts val="0"/>
              </a:spcAft>
              <a:buSzPts val="2800"/>
              <a:buNone/>
              <a:defRPr sz="2800"/>
            </a:lvl5pPr>
            <a:lvl6pPr algn="ctr" lvl="5" rtl="0">
              <a:lnSpc>
                <a:spcPct val="100000"/>
              </a:lnSpc>
              <a:spcBef>
                <a:spcPts val="0"/>
              </a:spcBef>
              <a:spcAft>
                <a:spcPts val="0"/>
              </a:spcAft>
              <a:buSzPts val="2800"/>
              <a:buNone/>
              <a:defRPr sz="2800"/>
            </a:lvl6pPr>
            <a:lvl7pPr algn="ctr" lvl="6" rtl="0">
              <a:lnSpc>
                <a:spcPct val="100000"/>
              </a:lnSpc>
              <a:spcBef>
                <a:spcPts val="0"/>
              </a:spcBef>
              <a:spcAft>
                <a:spcPts val="0"/>
              </a:spcAft>
              <a:buSzPts val="2800"/>
              <a:buNone/>
              <a:defRPr sz="2800"/>
            </a:lvl7pPr>
            <a:lvl8pPr algn="ctr" lvl="7" rtl="0">
              <a:lnSpc>
                <a:spcPct val="100000"/>
              </a:lnSpc>
              <a:spcBef>
                <a:spcPts val="0"/>
              </a:spcBef>
              <a:spcAft>
                <a:spcPts val="0"/>
              </a:spcAft>
              <a:buSzPts val="2800"/>
              <a:buNone/>
              <a:defRPr sz="2800"/>
            </a:lvl8pPr>
            <a:lvl9pPr algn="ctr" lvl="8" rtl="0">
              <a:lnSpc>
                <a:spcPct val="100000"/>
              </a:lnSpc>
              <a:spcBef>
                <a:spcPts val="0"/>
              </a:spcBef>
              <a:spcAft>
                <a:spcPts val="0"/>
              </a:spcAft>
              <a:buSzPts val="2800"/>
              <a:buNone/>
              <a:defRPr sz="2800"/>
            </a:lvl9pPr>
          </a:lstStyle>
          <a:p/>
        </p:txBody>
      </p:sp>
      <p:sp>
        <p:nvSpPr>
          <p:cNvPr id="1051764" name="Google Shape;1020;p14"/>
          <p:cNvSpPr txBox="1"/>
          <p:nvPr>
            <p:ph type="title" idx="2" hasCustomPrompt="1"/>
          </p:nvPr>
        </p:nvSpPr>
        <p:spPr>
          <a:xfrm>
            <a:off x="2284869" y="2208450"/>
            <a:ext cx="1102800" cy="6594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40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51765" name="Google Shape;1021;p14"/>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66" name="Google Shape;1022;p14"/>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67" name="Google Shape;1023;p14"/>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768" name="Google Shape;1024;p14"/>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and text">
  <p:cSld name="CUSTOM_4">
    <p:spTree>
      <p:nvGrpSpPr>
        <p:cNvPr id="262" name="Shape 1025"/>
        <p:cNvGrpSpPr/>
        <p:nvPr/>
      </p:nvGrpSpPr>
      <p:grpSpPr>
        <a:xfrm>
          <a:off x="0" y="0"/>
          <a:ext cx="0" cy="0"/>
          <a:chOff x="0" y="0"/>
          <a:chExt cx="0" cy="0"/>
        </a:xfrm>
      </p:grpSpPr>
      <p:grpSp>
        <p:nvGrpSpPr>
          <p:cNvPr id="263" name="Google Shape;1026;p15"/>
          <p:cNvGrpSpPr/>
          <p:nvPr/>
        </p:nvGrpSpPr>
        <p:grpSpPr>
          <a:xfrm>
            <a:off x="-92" y="-411"/>
            <a:ext cx="9143872" cy="5144320"/>
            <a:chOff x="238125" y="846625"/>
            <a:chExt cx="7143650" cy="4019000"/>
          </a:xfrm>
        </p:grpSpPr>
        <p:sp>
          <p:nvSpPr>
            <p:cNvPr id="1052049" name="Google Shape;1027;p1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0" name="Google Shape;1028;p1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1" name="Google Shape;1029;p1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2" name="Google Shape;1030;p1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3" name="Google Shape;1031;p1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4" name="Google Shape;1032;p1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5" name="Google Shape;1033;p1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6" name="Google Shape;1034;p1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7" name="Google Shape;1035;p1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8" name="Google Shape;1036;p1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59" name="Google Shape;1037;p1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0" name="Google Shape;1038;p1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1" name="Google Shape;1039;p1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2" name="Google Shape;1040;p1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3" name="Google Shape;1041;p1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4" name="Google Shape;1042;p1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5" name="Google Shape;1043;p1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6" name="Google Shape;1044;p1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7" name="Google Shape;1045;p1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8" name="Google Shape;1046;p1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69" name="Google Shape;1047;p1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0" name="Google Shape;1048;p1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1" name="Google Shape;1049;p1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2" name="Google Shape;1050;p1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3" name="Google Shape;1051;p1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4" name="Google Shape;1052;p1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5" name="Google Shape;1053;p1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6" name="Google Shape;1054;p1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7" name="Google Shape;1055;p1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8" name="Google Shape;1056;p1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79" name="Google Shape;1057;p1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0" name="Google Shape;1058;p1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1" name="Google Shape;1059;p1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2" name="Google Shape;1060;p1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3" name="Google Shape;1061;p1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4" name="Google Shape;1062;p1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5" name="Google Shape;1063;p1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6" name="Google Shape;1064;p1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7" name="Google Shape;1065;p1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8" name="Google Shape;1066;p1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89" name="Google Shape;1067;p1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0" name="Google Shape;1068;p1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1" name="Google Shape;1069;p1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2" name="Google Shape;1070;p1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3" name="Google Shape;1071;p1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4" name="Google Shape;1072;p1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5" name="Google Shape;1073;p1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6" name="Google Shape;1074;p1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7" name="Google Shape;1075;p1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8" name="Google Shape;1076;p1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099" name="Google Shape;1077;p1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0" name="Google Shape;1078;p1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1" name="Google Shape;1079;p1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2" name="Google Shape;1080;p1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3" name="Google Shape;1081;p1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4" name="Google Shape;1082;p1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5" name="Google Shape;1083;p1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6" name="Google Shape;1084;p1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7" name="Google Shape;1085;p1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8" name="Google Shape;1086;p1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09" name="Google Shape;1087;p1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0" name="Google Shape;1088;p1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1" name="Google Shape;1089;p1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2" name="Google Shape;1090;p1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3" name="Google Shape;1091;p1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4" name="Google Shape;1092;p1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5" name="Google Shape;1093;p1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6" name="Google Shape;1094;p1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7" name="Google Shape;1095;p1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8" name="Google Shape;1096;p1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19" name="Google Shape;1097;p1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0" name="Google Shape;1098;p1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1" name="Google Shape;1099;p1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2" name="Google Shape;1100;p1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3" name="Google Shape;1101;p1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4" name="Google Shape;1102;p1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5" name="Google Shape;1103;p1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6" name="Google Shape;1104;p1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27" name="Google Shape;1105;p1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2128" name="Google Shape;1106;p15"/>
          <p:cNvSpPr txBox="1"/>
          <p:nvPr>
            <p:ph type="title" hasCustomPrompt="1"/>
          </p:nvPr>
        </p:nvSpPr>
        <p:spPr>
          <a:xfrm>
            <a:off x="1544125" y="2127512"/>
            <a:ext cx="2466000" cy="557400"/>
          </a:xfrm>
          <a:prstGeom prst="rect"/>
        </p:spPr>
        <p:txBody>
          <a:bodyPr anchor="ctr" anchorCtr="0" bIns="91425" lIns="91425" rIns="91425" spcFirstLastPara="1" tIns="91425" wrap="square">
            <a:noAutofit/>
          </a:bodyPr>
          <a:lstStyle>
            <a:lvl1pPr algn="ctr" lvl="0" rtl="0">
              <a:spcBef>
                <a:spcPts val="0"/>
              </a:spcBef>
              <a:spcAft>
                <a:spcPts val="0"/>
              </a:spcAft>
              <a:buSzPts val="4000"/>
              <a:buFont typeface="Luckiest Guy"/>
              <a:buNone/>
              <a:defRPr sz="4000">
                <a:solidFill>
                  <a:schemeClr val="accent1"/>
                </a:solidFill>
                <a:latin typeface="Luckiest Guy"/>
                <a:ea typeface="Luckiest Guy"/>
                <a:cs typeface="Luckiest Guy"/>
                <a:sym typeface="Luckiest Guy"/>
              </a:defRPr>
            </a:lvl1pPr>
            <a:lvl2pPr algn="ctr" lvl="1" rtl="0">
              <a:spcBef>
                <a:spcPts val="0"/>
              </a:spcBef>
              <a:spcAft>
                <a:spcPts val="0"/>
              </a:spcAft>
              <a:buSzPts val="4000"/>
              <a:buFont typeface="Luckiest Guy"/>
              <a:buNone/>
              <a:defRPr b="1" sz="4000">
                <a:latin typeface="Luckiest Guy"/>
                <a:ea typeface="Luckiest Guy"/>
                <a:cs typeface="Luckiest Guy"/>
                <a:sym typeface="Luckiest Guy"/>
              </a:defRPr>
            </a:lvl2pPr>
            <a:lvl3pPr algn="ctr" lvl="2" rtl="0">
              <a:spcBef>
                <a:spcPts val="0"/>
              </a:spcBef>
              <a:spcAft>
                <a:spcPts val="0"/>
              </a:spcAft>
              <a:buSzPts val="4000"/>
              <a:buFont typeface="Luckiest Guy"/>
              <a:buNone/>
              <a:defRPr b="1" sz="4000">
                <a:latin typeface="Luckiest Guy"/>
                <a:ea typeface="Luckiest Guy"/>
                <a:cs typeface="Luckiest Guy"/>
                <a:sym typeface="Luckiest Guy"/>
              </a:defRPr>
            </a:lvl3pPr>
            <a:lvl4pPr algn="ctr" lvl="3" rtl="0">
              <a:spcBef>
                <a:spcPts val="0"/>
              </a:spcBef>
              <a:spcAft>
                <a:spcPts val="0"/>
              </a:spcAft>
              <a:buSzPts val="4000"/>
              <a:buFont typeface="Luckiest Guy"/>
              <a:buNone/>
              <a:defRPr b="1" sz="4000">
                <a:latin typeface="Luckiest Guy"/>
                <a:ea typeface="Luckiest Guy"/>
                <a:cs typeface="Luckiest Guy"/>
                <a:sym typeface="Luckiest Guy"/>
              </a:defRPr>
            </a:lvl4pPr>
            <a:lvl5pPr algn="ctr" lvl="4" rtl="0">
              <a:spcBef>
                <a:spcPts val="0"/>
              </a:spcBef>
              <a:spcAft>
                <a:spcPts val="0"/>
              </a:spcAft>
              <a:buSzPts val="4000"/>
              <a:buFont typeface="Luckiest Guy"/>
              <a:buNone/>
              <a:defRPr b="1" sz="4000">
                <a:latin typeface="Luckiest Guy"/>
                <a:ea typeface="Luckiest Guy"/>
                <a:cs typeface="Luckiest Guy"/>
                <a:sym typeface="Luckiest Guy"/>
              </a:defRPr>
            </a:lvl5pPr>
            <a:lvl6pPr algn="ctr" lvl="5" rtl="0">
              <a:spcBef>
                <a:spcPts val="0"/>
              </a:spcBef>
              <a:spcAft>
                <a:spcPts val="0"/>
              </a:spcAft>
              <a:buSzPts val="4000"/>
              <a:buFont typeface="Luckiest Guy"/>
              <a:buNone/>
              <a:defRPr b="1" sz="4000">
                <a:latin typeface="Luckiest Guy"/>
                <a:ea typeface="Luckiest Guy"/>
                <a:cs typeface="Luckiest Guy"/>
                <a:sym typeface="Luckiest Guy"/>
              </a:defRPr>
            </a:lvl6pPr>
            <a:lvl7pPr algn="ctr" lvl="6" rtl="0">
              <a:spcBef>
                <a:spcPts val="0"/>
              </a:spcBef>
              <a:spcAft>
                <a:spcPts val="0"/>
              </a:spcAft>
              <a:buSzPts val="4000"/>
              <a:buFont typeface="Luckiest Guy"/>
              <a:buNone/>
              <a:defRPr b="1" sz="4000">
                <a:latin typeface="Luckiest Guy"/>
                <a:ea typeface="Luckiest Guy"/>
                <a:cs typeface="Luckiest Guy"/>
                <a:sym typeface="Luckiest Guy"/>
              </a:defRPr>
            </a:lvl7pPr>
            <a:lvl8pPr algn="ctr" lvl="7" rtl="0">
              <a:spcBef>
                <a:spcPts val="0"/>
              </a:spcBef>
              <a:spcAft>
                <a:spcPts val="0"/>
              </a:spcAft>
              <a:buSzPts val="4000"/>
              <a:buFont typeface="Luckiest Guy"/>
              <a:buNone/>
              <a:defRPr b="1" sz="4000">
                <a:latin typeface="Luckiest Guy"/>
                <a:ea typeface="Luckiest Guy"/>
                <a:cs typeface="Luckiest Guy"/>
                <a:sym typeface="Luckiest Guy"/>
              </a:defRPr>
            </a:lvl8pPr>
            <a:lvl9pPr algn="ctr" lvl="8" rtl="0">
              <a:spcBef>
                <a:spcPts val="0"/>
              </a:spcBef>
              <a:spcAft>
                <a:spcPts val="0"/>
              </a:spcAft>
              <a:buSzPts val="4000"/>
              <a:buFont typeface="Luckiest Guy"/>
              <a:buNone/>
              <a:defRPr b="1" sz="4000">
                <a:latin typeface="Luckiest Guy"/>
                <a:ea typeface="Luckiest Guy"/>
                <a:cs typeface="Luckiest Guy"/>
                <a:sym typeface="Luckiest Guy"/>
              </a:defRPr>
            </a:lvl9pPr>
          </a:lstStyle>
          <a:p>
            <a:r>
              <a:t>xx%</a:t>
            </a:r>
          </a:p>
        </p:txBody>
      </p:sp>
      <p:sp>
        <p:nvSpPr>
          <p:cNvPr id="1052129" name="Google Shape;1107;p15"/>
          <p:cNvSpPr txBox="1"/>
          <p:nvPr>
            <p:ph type="title" idx="2" hasCustomPrompt="1"/>
          </p:nvPr>
        </p:nvSpPr>
        <p:spPr>
          <a:xfrm>
            <a:off x="5066575" y="1075088"/>
            <a:ext cx="2609100" cy="1092600"/>
          </a:xfrm>
          <a:prstGeom prst="rect"/>
        </p:spPr>
        <p:txBody>
          <a:bodyPr anchor="ctr" anchorCtr="0" bIns="91425" lIns="91425" rIns="91425" spcFirstLastPara="1" tIns="91425" wrap="square">
            <a:noAutofit/>
          </a:bodyPr>
          <a:lstStyle>
            <a:lvl1pPr algn="ctr" lvl="0" rtl="0">
              <a:spcBef>
                <a:spcPts val="0"/>
              </a:spcBef>
              <a:spcAft>
                <a:spcPts val="0"/>
              </a:spcAft>
              <a:buSzPts val="6000"/>
              <a:buFont typeface="Luckiest Guy"/>
              <a:buNone/>
              <a:defRPr sz="10000">
                <a:latin typeface="Luckiest Guy"/>
                <a:ea typeface="Luckiest Guy"/>
                <a:cs typeface="Luckiest Guy"/>
                <a:sym typeface="Luckiest Guy"/>
              </a:defRPr>
            </a:lvl1pPr>
            <a:lvl2pPr algn="ctr" lvl="1" rtl="0">
              <a:spcBef>
                <a:spcPts val="0"/>
              </a:spcBef>
              <a:spcAft>
                <a:spcPts val="0"/>
              </a:spcAft>
              <a:buSzPts val="6000"/>
              <a:buFont typeface="Luckiest Guy"/>
              <a:buNone/>
              <a:defRPr b="1" sz="6000">
                <a:latin typeface="Luckiest Guy"/>
                <a:ea typeface="Luckiest Guy"/>
                <a:cs typeface="Luckiest Guy"/>
                <a:sym typeface="Luckiest Guy"/>
              </a:defRPr>
            </a:lvl2pPr>
            <a:lvl3pPr algn="ctr" lvl="2" rtl="0">
              <a:spcBef>
                <a:spcPts val="0"/>
              </a:spcBef>
              <a:spcAft>
                <a:spcPts val="0"/>
              </a:spcAft>
              <a:buSzPts val="6000"/>
              <a:buFont typeface="Luckiest Guy"/>
              <a:buNone/>
              <a:defRPr b="1" sz="6000">
                <a:latin typeface="Luckiest Guy"/>
                <a:ea typeface="Luckiest Guy"/>
                <a:cs typeface="Luckiest Guy"/>
                <a:sym typeface="Luckiest Guy"/>
              </a:defRPr>
            </a:lvl3pPr>
            <a:lvl4pPr algn="ctr" lvl="3" rtl="0">
              <a:spcBef>
                <a:spcPts val="0"/>
              </a:spcBef>
              <a:spcAft>
                <a:spcPts val="0"/>
              </a:spcAft>
              <a:buSzPts val="6000"/>
              <a:buFont typeface="Luckiest Guy"/>
              <a:buNone/>
              <a:defRPr b="1" sz="6000">
                <a:latin typeface="Luckiest Guy"/>
                <a:ea typeface="Luckiest Guy"/>
                <a:cs typeface="Luckiest Guy"/>
                <a:sym typeface="Luckiest Guy"/>
              </a:defRPr>
            </a:lvl4pPr>
            <a:lvl5pPr algn="ctr" lvl="4" rtl="0">
              <a:spcBef>
                <a:spcPts val="0"/>
              </a:spcBef>
              <a:spcAft>
                <a:spcPts val="0"/>
              </a:spcAft>
              <a:buSzPts val="6000"/>
              <a:buFont typeface="Luckiest Guy"/>
              <a:buNone/>
              <a:defRPr b="1" sz="6000">
                <a:latin typeface="Luckiest Guy"/>
                <a:ea typeface="Luckiest Guy"/>
                <a:cs typeface="Luckiest Guy"/>
                <a:sym typeface="Luckiest Guy"/>
              </a:defRPr>
            </a:lvl5pPr>
            <a:lvl6pPr algn="ctr" lvl="5" rtl="0">
              <a:spcBef>
                <a:spcPts val="0"/>
              </a:spcBef>
              <a:spcAft>
                <a:spcPts val="0"/>
              </a:spcAft>
              <a:buSzPts val="6000"/>
              <a:buFont typeface="Luckiest Guy"/>
              <a:buNone/>
              <a:defRPr b="1" sz="6000">
                <a:latin typeface="Luckiest Guy"/>
                <a:ea typeface="Luckiest Guy"/>
                <a:cs typeface="Luckiest Guy"/>
                <a:sym typeface="Luckiest Guy"/>
              </a:defRPr>
            </a:lvl6pPr>
            <a:lvl7pPr algn="ctr" lvl="6" rtl="0">
              <a:spcBef>
                <a:spcPts val="0"/>
              </a:spcBef>
              <a:spcAft>
                <a:spcPts val="0"/>
              </a:spcAft>
              <a:buSzPts val="6000"/>
              <a:buFont typeface="Luckiest Guy"/>
              <a:buNone/>
              <a:defRPr b="1" sz="6000">
                <a:latin typeface="Luckiest Guy"/>
                <a:ea typeface="Luckiest Guy"/>
                <a:cs typeface="Luckiest Guy"/>
                <a:sym typeface="Luckiest Guy"/>
              </a:defRPr>
            </a:lvl7pPr>
            <a:lvl8pPr algn="ctr" lvl="7" rtl="0">
              <a:spcBef>
                <a:spcPts val="0"/>
              </a:spcBef>
              <a:spcAft>
                <a:spcPts val="0"/>
              </a:spcAft>
              <a:buSzPts val="6000"/>
              <a:buFont typeface="Luckiest Guy"/>
              <a:buNone/>
              <a:defRPr b="1" sz="6000">
                <a:latin typeface="Luckiest Guy"/>
                <a:ea typeface="Luckiest Guy"/>
                <a:cs typeface="Luckiest Guy"/>
                <a:sym typeface="Luckiest Guy"/>
              </a:defRPr>
            </a:lvl8pPr>
            <a:lvl9pPr algn="ctr" lvl="8" rtl="0">
              <a:spcBef>
                <a:spcPts val="0"/>
              </a:spcBef>
              <a:spcAft>
                <a:spcPts val="0"/>
              </a:spcAft>
              <a:buSzPts val="6000"/>
              <a:buFont typeface="Luckiest Guy"/>
              <a:buNone/>
              <a:defRPr b="1" sz="6000">
                <a:latin typeface="Luckiest Guy"/>
                <a:ea typeface="Luckiest Guy"/>
                <a:cs typeface="Luckiest Guy"/>
                <a:sym typeface="Luckiest Guy"/>
              </a:defRPr>
            </a:lvl9pPr>
          </a:lstStyle>
          <a:p>
            <a:r>
              <a:t>xx%</a:t>
            </a:r>
          </a:p>
        </p:txBody>
      </p:sp>
      <p:sp>
        <p:nvSpPr>
          <p:cNvPr id="1052130" name="Google Shape;1108;p15"/>
          <p:cNvSpPr txBox="1"/>
          <p:nvPr>
            <p:ph type="subTitle" idx="1"/>
          </p:nvPr>
        </p:nvSpPr>
        <p:spPr>
          <a:xfrm>
            <a:off x="1544125" y="2684863"/>
            <a:ext cx="2466000" cy="3240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52131" name="Google Shape;1109;p15"/>
          <p:cNvSpPr txBox="1"/>
          <p:nvPr>
            <p:ph type="subTitle" idx="3"/>
          </p:nvPr>
        </p:nvSpPr>
        <p:spPr>
          <a:xfrm>
            <a:off x="5066575" y="2321038"/>
            <a:ext cx="2609100" cy="4167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52132" name="Google Shape;1110;p15"/>
          <p:cNvSpPr txBox="1"/>
          <p:nvPr>
            <p:ph type="title" idx="4" hasCustomPrompt="1"/>
          </p:nvPr>
        </p:nvSpPr>
        <p:spPr>
          <a:xfrm>
            <a:off x="1543975" y="809050"/>
            <a:ext cx="2466300" cy="557400"/>
          </a:xfrm>
          <a:prstGeom prst="rect"/>
        </p:spPr>
        <p:txBody>
          <a:bodyPr anchor="ctr" anchorCtr="0" bIns="91425" lIns="91425" rIns="91425" spcFirstLastPara="1" tIns="91425" wrap="square">
            <a:noAutofit/>
          </a:bodyPr>
          <a:lstStyle>
            <a:lvl1pPr algn="ctr" lvl="0" rtl="0">
              <a:spcBef>
                <a:spcPts val="0"/>
              </a:spcBef>
              <a:spcAft>
                <a:spcPts val="0"/>
              </a:spcAft>
              <a:buSzPts val="4000"/>
              <a:buFont typeface="Luckiest Guy"/>
              <a:buNone/>
              <a:defRPr sz="4000">
                <a:solidFill>
                  <a:schemeClr val="accent1"/>
                </a:solidFill>
                <a:latin typeface="Luckiest Guy"/>
                <a:ea typeface="Luckiest Guy"/>
                <a:cs typeface="Luckiest Guy"/>
                <a:sym typeface="Luckiest Guy"/>
              </a:defRPr>
            </a:lvl1pPr>
            <a:lvl2pPr algn="ctr" lvl="1" rtl="0">
              <a:spcBef>
                <a:spcPts val="0"/>
              </a:spcBef>
              <a:spcAft>
                <a:spcPts val="0"/>
              </a:spcAft>
              <a:buSzPts val="4000"/>
              <a:buFont typeface="Luckiest Guy"/>
              <a:buNone/>
              <a:defRPr b="1" sz="4000">
                <a:latin typeface="Luckiest Guy"/>
                <a:ea typeface="Luckiest Guy"/>
                <a:cs typeface="Luckiest Guy"/>
                <a:sym typeface="Luckiest Guy"/>
              </a:defRPr>
            </a:lvl2pPr>
            <a:lvl3pPr algn="ctr" lvl="2" rtl="0">
              <a:spcBef>
                <a:spcPts val="0"/>
              </a:spcBef>
              <a:spcAft>
                <a:spcPts val="0"/>
              </a:spcAft>
              <a:buSzPts val="4000"/>
              <a:buFont typeface="Luckiest Guy"/>
              <a:buNone/>
              <a:defRPr b="1" sz="4000">
                <a:latin typeface="Luckiest Guy"/>
                <a:ea typeface="Luckiest Guy"/>
                <a:cs typeface="Luckiest Guy"/>
                <a:sym typeface="Luckiest Guy"/>
              </a:defRPr>
            </a:lvl3pPr>
            <a:lvl4pPr algn="ctr" lvl="3" rtl="0">
              <a:spcBef>
                <a:spcPts val="0"/>
              </a:spcBef>
              <a:spcAft>
                <a:spcPts val="0"/>
              </a:spcAft>
              <a:buSzPts val="4000"/>
              <a:buFont typeface="Luckiest Guy"/>
              <a:buNone/>
              <a:defRPr b="1" sz="4000">
                <a:latin typeface="Luckiest Guy"/>
                <a:ea typeface="Luckiest Guy"/>
                <a:cs typeface="Luckiest Guy"/>
                <a:sym typeface="Luckiest Guy"/>
              </a:defRPr>
            </a:lvl4pPr>
            <a:lvl5pPr algn="ctr" lvl="4" rtl="0">
              <a:spcBef>
                <a:spcPts val="0"/>
              </a:spcBef>
              <a:spcAft>
                <a:spcPts val="0"/>
              </a:spcAft>
              <a:buSzPts val="4000"/>
              <a:buFont typeface="Luckiest Guy"/>
              <a:buNone/>
              <a:defRPr b="1" sz="4000">
                <a:latin typeface="Luckiest Guy"/>
                <a:ea typeface="Luckiest Guy"/>
                <a:cs typeface="Luckiest Guy"/>
                <a:sym typeface="Luckiest Guy"/>
              </a:defRPr>
            </a:lvl5pPr>
            <a:lvl6pPr algn="ctr" lvl="5" rtl="0">
              <a:spcBef>
                <a:spcPts val="0"/>
              </a:spcBef>
              <a:spcAft>
                <a:spcPts val="0"/>
              </a:spcAft>
              <a:buSzPts val="4000"/>
              <a:buFont typeface="Luckiest Guy"/>
              <a:buNone/>
              <a:defRPr b="1" sz="4000">
                <a:latin typeface="Luckiest Guy"/>
                <a:ea typeface="Luckiest Guy"/>
                <a:cs typeface="Luckiest Guy"/>
                <a:sym typeface="Luckiest Guy"/>
              </a:defRPr>
            </a:lvl6pPr>
            <a:lvl7pPr algn="ctr" lvl="6" rtl="0">
              <a:spcBef>
                <a:spcPts val="0"/>
              </a:spcBef>
              <a:spcAft>
                <a:spcPts val="0"/>
              </a:spcAft>
              <a:buSzPts val="4000"/>
              <a:buFont typeface="Luckiest Guy"/>
              <a:buNone/>
              <a:defRPr b="1" sz="4000">
                <a:latin typeface="Luckiest Guy"/>
                <a:ea typeface="Luckiest Guy"/>
                <a:cs typeface="Luckiest Guy"/>
                <a:sym typeface="Luckiest Guy"/>
              </a:defRPr>
            </a:lvl7pPr>
            <a:lvl8pPr algn="ctr" lvl="7" rtl="0">
              <a:spcBef>
                <a:spcPts val="0"/>
              </a:spcBef>
              <a:spcAft>
                <a:spcPts val="0"/>
              </a:spcAft>
              <a:buSzPts val="4000"/>
              <a:buFont typeface="Luckiest Guy"/>
              <a:buNone/>
              <a:defRPr b="1" sz="4000">
                <a:latin typeface="Luckiest Guy"/>
                <a:ea typeface="Luckiest Guy"/>
                <a:cs typeface="Luckiest Guy"/>
                <a:sym typeface="Luckiest Guy"/>
              </a:defRPr>
            </a:lvl8pPr>
            <a:lvl9pPr algn="ctr" lvl="8" rtl="0">
              <a:spcBef>
                <a:spcPts val="0"/>
              </a:spcBef>
              <a:spcAft>
                <a:spcPts val="0"/>
              </a:spcAft>
              <a:buSzPts val="4000"/>
              <a:buFont typeface="Luckiest Guy"/>
              <a:buNone/>
              <a:defRPr b="1" sz="4000">
                <a:latin typeface="Luckiest Guy"/>
                <a:ea typeface="Luckiest Guy"/>
                <a:cs typeface="Luckiest Guy"/>
                <a:sym typeface="Luckiest Guy"/>
              </a:defRPr>
            </a:lvl9pPr>
          </a:lstStyle>
          <a:p>
            <a:r>
              <a:t>xx%</a:t>
            </a:r>
          </a:p>
        </p:txBody>
      </p:sp>
      <p:sp>
        <p:nvSpPr>
          <p:cNvPr id="1052133" name="Google Shape;1111;p15"/>
          <p:cNvSpPr txBox="1"/>
          <p:nvPr>
            <p:ph type="subTitle" idx="5"/>
          </p:nvPr>
        </p:nvSpPr>
        <p:spPr>
          <a:xfrm>
            <a:off x="1543975" y="1366400"/>
            <a:ext cx="2466300" cy="3240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52134" name="Google Shape;1112;p15"/>
          <p:cNvSpPr txBox="1"/>
          <p:nvPr>
            <p:ph type="subTitle" idx="6"/>
          </p:nvPr>
        </p:nvSpPr>
        <p:spPr>
          <a:xfrm>
            <a:off x="1544125" y="3485125"/>
            <a:ext cx="2466000" cy="8442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52135" name="Google Shape;1113;p15"/>
          <p:cNvSpPr txBox="1"/>
          <p:nvPr>
            <p:ph type="subTitle" idx="7"/>
          </p:nvPr>
        </p:nvSpPr>
        <p:spPr>
          <a:xfrm>
            <a:off x="5138125" y="3485125"/>
            <a:ext cx="2466000" cy="8442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52136" name="Google Shape;1114;p15"/>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37" name="Google Shape;1115;p15"/>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38" name="Google Shape;1116;p15"/>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39" name="Google Shape;1117;p15"/>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40" name="Google Shape;1118;p15"/>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141" name="Google Shape;1119;p15"/>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43" name="Shape 1120"/>
        <p:cNvGrpSpPr/>
        <p:nvPr/>
      </p:nvGrpSpPr>
      <p:grpSpPr>
        <a:xfrm>
          <a:off x="0" y="0"/>
          <a:ext cx="0" cy="0"/>
          <a:chOff x="0" y="0"/>
          <a:chExt cx="0" cy="0"/>
        </a:xfrm>
      </p:grpSpPr>
      <p:grpSp>
        <p:nvGrpSpPr>
          <p:cNvPr id="44" name="Google Shape;1121;p16"/>
          <p:cNvGrpSpPr/>
          <p:nvPr/>
        </p:nvGrpSpPr>
        <p:grpSpPr>
          <a:xfrm>
            <a:off x="-92" y="-411"/>
            <a:ext cx="9143872" cy="5144320"/>
            <a:chOff x="238125" y="846625"/>
            <a:chExt cx="7143650" cy="4019000"/>
          </a:xfrm>
        </p:grpSpPr>
        <p:sp>
          <p:nvSpPr>
            <p:cNvPr id="1048578" name="Google Shape;1122;p1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79" name="Google Shape;1123;p1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0" name="Google Shape;1124;p1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1" name="Google Shape;1125;p1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2" name="Google Shape;1126;p1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3" name="Google Shape;1127;p1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4" name="Google Shape;1128;p1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5" name="Google Shape;1129;p1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6" name="Google Shape;1130;p1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7" name="Google Shape;1131;p1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8" name="Google Shape;1132;p1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89" name="Google Shape;1133;p1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0" name="Google Shape;1134;p1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1" name="Google Shape;1135;p1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2" name="Google Shape;1136;p1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3" name="Google Shape;1137;p1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4" name="Google Shape;1138;p1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5" name="Google Shape;1139;p1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6" name="Google Shape;1140;p1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7" name="Google Shape;1141;p1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8" name="Google Shape;1142;p1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599" name="Google Shape;1143;p1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0" name="Google Shape;1144;p1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1" name="Google Shape;1145;p1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2" name="Google Shape;1146;p1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3" name="Google Shape;1147;p1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4" name="Google Shape;1148;p1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5" name="Google Shape;1149;p1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6" name="Google Shape;1150;p1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7" name="Google Shape;1151;p1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8" name="Google Shape;1152;p1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09" name="Google Shape;1153;p1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0" name="Google Shape;1154;p1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1" name="Google Shape;1155;p1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2" name="Google Shape;1156;p1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3" name="Google Shape;1157;p1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4" name="Google Shape;1158;p1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5" name="Google Shape;1159;p1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6" name="Google Shape;1160;p1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7" name="Google Shape;1161;p1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8" name="Google Shape;1162;p1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19" name="Google Shape;1163;p1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0" name="Google Shape;1164;p1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1" name="Google Shape;1165;p1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2" name="Google Shape;1166;p1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3" name="Google Shape;1167;p1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4" name="Google Shape;1168;p1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5" name="Google Shape;1169;p1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6" name="Google Shape;1170;p1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7" name="Google Shape;1171;p1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8" name="Google Shape;1172;p1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29" name="Google Shape;1173;p1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0" name="Google Shape;1174;p1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1" name="Google Shape;1175;p1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2" name="Google Shape;1176;p1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3" name="Google Shape;1177;p1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4" name="Google Shape;1178;p1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5" name="Google Shape;1179;p1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6" name="Google Shape;1180;p1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7" name="Google Shape;1181;p1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8" name="Google Shape;1182;p1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39" name="Google Shape;1183;p1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0" name="Google Shape;1184;p1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1" name="Google Shape;1185;p1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2" name="Google Shape;1186;p1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3" name="Google Shape;1187;p1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4" name="Google Shape;1188;p1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5" name="Google Shape;1189;p1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6" name="Google Shape;1190;p1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7" name="Google Shape;1191;p1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8" name="Google Shape;1192;p1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49" name="Google Shape;1193;p1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0" name="Google Shape;1194;p1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1" name="Google Shape;1195;p1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2" name="Google Shape;1196;p1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3" name="Google Shape;1197;p1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4" name="Google Shape;1198;p1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5" name="Google Shape;1199;p1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6" name="Google Shape;1200;p1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8657" name="Google Shape;1201;p16"/>
          <p:cNvSpPr/>
          <p:nvPr/>
        </p:nvSpPr>
        <p:spPr>
          <a:xfrm rot="10800000" flipH="1">
            <a:off x="1507625" y="1122135"/>
            <a:ext cx="6128700" cy="22635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8" name="Google Shape;1202;p16"/>
          <p:cNvSpPr/>
          <p:nvPr/>
        </p:nvSpPr>
        <p:spPr>
          <a:xfrm flipH="1">
            <a:off x="1483475" y="3510761"/>
            <a:ext cx="6177000" cy="406500"/>
          </a:xfrm>
          <a:prstGeom prst="trapezoid">
            <a:avLst>
              <a:gd name="adj" fmla="val 2885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59" name="Google Shape;1203;p16"/>
          <p:cNvSpPr txBox="1"/>
          <p:nvPr>
            <p:ph type="title"/>
          </p:nvPr>
        </p:nvSpPr>
        <p:spPr>
          <a:xfrm>
            <a:off x="2076425" y="3504000"/>
            <a:ext cx="4991100" cy="420000"/>
          </a:xfrm>
          <a:prstGeom prst="rect"/>
        </p:spPr>
        <p:txBody>
          <a:bodyPr anchor="ctr" anchorCtr="0" bIns="91425" lIns="91425" rIns="91425" spcFirstLastPara="1" tIns="91425" wrap="square">
            <a:noAutofit/>
          </a:bodyPr>
          <a:lstStyle>
            <a:lvl1pPr algn="ctr" lvl="0" rtl="0">
              <a:spcBef>
                <a:spcPts val="0"/>
              </a:spcBef>
              <a:spcAft>
                <a:spcPts val="0"/>
              </a:spcAft>
              <a:buClr>
                <a:schemeClr val="accent4"/>
              </a:buClr>
              <a:buSzPts val="2800"/>
              <a:buFont typeface="Luckiest Guy"/>
              <a:buNone/>
              <a:defRPr sz="2000">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p:txBody>
      </p:sp>
      <p:sp>
        <p:nvSpPr>
          <p:cNvPr id="1048660" name="Google Shape;1204;p16"/>
          <p:cNvSpPr txBox="1"/>
          <p:nvPr>
            <p:ph type="subTitle" idx="1"/>
          </p:nvPr>
        </p:nvSpPr>
        <p:spPr>
          <a:xfrm>
            <a:off x="2076425" y="1477175"/>
            <a:ext cx="4991100" cy="15534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2500"/>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p:txBody>
      </p:sp>
      <p:sp>
        <p:nvSpPr>
          <p:cNvPr id="1048661" name="Google Shape;1205;p16"/>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2" name="Google Shape;1206;p16"/>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3" name="Google Shape;1207;p16"/>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4" name="Google Shape;1208;p16"/>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5" name="Google Shape;1209;p16"/>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6" name="Google Shape;1210;p16"/>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7" name="Google Shape;1211;p16"/>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8" name="Google Shape;1212;p16"/>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69" name="Google Shape;1213;p16"/>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1">
  <p:cSld name="CUSTOM_9">
    <p:spTree>
      <p:nvGrpSpPr>
        <p:cNvPr id="299" name="Shape 1214"/>
        <p:cNvGrpSpPr/>
        <p:nvPr/>
      </p:nvGrpSpPr>
      <p:grpSpPr>
        <a:xfrm>
          <a:off x="0" y="0"/>
          <a:ext cx="0" cy="0"/>
          <a:chOff x="0" y="0"/>
          <a:chExt cx="0" cy="0"/>
        </a:xfrm>
      </p:grpSpPr>
      <p:grpSp>
        <p:nvGrpSpPr>
          <p:cNvPr id="300" name="Google Shape;1215;p17"/>
          <p:cNvGrpSpPr/>
          <p:nvPr/>
        </p:nvGrpSpPr>
        <p:grpSpPr>
          <a:xfrm>
            <a:off x="-92" y="-411"/>
            <a:ext cx="9143872" cy="5144320"/>
            <a:chOff x="238125" y="846625"/>
            <a:chExt cx="7143650" cy="4019000"/>
          </a:xfrm>
        </p:grpSpPr>
        <p:sp>
          <p:nvSpPr>
            <p:cNvPr id="1052611" name="Google Shape;1216;p1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2" name="Google Shape;1217;p1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3" name="Google Shape;1218;p1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4" name="Google Shape;1219;p1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5" name="Google Shape;1220;p1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6" name="Google Shape;1221;p1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7" name="Google Shape;1222;p1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8" name="Google Shape;1223;p1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19" name="Google Shape;1224;p1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0" name="Google Shape;1225;p1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1" name="Google Shape;1226;p1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2" name="Google Shape;1227;p1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3" name="Google Shape;1228;p1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4" name="Google Shape;1229;p1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5" name="Google Shape;1230;p1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6" name="Google Shape;1231;p1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7" name="Google Shape;1232;p1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8" name="Google Shape;1233;p1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29" name="Google Shape;1234;p1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0" name="Google Shape;1235;p1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1" name="Google Shape;1236;p1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2" name="Google Shape;1237;p1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3" name="Google Shape;1238;p1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4" name="Google Shape;1239;p1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5" name="Google Shape;1240;p1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6" name="Google Shape;1241;p1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7" name="Google Shape;1242;p1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8" name="Google Shape;1243;p1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39" name="Google Shape;1244;p1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0" name="Google Shape;1245;p1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1" name="Google Shape;1246;p1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2" name="Google Shape;1247;p1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3" name="Google Shape;1248;p1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4" name="Google Shape;1249;p1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5" name="Google Shape;1250;p1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6" name="Google Shape;1251;p1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7" name="Google Shape;1252;p1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8" name="Google Shape;1253;p1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49" name="Google Shape;1254;p1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0" name="Google Shape;1255;p1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1" name="Google Shape;1256;p1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2" name="Google Shape;1257;p1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3" name="Google Shape;1258;p1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4" name="Google Shape;1259;p1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5" name="Google Shape;1260;p1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6" name="Google Shape;1261;p1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7" name="Google Shape;1262;p1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8" name="Google Shape;1263;p1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59" name="Google Shape;1264;p1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0" name="Google Shape;1265;p1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1" name="Google Shape;1266;p1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2" name="Google Shape;1267;p1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3" name="Google Shape;1268;p1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4" name="Google Shape;1269;p1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5" name="Google Shape;1270;p1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6" name="Google Shape;1271;p1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7" name="Google Shape;1272;p1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8" name="Google Shape;1273;p1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69" name="Google Shape;1274;p1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0" name="Google Shape;1275;p1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1" name="Google Shape;1276;p1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2" name="Google Shape;1277;p1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3" name="Google Shape;1278;p1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4" name="Google Shape;1279;p1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5" name="Google Shape;1280;p1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6" name="Google Shape;1281;p1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7" name="Google Shape;1282;p1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8" name="Google Shape;1283;p1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79" name="Google Shape;1284;p1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0" name="Google Shape;1285;p1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1" name="Google Shape;1286;p1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2" name="Google Shape;1287;p1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3" name="Google Shape;1288;p1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4" name="Google Shape;1289;p1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5" name="Google Shape;1290;p1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6" name="Google Shape;1291;p1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7" name="Google Shape;1292;p1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8" name="Google Shape;1293;p1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89" name="Google Shape;1294;p1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2690" name="Google Shape;1295;p17"/>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1" name="Google Shape;1296;p17"/>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p:txBody>
      </p:sp>
      <p:sp>
        <p:nvSpPr>
          <p:cNvPr id="1052692" name="Google Shape;1297;p17"/>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3" name="Google Shape;1298;p17"/>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4" name="Google Shape;1299;p17"/>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5" name="Google Shape;1300;p17"/>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6" name="Google Shape;1301;p17"/>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7" name="Google Shape;1302;p17"/>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698" name="Google Shape;1303;p17"/>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205" name="Shape 1304"/>
        <p:cNvGrpSpPr/>
        <p:nvPr/>
      </p:nvGrpSpPr>
      <p:grpSpPr>
        <a:xfrm>
          <a:off x="0" y="0"/>
          <a:ext cx="0" cy="0"/>
          <a:chOff x="0" y="0"/>
          <a:chExt cx="0" cy="0"/>
        </a:xfrm>
      </p:grpSpPr>
      <p:grpSp>
        <p:nvGrpSpPr>
          <p:cNvPr id="206" name="Google Shape;1305;p18"/>
          <p:cNvGrpSpPr/>
          <p:nvPr/>
        </p:nvGrpSpPr>
        <p:grpSpPr>
          <a:xfrm>
            <a:off x="-92" y="-411"/>
            <a:ext cx="9143872" cy="5144320"/>
            <a:chOff x="238125" y="846625"/>
            <a:chExt cx="7143650" cy="4019000"/>
          </a:xfrm>
        </p:grpSpPr>
        <p:sp>
          <p:nvSpPr>
            <p:cNvPr id="1050905" name="Google Shape;1306;p1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06" name="Google Shape;1307;p1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07" name="Google Shape;1308;p1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08" name="Google Shape;1309;p1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09" name="Google Shape;1310;p1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0" name="Google Shape;1311;p1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1" name="Google Shape;1312;p1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2" name="Google Shape;1313;p1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3" name="Google Shape;1314;p1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4" name="Google Shape;1315;p1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5" name="Google Shape;1316;p1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6" name="Google Shape;1317;p1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7" name="Google Shape;1318;p1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8" name="Google Shape;1319;p1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19" name="Google Shape;1320;p1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0" name="Google Shape;1321;p1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1" name="Google Shape;1322;p1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2" name="Google Shape;1323;p1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3" name="Google Shape;1324;p1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4" name="Google Shape;1325;p1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5" name="Google Shape;1326;p1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6" name="Google Shape;1327;p1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7" name="Google Shape;1328;p1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8" name="Google Shape;1329;p1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29" name="Google Shape;1330;p1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0" name="Google Shape;1331;p1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1" name="Google Shape;1332;p1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2" name="Google Shape;1333;p1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3" name="Google Shape;1334;p1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4" name="Google Shape;1335;p1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5" name="Google Shape;1336;p1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6" name="Google Shape;1337;p1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7" name="Google Shape;1338;p1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8" name="Google Shape;1339;p1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39" name="Google Shape;1340;p1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0" name="Google Shape;1341;p1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1" name="Google Shape;1342;p1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2" name="Google Shape;1343;p1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3" name="Google Shape;1344;p1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4" name="Google Shape;1345;p1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5" name="Google Shape;1346;p1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6" name="Google Shape;1347;p1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7" name="Google Shape;1348;p1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8" name="Google Shape;1349;p1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49" name="Google Shape;1350;p1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0" name="Google Shape;1351;p1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1" name="Google Shape;1352;p1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2" name="Google Shape;1353;p1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3" name="Google Shape;1354;p1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4" name="Google Shape;1355;p1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5" name="Google Shape;1356;p1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6" name="Google Shape;1357;p1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7" name="Google Shape;1358;p1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8" name="Google Shape;1359;p1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59" name="Google Shape;1360;p1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0" name="Google Shape;1361;p1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1" name="Google Shape;1362;p1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2" name="Google Shape;1363;p1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3" name="Google Shape;1364;p1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4" name="Google Shape;1365;p1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5" name="Google Shape;1366;p1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6" name="Google Shape;1367;p1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7" name="Google Shape;1368;p1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8" name="Google Shape;1369;p1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69" name="Google Shape;1370;p1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0" name="Google Shape;1371;p1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1" name="Google Shape;1372;p1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2" name="Google Shape;1373;p1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3" name="Google Shape;1374;p1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4" name="Google Shape;1375;p1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5" name="Google Shape;1376;p1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6" name="Google Shape;1377;p1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7" name="Google Shape;1378;p1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8" name="Google Shape;1379;p1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79" name="Google Shape;1380;p1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0" name="Google Shape;1381;p1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1" name="Google Shape;1382;p1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2" name="Google Shape;1383;p1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3" name="Google Shape;1384;p1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984" name="Google Shape;1385;p18"/>
          <p:cNvSpPr/>
          <p:nvPr/>
        </p:nvSpPr>
        <p:spPr>
          <a:xfrm rot="10800000">
            <a:off x="3407100"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5" name="Google Shape;1386;p18"/>
          <p:cNvSpPr/>
          <p:nvPr/>
        </p:nvSpPr>
        <p:spPr>
          <a:xfrm flipH="1">
            <a:off x="713188"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6" name="Google Shape;1387;p18"/>
          <p:cNvSpPr/>
          <p:nvPr/>
        </p:nvSpPr>
        <p:spPr>
          <a:xfrm flipH="1">
            <a:off x="6101013"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7" name="Google Shape;1388;p18"/>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88" name="Google Shape;1389;p18"/>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p:txBody>
      </p:sp>
      <p:sp>
        <p:nvSpPr>
          <p:cNvPr id="1050989" name="Google Shape;1390;p18"/>
          <p:cNvSpPr txBox="1"/>
          <p:nvPr>
            <p:ph type="subTitle" idx="1"/>
          </p:nvPr>
        </p:nvSpPr>
        <p:spPr>
          <a:xfrm>
            <a:off x="727113" y="3125263"/>
            <a:ext cx="2329200" cy="8814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990" name="Google Shape;1391;p18"/>
          <p:cNvSpPr txBox="1"/>
          <p:nvPr>
            <p:ph type="subTitle" idx="2"/>
          </p:nvPr>
        </p:nvSpPr>
        <p:spPr>
          <a:xfrm>
            <a:off x="3407850" y="3125263"/>
            <a:ext cx="2328300" cy="8814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991" name="Google Shape;1392;p18"/>
          <p:cNvSpPr txBox="1"/>
          <p:nvPr>
            <p:ph type="title" idx="3"/>
          </p:nvPr>
        </p:nvSpPr>
        <p:spPr>
          <a:xfrm>
            <a:off x="726813" y="2751163"/>
            <a:ext cx="23298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992" name="Google Shape;1393;p18"/>
          <p:cNvSpPr txBox="1"/>
          <p:nvPr>
            <p:ph type="title" idx="4"/>
          </p:nvPr>
        </p:nvSpPr>
        <p:spPr>
          <a:xfrm>
            <a:off x="3407400" y="2751163"/>
            <a:ext cx="23292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993" name="Google Shape;1394;p18"/>
          <p:cNvSpPr txBox="1"/>
          <p:nvPr>
            <p:ph type="subTitle" idx="5"/>
          </p:nvPr>
        </p:nvSpPr>
        <p:spPr>
          <a:xfrm>
            <a:off x="6101763" y="3125263"/>
            <a:ext cx="2328300" cy="8814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994" name="Google Shape;1395;p18"/>
          <p:cNvSpPr txBox="1"/>
          <p:nvPr>
            <p:ph type="title" idx="6"/>
          </p:nvPr>
        </p:nvSpPr>
        <p:spPr>
          <a:xfrm>
            <a:off x="6101313" y="2751163"/>
            <a:ext cx="23292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995" name="Google Shape;1396;p18"/>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96" name="Google Shape;1397;p18"/>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97" name="Google Shape;1398;p18"/>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98" name="Google Shape;1399;p18"/>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999" name="Google Shape;1400;p18"/>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000" name="Google Shape;1401;p18"/>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hree columns 1">
  <p:cSld name="CUSTOM_3_2">
    <p:spTree>
      <p:nvGrpSpPr>
        <p:cNvPr id="349" name="Shape 1402"/>
        <p:cNvGrpSpPr/>
        <p:nvPr/>
      </p:nvGrpSpPr>
      <p:grpSpPr>
        <a:xfrm>
          <a:off x="0" y="0"/>
          <a:ext cx="0" cy="0"/>
          <a:chOff x="0" y="0"/>
          <a:chExt cx="0" cy="0"/>
        </a:xfrm>
      </p:grpSpPr>
      <p:grpSp>
        <p:nvGrpSpPr>
          <p:cNvPr id="350" name="Google Shape;1403;p19"/>
          <p:cNvGrpSpPr/>
          <p:nvPr/>
        </p:nvGrpSpPr>
        <p:grpSpPr>
          <a:xfrm>
            <a:off x="-92" y="-411"/>
            <a:ext cx="9143872" cy="5144320"/>
            <a:chOff x="238125" y="846625"/>
            <a:chExt cx="7143650" cy="4019000"/>
          </a:xfrm>
        </p:grpSpPr>
        <p:sp>
          <p:nvSpPr>
            <p:cNvPr id="1053426" name="Google Shape;1404;p1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27" name="Google Shape;1405;p1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28" name="Google Shape;1406;p1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29" name="Google Shape;1407;p1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0" name="Google Shape;1408;p1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1" name="Google Shape;1409;p1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2" name="Google Shape;1410;p1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3" name="Google Shape;1411;p1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4" name="Google Shape;1412;p1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5" name="Google Shape;1413;p1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6" name="Google Shape;1414;p1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7" name="Google Shape;1415;p1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8" name="Google Shape;1416;p1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39" name="Google Shape;1417;p1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0" name="Google Shape;1418;p1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1" name="Google Shape;1419;p1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2" name="Google Shape;1420;p1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3" name="Google Shape;1421;p1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4" name="Google Shape;1422;p1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5" name="Google Shape;1423;p1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6" name="Google Shape;1424;p1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7" name="Google Shape;1425;p1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8" name="Google Shape;1426;p1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49" name="Google Shape;1427;p1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0" name="Google Shape;1428;p1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1" name="Google Shape;1429;p1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2" name="Google Shape;1430;p1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3" name="Google Shape;1431;p1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4" name="Google Shape;1432;p1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5" name="Google Shape;1433;p1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6" name="Google Shape;1434;p1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7" name="Google Shape;1435;p1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8" name="Google Shape;1436;p1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59" name="Google Shape;1437;p1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0" name="Google Shape;1438;p1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1" name="Google Shape;1439;p1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2" name="Google Shape;1440;p1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3" name="Google Shape;1441;p1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4" name="Google Shape;1442;p1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5" name="Google Shape;1443;p1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6" name="Google Shape;1444;p1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7" name="Google Shape;1445;p1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8" name="Google Shape;1446;p1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69" name="Google Shape;1447;p1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0" name="Google Shape;1448;p1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1" name="Google Shape;1449;p1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2" name="Google Shape;1450;p1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3" name="Google Shape;1451;p1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4" name="Google Shape;1452;p1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5" name="Google Shape;1453;p1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6" name="Google Shape;1454;p1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7" name="Google Shape;1455;p1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8" name="Google Shape;1456;p1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79" name="Google Shape;1457;p1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0" name="Google Shape;1458;p1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1" name="Google Shape;1459;p1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2" name="Google Shape;1460;p1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3" name="Google Shape;1461;p1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4" name="Google Shape;1462;p1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5" name="Google Shape;1463;p1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6" name="Google Shape;1464;p1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7" name="Google Shape;1465;p1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8" name="Google Shape;1466;p1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89" name="Google Shape;1467;p1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0" name="Google Shape;1468;p1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1" name="Google Shape;1469;p1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2" name="Google Shape;1470;p1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3" name="Google Shape;1471;p1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4" name="Google Shape;1472;p1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5" name="Google Shape;1473;p1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6" name="Google Shape;1474;p1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7" name="Google Shape;1475;p1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8" name="Google Shape;1476;p1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499" name="Google Shape;1477;p1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0" name="Google Shape;1478;p1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1" name="Google Shape;1479;p1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2" name="Google Shape;1480;p1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3" name="Google Shape;1481;p1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4" name="Google Shape;1482;p1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3505" name="Google Shape;1483;p19"/>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06" name="Google Shape;1484;p19"/>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p:txBody>
      </p:sp>
      <p:sp>
        <p:nvSpPr>
          <p:cNvPr id="1053507" name="Google Shape;1485;p19"/>
          <p:cNvSpPr txBox="1"/>
          <p:nvPr>
            <p:ph type="title" idx="2"/>
          </p:nvPr>
        </p:nvSpPr>
        <p:spPr>
          <a:xfrm>
            <a:off x="829125"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p:txBody>
      </p:sp>
      <p:sp>
        <p:nvSpPr>
          <p:cNvPr id="1053508" name="Google Shape;1486;p19"/>
          <p:cNvSpPr txBox="1"/>
          <p:nvPr>
            <p:ph type="subTitle" idx="1"/>
          </p:nvPr>
        </p:nvSpPr>
        <p:spPr>
          <a:xfrm>
            <a:off x="829125"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p:txBody>
      </p:sp>
      <p:sp>
        <p:nvSpPr>
          <p:cNvPr id="1053509" name="Google Shape;1487;p19"/>
          <p:cNvSpPr txBox="1"/>
          <p:nvPr>
            <p:ph type="title" idx="3"/>
          </p:nvPr>
        </p:nvSpPr>
        <p:spPr>
          <a:xfrm>
            <a:off x="3392550"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p:txBody>
      </p:sp>
      <p:sp>
        <p:nvSpPr>
          <p:cNvPr id="1053510" name="Google Shape;1488;p19"/>
          <p:cNvSpPr txBox="1"/>
          <p:nvPr>
            <p:ph type="subTitle" idx="4"/>
          </p:nvPr>
        </p:nvSpPr>
        <p:spPr>
          <a:xfrm>
            <a:off x="3392550"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p:txBody>
      </p:sp>
      <p:sp>
        <p:nvSpPr>
          <p:cNvPr id="1053511" name="Google Shape;1489;p19"/>
          <p:cNvSpPr txBox="1"/>
          <p:nvPr>
            <p:ph type="title" idx="5"/>
          </p:nvPr>
        </p:nvSpPr>
        <p:spPr>
          <a:xfrm>
            <a:off x="5955975"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p:txBody>
      </p:sp>
      <p:sp>
        <p:nvSpPr>
          <p:cNvPr id="1053512" name="Google Shape;1490;p19"/>
          <p:cNvSpPr txBox="1"/>
          <p:nvPr>
            <p:ph type="subTitle" idx="6"/>
          </p:nvPr>
        </p:nvSpPr>
        <p:spPr>
          <a:xfrm>
            <a:off x="5955975"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p:txBody>
      </p:sp>
      <p:sp>
        <p:nvSpPr>
          <p:cNvPr id="1053513" name="Google Shape;1491;p19"/>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14" name="Google Shape;1492;p19"/>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15" name="Google Shape;1493;p19"/>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16" name="Google Shape;1494;p19"/>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17" name="Google Shape;1495;p19"/>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18" name="Google Shape;1496;p19"/>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four columns">
  <p:cSld name="CUSTOM_3_1">
    <p:spTree>
      <p:nvGrpSpPr>
        <p:cNvPr id="189" name="Shape 1497"/>
        <p:cNvGrpSpPr/>
        <p:nvPr/>
      </p:nvGrpSpPr>
      <p:grpSpPr>
        <a:xfrm>
          <a:off x="0" y="0"/>
          <a:ext cx="0" cy="0"/>
          <a:chOff x="0" y="0"/>
          <a:chExt cx="0" cy="0"/>
        </a:xfrm>
      </p:grpSpPr>
      <p:grpSp>
        <p:nvGrpSpPr>
          <p:cNvPr id="190" name="Google Shape;1498;p20"/>
          <p:cNvGrpSpPr/>
          <p:nvPr/>
        </p:nvGrpSpPr>
        <p:grpSpPr>
          <a:xfrm>
            <a:off x="-92" y="-411"/>
            <a:ext cx="9143872" cy="5144320"/>
            <a:chOff x="238125" y="846625"/>
            <a:chExt cx="7143650" cy="4019000"/>
          </a:xfrm>
        </p:grpSpPr>
        <p:sp>
          <p:nvSpPr>
            <p:cNvPr id="1050633" name="Google Shape;1499;p20"/>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4" name="Google Shape;1500;p20"/>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5" name="Google Shape;1501;p20"/>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6" name="Google Shape;1502;p20"/>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7" name="Google Shape;1503;p20"/>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8" name="Google Shape;1504;p20"/>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39" name="Google Shape;1505;p20"/>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0" name="Google Shape;1506;p20"/>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1" name="Google Shape;1507;p20"/>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2" name="Google Shape;1508;p20"/>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3" name="Google Shape;1509;p20"/>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4" name="Google Shape;1510;p20"/>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5" name="Google Shape;1511;p20"/>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6" name="Google Shape;1512;p20"/>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7" name="Google Shape;1513;p20"/>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8" name="Google Shape;1514;p20"/>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49" name="Google Shape;1515;p20"/>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0" name="Google Shape;1516;p20"/>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1" name="Google Shape;1517;p20"/>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2" name="Google Shape;1518;p20"/>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3" name="Google Shape;1519;p20"/>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4" name="Google Shape;1520;p20"/>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5" name="Google Shape;1521;p20"/>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6" name="Google Shape;1522;p20"/>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7" name="Google Shape;1523;p20"/>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8" name="Google Shape;1524;p20"/>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59" name="Google Shape;1525;p20"/>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0" name="Google Shape;1526;p20"/>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1" name="Google Shape;1527;p20"/>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2" name="Google Shape;1528;p20"/>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3" name="Google Shape;1529;p20"/>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4" name="Google Shape;1530;p20"/>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5" name="Google Shape;1531;p20"/>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6" name="Google Shape;1532;p20"/>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7" name="Google Shape;1533;p20"/>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8" name="Google Shape;1534;p20"/>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69" name="Google Shape;1535;p20"/>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0" name="Google Shape;1536;p20"/>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1" name="Google Shape;1537;p20"/>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2" name="Google Shape;1538;p20"/>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3" name="Google Shape;1539;p20"/>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4" name="Google Shape;1540;p20"/>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5" name="Google Shape;1541;p20"/>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6" name="Google Shape;1542;p20"/>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7" name="Google Shape;1543;p20"/>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8" name="Google Shape;1544;p20"/>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79" name="Google Shape;1545;p20"/>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0" name="Google Shape;1546;p20"/>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1" name="Google Shape;1547;p20"/>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2" name="Google Shape;1548;p20"/>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3" name="Google Shape;1549;p20"/>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4" name="Google Shape;1550;p20"/>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5" name="Google Shape;1551;p20"/>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6" name="Google Shape;1552;p20"/>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7" name="Google Shape;1553;p20"/>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8" name="Google Shape;1554;p20"/>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89" name="Google Shape;1555;p20"/>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0" name="Google Shape;1556;p20"/>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1" name="Google Shape;1557;p20"/>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2" name="Google Shape;1558;p20"/>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3" name="Google Shape;1559;p20"/>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4" name="Google Shape;1560;p20"/>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5" name="Google Shape;1561;p20"/>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6" name="Google Shape;1562;p20"/>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7" name="Google Shape;1563;p20"/>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8" name="Google Shape;1564;p20"/>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99" name="Google Shape;1565;p20"/>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0" name="Google Shape;1566;p20"/>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1" name="Google Shape;1567;p20"/>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2" name="Google Shape;1568;p20"/>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3" name="Google Shape;1569;p20"/>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4" name="Google Shape;1570;p20"/>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5" name="Google Shape;1571;p20"/>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6" name="Google Shape;1572;p20"/>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7" name="Google Shape;1573;p20"/>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8" name="Google Shape;1574;p20"/>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09" name="Google Shape;1575;p20"/>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10" name="Google Shape;1576;p20"/>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11" name="Google Shape;1577;p20"/>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712" name="Google Shape;1578;p20"/>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13" name="Google Shape;1579;p20"/>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14" name="Google Shape;1580;p20"/>
          <p:cNvSpPr txBox="1"/>
          <p:nvPr>
            <p:ph type="subTitle" idx="1"/>
          </p:nvPr>
        </p:nvSpPr>
        <p:spPr>
          <a:xfrm>
            <a:off x="1210575" y="3934651"/>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715" name="Google Shape;1581;p20"/>
          <p:cNvSpPr txBox="1"/>
          <p:nvPr>
            <p:ph type="subTitle" idx="2"/>
          </p:nvPr>
        </p:nvSpPr>
        <p:spPr>
          <a:xfrm>
            <a:off x="5020624" y="3934651"/>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716" name="Google Shape;1582;p20"/>
          <p:cNvSpPr txBox="1"/>
          <p:nvPr>
            <p:ph type="title"/>
          </p:nvPr>
        </p:nvSpPr>
        <p:spPr>
          <a:xfrm>
            <a:off x="1210025" y="3600896"/>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717" name="Google Shape;1583;p20"/>
          <p:cNvSpPr txBox="1"/>
          <p:nvPr>
            <p:ph type="title" idx="3"/>
          </p:nvPr>
        </p:nvSpPr>
        <p:spPr>
          <a:xfrm>
            <a:off x="5019975" y="3600896"/>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718" name="Google Shape;1584;p20"/>
          <p:cNvSpPr txBox="1"/>
          <p:nvPr>
            <p:ph type="subTitle" idx="4"/>
          </p:nvPr>
        </p:nvSpPr>
        <p:spPr>
          <a:xfrm>
            <a:off x="1209975" y="2372925"/>
            <a:ext cx="29253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719" name="Google Shape;1585;p20"/>
          <p:cNvSpPr txBox="1"/>
          <p:nvPr>
            <p:ph type="subTitle" idx="5"/>
          </p:nvPr>
        </p:nvSpPr>
        <p:spPr>
          <a:xfrm>
            <a:off x="5020625" y="2372925"/>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720" name="Google Shape;1586;p20"/>
          <p:cNvSpPr txBox="1"/>
          <p:nvPr>
            <p:ph type="title" idx="6"/>
          </p:nvPr>
        </p:nvSpPr>
        <p:spPr>
          <a:xfrm>
            <a:off x="1209975" y="2041850"/>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721" name="Google Shape;1587;p20"/>
          <p:cNvSpPr txBox="1"/>
          <p:nvPr>
            <p:ph type="title" idx="7"/>
          </p:nvPr>
        </p:nvSpPr>
        <p:spPr>
          <a:xfrm>
            <a:off x="5019975" y="2041850"/>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722" name="Google Shape;1588;p20"/>
          <p:cNvSpPr txBox="1"/>
          <p:nvPr>
            <p:ph type="title" idx="8"/>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06" name="Shape 101"/>
        <p:cNvGrpSpPr/>
        <p:nvPr/>
      </p:nvGrpSpPr>
      <p:grpSpPr>
        <a:xfrm>
          <a:off x="0" y="0"/>
          <a:ext cx="0" cy="0"/>
          <a:chOff x="0" y="0"/>
          <a:chExt cx="0" cy="0"/>
        </a:xfrm>
      </p:grpSpPr>
      <p:grpSp>
        <p:nvGrpSpPr>
          <p:cNvPr id="107" name="Google Shape;102;p3"/>
          <p:cNvGrpSpPr/>
          <p:nvPr/>
        </p:nvGrpSpPr>
        <p:grpSpPr>
          <a:xfrm>
            <a:off x="-92" y="-411"/>
            <a:ext cx="9143872" cy="5144320"/>
            <a:chOff x="238125" y="846625"/>
            <a:chExt cx="7143650" cy="4019000"/>
          </a:xfrm>
        </p:grpSpPr>
        <p:sp>
          <p:nvSpPr>
            <p:cNvPr id="1048838" name="Google Shape;103;p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39" name="Google Shape;104;p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0" name="Google Shape;105;p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1" name="Google Shape;106;p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2" name="Google Shape;107;p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3" name="Google Shape;108;p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4" name="Google Shape;109;p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5" name="Google Shape;110;p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6" name="Google Shape;111;p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7" name="Google Shape;112;p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8" name="Google Shape;113;p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49" name="Google Shape;114;p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0" name="Google Shape;115;p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1" name="Google Shape;116;p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2" name="Google Shape;117;p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3" name="Google Shape;118;p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4" name="Google Shape;119;p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5" name="Google Shape;120;p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6" name="Google Shape;121;p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7" name="Google Shape;122;p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8" name="Google Shape;123;p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59" name="Google Shape;124;p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0" name="Google Shape;125;p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1" name="Google Shape;126;p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2" name="Google Shape;127;p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3" name="Google Shape;128;p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4" name="Google Shape;129;p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5" name="Google Shape;130;p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6" name="Google Shape;131;p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7" name="Google Shape;132;p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8" name="Google Shape;133;p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69" name="Google Shape;134;p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0" name="Google Shape;135;p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1" name="Google Shape;136;p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2" name="Google Shape;137;p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3" name="Google Shape;138;p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4" name="Google Shape;139;p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5" name="Google Shape;140;p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6" name="Google Shape;141;p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7" name="Google Shape;142;p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8" name="Google Shape;143;p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79" name="Google Shape;144;p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0" name="Google Shape;145;p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1" name="Google Shape;146;p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2" name="Google Shape;147;p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3" name="Google Shape;148;p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4" name="Google Shape;149;p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5" name="Google Shape;150;p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6" name="Google Shape;151;p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7" name="Google Shape;152;p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8" name="Google Shape;153;p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89" name="Google Shape;154;p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0" name="Google Shape;155;p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1" name="Google Shape;156;p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2" name="Google Shape;157;p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3" name="Google Shape;158;p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4" name="Google Shape;159;p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5" name="Google Shape;160;p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6" name="Google Shape;161;p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7" name="Google Shape;162;p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8" name="Google Shape;163;p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899" name="Google Shape;164;p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0" name="Google Shape;165;p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1" name="Google Shape;166;p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2" name="Google Shape;167;p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3" name="Google Shape;168;p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4" name="Google Shape;169;p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5" name="Google Shape;170;p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6" name="Google Shape;171;p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7" name="Google Shape;172;p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8" name="Google Shape;173;p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09" name="Google Shape;174;p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0" name="Google Shape;175;p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1" name="Google Shape;176;p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2" name="Google Shape;177;p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3" name="Google Shape;178;p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4" name="Google Shape;179;p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5" name="Google Shape;180;p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6" name="Google Shape;181;p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8917" name="Google Shape;182;p3"/>
          <p:cNvSpPr/>
          <p:nvPr/>
        </p:nvSpPr>
        <p:spPr>
          <a:xfrm flipH="1">
            <a:off x="1483475" y="1264000"/>
            <a:ext cx="6177000" cy="28062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18" name="Google Shape;183;p3"/>
          <p:cNvSpPr txBox="1"/>
          <p:nvPr>
            <p:ph type="title"/>
          </p:nvPr>
        </p:nvSpPr>
        <p:spPr>
          <a:xfrm>
            <a:off x="2789275" y="1975950"/>
            <a:ext cx="3565500" cy="1191600"/>
          </a:xfrm>
          <a:prstGeom prst="rect"/>
        </p:spPr>
        <p:txBody>
          <a:bodyPr anchor="ctr" anchorCtr="0" bIns="91425" lIns="91425" rIns="91425" spcFirstLastPara="1" tIns="91425" wrap="square">
            <a:noAutofit/>
          </a:bodyPr>
          <a:lstStyle>
            <a:lvl1pPr algn="ctr" lvl="0">
              <a:spcBef>
                <a:spcPts val="0"/>
              </a:spcBef>
              <a:spcAft>
                <a:spcPts val="0"/>
              </a:spcAft>
              <a:buClr>
                <a:schemeClr val="accent1"/>
              </a:buClr>
              <a:buSzPts val="3600"/>
              <a:buNone/>
              <a:defRPr sz="5000">
                <a:solidFill>
                  <a:schemeClr val="accent1"/>
                </a:solidFill>
              </a:defRPr>
            </a:lvl1pPr>
            <a:lvl2pPr algn="ctr" lvl="1">
              <a:spcBef>
                <a:spcPts val="0"/>
              </a:spcBef>
              <a:spcAft>
                <a:spcPts val="0"/>
              </a:spcAft>
              <a:buSzPts val="3600"/>
              <a:buNone/>
              <a:defRPr sz="3600"/>
            </a:lvl2pPr>
            <a:lvl3pPr algn="ctr" lvl="2">
              <a:spcBef>
                <a:spcPts val="0"/>
              </a:spcBef>
              <a:spcAft>
                <a:spcPts val="0"/>
              </a:spcAft>
              <a:buSzPts val="3600"/>
              <a:buNone/>
              <a:defRPr sz="3600"/>
            </a:lvl3pPr>
            <a:lvl4pPr algn="ctr" lvl="3">
              <a:spcBef>
                <a:spcPts val="0"/>
              </a:spcBef>
              <a:spcAft>
                <a:spcPts val="0"/>
              </a:spcAft>
              <a:buSzPts val="3600"/>
              <a:buNone/>
              <a:defRPr sz="3600"/>
            </a:lvl4pPr>
            <a:lvl5pPr algn="ctr" lvl="4">
              <a:spcBef>
                <a:spcPts val="0"/>
              </a:spcBef>
              <a:spcAft>
                <a:spcPts val="0"/>
              </a:spcAft>
              <a:buSzPts val="3600"/>
              <a:buNone/>
              <a:defRPr sz="3600"/>
            </a:lvl5pPr>
            <a:lvl6pPr algn="ctr" lvl="5">
              <a:spcBef>
                <a:spcPts val="0"/>
              </a:spcBef>
              <a:spcAft>
                <a:spcPts val="0"/>
              </a:spcAft>
              <a:buSzPts val="3600"/>
              <a:buNone/>
              <a:defRPr sz="3600"/>
            </a:lvl6pPr>
            <a:lvl7pPr algn="ctr" lvl="6">
              <a:spcBef>
                <a:spcPts val="0"/>
              </a:spcBef>
              <a:spcAft>
                <a:spcPts val="0"/>
              </a:spcAft>
              <a:buSzPts val="3600"/>
              <a:buNone/>
              <a:defRPr sz="3600"/>
            </a:lvl7pPr>
            <a:lvl8pPr algn="ctr" lvl="7">
              <a:spcBef>
                <a:spcPts val="0"/>
              </a:spcBef>
              <a:spcAft>
                <a:spcPts val="0"/>
              </a:spcAft>
              <a:buSzPts val="3600"/>
              <a:buNone/>
              <a:defRPr sz="3600"/>
            </a:lvl8pPr>
            <a:lvl9pPr algn="ctr" lvl="8">
              <a:spcBef>
                <a:spcPts val="0"/>
              </a:spcBef>
              <a:spcAft>
                <a:spcPts val="0"/>
              </a:spcAft>
              <a:buSzPts val="3600"/>
              <a:buNone/>
              <a:defRPr sz="3600"/>
            </a:lvl9pPr>
          </a:lstStyle>
          <a:p/>
        </p:txBody>
      </p:sp>
      <p:sp>
        <p:nvSpPr>
          <p:cNvPr id="1048919" name="Google Shape;184;p3"/>
          <p:cNvSpPr txBox="1"/>
          <p:nvPr>
            <p:ph type="subTitle" idx="1"/>
          </p:nvPr>
        </p:nvSpPr>
        <p:spPr>
          <a:xfrm>
            <a:off x="2439450" y="3373273"/>
            <a:ext cx="4265100" cy="4533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SzPts val="2800"/>
              <a:buNone/>
              <a:defRPr sz="1600">
                <a:solidFill>
                  <a:schemeClr val="dk1"/>
                </a:solidFill>
              </a:defRPr>
            </a:lvl1pPr>
            <a:lvl2pPr algn="ctr" lvl="1" rtl="0">
              <a:lnSpc>
                <a:spcPct val="100000"/>
              </a:lnSpc>
              <a:spcBef>
                <a:spcPts val="0"/>
              </a:spcBef>
              <a:spcAft>
                <a:spcPts val="0"/>
              </a:spcAft>
              <a:buSzPts val="2800"/>
              <a:buNone/>
              <a:defRPr sz="2800"/>
            </a:lvl2pPr>
            <a:lvl3pPr algn="ctr" lvl="2" rtl="0">
              <a:lnSpc>
                <a:spcPct val="100000"/>
              </a:lnSpc>
              <a:spcBef>
                <a:spcPts val="0"/>
              </a:spcBef>
              <a:spcAft>
                <a:spcPts val="0"/>
              </a:spcAft>
              <a:buSzPts val="2800"/>
              <a:buNone/>
              <a:defRPr sz="2800"/>
            </a:lvl3pPr>
            <a:lvl4pPr algn="ctr" lvl="3" rtl="0">
              <a:lnSpc>
                <a:spcPct val="100000"/>
              </a:lnSpc>
              <a:spcBef>
                <a:spcPts val="0"/>
              </a:spcBef>
              <a:spcAft>
                <a:spcPts val="0"/>
              </a:spcAft>
              <a:buSzPts val="2800"/>
              <a:buNone/>
              <a:defRPr sz="2800"/>
            </a:lvl4pPr>
            <a:lvl5pPr algn="ctr" lvl="4" rtl="0">
              <a:lnSpc>
                <a:spcPct val="100000"/>
              </a:lnSpc>
              <a:spcBef>
                <a:spcPts val="0"/>
              </a:spcBef>
              <a:spcAft>
                <a:spcPts val="0"/>
              </a:spcAft>
              <a:buSzPts val="2800"/>
              <a:buNone/>
              <a:defRPr sz="2800"/>
            </a:lvl5pPr>
            <a:lvl6pPr algn="ctr" lvl="5" rtl="0">
              <a:lnSpc>
                <a:spcPct val="100000"/>
              </a:lnSpc>
              <a:spcBef>
                <a:spcPts val="0"/>
              </a:spcBef>
              <a:spcAft>
                <a:spcPts val="0"/>
              </a:spcAft>
              <a:buSzPts val="2800"/>
              <a:buNone/>
              <a:defRPr sz="2800"/>
            </a:lvl6pPr>
            <a:lvl7pPr algn="ctr" lvl="6" rtl="0">
              <a:lnSpc>
                <a:spcPct val="100000"/>
              </a:lnSpc>
              <a:spcBef>
                <a:spcPts val="0"/>
              </a:spcBef>
              <a:spcAft>
                <a:spcPts val="0"/>
              </a:spcAft>
              <a:buSzPts val="2800"/>
              <a:buNone/>
              <a:defRPr sz="2800"/>
            </a:lvl7pPr>
            <a:lvl8pPr algn="ctr" lvl="7" rtl="0">
              <a:lnSpc>
                <a:spcPct val="100000"/>
              </a:lnSpc>
              <a:spcBef>
                <a:spcPts val="0"/>
              </a:spcBef>
              <a:spcAft>
                <a:spcPts val="0"/>
              </a:spcAft>
              <a:buSzPts val="2800"/>
              <a:buNone/>
              <a:defRPr sz="2800"/>
            </a:lvl8pPr>
            <a:lvl9pPr algn="ctr" lvl="8" rtl="0">
              <a:lnSpc>
                <a:spcPct val="100000"/>
              </a:lnSpc>
              <a:spcBef>
                <a:spcPts val="0"/>
              </a:spcBef>
              <a:spcAft>
                <a:spcPts val="0"/>
              </a:spcAft>
              <a:buSzPts val="2800"/>
              <a:buNone/>
              <a:defRPr sz="2800"/>
            </a:lvl9pPr>
          </a:lstStyle>
          <a:p/>
        </p:txBody>
      </p:sp>
      <p:sp>
        <p:nvSpPr>
          <p:cNvPr id="1048920" name="Google Shape;185;p3"/>
          <p:cNvSpPr txBox="1"/>
          <p:nvPr>
            <p:ph type="title" idx="2" hasCustomPrompt="1"/>
          </p:nvPr>
        </p:nvSpPr>
        <p:spPr>
          <a:xfrm>
            <a:off x="4020600" y="888181"/>
            <a:ext cx="1102800" cy="6594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40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48921" name="Google Shape;186;p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2" name="Google Shape;187;p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3" name="Google Shape;188;p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4" name="Google Shape;189;p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5" name="Google Shape;190;p3"/>
          <p:cNvSpPr/>
          <p:nvPr/>
        </p:nvSpPr>
        <p:spPr>
          <a:xfrm flipH="1">
            <a:off x="8299960" y="44005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6" name="Google Shape;191;p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7" name="Google Shape;192;p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928" name="Google Shape;193;p3"/>
          <p:cNvSpPr/>
          <p:nvPr/>
        </p:nvSpPr>
        <p:spPr>
          <a:xfrm>
            <a:off x="7772935" y="4587872"/>
            <a:ext cx="122381" cy="119801"/>
          </a:xfrm>
          <a:custGeom>
            <a:avLst/>
            <a:ahLst/>
            <a:rect l="l" t="t" r="r" b="b"/>
            <a:pathLst>
              <a:path w="4885" h="4782" extrusionOk="0">
                <a:moveTo>
                  <a:pt x="2451" y="0"/>
                </a:moveTo>
                <a:cubicBezTo>
                  <a:pt x="2357" y="0"/>
                  <a:pt x="2260" y="51"/>
                  <a:pt x="2214" y="154"/>
                </a:cubicBezTo>
                <a:lnTo>
                  <a:pt x="1666" y="1455"/>
                </a:lnTo>
                <a:cubicBezTo>
                  <a:pt x="1621" y="1501"/>
                  <a:pt x="1575" y="1546"/>
                  <a:pt x="1529" y="1592"/>
                </a:cubicBezTo>
                <a:lnTo>
                  <a:pt x="206" y="2140"/>
                </a:lnTo>
                <a:cubicBezTo>
                  <a:pt x="0" y="2231"/>
                  <a:pt x="0" y="2528"/>
                  <a:pt x="206" y="2619"/>
                </a:cubicBezTo>
                <a:lnTo>
                  <a:pt x="1484" y="3167"/>
                </a:lnTo>
                <a:cubicBezTo>
                  <a:pt x="1552" y="3190"/>
                  <a:pt x="1598" y="3236"/>
                  <a:pt x="1621" y="3304"/>
                </a:cubicBezTo>
                <a:lnTo>
                  <a:pt x="2191" y="4628"/>
                </a:lnTo>
                <a:cubicBezTo>
                  <a:pt x="2237" y="4731"/>
                  <a:pt x="2334" y="4782"/>
                  <a:pt x="2431" y="4782"/>
                </a:cubicBezTo>
                <a:cubicBezTo>
                  <a:pt x="2528" y="4782"/>
                  <a:pt x="2625" y="4731"/>
                  <a:pt x="2671" y="4628"/>
                </a:cubicBezTo>
                <a:lnTo>
                  <a:pt x="3219" y="3327"/>
                </a:lnTo>
                <a:cubicBezTo>
                  <a:pt x="3241" y="3258"/>
                  <a:pt x="3287" y="3213"/>
                  <a:pt x="3356" y="3190"/>
                </a:cubicBezTo>
                <a:lnTo>
                  <a:pt x="4679" y="2619"/>
                </a:lnTo>
                <a:cubicBezTo>
                  <a:pt x="4885" y="2551"/>
                  <a:pt x="4885" y="2254"/>
                  <a:pt x="4679" y="2163"/>
                </a:cubicBezTo>
                <a:lnTo>
                  <a:pt x="3378" y="1615"/>
                </a:lnTo>
                <a:cubicBezTo>
                  <a:pt x="3310" y="1569"/>
                  <a:pt x="3264" y="1524"/>
                  <a:pt x="3241" y="1478"/>
                </a:cubicBezTo>
                <a:lnTo>
                  <a:pt x="2671" y="154"/>
                </a:lnTo>
                <a:cubicBezTo>
                  <a:pt x="2637" y="51"/>
                  <a:pt x="2545" y="0"/>
                  <a:pt x="245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six columns">
  <p:cSld name="CUSTOM_3_1_1">
    <p:spTree>
      <p:nvGrpSpPr>
        <p:cNvPr id="197" name="Shape 1589"/>
        <p:cNvGrpSpPr/>
        <p:nvPr/>
      </p:nvGrpSpPr>
      <p:grpSpPr>
        <a:xfrm>
          <a:off x="0" y="0"/>
          <a:ext cx="0" cy="0"/>
          <a:chOff x="0" y="0"/>
          <a:chExt cx="0" cy="0"/>
        </a:xfrm>
      </p:grpSpPr>
      <p:grpSp>
        <p:nvGrpSpPr>
          <p:cNvPr id="198" name="Google Shape;1590;p21"/>
          <p:cNvGrpSpPr/>
          <p:nvPr/>
        </p:nvGrpSpPr>
        <p:grpSpPr>
          <a:xfrm>
            <a:off x="-92" y="-411"/>
            <a:ext cx="9143872" cy="5144320"/>
            <a:chOff x="238125" y="846625"/>
            <a:chExt cx="7143650" cy="4019000"/>
          </a:xfrm>
        </p:grpSpPr>
        <p:sp>
          <p:nvSpPr>
            <p:cNvPr id="1050756" name="Google Shape;1591;p21"/>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57" name="Google Shape;1592;p21"/>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58" name="Google Shape;1593;p21"/>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59" name="Google Shape;1594;p21"/>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0" name="Google Shape;1595;p21"/>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1" name="Google Shape;1596;p21"/>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2" name="Google Shape;1597;p21"/>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3" name="Google Shape;1598;p21"/>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4" name="Google Shape;1599;p21"/>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5" name="Google Shape;1600;p21"/>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6" name="Google Shape;1601;p21"/>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7" name="Google Shape;1602;p21"/>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8" name="Google Shape;1603;p21"/>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69" name="Google Shape;1604;p21"/>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0" name="Google Shape;1605;p21"/>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1" name="Google Shape;1606;p21"/>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2" name="Google Shape;1607;p21"/>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3" name="Google Shape;1608;p21"/>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4" name="Google Shape;1609;p21"/>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5" name="Google Shape;1610;p21"/>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6" name="Google Shape;1611;p21"/>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7" name="Google Shape;1612;p21"/>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8" name="Google Shape;1613;p21"/>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79" name="Google Shape;1614;p21"/>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0" name="Google Shape;1615;p21"/>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1" name="Google Shape;1616;p21"/>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2" name="Google Shape;1617;p21"/>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3" name="Google Shape;1618;p21"/>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4" name="Google Shape;1619;p21"/>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5" name="Google Shape;1620;p21"/>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6" name="Google Shape;1621;p21"/>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7" name="Google Shape;1622;p21"/>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8" name="Google Shape;1623;p21"/>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89" name="Google Shape;1624;p21"/>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0" name="Google Shape;1625;p21"/>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1" name="Google Shape;1626;p21"/>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2" name="Google Shape;1627;p21"/>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3" name="Google Shape;1628;p21"/>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4" name="Google Shape;1629;p21"/>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5" name="Google Shape;1630;p21"/>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6" name="Google Shape;1631;p21"/>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7" name="Google Shape;1632;p21"/>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8" name="Google Shape;1633;p21"/>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799" name="Google Shape;1634;p21"/>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0" name="Google Shape;1635;p21"/>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1" name="Google Shape;1636;p21"/>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2" name="Google Shape;1637;p21"/>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3" name="Google Shape;1638;p21"/>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4" name="Google Shape;1639;p21"/>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5" name="Google Shape;1640;p21"/>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6" name="Google Shape;1641;p21"/>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7" name="Google Shape;1642;p21"/>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8" name="Google Shape;1643;p21"/>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09" name="Google Shape;1644;p21"/>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0" name="Google Shape;1645;p21"/>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1" name="Google Shape;1646;p21"/>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2" name="Google Shape;1647;p21"/>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3" name="Google Shape;1648;p21"/>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4" name="Google Shape;1649;p21"/>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5" name="Google Shape;1650;p21"/>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6" name="Google Shape;1651;p21"/>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7" name="Google Shape;1652;p21"/>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8" name="Google Shape;1653;p21"/>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19" name="Google Shape;1654;p21"/>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0" name="Google Shape;1655;p21"/>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1" name="Google Shape;1656;p21"/>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2" name="Google Shape;1657;p21"/>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3" name="Google Shape;1658;p21"/>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4" name="Google Shape;1659;p21"/>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5" name="Google Shape;1660;p21"/>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6" name="Google Shape;1661;p21"/>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7" name="Google Shape;1662;p21"/>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8" name="Google Shape;1663;p21"/>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29" name="Google Shape;1664;p21"/>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0" name="Google Shape;1665;p21"/>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1" name="Google Shape;1666;p21"/>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2" name="Google Shape;1667;p21"/>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3" name="Google Shape;1668;p21"/>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4" name="Google Shape;1669;p21"/>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835" name="Google Shape;1670;p21"/>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6" name="Google Shape;1671;p21"/>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37" name="Google Shape;1672;p21"/>
          <p:cNvSpPr txBox="1"/>
          <p:nvPr>
            <p:ph type="subTitle" idx="1"/>
          </p:nvPr>
        </p:nvSpPr>
        <p:spPr>
          <a:xfrm>
            <a:off x="879415" y="21451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38" name="Google Shape;1673;p21"/>
          <p:cNvSpPr txBox="1"/>
          <p:nvPr>
            <p:ph type="subTitle" idx="2"/>
          </p:nvPr>
        </p:nvSpPr>
        <p:spPr>
          <a:xfrm>
            <a:off x="3566431" y="2145138"/>
            <a:ext cx="2011200" cy="566100"/>
          </a:xfrm>
          <a:prstGeom prst="rect"/>
        </p:spPr>
        <p:txBody>
          <a:bodyPr anchor="t"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39" name="Google Shape;1674;p21"/>
          <p:cNvSpPr txBox="1"/>
          <p:nvPr>
            <p:ph type="title"/>
          </p:nvPr>
        </p:nvSpPr>
        <p:spPr>
          <a:xfrm>
            <a:off x="879415"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0" name="Google Shape;1675;p21"/>
          <p:cNvSpPr txBox="1"/>
          <p:nvPr>
            <p:ph type="title" idx="3"/>
          </p:nvPr>
        </p:nvSpPr>
        <p:spPr>
          <a:xfrm>
            <a:off x="3566431"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1" name="Google Shape;1676;p21"/>
          <p:cNvSpPr txBox="1"/>
          <p:nvPr>
            <p:ph type="subTitle" idx="4"/>
          </p:nvPr>
        </p:nvSpPr>
        <p:spPr>
          <a:xfrm>
            <a:off x="6239019" y="21451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42" name="Google Shape;1677;p21"/>
          <p:cNvSpPr txBox="1"/>
          <p:nvPr>
            <p:ph type="title" idx="5"/>
          </p:nvPr>
        </p:nvSpPr>
        <p:spPr>
          <a:xfrm>
            <a:off x="6239019"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3" name="Google Shape;1678;p21"/>
          <p:cNvSpPr txBox="1"/>
          <p:nvPr>
            <p:ph type="subTitle" idx="6"/>
          </p:nvPr>
        </p:nvSpPr>
        <p:spPr>
          <a:xfrm>
            <a:off x="879415"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44" name="Google Shape;1679;p21"/>
          <p:cNvSpPr txBox="1"/>
          <p:nvPr>
            <p:ph type="subTitle" idx="7"/>
          </p:nvPr>
        </p:nvSpPr>
        <p:spPr>
          <a:xfrm>
            <a:off x="3566431"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45" name="Google Shape;1680;p21"/>
          <p:cNvSpPr txBox="1"/>
          <p:nvPr>
            <p:ph type="title" idx="8"/>
          </p:nvPr>
        </p:nvSpPr>
        <p:spPr>
          <a:xfrm>
            <a:off x="879415"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6" name="Google Shape;1681;p21"/>
          <p:cNvSpPr txBox="1"/>
          <p:nvPr>
            <p:ph type="title" idx="9"/>
          </p:nvPr>
        </p:nvSpPr>
        <p:spPr>
          <a:xfrm>
            <a:off x="3566431"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7" name="Google Shape;1682;p21"/>
          <p:cNvSpPr txBox="1"/>
          <p:nvPr>
            <p:ph type="subTitle" idx="13"/>
          </p:nvPr>
        </p:nvSpPr>
        <p:spPr>
          <a:xfrm>
            <a:off x="6239019"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0848" name="Google Shape;1683;p21"/>
          <p:cNvSpPr txBox="1"/>
          <p:nvPr>
            <p:ph type="title" idx="14"/>
          </p:nvPr>
        </p:nvSpPr>
        <p:spPr>
          <a:xfrm>
            <a:off x="6239019"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0849" name="Google Shape;1684;p21"/>
          <p:cNvSpPr txBox="1"/>
          <p:nvPr>
            <p:ph type="title" idx="15"/>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p:txBody>
      </p:sp>
      <p:sp>
        <p:nvSpPr>
          <p:cNvPr id="1050850" name="Google Shape;1685;p21"/>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51" name="Google Shape;1686;p21"/>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52" name="Google Shape;1687;p21"/>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53" name="Google Shape;1688;p21"/>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54" name="Google Shape;1689;p21"/>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855" name="Google Shape;1690;p21"/>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ext">
  <p:cSld name="CUSTOM_2">
    <p:spTree>
      <p:nvGrpSpPr>
        <p:cNvPr id="121" name="Shape 1691"/>
        <p:cNvGrpSpPr/>
        <p:nvPr/>
      </p:nvGrpSpPr>
      <p:grpSpPr>
        <a:xfrm>
          <a:off x="0" y="0"/>
          <a:ext cx="0" cy="0"/>
          <a:chOff x="0" y="0"/>
          <a:chExt cx="0" cy="0"/>
        </a:xfrm>
      </p:grpSpPr>
      <p:grpSp>
        <p:nvGrpSpPr>
          <p:cNvPr id="122" name="Google Shape;1692;p22"/>
          <p:cNvGrpSpPr/>
          <p:nvPr/>
        </p:nvGrpSpPr>
        <p:grpSpPr>
          <a:xfrm>
            <a:off x="-92" y="-411"/>
            <a:ext cx="9143872" cy="5144320"/>
            <a:chOff x="238125" y="846625"/>
            <a:chExt cx="7143650" cy="4019000"/>
          </a:xfrm>
        </p:grpSpPr>
        <p:sp>
          <p:nvSpPr>
            <p:cNvPr id="1049404" name="Google Shape;1693;p22"/>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05" name="Google Shape;1694;p22"/>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06" name="Google Shape;1695;p22"/>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07" name="Google Shape;1696;p22"/>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08" name="Google Shape;1697;p22"/>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09" name="Google Shape;1698;p22"/>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0" name="Google Shape;1699;p22"/>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1" name="Google Shape;1700;p22"/>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2" name="Google Shape;1701;p22"/>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3" name="Google Shape;1702;p22"/>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4" name="Google Shape;1703;p22"/>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5" name="Google Shape;1704;p22"/>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6" name="Google Shape;1705;p22"/>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7" name="Google Shape;1706;p22"/>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8" name="Google Shape;1707;p22"/>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19" name="Google Shape;1708;p22"/>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0" name="Google Shape;1709;p22"/>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1" name="Google Shape;1710;p22"/>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2" name="Google Shape;1711;p22"/>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3" name="Google Shape;1712;p22"/>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4" name="Google Shape;1713;p22"/>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5" name="Google Shape;1714;p22"/>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6" name="Google Shape;1715;p22"/>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7" name="Google Shape;1716;p22"/>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8" name="Google Shape;1717;p22"/>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29" name="Google Shape;1718;p22"/>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0" name="Google Shape;1719;p22"/>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1" name="Google Shape;1720;p22"/>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2" name="Google Shape;1721;p22"/>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3" name="Google Shape;1722;p22"/>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4" name="Google Shape;1723;p22"/>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5" name="Google Shape;1724;p22"/>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6" name="Google Shape;1725;p22"/>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7" name="Google Shape;1726;p22"/>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8" name="Google Shape;1727;p22"/>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39" name="Google Shape;1728;p22"/>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0" name="Google Shape;1729;p22"/>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1" name="Google Shape;1730;p22"/>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2" name="Google Shape;1731;p22"/>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3" name="Google Shape;1732;p22"/>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4" name="Google Shape;1733;p22"/>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5" name="Google Shape;1734;p22"/>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6" name="Google Shape;1735;p22"/>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7" name="Google Shape;1736;p22"/>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8" name="Google Shape;1737;p22"/>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49" name="Google Shape;1738;p22"/>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0" name="Google Shape;1739;p22"/>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1" name="Google Shape;1740;p22"/>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2" name="Google Shape;1741;p22"/>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3" name="Google Shape;1742;p22"/>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4" name="Google Shape;1743;p22"/>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5" name="Google Shape;1744;p22"/>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6" name="Google Shape;1745;p22"/>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7" name="Google Shape;1746;p22"/>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8" name="Google Shape;1747;p22"/>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59" name="Google Shape;1748;p22"/>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0" name="Google Shape;1749;p22"/>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1" name="Google Shape;1750;p22"/>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2" name="Google Shape;1751;p22"/>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3" name="Google Shape;1752;p22"/>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4" name="Google Shape;1753;p22"/>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5" name="Google Shape;1754;p22"/>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6" name="Google Shape;1755;p22"/>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7" name="Google Shape;1756;p22"/>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8" name="Google Shape;1757;p22"/>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69" name="Google Shape;1758;p22"/>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0" name="Google Shape;1759;p22"/>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1" name="Google Shape;1760;p22"/>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2" name="Google Shape;1761;p22"/>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3" name="Google Shape;1762;p22"/>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4" name="Google Shape;1763;p22"/>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5" name="Google Shape;1764;p22"/>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6" name="Google Shape;1765;p22"/>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7" name="Google Shape;1766;p22"/>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8" name="Google Shape;1767;p22"/>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79" name="Google Shape;1768;p22"/>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0" name="Google Shape;1769;p22"/>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1" name="Google Shape;1770;p22"/>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2" name="Google Shape;1771;p22"/>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9483" name="Google Shape;1772;p22"/>
          <p:cNvSpPr/>
          <p:nvPr/>
        </p:nvSpPr>
        <p:spPr>
          <a:xfrm>
            <a:off x="1483525" y="1122125"/>
            <a:ext cx="6177000" cy="27957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4" name="Google Shape;1773;p22"/>
          <p:cNvSpPr txBox="1"/>
          <p:nvPr>
            <p:ph type="title"/>
          </p:nvPr>
        </p:nvSpPr>
        <p:spPr>
          <a:xfrm>
            <a:off x="2382800" y="1715900"/>
            <a:ext cx="4378500" cy="707700"/>
          </a:xfrm>
          <a:prstGeom prst="rect"/>
        </p:spPr>
        <p:txBody>
          <a:bodyPr anchor="ctr" anchorCtr="0" bIns="91425" lIns="91425" rIns="91425" spcFirstLastPara="1" tIns="91425" wrap="square">
            <a:noAutofit/>
          </a:bodyPr>
          <a:lstStyle>
            <a:lvl1pPr algn="ctr" lvl="0" rtl="0">
              <a:spcBef>
                <a:spcPts val="0"/>
              </a:spcBef>
              <a:spcAft>
                <a:spcPts val="0"/>
              </a:spcAft>
              <a:buSzPts val="4200"/>
              <a:buNone/>
              <a:defRPr sz="5000"/>
            </a:lvl1pPr>
            <a:lvl2pPr algn="ctr" lvl="1" rtl="0">
              <a:spcBef>
                <a:spcPts val="0"/>
              </a:spcBef>
              <a:spcAft>
                <a:spcPts val="0"/>
              </a:spcAft>
              <a:buSzPts val="4200"/>
              <a:buNone/>
              <a:defRPr sz="4200"/>
            </a:lvl2pPr>
            <a:lvl3pPr algn="ctr" lvl="2" rtl="0">
              <a:spcBef>
                <a:spcPts val="0"/>
              </a:spcBef>
              <a:spcAft>
                <a:spcPts val="0"/>
              </a:spcAft>
              <a:buSzPts val="4200"/>
              <a:buNone/>
              <a:defRPr sz="4200"/>
            </a:lvl3pPr>
            <a:lvl4pPr algn="ctr" lvl="3" rtl="0">
              <a:spcBef>
                <a:spcPts val="0"/>
              </a:spcBef>
              <a:spcAft>
                <a:spcPts val="0"/>
              </a:spcAft>
              <a:buSzPts val="4200"/>
              <a:buNone/>
              <a:defRPr sz="4200"/>
            </a:lvl4pPr>
            <a:lvl5pPr algn="ctr" lvl="4" rtl="0">
              <a:spcBef>
                <a:spcPts val="0"/>
              </a:spcBef>
              <a:spcAft>
                <a:spcPts val="0"/>
              </a:spcAft>
              <a:buSzPts val="4200"/>
              <a:buNone/>
              <a:defRPr sz="4200"/>
            </a:lvl5pPr>
            <a:lvl6pPr algn="ctr" lvl="5" rtl="0">
              <a:spcBef>
                <a:spcPts val="0"/>
              </a:spcBef>
              <a:spcAft>
                <a:spcPts val="0"/>
              </a:spcAft>
              <a:buSzPts val="4200"/>
              <a:buNone/>
              <a:defRPr sz="4200"/>
            </a:lvl6pPr>
            <a:lvl7pPr algn="ctr" lvl="6" rtl="0">
              <a:spcBef>
                <a:spcPts val="0"/>
              </a:spcBef>
              <a:spcAft>
                <a:spcPts val="0"/>
              </a:spcAft>
              <a:buSzPts val="4200"/>
              <a:buNone/>
              <a:defRPr sz="4200"/>
            </a:lvl7pPr>
            <a:lvl8pPr algn="ctr" lvl="7" rtl="0">
              <a:spcBef>
                <a:spcPts val="0"/>
              </a:spcBef>
              <a:spcAft>
                <a:spcPts val="0"/>
              </a:spcAft>
              <a:buSzPts val="4200"/>
              <a:buNone/>
              <a:defRPr sz="4200"/>
            </a:lvl8pPr>
            <a:lvl9pPr algn="ctr" lvl="8" rtl="0">
              <a:spcBef>
                <a:spcPts val="0"/>
              </a:spcBef>
              <a:spcAft>
                <a:spcPts val="0"/>
              </a:spcAft>
              <a:buSzPts val="4200"/>
              <a:buNone/>
              <a:defRPr sz="4200"/>
            </a:lvl9pPr>
          </a:lstStyle>
          <a:p/>
        </p:txBody>
      </p:sp>
      <p:sp>
        <p:nvSpPr>
          <p:cNvPr id="1049485" name="Google Shape;1774;p22"/>
          <p:cNvSpPr txBox="1"/>
          <p:nvPr>
            <p:ph type="subTitle" idx="1"/>
          </p:nvPr>
        </p:nvSpPr>
        <p:spPr>
          <a:xfrm>
            <a:off x="2382800" y="2423500"/>
            <a:ext cx="4378500" cy="10041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21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9486" name="Google Shape;1775;p22"/>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7" name="Google Shape;1776;p22"/>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8" name="Google Shape;1777;p22"/>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89" name="Google Shape;1778;p22"/>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0" name="Google Shape;1779;p22"/>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1" name="Google Shape;1780;p22"/>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2" name="Google Shape;1781;p22"/>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3" name="Google Shape;1782;p22"/>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4" name="Google Shape;1783;p22"/>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ext 1">
  <p:cSld name="CUSTOM_2_1">
    <p:spTree>
      <p:nvGrpSpPr>
        <p:cNvPr id="360" name="Shape 1784"/>
        <p:cNvGrpSpPr/>
        <p:nvPr/>
      </p:nvGrpSpPr>
      <p:grpSpPr>
        <a:xfrm>
          <a:off x="0" y="0"/>
          <a:ext cx="0" cy="0"/>
          <a:chOff x="0" y="0"/>
          <a:chExt cx="0" cy="0"/>
        </a:xfrm>
      </p:grpSpPr>
      <p:grpSp>
        <p:nvGrpSpPr>
          <p:cNvPr id="361" name="Google Shape;1785;p23"/>
          <p:cNvGrpSpPr/>
          <p:nvPr/>
        </p:nvGrpSpPr>
        <p:grpSpPr>
          <a:xfrm>
            <a:off x="-92" y="-411"/>
            <a:ext cx="9143872" cy="5144320"/>
            <a:chOff x="238125" y="846625"/>
            <a:chExt cx="7143650" cy="4019000"/>
          </a:xfrm>
        </p:grpSpPr>
        <p:sp>
          <p:nvSpPr>
            <p:cNvPr id="1053559" name="Google Shape;1786;p2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0" name="Google Shape;1787;p2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1" name="Google Shape;1788;p2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2" name="Google Shape;1789;p2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3" name="Google Shape;1790;p2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4" name="Google Shape;1791;p2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5" name="Google Shape;1792;p2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6" name="Google Shape;1793;p2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7" name="Google Shape;1794;p2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8" name="Google Shape;1795;p2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69" name="Google Shape;1796;p2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0" name="Google Shape;1797;p2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1" name="Google Shape;1798;p2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2" name="Google Shape;1799;p2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3" name="Google Shape;1800;p2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4" name="Google Shape;1801;p2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5" name="Google Shape;1802;p2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6" name="Google Shape;1803;p2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7" name="Google Shape;1804;p2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8" name="Google Shape;1805;p2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79" name="Google Shape;1806;p2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0" name="Google Shape;1807;p2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1" name="Google Shape;1808;p2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2" name="Google Shape;1809;p2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3" name="Google Shape;1810;p2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4" name="Google Shape;1811;p2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5" name="Google Shape;1812;p2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6" name="Google Shape;1813;p2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7" name="Google Shape;1814;p2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8" name="Google Shape;1815;p2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89" name="Google Shape;1816;p2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0" name="Google Shape;1817;p2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1" name="Google Shape;1818;p2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2" name="Google Shape;1819;p2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3" name="Google Shape;1820;p2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4" name="Google Shape;1821;p2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5" name="Google Shape;1822;p2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6" name="Google Shape;1823;p2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7" name="Google Shape;1824;p2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8" name="Google Shape;1825;p2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599" name="Google Shape;1826;p2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0" name="Google Shape;1827;p2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1" name="Google Shape;1828;p2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2" name="Google Shape;1829;p2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3" name="Google Shape;1830;p2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4" name="Google Shape;1831;p2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5" name="Google Shape;1832;p2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6" name="Google Shape;1833;p2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7" name="Google Shape;1834;p2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8" name="Google Shape;1835;p2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09" name="Google Shape;1836;p2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0" name="Google Shape;1837;p2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1" name="Google Shape;1838;p2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2" name="Google Shape;1839;p2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3" name="Google Shape;1840;p2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4" name="Google Shape;1841;p2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5" name="Google Shape;1842;p2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6" name="Google Shape;1843;p2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7" name="Google Shape;1844;p2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8" name="Google Shape;1845;p2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19" name="Google Shape;1846;p2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0" name="Google Shape;1847;p2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1" name="Google Shape;1848;p2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2" name="Google Shape;1849;p2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3" name="Google Shape;1850;p2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4" name="Google Shape;1851;p2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5" name="Google Shape;1852;p2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6" name="Google Shape;1853;p2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7" name="Google Shape;1854;p2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8" name="Google Shape;1855;p2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29" name="Google Shape;1856;p2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0" name="Google Shape;1857;p2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1" name="Google Shape;1858;p2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2" name="Google Shape;1859;p2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3" name="Google Shape;1860;p2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4" name="Google Shape;1861;p2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5" name="Google Shape;1862;p2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6" name="Google Shape;1863;p2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7" name="Google Shape;1864;p2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3638" name="Google Shape;1865;p23"/>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39" name="Google Shape;1866;p23"/>
          <p:cNvSpPr txBox="1"/>
          <p:nvPr>
            <p:ph type="subTitle" idx="1"/>
          </p:nvPr>
        </p:nvSpPr>
        <p:spPr>
          <a:xfrm>
            <a:off x="1685229" y="2386875"/>
            <a:ext cx="2645100" cy="11145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3640" name="Google Shape;1867;p23"/>
          <p:cNvSpPr txBox="1"/>
          <p:nvPr>
            <p:ph type="title"/>
          </p:nvPr>
        </p:nvSpPr>
        <p:spPr>
          <a:xfrm>
            <a:off x="1685225" y="1609588"/>
            <a:ext cx="2645100" cy="777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3641" name="Google Shape;1868;p2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42" name="Google Shape;1869;p2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43" name="Google Shape;1870;p2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44" name="Google Shape;1871;p23"/>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645" name="Google Shape;1872;p23"/>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2">
  <p:cSld name="CUSTOM_2_1_1">
    <p:spTree>
      <p:nvGrpSpPr>
        <p:cNvPr id="378" name="Shape 1873"/>
        <p:cNvGrpSpPr/>
        <p:nvPr/>
      </p:nvGrpSpPr>
      <p:grpSpPr>
        <a:xfrm>
          <a:off x="0" y="0"/>
          <a:ext cx="0" cy="0"/>
          <a:chOff x="0" y="0"/>
          <a:chExt cx="0" cy="0"/>
        </a:xfrm>
      </p:grpSpPr>
      <p:grpSp>
        <p:nvGrpSpPr>
          <p:cNvPr id="379" name="Google Shape;1874;p24"/>
          <p:cNvGrpSpPr/>
          <p:nvPr/>
        </p:nvGrpSpPr>
        <p:grpSpPr>
          <a:xfrm>
            <a:off x="-92" y="-411"/>
            <a:ext cx="9143872" cy="5144320"/>
            <a:chOff x="238125" y="846625"/>
            <a:chExt cx="7143650" cy="4019000"/>
          </a:xfrm>
        </p:grpSpPr>
        <p:sp>
          <p:nvSpPr>
            <p:cNvPr id="1053762" name="Google Shape;1875;p2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3" name="Google Shape;1876;p2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4" name="Google Shape;1877;p2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5" name="Google Shape;1878;p2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6" name="Google Shape;1879;p2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7" name="Google Shape;1880;p2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8" name="Google Shape;1881;p2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69" name="Google Shape;1882;p2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0" name="Google Shape;1883;p2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1" name="Google Shape;1884;p2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2" name="Google Shape;1885;p2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3" name="Google Shape;1886;p2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4" name="Google Shape;1887;p2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5" name="Google Shape;1888;p2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6" name="Google Shape;1889;p2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7" name="Google Shape;1890;p2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8" name="Google Shape;1891;p2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79" name="Google Shape;1892;p2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0" name="Google Shape;1893;p2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1" name="Google Shape;1894;p2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2" name="Google Shape;1895;p2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3" name="Google Shape;1896;p2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4" name="Google Shape;1897;p2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5" name="Google Shape;1898;p2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6" name="Google Shape;1899;p2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7" name="Google Shape;1900;p2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8" name="Google Shape;1901;p2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89" name="Google Shape;1902;p2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0" name="Google Shape;1903;p2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1" name="Google Shape;1904;p2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2" name="Google Shape;1905;p2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3" name="Google Shape;1906;p2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4" name="Google Shape;1907;p2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5" name="Google Shape;1908;p2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6" name="Google Shape;1909;p2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7" name="Google Shape;1910;p2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8" name="Google Shape;1911;p2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799" name="Google Shape;1912;p2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0" name="Google Shape;1913;p2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1" name="Google Shape;1914;p2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2" name="Google Shape;1915;p2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3" name="Google Shape;1916;p2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4" name="Google Shape;1917;p2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5" name="Google Shape;1918;p2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6" name="Google Shape;1919;p2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7" name="Google Shape;1920;p2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8" name="Google Shape;1921;p2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09" name="Google Shape;1922;p2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0" name="Google Shape;1923;p2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1" name="Google Shape;1924;p2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2" name="Google Shape;1925;p2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3" name="Google Shape;1926;p2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4" name="Google Shape;1927;p2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5" name="Google Shape;1928;p2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6" name="Google Shape;1929;p2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7" name="Google Shape;1930;p2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8" name="Google Shape;1931;p2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19" name="Google Shape;1932;p2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0" name="Google Shape;1933;p2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1" name="Google Shape;1934;p2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2" name="Google Shape;1935;p2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3" name="Google Shape;1936;p2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4" name="Google Shape;1937;p2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5" name="Google Shape;1938;p2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6" name="Google Shape;1939;p2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7" name="Google Shape;1940;p2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8" name="Google Shape;1941;p2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29" name="Google Shape;1942;p2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0" name="Google Shape;1943;p2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1" name="Google Shape;1944;p2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2" name="Google Shape;1945;p2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3" name="Google Shape;1946;p2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4" name="Google Shape;1947;p2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5" name="Google Shape;1948;p2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6" name="Google Shape;1949;p2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7" name="Google Shape;1950;p2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8" name="Google Shape;1951;p2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39" name="Google Shape;1952;p2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0" name="Google Shape;1953;p2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3841" name="Google Shape;1954;p24"/>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2" name="Google Shape;1955;p24"/>
          <p:cNvSpPr txBox="1"/>
          <p:nvPr>
            <p:ph type="subTitle" idx="1"/>
          </p:nvPr>
        </p:nvSpPr>
        <p:spPr>
          <a:xfrm>
            <a:off x="5126775" y="2430925"/>
            <a:ext cx="2484000" cy="10569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3843" name="Google Shape;1956;p24"/>
          <p:cNvSpPr txBox="1"/>
          <p:nvPr>
            <p:ph type="title"/>
          </p:nvPr>
        </p:nvSpPr>
        <p:spPr>
          <a:xfrm>
            <a:off x="5584725" y="1655675"/>
            <a:ext cx="1567800" cy="7752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3844" name="Google Shape;1957;p24"/>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5" name="Google Shape;1958;p24"/>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6" name="Google Shape;1959;p24"/>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7" name="Google Shape;1960;p24"/>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848" name="Google Shape;1961;p24"/>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ext 3">
  <p:cSld name="CUSTOM_2_1_1_1">
    <p:spTree>
      <p:nvGrpSpPr>
        <p:cNvPr id="389" name="Shape 1962"/>
        <p:cNvGrpSpPr/>
        <p:nvPr/>
      </p:nvGrpSpPr>
      <p:grpSpPr>
        <a:xfrm>
          <a:off x="0" y="0"/>
          <a:ext cx="0" cy="0"/>
          <a:chOff x="0" y="0"/>
          <a:chExt cx="0" cy="0"/>
        </a:xfrm>
      </p:grpSpPr>
      <p:grpSp>
        <p:nvGrpSpPr>
          <p:cNvPr id="390" name="Google Shape;1963;p25"/>
          <p:cNvGrpSpPr/>
          <p:nvPr/>
        </p:nvGrpSpPr>
        <p:grpSpPr>
          <a:xfrm>
            <a:off x="-92" y="-411"/>
            <a:ext cx="9143872" cy="5144320"/>
            <a:chOff x="238125" y="846625"/>
            <a:chExt cx="7143650" cy="4019000"/>
          </a:xfrm>
        </p:grpSpPr>
        <p:sp>
          <p:nvSpPr>
            <p:cNvPr id="1053929" name="Google Shape;1964;p2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0" name="Google Shape;1965;p2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1" name="Google Shape;1966;p2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2" name="Google Shape;1967;p2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3" name="Google Shape;1968;p2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4" name="Google Shape;1969;p2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5" name="Google Shape;1970;p2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6" name="Google Shape;1971;p2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7" name="Google Shape;1972;p2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8" name="Google Shape;1973;p2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39" name="Google Shape;1974;p2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0" name="Google Shape;1975;p2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1" name="Google Shape;1976;p2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2" name="Google Shape;1977;p2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3" name="Google Shape;1978;p2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4" name="Google Shape;1979;p2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5" name="Google Shape;1980;p2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6" name="Google Shape;1981;p2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7" name="Google Shape;1982;p2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8" name="Google Shape;1983;p2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49" name="Google Shape;1984;p2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0" name="Google Shape;1985;p2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1" name="Google Shape;1986;p2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2" name="Google Shape;1987;p2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3" name="Google Shape;1988;p2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4" name="Google Shape;1989;p2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5" name="Google Shape;1990;p2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6" name="Google Shape;1991;p2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7" name="Google Shape;1992;p2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8" name="Google Shape;1993;p2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59" name="Google Shape;1994;p2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0" name="Google Shape;1995;p2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1" name="Google Shape;1996;p2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2" name="Google Shape;1997;p2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3" name="Google Shape;1998;p2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4" name="Google Shape;1999;p2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5" name="Google Shape;2000;p2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6" name="Google Shape;2001;p2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7" name="Google Shape;2002;p2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8" name="Google Shape;2003;p2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69" name="Google Shape;2004;p2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0" name="Google Shape;2005;p2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1" name="Google Shape;2006;p2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2" name="Google Shape;2007;p2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3" name="Google Shape;2008;p2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4" name="Google Shape;2009;p2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5" name="Google Shape;2010;p2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6" name="Google Shape;2011;p2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7" name="Google Shape;2012;p2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8" name="Google Shape;2013;p2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79" name="Google Shape;2014;p2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0" name="Google Shape;2015;p2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1" name="Google Shape;2016;p2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2" name="Google Shape;2017;p2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3" name="Google Shape;2018;p2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4" name="Google Shape;2019;p2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5" name="Google Shape;2020;p2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6" name="Google Shape;2021;p2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7" name="Google Shape;2022;p2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8" name="Google Shape;2023;p2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89" name="Google Shape;2024;p2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0" name="Google Shape;2025;p2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1" name="Google Shape;2026;p2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2" name="Google Shape;2027;p2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3" name="Google Shape;2028;p2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4" name="Google Shape;2029;p2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5" name="Google Shape;2030;p2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6" name="Google Shape;2031;p2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7" name="Google Shape;2032;p2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8" name="Google Shape;2033;p2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3999" name="Google Shape;2034;p2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0" name="Google Shape;2035;p2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1" name="Google Shape;2036;p2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2" name="Google Shape;2037;p2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3" name="Google Shape;2038;p2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4" name="Google Shape;2039;p2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5" name="Google Shape;2040;p2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6" name="Google Shape;2041;p2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7" name="Google Shape;2042;p2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4008" name="Google Shape;2043;p25"/>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09" name="Google Shape;2044;p25"/>
          <p:cNvSpPr txBox="1"/>
          <p:nvPr>
            <p:ph type="subTitle" idx="1"/>
          </p:nvPr>
        </p:nvSpPr>
        <p:spPr>
          <a:xfrm>
            <a:off x="1532875" y="2432738"/>
            <a:ext cx="2484000" cy="10569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54010" name="Google Shape;2045;p25"/>
          <p:cNvSpPr txBox="1"/>
          <p:nvPr>
            <p:ph type="title"/>
          </p:nvPr>
        </p:nvSpPr>
        <p:spPr>
          <a:xfrm>
            <a:off x="1990825" y="1653862"/>
            <a:ext cx="1567800" cy="7788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4011" name="Google Shape;2046;p25"/>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12" name="Google Shape;2047;p25"/>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13" name="Google Shape;2048;p25"/>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14" name="Google Shape;2049;p25"/>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15" name="Google Shape;2050;p25"/>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ext 4">
  <p:cSld name="CUSTOM_7">
    <p:spTree>
      <p:nvGrpSpPr>
        <p:cNvPr id="446" name="Shape 2051"/>
        <p:cNvGrpSpPr/>
        <p:nvPr/>
      </p:nvGrpSpPr>
      <p:grpSpPr>
        <a:xfrm>
          <a:off x="0" y="0"/>
          <a:ext cx="0" cy="0"/>
          <a:chOff x="0" y="0"/>
          <a:chExt cx="0" cy="0"/>
        </a:xfrm>
      </p:grpSpPr>
      <p:grpSp>
        <p:nvGrpSpPr>
          <p:cNvPr id="447" name="Google Shape;2052;p26"/>
          <p:cNvGrpSpPr/>
          <p:nvPr/>
        </p:nvGrpSpPr>
        <p:grpSpPr>
          <a:xfrm>
            <a:off x="-92" y="-411"/>
            <a:ext cx="9143872" cy="5144320"/>
            <a:chOff x="238125" y="846625"/>
            <a:chExt cx="7143650" cy="4019000"/>
          </a:xfrm>
        </p:grpSpPr>
        <p:sp>
          <p:nvSpPr>
            <p:cNvPr id="1055003" name="Google Shape;2053;p2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4" name="Google Shape;2054;p2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5" name="Google Shape;2055;p2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6" name="Google Shape;2056;p2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7" name="Google Shape;2057;p2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8" name="Google Shape;2058;p2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09" name="Google Shape;2059;p2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0" name="Google Shape;2060;p2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1" name="Google Shape;2061;p2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2" name="Google Shape;2062;p2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3" name="Google Shape;2063;p2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4" name="Google Shape;2064;p2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5" name="Google Shape;2065;p2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6" name="Google Shape;2066;p2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7" name="Google Shape;2067;p2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8" name="Google Shape;2068;p2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19" name="Google Shape;2069;p2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0" name="Google Shape;2070;p2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1" name="Google Shape;2071;p2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2" name="Google Shape;2072;p2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3" name="Google Shape;2073;p2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4" name="Google Shape;2074;p2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5" name="Google Shape;2075;p2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6" name="Google Shape;2076;p2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7" name="Google Shape;2077;p2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8" name="Google Shape;2078;p2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29" name="Google Shape;2079;p2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0" name="Google Shape;2080;p2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1" name="Google Shape;2081;p2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2" name="Google Shape;2082;p2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3" name="Google Shape;2083;p2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4" name="Google Shape;2084;p2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5" name="Google Shape;2085;p2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6" name="Google Shape;2086;p2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7" name="Google Shape;2087;p2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8" name="Google Shape;2088;p2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39" name="Google Shape;2089;p2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0" name="Google Shape;2090;p2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1" name="Google Shape;2091;p2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2" name="Google Shape;2092;p2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3" name="Google Shape;2093;p2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4" name="Google Shape;2094;p2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5" name="Google Shape;2095;p2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6" name="Google Shape;2096;p2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7" name="Google Shape;2097;p2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8" name="Google Shape;2098;p2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49" name="Google Shape;2099;p2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0" name="Google Shape;2100;p2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1" name="Google Shape;2101;p2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2" name="Google Shape;2102;p2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3" name="Google Shape;2103;p2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4" name="Google Shape;2104;p2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5" name="Google Shape;2105;p2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6" name="Google Shape;2106;p2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7" name="Google Shape;2107;p2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8" name="Google Shape;2108;p2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59" name="Google Shape;2109;p2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0" name="Google Shape;2110;p2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1" name="Google Shape;2111;p2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2" name="Google Shape;2112;p2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3" name="Google Shape;2113;p2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4" name="Google Shape;2114;p2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5" name="Google Shape;2115;p2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6" name="Google Shape;2116;p2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7" name="Google Shape;2117;p2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8" name="Google Shape;2118;p2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69" name="Google Shape;2119;p2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0" name="Google Shape;2120;p2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1" name="Google Shape;2121;p2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2" name="Google Shape;2122;p2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3" name="Google Shape;2123;p2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4" name="Google Shape;2124;p2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5" name="Google Shape;2125;p2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6" name="Google Shape;2126;p2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7" name="Google Shape;2127;p2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8" name="Google Shape;2128;p2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79" name="Google Shape;2129;p2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80" name="Google Shape;2130;p2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81" name="Google Shape;2131;p2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5082" name="Google Shape;2132;p26"/>
          <p:cNvSpPr/>
          <p:nvPr/>
        </p:nvSpPr>
        <p:spPr>
          <a:xfrm flipH="1">
            <a:off x="483626" y="1131275"/>
            <a:ext cx="8162400" cy="3470400"/>
          </a:xfrm>
          <a:prstGeom prst="trapezoid">
            <a:avLst>
              <a:gd name="adj" fmla="val 4827"/>
            </a:avLst>
          </a:prstGeom>
          <a:solidFill>
            <a:schemeClr val="lt1"/>
          </a:solidFill>
          <a:ln>
            <a:noFill/>
          </a:ln>
        </p:spPr>
        <p:txBody>
          <a:bodyPr anchor="t" anchorCtr="0" bIns="91425" lIns="91425" rIns="91425" spcFirstLastPara="1" tIns="91425" wrap="square">
            <a:noAutofit/>
          </a:bodyPr>
          <a:p>
            <a:pPr algn="l" indent="0" lvl="0" marL="0" rtl="0">
              <a:spcBef>
                <a:spcPts val="0"/>
              </a:spcBef>
              <a:spcAft>
                <a:spcPts val="0"/>
              </a:spcAft>
              <a:buNone/>
            </a:pPr>
            <a:r>
              <a:t/>
            </a:r>
          </a:p>
        </p:txBody>
      </p:sp>
      <p:sp>
        <p:nvSpPr>
          <p:cNvPr id="1055083" name="Google Shape;2133;p26"/>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084" name="Google Shape;2134;p26"/>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lvl1pPr>
            <a:lvl2pPr lvl="1">
              <a:spcBef>
                <a:spcPts val="0"/>
              </a:spcBef>
              <a:spcAft>
                <a:spcPts val="0"/>
              </a:spcAft>
              <a:buSzPts val="2800"/>
              <a:buNone/>
              <a:defRPr>
                <a:latin typeface="Alata"/>
                <a:ea typeface="Alata"/>
                <a:cs typeface="Alata"/>
                <a:sym typeface="Alata"/>
              </a:defRPr>
            </a:lvl2pPr>
            <a:lvl3pPr lvl="2">
              <a:spcBef>
                <a:spcPts val="0"/>
              </a:spcBef>
              <a:spcAft>
                <a:spcPts val="0"/>
              </a:spcAft>
              <a:buSzPts val="2800"/>
              <a:buNone/>
              <a:defRPr>
                <a:latin typeface="Alata"/>
                <a:ea typeface="Alata"/>
                <a:cs typeface="Alata"/>
                <a:sym typeface="Alata"/>
              </a:defRPr>
            </a:lvl3pPr>
            <a:lvl4pPr lvl="3">
              <a:spcBef>
                <a:spcPts val="0"/>
              </a:spcBef>
              <a:spcAft>
                <a:spcPts val="0"/>
              </a:spcAft>
              <a:buSzPts val="2800"/>
              <a:buNone/>
              <a:defRPr>
                <a:latin typeface="Alata"/>
                <a:ea typeface="Alata"/>
                <a:cs typeface="Alata"/>
                <a:sym typeface="Alata"/>
              </a:defRPr>
            </a:lvl4pPr>
            <a:lvl5pPr lvl="4">
              <a:spcBef>
                <a:spcPts val="0"/>
              </a:spcBef>
              <a:spcAft>
                <a:spcPts val="0"/>
              </a:spcAft>
              <a:buSzPts val="2800"/>
              <a:buNone/>
              <a:defRPr>
                <a:latin typeface="Alata"/>
                <a:ea typeface="Alata"/>
                <a:cs typeface="Alata"/>
                <a:sym typeface="Alata"/>
              </a:defRPr>
            </a:lvl5pPr>
            <a:lvl6pPr lvl="5">
              <a:spcBef>
                <a:spcPts val="0"/>
              </a:spcBef>
              <a:spcAft>
                <a:spcPts val="0"/>
              </a:spcAft>
              <a:buSzPts val="2800"/>
              <a:buNone/>
              <a:defRPr>
                <a:latin typeface="Alata"/>
                <a:ea typeface="Alata"/>
                <a:cs typeface="Alata"/>
                <a:sym typeface="Alata"/>
              </a:defRPr>
            </a:lvl6pPr>
            <a:lvl7pPr lvl="6">
              <a:spcBef>
                <a:spcPts val="0"/>
              </a:spcBef>
              <a:spcAft>
                <a:spcPts val="0"/>
              </a:spcAft>
              <a:buSzPts val="2800"/>
              <a:buNone/>
              <a:defRPr>
                <a:latin typeface="Alata"/>
                <a:ea typeface="Alata"/>
                <a:cs typeface="Alata"/>
                <a:sym typeface="Alata"/>
              </a:defRPr>
            </a:lvl7pPr>
            <a:lvl8pPr lvl="7">
              <a:spcBef>
                <a:spcPts val="0"/>
              </a:spcBef>
              <a:spcAft>
                <a:spcPts val="0"/>
              </a:spcAft>
              <a:buSzPts val="2800"/>
              <a:buNone/>
              <a:defRPr>
                <a:latin typeface="Alata"/>
                <a:ea typeface="Alata"/>
                <a:cs typeface="Alata"/>
                <a:sym typeface="Alata"/>
              </a:defRPr>
            </a:lvl8pPr>
            <a:lvl9pPr lvl="8">
              <a:spcBef>
                <a:spcPts val="0"/>
              </a:spcBef>
              <a:spcAft>
                <a:spcPts val="0"/>
              </a:spcAft>
              <a:buSzPts val="2800"/>
              <a:buNone/>
              <a:defRPr>
                <a:latin typeface="Alata"/>
                <a:ea typeface="Alata"/>
                <a:cs typeface="Alata"/>
                <a:sym typeface="Alata"/>
              </a:defRPr>
            </a:lvl9pPr>
          </a:lstStyle>
          <a:p/>
        </p:txBody>
      </p:sp>
      <p:sp>
        <p:nvSpPr>
          <p:cNvPr id="1055085" name="Google Shape;2135;p26"/>
          <p:cNvSpPr txBox="1"/>
          <p:nvPr/>
        </p:nvSpPr>
        <p:spPr>
          <a:xfrm>
            <a:off x="2790350" y="1066225"/>
            <a:ext cx="3563700" cy="460500"/>
          </a:xfrm>
          <a:prstGeom prst="rect"/>
          <a:noFill/>
          <a:ln>
            <a:noFill/>
          </a:ln>
        </p:spPr>
        <p:txBody>
          <a:bodyPr anchor="ctr" anchorCtr="0" bIns="91425" lIns="91425" rIns="91425" spcFirstLastPara="1" tIns="91425" wrap="square">
            <a:noAutofit/>
          </a:bodyPr>
          <a:p>
            <a:pPr algn="ctr" indent="0" lvl="0" marL="0" rtl="0">
              <a:spcBef>
                <a:spcPts val="0"/>
              </a:spcBef>
              <a:spcAft>
                <a:spcPts val="0"/>
              </a:spcAft>
              <a:buNone/>
            </a:pPr>
            <a:r>
              <a:t/>
            </a:r>
            <a:endParaRPr>
              <a:solidFill>
                <a:srgbClr val="FFFFFF"/>
              </a:solidFill>
              <a:latin typeface="Truculenta"/>
              <a:ea typeface="Truculenta"/>
              <a:cs typeface="Truculenta"/>
              <a:sym typeface="Truculenta"/>
            </a:endParaRPr>
          </a:p>
        </p:txBody>
      </p:sp>
      <p:sp>
        <p:nvSpPr>
          <p:cNvPr id="1055086" name="Google Shape;2136;p26"/>
          <p:cNvSpPr txBox="1"/>
          <p:nvPr/>
        </p:nvSpPr>
        <p:spPr>
          <a:xfrm>
            <a:off x="720000" y="1519350"/>
            <a:ext cx="5925600" cy="2660400"/>
          </a:xfrm>
          <a:prstGeom prst="rect"/>
          <a:noFill/>
          <a:ln>
            <a:noFill/>
          </a:ln>
        </p:spPr>
        <p:txBody>
          <a:bodyPr anchor="ctr" anchorCtr="0" bIns="91425" lIns="91425" rIns="91425" spcFirstLastPara="1" tIns="91425" wrap="square">
            <a:noAutofit/>
          </a:bodyPr>
          <a:p>
            <a:pPr algn="l" indent="0" lvl="0" marL="0" rtl="0">
              <a:spcBef>
                <a:spcPts val="0"/>
              </a:spcBef>
              <a:spcAft>
                <a:spcPts val="1200"/>
              </a:spcAft>
              <a:buNone/>
            </a:pPr>
            <a:r>
              <a:t/>
            </a:r>
            <a:endParaRPr>
              <a:solidFill>
                <a:srgbClr val="FFFFFF"/>
              </a:solidFill>
              <a:latin typeface="Truculenta"/>
              <a:ea typeface="Truculenta"/>
              <a:cs typeface="Truculenta"/>
              <a:sym typeface="Truculenta"/>
            </a:endParaRPr>
          </a:p>
        </p:txBody>
      </p:sp>
      <p:sp>
        <p:nvSpPr>
          <p:cNvPr id="1055087" name="Google Shape;2137;p26"/>
          <p:cNvSpPr txBox="1"/>
          <p:nvPr>
            <p:ph type="subTitle" idx="1"/>
          </p:nvPr>
        </p:nvSpPr>
        <p:spPr>
          <a:xfrm>
            <a:off x="2639550" y="1269913"/>
            <a:ext cx="3864900" cy="460500"/>
          </a:xfrm>
          <a:prstGeom prst="rect"/>
          <a:noFill/>
        </p:spPr>
        <p:txBody>
          <a:bodyPr anchor="ctr" anchorCtr="0" bIns="91425" lIns="91425" rIns="91425" spcFirstLastPara="1" tIns="91425" wrap="square">
            <a:noAutofit/>
          </a:bodyPr>
          <a:lstStyle>
            <a:lvl1pPr algn="ctr" lvl="0" rtl="0">
              <a:lnSpc>
                <a:spcPct val="100000"/>
              </a:lnSpc>
              <a:spcBef>
                <a:spcPts val="0"/>
              </a:spcBef>
              <a:spcAft>
                <a:spcPts val="0"/>
              </a:spcAft>
              <a:buSzPts val="1400"/>
              <a:buNone/>
            </a:lvl1pPr>
            <a:lvl2pPr lvl="1" rtl="0">
              <a:lnSpc>
                <a:spcPct val="100000"/>
              </a:lnSpc>
              <a:spcBef>
                <a:spcPts val="0"/>
              </a:spcBef>
              <a:spcAft>
                <a:spcPts val="0"/>
              </a:spcAft>
              <a:buSzPts val="1400"/>
              <a:buNone/>
            </a:lvl2pPr>
            <a:lvl3pPr lvl="2" rtl="0">
              <a:lnSpc>
                <a:spcPct val="100000"/>
              </a:lnSpc>
              <a:spcBef>
                <a:spcPts val="0"/>
              </a:spcBef>
              <a:spcAft>
                <a:spcPts val="0"/>
              </a:spcAft>
              <a:buSzPts val="1400"/>
              <a:buNone/>
            </a:lvl3pPr>
            <a:lvl4pPr lvl="3" rtl="0">
              <a:lnSpc>
                <a:spcPct val="100000"/>
              </a:lnSpc>
              <a:spcBef>
                <a:spcPts val="0"/>
              </a:spcBef>
              <a:spcAft>
                <a:spcPts val="0"/>
              </a:spcAft>
              <a:buSzPts val="1400"/>
              <a:buNone/>
            </a:lvl4pPr>
            <a:lvl5pPr lvl="4" rtl="0">
              <a:lnSpc>
                <a:spcPct val="100000"/>
              </a:lnSpc>
              <a:spcBef>
                <a:spcPts val="0"/>
              </a:spcBef>
              <a:spcAft>
                <a:spcPts val="0"/>
              </a:spcAft>
              <a:buSzPts val="1400"/>
              <a:buNone/>
            </a:lvl5pPr>
            <a:lvl6pPr lvl="5" rtl="0">
              <a:lnSpc>
                <a:spcPct val="100000"/>
              </a:lnSpc>
              <a:spcBef>
                <a:spcPts val="0"/>
              </a:spcBef>
              <a:spcAft>
                <a:spcPts val="0"/>
              </a:spcAft>
              <a:buSzPts val="1400"/>
              <a:buNone/>
            </a:lvl6pPr>
            <a:lvl7pPr lvl="6" rtl="0">
              <a:lnSpc>
                <a:spcPct val="100000"/>
              </a:lnSpc>
              <a:spcBef>
                <a:spcPts val="0"/>
              </a:spcBef>
              <a:spcAft>
                <a:spcPts val="0"/>
              </a:spcAft>
              <a:buSzPts val="1400"/>
              <a:buNone/>
            </a:lvl7pPr>
            <a:lvl8pPr lvl="7" rtl="0">
              <a:lnSpc>
                <a:spcPct val="100000"/>
              </a:lnSpc>
              <a:spcBef>
                <a:spcPts val="0"/>
              </a:spcBef>
              <a:spcAft>
                <a:spcPts val="0"/>
              </a:spcAft>
              <a:buSzPts val="1400"/>
              <a:buNone/>
            </a:lvl8pPr>
            <a:lvl9pPr lvl="8" rtl="0">
              <a:lnSpc>
                <a:spcPct val="100000"/>
              </a:lnSpc>
              <a:spcBef>
                <a:spcPts val="0"/>
              </a:spcBef>
              <a:spcAft>
                <a:spcPts val="0"/>
              </a:spcAft>
              <a:buSzPts val="1400"/>
              <a:buNone/>
            </a:lvl9pPr>
          </a:lstStyle>
          <a:p/>
        </p:txBody>
      </p:sp>
      <p:sp>
        <p:nvSpPr>
          <p:cNvPr id="1055088" name="Google Shape;2138;p26"/>
          <p:cNvSpPr txBox="1"/>
          <p:nvPr>
            <p:ph type="subTitle" idx="2"/>
          </p:nvPr>
        </p:nvSpPr>
        <p:spPr>
          <a:xfrm>
            <a:off x="846450" y="1839401"/>
            <a:ext cx="5604600" cy="2175900"/>
          </a:xfrm>
          <a:prstGeom prst="rect"/>
          <a:noFill/>
        </p:spPr>
        <p:txBody>
          <a:bodyPr anchor="t" anchorCtr="0" bIns="91425" lIns="91425" rIns="91425" spcFirstLastPara="1" tIns="91425" wrap="square">
            <a:noAutofit/>
          </a:bodyPr>
          <a:lstStyle>
            <a:lvl1pPr lvl="0" marR="50800" rtl="0">
              <a:lnSpc>
                <a:spcPct val="100000"/>
              </a:lnSpc>
              <a:spcBef>
                <a:spcPts val="0"/>
              </a:spcBef>
              <a:spcAft>
                <a:spcPts val="0"/>
              </a:spcAft>
              <a:buSzPts val="1200"/>
              <a:buChar char="●"/>
            </a:lvl1pPr>
            <a:lvl2pPr lvl="1" rtl="0">
              <a:lnSpc>
                <a:spcPct val="100000"/>
              </a:lnSpc>
              <a:spcBef>
                <a:spcPts val="0"/>
              </a:spcBef>
              <a:spcAft>
                <a:spcPts val="0"/>
              </a:spcAft>
              <a:buSzPts val="1400"/>
              <a:buChar char="○"/>
            </a:lvl2pPr>
            <a:lvl3pPr lvl="2" rtl="0">
              <a:lnSpc>
                <a:spcPct val="100000"/>
              </a:lnSpc>
              <a:spcBef>
                <a:spcPts val="0"/>
              </a:spcBef>
              <a:spcAft>
                <a:spcPts val="0"/>
              </a:spcAft>
              <a:buSzPts val="1400"/>
              <a:buChar char="■"/>
            </a:lvl3pPr>
            <a:lvl4pPr lvl="3" rtl="0">
              <a:lnSpc>
                <a:spcPct val="100000"/>
              </a:lnSpc>
              <a:spcBef>
                <a:spcPts val="0"/>
              </a:spcBef>
              <a:spcAft>
                <a:spcPts val="0"/>
              </a:spcAft>
              <a:buSzPts val="1400"/>
              <a:buChar char="●"/>
            </a:lvl4pPr>
            <a:lvl5pPr lvl="4" rtl="0">
              <a:lnSpc>
                <a:spcPct val="100000"/>
              </a:lnSpc>
              <a:spcBef>
                <a:spcPts val="0"/>
              </a:spcBef>
              <a:spcAft>
                <a:spcPts val="0"/>
              </a:spcAft>
              <a:buSzPts val="1400"/>
              <a:buChar char="○"/>
            </a:lvl5pPr>
            <a:lvl6pPr lvl="5" rtl="0">
              <a:lnSpc>
                <a:spcPct val="100000"/>
              </a:lnSpc>
              <a:spcBef>
                <a:spcPts val="0"/>
              </a:spcBef>
              <a:spcAft>
                <a:spcPts val="0"/>
              </a:spcAft>
              <a:buSzPts val="1400"/>
              <a:buChar char="■"/>
            </a:lvl6pPr>
            <a:lvl7pPr lvl="6" rtl="0">
              <a:lnSpc>
                <a:spcPct val="100000"/>
              </a:lnSpc>
              <a:spcBef>
                <a:spcPts val="0"/>
              </a:spcBef>
              <a:spcAft>
                <a:spcPts val="0"/>
              </a:spcAft>
              <a:buSzPts val="1400"/>
              <a:buChar char="●"/>
            </a:lvl7pPr>
            <a:lvl8pPr lvl="7" rtl="0">
              <a:lnSpc>
                <a:spcPct val="100000"/>
              </a:lnSpc>
              <a:spcBef>
                <a:spcPts val="0"/>
              </a:spcBef>
              <a:spcAft>
                <a:spcPts val="0"/>
              </a:spcAft>
              <a:buSzPts val="1400"/>
              <a:buChar char="○"/>
            </a:lvl8pPr>
            <a:lvl9pPr lvl="8" rtl="0">
              <a:lnSpc>
                <a:spcPct val="100000"/>
              </a:lnSpc>
              <a:spcBef>
                <a:spcPts val="0"/>
              </a:spcBef>
              <a:spcAft>
                <a:spcPts val="0"/>
              </a:spcAft>
              <a:buSzPts val="1400"/>
              <a:buChar cha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ext 5">
  <p:cSld name="CUSTOM_7_1">
    <p:spTree>
      <p:nvGrpSpPr>
        <p:cNvPr id="458" name="Shape 2139"/>
        <p:cNvGrpSpPr/>
        <p:nvPr/>
      </p:nvGrpSpPr>
      <p:grpSpPr>
        <a:xfrm>
          <a:off x="0" y="0"/>
          <a:ext cx="0" cy="0"/>
          <a:chOff x="0" y="0"/>
          <a:chExt cx="0" cy="0"/>
        </a:xfrm>
      </p:grpSpPr>
      <p:grpSp>
        <p:nvGrpSpPr>
          <p:cNvPr id="459" name="Google Shape;2140;p27"/>
          <p:cNvGrpSpPr/>
          <p:nvPr/>
        </p:nvGrpSpPr>
        <p:grpSpPr>
          <a:xfrm>
            <a:off x="-92" y="-411"/>
            <a:ext cx="9143872" cy="5144320"/>
            <a:chOff x="238125" y="846625"/>
            <a:chExt cx="7143650" cy="4019000"/>
          </a:xfrm>
        </p:grpSpPr>
        <p:sp>
          <p:nvSpPr>
            <p:cNvPr id="1055974" name="Google Shape;2141;p2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75" name="Google Shape;2142;p2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76" name="Google Shape;2143;p2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77" name="Google Shape;2144;p2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78" name="Google Shape;2145;p2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79" name="Google Shape;2146;p2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0" name="Google Shape;2147;p2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1" name="Google Shape;2148;p2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2" name="Google Shape;2149;p2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3" name="Google Shape;2150;p2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4" name="Google Shape;2151;p2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5" name="Google Shape;2152;p2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6" name="Google Shape;2153;p2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7" name="Google Shape;2154;p2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8" name="Google Shape;2155;p2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89" name="Google Shape;2156;p2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0" name="Google Shape;2157;p2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1" name="Google Shape;2158;p2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2" name="Google Shape;2159;p2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3" name="Google Shape;2160;p2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4" name="Google Shape;2161;p2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5" name="Google Shape;2162;p2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6" name="Google Shape;2163;p2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7" name="Google Shape;2164;p2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8" name="Google Shape;2165;p2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5999" name="Google Shape;2166;p2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0" name="Google Shape;2167;p2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1" name="Google Shape;2168;p2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2" name="Google Shape;2169;p2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3" name="Google Shape;2170;p2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4" name="Google Shape;2171;p2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5" name="Google Shape;2172;p2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6" name="Google Shape;2173;p2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7" name="Google Shape;2174;p2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8" name="Google Shape;2175;p2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09" name="Google Shape;2176;p2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0" name="Google Shape;2177;p2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1" name="Google Shape;2178;p2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2" name="Google Shape;2179;p2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3" name="Google Shape;2180;p2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4" name="Google Shape;2181;p2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5" name="Google Shape;2182;p2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6" name="Google Shape;2183;p2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7" name="Google Shape;2184;p2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8" name="Google Shape;2185;p2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19" name="Google Shape;2186;p2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0" name="Google Shape;2187;p2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1" name="Google Shape;2188;p2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2" name="Google Shape;2189;p2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3" name="Google Shape;2190;p2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4" name="Google Shape;2191;p2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5" name="Google Shape;2192;p2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6" name="Google Shape;2193;p2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7" name="Google Shape;2194;p2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8" name="Google Shape;2195;p2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29" name="Google Shape;2196;p2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0" name="Google Shape;2197;p2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1" name="Google Shape;2198;p2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2" name="Google Shape;2199;p2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3" name="Google Shape;2200;p2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4" name="Google Shape;2201;p2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5" name="Google Shape;2202;p2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6" name="Google Shape;2203;p2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7" name="Google Shape;2204;p2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8" name="Google Shape;2205;p2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39" name="Google Shape;2206;p2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0" name="Google Shape;2207;p2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1" name="Google Shape;2208;p2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2" name="Google Shape;2209;p2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3" name="Google Shape;2210;p2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4" name="Google Shape;2211;p2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5" name="Google Shape;2212;p2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6" name="Google Shape;2213;p2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7" name="Google Shape;2214;p2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8" name="Google Shape;2215;p2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49" name="Google Shape;2216;p2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50" name="Google Shape;2217;p2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51" name="Google Shape;2218;p2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52" name="Google Shape;2219;p2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6053" name="Google Shape;2220;p27"/>
          <p:cNvSpPr/>
          <p:nvPr/>
        </p:nvSpPr>
        <p:spPr>
          <a:xfrm flipH="1">
            <a:off x="483626" y="1131275"/>
            <a:ext cx="8162400" cy="3470400"/>
          </a:xfrm>
          <a:prstGeom prst="trapezoid">
            <a:avLst>
              <a:gd name="adj" fmla="val 4827"/>
            </a:avLst>
          </a:prstGeom>
          <a:solidFill>
            <a:schemeClr val="lt1"/>
          </a:solidFill>
          <a:ln>
            <a:noFill/>
          </a:ln>
        </p:spPr>
        <p:txBody>
          <a:bodyPr anchor="t" anchorCtr="0" bIns="91425" lIns="91425" rIns="91425" spcFirstLastPara="1" tIns="91425" wrap="square">
            <a:noAutofit/>
          </a:bodyPr>
          <a:p>
            <a:pPr algn="l" indent="0" lvl="0" marL="0" rtl="0">
              <a:spcBef>
                <a:spcPts val="0"/>
              </a:spcBef>
              <a:spcAft>
                <a:spcPts val="0"/>
              </a:spcAft>
              <a:buNone/>
            </a:pPr>
            <a:r>
              <a:t/>
            </a:r>
          </a:p>
        </p:txBody>
      </p:sp>
      <p:sp>
        <p:nvSpPr>
          <p:cNvPr id="1056054" name="Google Shape;2221;p27"/>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6055" name="Google Shape;2222;p27"/>
          <p:cNvSpPr txBox="1"/>
          <p:nvPr/>
        </p:nvSpPr>
        <p:spPr>
          <a:xfrm>
            <a:off x="2790350" y="1066225"/>
            <a:ext cx="3563700" cy="460500"/>
          </a:xfrm>
          <a:prstGeom prst="rect"/>
          <a:noFill/>
          <a:ln>
            <a:noFill/>
          </a:ln>
        </p:spPr>
        <p:txBody>
          <a:bodyPr anchor="ctr" anchorCtr="0" bIns="91425" lIns="91425" rIns="91425" spcFirstLastPara="1" tIns="91425" wrap="square">
            <a:noAutofit/>
          </a:bodyPr>
          <a:p>
            <a:pPr algn="ctr" indent="0" lvl="0" marL="0" rtl="0">
              <a:spcBef>
                <a:spcPts val="0"/>
              </a:spcBef>
              <a:spcAft>
                <a:spcPts val="0"/>
              </a:spcAft>
              <a:buNone/>
            </a:pPr>
            <a:r>
              <a:t/>
            </a:r>
            <a:endParaRPr>
              <a:solidFill>
                <a:srgbClr val="FFFFFF"/>
              </a:solidFill>
              <a:latin typeface="Truculenta"/>
              <a:ea typeface="Truculenta"/>
              <a:cs typeface="Truculenta"/>
              <a:sym typeface="Truculenta"/>
            </a:endParaRPr>
          </a:p>
        </p:txBody>
      </p:sp>
      <p:sp>
        <p:nvSpPr>
          <p:cNvPr id="1056056" name="Google Shape;2223;p27"/>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56057" name="Google Shape;2224;p27"/>
          <p:cNvSpPr txBox="1"/>
          <p:nvPr>
            <p:ph type="subTitle" idx="1"/>
          </p:nvPr>
        </p:nvSpPr>
        <p:spPr>
          <a:xfrm>
            <a:off x="2715900" y="1271016"/>
            <a:ext cx="3712200" cy="460500"/>
          </a:xfrm>
          <a:prstGeom prst="rect"/>
          <a:noFill/>
        </p:spPr>
        <p:txBody>
          <a:bodyPr anchor="ctr" anchorCtr="0" bIns="91425" lIns="91425" rIns="91425" spcFirstLastPara="1" tIns="91425" wrap="square">
            <a:noAutofit/>
          </a:bodyPr>
          <a:lstStyle>
            <a:lvl1pPr algn="ctr" lvl="0" rtl="0">
              <a:lnSpc>
                <a:spcPct val="100000"/>
              </a:lnSpc>
              <a:spcBef>
                <a:spcPts val="0"/>
              </a:spcBef>
              <a:spcAft>
                <a:spcPts val="0"/>
              </a:spcAft>
              <a:buSzPts val="1400"/>
              <a:buNone/>
            </a:lvl1pPr>
            <a:lvl2pPr lvl="1" rtl="0">
              <a:lnSpc>
                <a:spcPct val="100000"/>
              </a:lnSpc>
              <a:spcBef>
                <a:spcPts val="0"/>
              </a:spcBef>
              <a:spcAft>
                <a:spcPts val="0"/>
              </a:spcAft>
              <a:buSzPts val="1400"/>
              <a:buNone/>
            </a:lvl2pPr>
            <a:lvl3pPr lvl="2" rtl="0">
              <a:lnSpc>
                <a:spcPct val="100000"/>
              </a:lnSpc>
              <a:spcBef>
                <a:spcPts val="0"/>
              </a:spcBef>
              <a:spcAft>
                <a:spcPts val="0"/>
              </a:spcAft>
              <a:buSzPts val="1400"/>
              <a:buNone/>
            </a:lvl3pPr>
            <a:lvl4pPr lvl="3" rtl="0">
              <a:lnSpc>
                <a:spcPct val="100000"/>
              </a:lnSpc>
              <a:spcBef>
                <a:spcPts val="0"/>
              </a:spcBef>
              <a:spcAft>
                <a:spcPts val="0"/>
              </a:spcAft>
              <a:buSzPts val="1400"/>
              <a:buNone/>
            </a:lvl4pPr>
            <a:lvl5pPr lvl="4" rtl="0">
              <a:lnSpc>
                <a:spcPct val="100000"/>
              </a:lnSpc>
              <a:spcBef>
                <a:spcPts val="0"/>
              </a:spcBef>
              <a:spcAft>
                <a:spcPts val="0"/>
              </a:spcAft>
              <a:buSzPts val="1400"/>
              <a:buNone/>
            </a:lvl5pPr>
            <a:lvl6pPr lvl="5" rtl="0">
              <a:lnSpc>
                <a:spcPct val="100000"/>
              </a:lnSpc>
              <a:spcBef>
                <a:spcPts val="0"/>
              </a:spcBef>
              <a:spcAft>
                <a:spcPts val="0"/>
              </a:spcAft>
              <a:buSzPts val="1400"/>
              <a:buNone/>
            </a:lvl6pPr>
            <a:lvl7pPr lvl="6" rtl="0">
              <a:lnSpc>
                <a:spcPct val="100000"/>
              </a:lnSpc>
              <a:spcBef>
                <a:spcPts val="0"/>
              </a:spcBef>
              <a:spcAft>
                <a:spcPts val="0"/>
              </a:spcAft>
              <a:buSzPts val="1400"/>
              <a:buNone/>
            </a:lvl7pPr>
            <a:lvl8pPr lvl="7" rtl="0">
              <a:lnSpc>
                <a:spcPct val="100000"/>
              </a:lnSpc>
              <a:spcBef>
                <a:spcPts val="0"/>
              </a:spcBef>
              <a:spcAft>
                <a:spcPts val="0"/>
              </a:spcAft>
              <a:buSzPts val="1400"/>
              <a:buNone/>
            </a:lvl8pPr>
            <a:lvl9pPr lvl="8" rtl="0">
              <a:lnSpc>
                <a:spcPct val="100000"/>
              </a:lnSpc>
              <a:spcBef>
                <a:spcPts val="0"/>
              </a:spcBef>
              <a:spcAft>
                <a:spcPts val="0"/>
              </a:spcAft>
              <a:buSzPts val="1400"/>
              <a:buNone/>
            </a:lvl9pPr>
          </a:lstStyle>
          <a:p/>
        </p:txBody>
      </p:sp>
      <p:sp>
        <p:nvSpPr>
          <p:cNvPr id="1056058" name="Google Shape;2225;p27"/>
          <p:cNvSpPr txBox="1"/>
          <p:nvPr>
            <p:ph type="subTitle" idx="2"/>
          </p:nvPr>
        </p:nvSpPr>
        <p:spPr>
          <a:xfrm>
            <a:off x="846450" y="1839401"/>
            <a:ext cx="5604600" cy="2175900"/>
          </a:xfrm>
          <a:prstGeom prst="rect"/>
          <a:noFill/>
        </p:spPr>
        <p:txBody>
          <a:bodyPr anchor="t" anchorCtr="0" bIns="91425" lIns="91425" rIns="91425" spcFirstLastPara="1" tIns="91425" wrap="square">
            <a:noAutofit/>
          </a:bodyPr>
          <a:lstStyle>
            <a:lvl1pPr lvl="0" marR="50800" rtl="0">
              <a:lnSpc>
                <a:spcPct val="100000"/>
              </a:lnSpc>
              <a:spcBef>
                <a:spcPts val="0"/>
              </a:spcBef>
              <a:spcAft>
                <a:spcPts val="0"/>
              </a:spcAft>
              <a:buSzPts val="1200"/>
              <a:buChar char="●"/>
            </a:lvl1pPr>
            <a:lvl2pPr lvl="1" rtl="0">
              <a:lnSpc>
                <a:spcPct val="100000"/>
              </a:lnSpc>
              <a:spcBef>
                <a:spcPts val="0"/>
              </a:spcBef>
              <a:spcAft>
                <a:spcPts val="0"/>
              </a:spcAft>
              <a:buSzPts val="1400"/>
              <a:buChar char="○"/>
            </a:lvl2pPr>
            <a:lvl3pPr lvl="2" rtl="0">
              <a:lnSpc>
                <a:spcPct val="100000"/>
              </a:lnSpc>
              <a:spcBef>
                <a:spcPts val="0"/>
              </a:spcBef>
              <a:spcAft>
                <a:spcPts val="0"/>
              </a:spcAft>
              <a:buSzPts val="1400"/>
              <a:buChar char="■"/>
            </a:lvl3pPr>
            <a:lvl4pPr lvl="3" rtl="0">
              <a:lnSpc>
                <a:spcPct val="100000"/>
              </a:lnSpc>
              <a:spcBef>
                <a:spcPts val="0"/>
              </a:spcBef>
              <a:spcAft>
                <a:spcPts val="0"/>
              </a:spcAft>
              <a:buSzPts val="1400"/>
              <a:buChar char="●"/>
            </a:lvl4pPr>
            <a:lvl5pPr lvl="4" rtl="0">
              <a:lnSpc>
                <a:spcPct val="100000"/>
              </a:lnSpc>
              <a:spcBef>
                <a:spcPts val="0"/>
              </a:spcBef>
              <a:spcAft>
                <a:spcPts val="0"/>
              </a:spcAft>
              <a:buSzPts val="1400"/>
              <a:buChar char="○"/>
            </a:lvl5pPr>
            <a:lvl6pPr lvl="5" rtl="0">
              <a:lnSpc>
                <a:spcPct val="100000"/>
              </a:lnSpc>
              <a:spcBef>
                <a:spcPts val="0"/>
              </a:spcBef>
              <a:spcAft>
                <a:spcPts val="0"/>
              </a:spcAft>
              <a:buSzPts val="1400"/>
              <a:buChar char="■"/>
            </a:lvl6pPr>
            <a:lvl7pPr lvl="6" rtl="0">
              <a:lnSpc>
                <a:spcPct val="100000"/>
              </a:lnSpc>
              <a:spcBef>
                <a:spcPts val="0"/>
              </a:spcBef>
              <a:spcAft>
                <a:spcPts val="0"/>
              </a:spcAft>
              <a:buSzPts val="1400"/>
              <a:buChar char="●"/>
            </a:lvl7pPr>
            <a:lvl8pPr lvl="7" rtl="0">
              <a:lnSpc>
                <a:spcPct val="100000"/>
              </a:lnSpc>
              <a:spcBef>
                <a:spcPts val="0"/>
              </a:spcBef>
              <a:spcAft>
                <a:spcPts val="0"/>
              </a:spcAft>
              <a:buSzPts val="1400"/>
              <a:buChar char="○"/>
            </a:lvl8pPr>
            <a:lvl9pPr lvl="8" rtl="0">
              <a:lnSpc>
                <a:spcPct val="100000"/>
              </a:lnSpc>
              <a:spcBef>
                <a:spcPts val="0"/>
              </a:spcBef>
              <a:spcAft>
                <a:spcPts val="0"/>
              </a:spcAft>
              <a:buSzPts val="1400"/>
              <a:buChar cha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hanks">
  <p:cSld name="CUSTOM_5">
    <p:spTree>
      <p:nvGrpSpPr>
        <p:cNvPr id="403" name="Shape 2226"/>
        <p:cNvGrpSpPr/>
        <p:nvPr/>
      </p:nvGrpSpPr>
      <p:grpSpPr>
        <a:xfrm>
          <a:off x="0" y="0"/>
          <a:ext cx="0" cy="0"/>
          <a:chOff x="0" y="0"/>
          <a:chExt cx="0" cy="0"/>
        </a:xfrm>
      </p:grpSpPr>
      <p:grpSp>
        <p:nvGrpSpPr>
          <p:cNvPr id="404" name="Google Shape;2227;p28"/>
          <p:cNvGrpSpPr/>
          <p:nvPr/>
        </p:nvGrpSpPr>
        <p:grpSpPr>
          <a:xfrm>
            <a:off x="-92" y="-411"/>
            <a:ext cx="9143872" cy="5144320"/>
            <a:chOff x="238125" y="846625"/>
            <a:chExt cx="7143650" cy="4019000"/>
          </a:xfrm>
        </p:grpSpPr>
        <p:sp>
          <p:nvSpPr>
            <p:cNvPr id="1054076" name="Google Shape;2228;p2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77" name="Google Shape;2229;p2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78" name="Google Shape;2230;p2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79" name="Google Shape;2231;p2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0" name="Google Shape;2232;p2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1" name="Google Shape;2233;p2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2" name="Google Shape;2234;p2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3" name="Google Shape;2235;p2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4" name="Google Shape;2236;p2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5" name="Google Shape;2237;p2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6" name="Google Shape;2238;p2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7" name="Google Shape;2239;p2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8" name="Google Shape;2240;p2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89" name="Google Shape;2241;p2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0" name="Google Shape;2242;p2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1" name="Google Shape;2243;p2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2" name="Google Shape;2244;p2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3" name="Google Shape;2245;p2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4" name="Google Shape;2246;p2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5" name="Google Shape;2247;p2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6" name="Google Shape;2248;p2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7" name="Google Shape;2249;p2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8" name="Google Shape;2250;p2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099" name="Google Shape;2251;p2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0" name="Google Shape;2252;p2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1" name="Google Shape;2253;p2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2" name="Google Shape;2254;p2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3" name="Google Shape;2255;p2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4" name="Google Shape;2256;p2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5" name="Google Shape;2257;p2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6" name="Google Shape;2258;p2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7" name="Google Shape;2259;p2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8" name="Google Shape;2260;p2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09" name="Google Shape;2261;p2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0" name="Google Shape;2262;p2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1" name="Google Shape;2263;p2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2" name="Google Shape;2264;p2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3" name="Google Shape;2265;p2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4" name="Google Shape;2266;p2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5" name="Google Shape;2267;p2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6" name="Google Shape;2268;p2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7" name="Google Shape;2269;p2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8" name="Google Shape;2270;p2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19" name="Google Shape;2271;p2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0" name="Google Shape;2272;p2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1" name="Google Shape;2273;p2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2" name="Google Shape;2274;p2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3" name="Google Shape;2275;p2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4" name="Google Shape;2276;p2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5" name="Google Shape;2277;p2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6" name="Google Shape;2278;p2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7" name="Google Shape;2279;p2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8" name="Google Shape;2280;p2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29" name="Google Shape;2281;p2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0" name="Google Shape;2282;p2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1" name="Google Shape;2283;p2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2" name="Google Shape;2284;p2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3" name="Google Shape;2285;p2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4" name="Google Shape;2286;p2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5" name="Google Shape;2287;p2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6" name="Google Shape;2288;p2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7" name="Google Shape;2289;p2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8" name="Google Shape;2290;p2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39" name="Google Shape;2291;p2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0" name="Google Shape;2292;p2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1" name="Google Shape;2293;p2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2" name="Google Shape;2294;p2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3" name="Google Shape;2295;p2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4" name="Google Shape;2296;p2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5" name="Google Shape;2297;p2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6" name="Google Shape;2298;p2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7" name="Google Shape;2299;p2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8" name="Google Shape;2300;p2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49" name="Google Shape;2301;p2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0" name="Google Shape;2302;p2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1" name="Google Shape;2303;p2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2" name="Google Shape;2304;p2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3" name="Google Shape;2305;p2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4" name="Google Shape;2306;p2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4155" name="Google Shape;2307;p28"/>
          <p:cNvSpPr/>
          <p:nvPr/>
        </p:nvSpPr>
        <p:spPr>
          <a:xfrm flipH="1">
            <a:off x="727800" y="540900"/>
            <a:ext cx="7688400" cy="4061700"/>
          </a:xfrm>
          <a:prstGeom prst="trapezoid">
            <a:avLst>
              <a:gd name="adj" fmla="val 393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56" name="Google Shape;2308;p28"/>
          <p:cNvSpPr txBox="1"/>
          <p:nvPr>
            <p:ph type="ctrTitle"/>
          </p:nvPr>
        </p:nvSpPr>
        <p:spPr>
          <a:xfrm>
            <a:off x="2216700" y="707427"/>
            <a:ext cx="4710600" cy="10995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SzPts val="5200"/>
              <a:buNone/>
              <a:defRPr sz="7000"/>
            </a:lvl1pPr>
            <a:lvl2pPr algn="ctr" lvl="1"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2pPr>
            <a:lvl3pPr algn="ctr" lvl="2"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3pPr>
            <a:lvl4pPr algn="ctr" lvl="3"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4pPr>
            <a:lvl5pPr algn="ctr" lvl="4"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5pPr>
            <a:lvl6pPr algn="ctr" lvl="5"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6pPr>
            <a:lvl7pPr algn="ctr" lvl="6"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7pPr>
            <a:lvl8pPr algn="ctr" lvl="7"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8pPr>
            <a:lvl9pPr algn="ctr" lvl="8"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9pPr>
          </a:lstStyle>
          <a:p/>
        </p:txBody>
      </p:sp>
      <p:sp>
        <p:nvSpPr>
          <p:cNvPr id="1054157" name="Google Shape;2309;p28"/>
          <p:cNvSpPr txBox="1"/>
          <p:nvPr>
            <p:ph type="subTitle" idx="1"/>
          </p:nvPr>
        </p:nvSpPr>
        <p:spPr>
          <a:xfrm>
            <a:off x="2684325" y="2388952"/>
            <a:ext cx="3775200" cy="12087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Clr>
                <a:schemeClr val="accent1"/>
              </a:buClr>
              <a:buSzPts val="2000"/>
              <a:buFont typeface="Londrina Solid"/>
              <a:buNone/>
              <a:defRPr sz="2000">
                <a:solidFill>
                  <a:schemeClr val="accent1"/>
                </a:solidFill>
                <a:latin typeface="Londrina Solid"/>
                <a:ea typeface="Londrina Solid"/>
                <a:cs typeface="Londrina Solid"/>
                <a:sym typeface="Londrina Solid"/>
              </a:defRPr>
            </a:lvl1pPr>
            <a:lvl2pPr lvl="1"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2pPr>
            <a:lvl3pPr lvl="2"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3pPr>
            <a:lvl4pPr lvl="3"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4pPr>
            <a:lvl5pPr lvl="4"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5pPr>
            <a:lvl6pPr lvl="5"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6pPr>
            <a:lvl7pPr lvl="6"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7pPr>
            <a:lvl8pPr lvl="7"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8pPr>
            <a:lvl9pPr lvl="8"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9pPr>
          </a:lstStyle>
          <a:p/>
        </p:txBody>
      </p:sp>
      <p:sp>
        <p:nvSpPr>
          <p:cNvPr id="1054158" name="Google Shape;2310;p28"/>
          <p:cNvSpPr txBox="1"/>
          <p:nvPr/>
        </p:nvSpPr>
        <p:spPr>
          <a:xfrm>
            <a:off x="2058225" y="3820800"/>
            <a:ext cx="5027400" cy="554100"/>
          </a:xfrm>
          <a:prstGeom prst="rect"/>
          <a:noFill/>
          <a:ln>
            <a:noFill/>
          </a:ln>
        </p:spPr>
        <p:txBody>
          <a:bodyPr anchor="t" anchorCtr="0" bIns="91425" lIns="91425" rIns="91425" spcFirstLastPara="1" tIns="91425" wrap="square">
            <a:spAutoFit/>
          </a:bodyPr>
          <a:p>
            <a:pPr algn="ctr" indent="0" lvl="0" marL="0" rtl="0">
              <a:spcBef>
                <a:spcPts val="300"/>
              </a:spcBef>
              <a:spcAft>
                <a:spcPts val="0"/>
              </a:spcAft>
              <a:buNone/>
            </a:pPr>
            <a:r>
              <a:rPr sz="1200" lang="en">
                <a:solidFill>
                  <a:schemeClr val="dk1"/>
                </a:solidFill>
                <a:latin typeface="Alata"/>
                <a:ea typeface="Alata"/>
                <a:cs typeface="Alata"/>
                <a:sym typeface="Alata"/>
              </a:rPr>
              <a:t>CREDITS: This presentation template was created by </a:t>
            </a:r>
            <a:r>
              <a:rPr b="1" sz="1200" lang="en">
                <a:solidFill>
                  <a:schemeClr val="dk1"/>
                </a:solidFill>
                <a:uFill>
                  <a:noFill/>
                </a:uFill>
                <a:latin typeface="Alata"/>
                <a:ea typeface="Alata"/>
                <a:cs typeface="Alata"/>
                <a:sym typeface="Alata"/>
                <a:hlinkClick r:id="rId1"/>
              </a:rPr>
              <a:t>Slidesgo</a:t>
            </a:r>
            <a:r>
              <a:rPr sz="1200" lang="en">
                <a:solidFill>
                  <a:schemeClr val="dk1"/>
                </a:solidFill>
                <a:latin typeface="Alata"/>
                <a:ea typeface="Alata"/>
                <a:cs typeface="Alata"/>
                <a:sym typeface="Alata"/>
              </a:rPr>
              <a:t>, including icons by </a:t>
            </a:r>
            <a:r>
              <a:rPr b="1" sz="1200" lang="en">
                <a:solidFill>
                  <a:schemeClr val="dk1"/>
                </a:solidFill>
                <a:uFill>
                  <a:noFill/>
                </a:uFill>
                <a:latin typeface="Alata"/>
                <a:ea typeface="Alata"/>
                <a:cs typeface="Alata"/>
                <a:sym typeface="Alata"/>
                <a:hlinkClick r:id="rId2"/>
              </a:rPr>
              <a:t>Flaticon</a:t>
            </a:r>
            <a:r>
              <a:rPr b="1" sz="1200" lang="en">
                <a:solidFill>
                  <a:schemeClr val="dk1"/>
                </a:solidFill>
                <a:latin typeface="Alata"/>
                <a:ea typeface="Alata"/>
                <a:cs typeface="Alata"/>
                <a:sym typeface="Alata"/>
              </a:rPr>
              <a:t> </a:t>
            </a:r>
            <a:r>
              <a:rPr sz="1200" lang="en">
                <a:solidFill>
                  <a:schemeClr val="dk1"/>
                </a:solidFill>
                <a:latin typeface="Alata"/>
                <a:ea typeface="Alata"/>
                <a:cs typeface="Alata"/>
                <a:sym typeface="Alata"/>
              </a:rPr>
              <a:t>and infographics &amp; images by </a:t>
            </a:r>
            <a:r>
              <a:rPr b="1" sz="1200" lang="en">
                <a:solidFill>
                  <a:schemeClr val="dk1"/>
                </a:solidFill>
                <a:uFill>
                  <a:noFill/>
                </a:uFill>
                <a:latin typeface="Alata"/>
                <a:ea typeface="Alata"/>
                <a:cs typeface="Alata"/>
                <a:sym typeface="Alata"/>
                <a:hlinkClick r:id="rId3"/>
              </a:rPr>
              <a:t>Freepik</a:t>
            </a:r>
            <a:endParaRPr sz="1200">
              <a:solidFill>
                <a:schemeClr val="dk1"/>
              </a:solidFill>
              <a:latin typeface="Alata"/>
              <a:ea typeface="Alata"/>
              <a:cs typeface="Alata"/>
              <a:sym typeface="Alata"/>
            </a:endParaRPr>
          </a:p>
        </p:txBody>
      </p:sp>
      <p:sp>
        <p:nvSpPr>
          <p:cNvPr id="1054159" name="Google Shape;2311;p28"/>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60" name="Google Shape;2312;p28"/>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61" name="Google Shape;2313;p28"/>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62" name="Google Shape;2314;p28"/>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63" name="Google Shape;2315;p28"/>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4164" name="Google Shape;2316;p28"/>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ackrground">
  <p:cSld name="CUSTOM_8">
    <p:spTree>
      <p:nvGrpSpPr>
        <p:cNvPr id="1787" name="Shape 2317"/>
        <p:cNvGrpSpPr/>
        <p:nvPr/>
      </p:nvGrpSpPr>
      <p:grpSpPr>
        <a:xfrm>
          <a:off x="0" y="0"/>
          <a:ext cx="0" cy="0"/>
          <a:chOff x="0" y="0"/>
          <a:chExt cx="0" cy="0"/>
        </a:xfrm>
      </p:grpSpPr>
      <p:grpSp>
        <p:nvGrpSpPr>
          <p:cNvPr id="1788" name="Google Shape;2318;p29"/>
          <p:cNvGrpSpPr/>
          <p:nvPr/>
        </p:nvGrpSpPr>
        <p:grpSpPr>
          <a:xfrm>
            <a:off x="-92" y="-411"/>
            <a:ext cx="9143872" cy="5144320"/>
            <a:chOff x="238125" y="846625"/>
            <a:chExt cx="7143650" cy="4019000"/>
          </a:xfrm>
        </p:grpSpPr>
        <p:sp>
          <p:nvSpPr>
            <p:cNvPr id="1070631" name="Google Shape;2319;p2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2" name="Google Shape;2320;p2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3" name="Google Shape;2321;p2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4" name="Google Shape;2322;p2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5" name="Google Shape;2323;p2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6" name="Google Shape;2324;p2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7" name="Google Shape;2325;p2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8" name="Google Shape;2326;p2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39" name="Google Shape;2327;p2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0" name="Google Shape;2328;p2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1" name="Google Shape;2329;p2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2" name="Google Shape;2330;p2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3" name="Google Shape;2331;p2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4" name="Google Shape;2332;p2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5" name="Google Shape;2333;p2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6" name="Google Shape;2334;p2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7" name="Google Shape;2335;p2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8" name="Google Shape;2336;p2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49" name="Google Shape;2337;p2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0" name="Google Shape;2338;p2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1" name="Google Shape;2339;p2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2" name="Google Shape;2340;p2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3" name="Google Shape;2341;p2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4" name="Google Shape;2342;p2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5" name="Google Shape;2343;p2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6" name="Google Shape;2344;p2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7" name="Google Shape;2345;p2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8" name="Google Shape;2346;p2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59" name="Google Shape;2347;p2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0" name="Google Shape;2348;p2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1" name="Google Shape;2349;p2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2" name="Google Shape;2350;p2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3" name="Google Shape;2351;p2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4" name="Google Shape;2352;p2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5" name="Google Shape;2353;p2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6" name="Google Shape;2354;p2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7" name="Google Shape;2355;p2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8" name="Google Shape;2356;p2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69" name="Google Shape;2357;p2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0" name="Google Shape;2358;p2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1" name="Google Shape;2359;p2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2" name="Google Shape;2360;p2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3" name="Google Shape;2361;p2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4" name="Google Shape;2362;p2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5" name="Google Shape;2363;p2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6" name="Google Shape;2364;p2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7" name="Google Shape;2365;p2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8" name="Google Shape;2366;p2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79" name="Google Shape;2367;p2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0" name="Google Shape;2368;p2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1" name="Google Shape;2369;p2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2" name="Google Shape;2370;p2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3" name="Google Shape;2371;p2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4" name="Google Shape;2372;p2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5" name="Google Shape;2373;p2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6" name="Google Shape;2374;p2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7" name="Google Shape;2375;p2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8" name="Google Shape;2376;p2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89" name="Google Shape;2377;p2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0" name="Google Shape;2378;p2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1" name="Google Shape;2379;p2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2" name="Google Shape;2380;p2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3" name="Google Shape;2381;p2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4" name="Google Shape;2382;p2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5" name="Google Shape;2383;p2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6" name="Google Shape;2384;p2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7" name="Google Shape;2385;p2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8" name="Google Shape;2386;p2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699" name="Google Shape;2387;p2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0" name="Google Shape;2388;p2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1" name="Google Shape;2389;p2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2" name="Google Shape;2390;p2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3" name="Google Shape;2391;p2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4" name="Google Shape;2392;p2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5" name="Google Shape;2393;p2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6" name="Google Shape;2394;p2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7" name="Google Shape;2395;p2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8" name="Google Shape;2396;p2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09" name="Google Shape;2397;p2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ackrground 1">
  <p:cSld name="CUSTOM_8_1">
    <p:spTree>
      <p:nvGrpSpPr>
        <p:cNvPr id="1789" name="Shape 2398"/>
        <p:cNvGrpSpPr/>
        <p:nvPr/>
      </p:nvGrpSpPr>
      <p:grpSpPr>
        <a:xfrm>
          <a:off x="0" y="0"/>
          <a:ext cx="0" cy="0"/>
          <a:chOff x="0" y="0"/>
          <a:chExt cx="0" cy="0"/>
        </a:xfrm>
      </p:grpSpPr>
      <p:grpSp>
        <p:nvGrpSpPr>
          <p:cNvPr id="1790" name="Google Shape;2399;p30"/>
          <p:cNvGrpSpPr/>
          <p:nvPr/>
        </p:nvGrpSpPr>
        <p:grpSpPr>
          <a:xfrm>
            <a:off x="-92" y="-411"/>
            <a:ext cx="9143872" cy="5144320"/>
            <a:chOff x="238125" y="846625"/>
            <a:chExt cx="7143650" cy="4019000"/>
          </a:xfrm>
        </p:grpSpPr>
        <p:sp>
          <p:nvSpPr>
            <p:cNvPr id="1070710" name="Google Shape;2400;p30"/>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1" name="Google Shape;2401;p30"/>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2" name="Google Shape;2402;p30"/>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3" name="Google Shape;2403;p30"/>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4" name="Google Shape;2404;p30"/>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5" name="Google Shape;2405;p30"/>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6" name="Google Shape;2406;p30"/>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7" name="Google Shape;2407;p30"/>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8" name="Google Shape;2408;p30"/>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19" name="Google Shape;2409;p30"/>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0" name="Google Shape;2410;p30"/>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1" name="Google Shape;2411;p30"/>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2" name="Google Shape;2412;p30"/>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3" name="Google Shape;2413;p30"/>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4" name="Google Shape;2414;p30"/>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5" name="Google Shape;2415;p30"/>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6" name="Google Shape;2416;p30"/>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7" name="Google Shape;2417;p30"/>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8" name="Google Shape;2418;p30"/>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29" name="Google Shape;2419;p30"/>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0" name="Google Shape;2420;p30"/>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1" name="Google Shape;2421;p30"/>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2" name="Google Shape;2422;p30"/>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3" name="Google Shape;2423;p30"/>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4" name="Google Shape;2424;p30"/>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5" name="Google Shape;2425;p30"/>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6" name="Google Shape;2426;p30"/>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7" name="Google Shape;2427;p30"/>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8" name="Google Shape;2428;p30"/>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39" name="Google Shape;2429;p30"/>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0" name="Google Shape;2430;p30"/>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1" name="Google Shape;2431;p30"/>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2" name="Google Shape;2432;p30"/>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3" name="Google Shape;2433;p30"/>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4" name="Google Shape;2434;p30"/>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5" name="Google Shape;2435;p30"/>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6" name="Google Shape;2436;p30"/>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7" name="Google Shape;2437;p30"/>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8" name="Google Shape;2438;p30"/>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49" name="Google Shape;2439;p30"/>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0" name="Google Shape;2440;p30"/>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1" name="Google Shape;2441;p30"/>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2" name="Google Shape;2442;p30"/>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3" name="Google Shape;2443;p30"/>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4" name="Google Shape;2444;p30"/>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5" name="Google Shape;2445;p30"/>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6" name="Google Shape;2446;p30"/>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7" name="Google Shape;2447;p30"/>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8" name="Google Shape;2448;p30"/>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59" name="Google Shape;2449;p30"/>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0" name="Google Shape;2450;p30"/>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1" name="Google Shape;2451;p30"/>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2" name="Google Shape;2452;p30"/>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3" name="Google Shape;2453;p30"/>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4" name="Google Shape;2454;p30"/>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5" name="Google Shape;2455;p30"/>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6" name="Google Shape;2456;p30"/>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7" name="Google Shape;2457;p30"/>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8" name="Google Shape;2458;p30"/>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69" name="Google Shape;2459;p30"/>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0" name="Google Shape;2460;p30"/>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1" name="Google Shape;2461;p30"/>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2" name="Google Shape;2462;p30"/>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3" name="Google Shape;2463;p30"/>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4" name="Google Shape;2464;p30"/>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5" name="Google Shape;2465;p30"/>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6" name="Google Shape;2466;p30"/>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7" name="Google Shape;2467;p30"/>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8" name="Google Shape;2468;p30"/>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79" name="Google Shape;2469;p30"/>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0" name="Google Shape;2470;p30"/>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1" name="Google Shape;2471;p30"/>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2" name="Google Shape;2472;p30"/>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3" name="Google Shape;2473;p30"/>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4" name="Google Shape;2474;p30"/>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5" name="Google Shape;2475;p30"/>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6" name="Google Shape;2476;p30"/>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7" name="Google Shape;2477;p30"/>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88" name="Google Shape;2478;p30"/>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0789" name="Google Shape;2479;p30"/>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0" name="Google Shape;2480;p30"/>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1" name="Google Shape;2481;p30"/>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2" name="Google Shape;2482;p30"/>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3" name="Google Shape;2483;p30"/>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4" name="Google Shape;2484;p30"/>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5" name="Google Shape;2485;p30"/>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6" name="Google Shape;2486;p30"/>
          <p:cNvSpPr/>
          <p:nvPr/>
        </p:nvSpPr>
        <p:spPr>
          <a:xfrm>
            <a:off x="6786993" y="44741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7" name="Google Shape;2487;p30"/>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798" name="Google Shape;2488;p30"/>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1791" name="Google Shape;2489;p30"/>
          <p:cNvGrpSpPr/>
          <p:nvPr/>
        </p:nvGrpSpPr>
        <p:grpSpPr>
          <a:xfrm>
            <a:off x="325767" y="345185"/>
            <a:ext cx="1968007" cy="1253329"/>
            <a:chOff x="325767" y="345185"/>
            <a:chExt cx="1968007" cy="1253329"/>
          </a:xfrm>
        </p:grpSpPr>
        <p:grpSp>
          <p:nvGrpSpPr>
            <p:cNvPr id="1792" name="Google Shape;2490;p30"/>
            <p:cNvGrpSpPr/>
            <p:nvPr/>
          </p:nvGrpSpPr>
          <p:grpSpPr>
            <a:xfrm>
              <a:off x="383163" y="397362"/>
              <a:ext cx="1910610" cy="1201152"/>
              <a:chOff x="724204" y="612713"/>
              <a:chExt cx="1360833" cy="855582"/>
            </a:xfrm>
          </p:grpSpPr>
          <p:sp>
            <p:nvSpPr>
              <p:cNvPr id="1070799" name="Google Shape;2491;p30"/>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0" name="Google Shape;2492;p30"/>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1" name="Google Shape;2493;p30"/>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2" name="Google Shape;2494;p30"/>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3" name="Google Shape;2495;p30"/>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4" name="Google Shape;2496;p30"/>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5" name="Google Shape;2497;p30"/>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6" name="Google Shape;2498;p30"/>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7" name="Google Shape;2499;p30"/>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8" name="Google Shape;2500;p30"/>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09" name="Google Shape;2501;p30"/>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0" name="Google Shape;2502;p30"/>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793" name="Google Shape;2503;p30"/>
            <p:cNvGrpSpPr/>
            <p:nvPr/>
          </p:nvGrpSpPr>
          <p:grpSpPr>
            <a:xfrm>
              <a:off x="325767" y="345185"/>
              <a:ext cx="1910610" cy="1201152"/>
              <a:chOff x="724204" y="612713"/>
              <a:chExt cx="1360833" cy="855582"/>
            </a:xfrm>
          </p:grpSpPr>
          <p:sp>
            <p:nvSpPr>
              <p:cNvPr id="1070811" name="Google Shape;2504;p30"/>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2" name="Google Shape;2505;p30"/>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3" name="Google Shape;2506;p30"/>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4" name="Google Shape;2507;p30"/>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5" name="Google Shape;2508;p30"/>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6" name="Google Shape;2509;p30"/>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7" name="Google Shape;2510;p30"/>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8" name="Google Shape;2511;p30"/>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19" name="Google Shape;2512;p30"/>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20" name="Google Shape;2513;p30"/>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21" name="Google Shape;2514;p30"/>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22" name="Google Shape;2515;p30"/>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83" name="Shape 194"/>
        <p:cNvGrpSpPr/>
        <p:nvPr/>
      </p:nvGrpSpPr>
      <p:grpSpPr>
        <a:xfrm>
          <a:off x="0" y="0"/>
          <a:ext cx="0" cy="0"/>
          <a:chOff x="0" y="0"/>
          <a:chExt cx="0" cy="0"/>
        </a:xfrm>
      </p:grpSpPr>
      <p:grpSp>
        <p:nvGrpSpPr>
          <p:cNvPr id="184" name="Google Shape;195;p4"/>
          <p:cNvGrpSpPr/>
          <p:nvPr/>
        </p:nvGrpSpPr>
        <p:grpSpPr>
          <a:xfrm>
            <a:off x="-92" y="-411"/>
            <a:ext cx="9143872" cy="5144320"/>
            <a:chOff x="238125" y="846625"/>
            <a:chExt cx="7143650" cy="4019000"/>
          </a:xfrm>
        </p:grpSpPr>
        <p:sp>
          <p:nvSpPr>
            <p:cNvPr id="1050539" name="Google Shape;196;p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0" name="Google Shape;197;p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1" name="Google Shape;198;p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2" name="Google Shape;199;p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3" name="Google Shape;200;p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4" name="Google Shape;201;p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5" name="Google Shape;202;p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6" name="Google Shape;203;p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7" name="Google Shape;204;p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8" name="Google Shape;205;p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49" name="Google Shape;206;p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0" name="Google Shape;207;p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1" name="Google Shape;208;p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2" name="Google Shape;209;p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3" name="Google Shape;210;p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4" name="Google Shape;211;p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5" name="Google Shape;212;p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6" name="Google Shape;213;p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7" name="Google Shape;214;p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8" name="Google Shape;215;p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59" name="Google Shape;216;p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0" name="Google Shape;217;p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1" name="Google Shape;218;p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2" name="Google Shape;219;p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3" name="Google Shape;220;p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4" name="Google Shape;221;p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5" name="Google Shape;222;p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6" name="Google Shape;223;p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7" name="Google Shape;224;p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8" name="Google Shape;225;p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69" name="Google Shape;226;p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0" name="Google Shape;227;p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1" name="Google Shape;228;p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2" name="Google Shape;229;p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3" name="Google Shape;230;p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4" name="Google Shape;231;p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5" name="Google Shape;232;p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6" name="Google Shape;233;p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7" name="Google Shape;234;p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8" name="Google Shape;235;p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79" name="Google Shape;236;p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0" name="Google Shape;237;p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1" name="Google Shape;238;p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2" name="Google Shape;239;p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3" name="Google Shape;240;p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4" name="Google Shape;241;p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5" name="Google Shape;242;p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6" name="Google Shape;243;p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7" name="Google Shape;244;p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8" name="Google Shape;245;p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89" name="Google Shape;246;p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0" name="Google Shape;247;p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1" name="Google Shape;248;p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2" name="Google Shape;249;p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3" name="Google Shape;250;p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4" name="Google Shape;251;p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5" name="Google Shape;252;p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6" name="Google Shape;253;p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7" name="Google Shape;254;p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8" name="Google Shape;255;p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99" name="Google Shape;256;p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0" name="Google Shape;257;p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1" name="Google Shape;258;p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2" name="Google Shape;259;p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3" name="Google Shape;260;p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4" name="Google Shape;261;p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5" name="Google Shape;262;p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6" name="Google Shape;263;p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7" name="Google Shape;264;p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8" name="Google Shape;265;p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09" name="Google Shape;266;p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0" name="Google Shape;267;p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1" name="Google Shape;268;p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2" name="Google Shape;269;p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3" name="Google Shape;270;p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4" name="Google Shape;271;p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5" name="Google Shape;272;p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6" name="Google Shape;273;p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7" name="Google Shape;274;p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618" name="Google Shape;275;p4"/>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19" name="Google Shape;276;p4"/>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0" name="Google Shape;277;p4"/>
          <p:cNvSpPr txBox="1"/>
          <p:nvPr>
            <p:ph type="title"/>
          </p:nvPr>
        </p:nvSpPr>
        <p:spPr>
          <a:xfrm>
            <a:off x="897560" y="540000"/>
            <a:ext cx="73842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defRPr>
                <a:latin typeface="Luckiest Guy"/>
                <a:ea typeface="Luckiest Guy"/>
                <a:cs typeface="Luckiest Guy"/>
                <a:sym typeface="Luckiest Guy"/>
              </a:defRPr>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sp>
        <p:nvSpPr>
          <p:cNvPr id="1050621" name="Google Shape;278;p4"/>
          <p:cNvSpPr txBox="1"/>
          <p:nvPr>
            <p:ph type="body" idx="1"/>
          </p:nvPr>
        </p:nvSpPr>
        <p:spPr>
          <a:xfrm>
            <a:off x="720000" y="1193225"/>
            <a:ext cx="7704000" cy="3408600"/>
          </a:xfrm>
          <a:prstGeom prst="rect"/>
        </p:spPr>
        <p:txBody>
          <a:bodyPr anchor="t" anchorCtr="0" bIns="91425" lIns="91425" rIns="91425" spcFirstLastPara="1" tIns="91425" wrap="square">
            <a:normAutofit/>
          </a:bodyPr>
          <a:lstStyle>
            <a:lvl1pPr indent="-298450" lvl="0" marL="457200">
              <a:lnSpc>
                <a:spcPct val="100000"/>
              </a:lnSpc>
              <a:spcBef>
                <a:spcPts val="0"/>
              </a:spcBef>
              <a:spcAft>
                <a:spcPts val="0"/>
              </a:spcAft>
              <a:buClr>
                <a:schemeClr val="accent4"/>
              </a:buClr>
              <a:buSzPts val="1100"/>
              <a:buFont typeface="Luckiest Guy"/>
              <a:buAutoNum type="arabicPeriod"/>
              <a:defRPr sz="1125">
                <a:latin typeface="Alata"/>
                <a:ea typeface="Alata"/>
                <a:cs typeface="Alata"/>
                <a:sym typeface="Alata"/>
              </a:defRPr>
            </a:lvl1pPr>
            <a:lvl2pPr indent="-284162" lvl="1" marL="914400">
              <a:spcBef>
                <a:spcPts val="0"/>
              </a:spcBef>
              <a:spcAft>
                <a:spcPts val="0"/>
              </a:spcAft>
              <a:buSzPts val="875"/>
              <a:buAutoNum type="alphaLcPeriod"/>
            </a:lvl2pPr>
            <a:lvl3pPr indent="-284162" lvl="2" marL="1371600">
              <a:spcBef>
                <a:spcPts val="0"/>
              </a:spcBef>
              <a:spcAft>
                <a:spcPts val="0"/>
              </a:spcAft>
              <a:buSzPts val="875"/>
              <a:buAutoNum type="romanLcPeriod"/>
            </a:lvl3pPr>
            <a:lvl4pPr indent="-284162" lvl="3" marL="1828800">
              <a:spcBef>
                <a:spcPts val="0"/>
              </a:spcBef>
              <a:spcAft>
                <a:spcPts val="0"/>
              </a:spcAft>
              <a:buSzPts val="875"/>
              <a:buAutoNum type="arabicPeriod"/>
            </a:lvl4pPr>
            <a:lvl5pPr indent="-284162" lvl="4" marL="2286000">
              <a:spcBef>
                <a:spcPts val="0"/>
              </a:spcBef>
              <a:spcAft>
                <a:spcPts val="0"/>
              </a:spcAft>
              <a:buSzPts val="875"/>
              <a:buAutoNum type="alphaLcPeriod"/>
            </a:lvl5pPr>
            <a:lvl6pPr indent="-284162" lvl="5" marL="2743200">
              <a:spcBef>
                <a:spcPts val="0"/>
              </a:spcBef>
              <a:spcAft>
                <a:spcPts val="0"/>
              </a:spcAft>
              <a:buSzPts val="875"/>
              <a:buAutoNum type="romanLcPeriod"/>
            </a:lvl6pPr>
            <a:lvl7pPr indent="-284162" lvl="6" marL="3200400">
              <a:spcBef>
                <a:spcPts val="0"/>
              </a:spcBef>
              <a:spcAft>
                <a:spcPts val="0"/>
              </a:spcAft>
              <a:buSzPts val="875"/>
              <a:buAutoNum type="arabicPeriod"/>
            </a:lvl7pPr>
            <a:lvl8pPr indent="-284162" lvl="7" marL="3657600">
              <a:spcBef>
                <a:spcPts val="0"/>
              </a:spcBef>
              <a:spcAft>
                <a:spcPts val="0"/>
              </a:spcAft>
              <a:buSzPts val="875"/>
              <a:buAutoNum type="alphaLcPeriod"/>
            </a:lvl8pPr>
            <a:lvl9pPr indent="-284162" lvl="8" marL="4114800">
              <a:spcBef>
                <a:spcPts val="0"/>
              </a:spcBef>
              <a:spcAft>
                <a:spcPts val="0"/>
              </a:spcAft>
              <a:buSzPts val="875"/>
              <a:buAutoNum type="romanLcPeriod"/>
            </a:lvl9pPr>
          </a:lstStyle>
          <a:p/>
        </p:txBody>
      </p:sp>
      <p:sp>
        <p:nvSpPr>
          <p:cNvPr id="1050622" name="Google Shape;279;p4"/>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3" name="Google Shape;280;p4"/>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4" name="Google Shape;281;p4"/>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5" name="Google Shape;282;p4"/>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6" name="Google Shape;283;p4"/>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627" name="Google Shape;284;p4"/>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529" name="Shape 2519"/>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p:cSld name="CUSTOM">
    <p:spTree>
      <p:nvGrpSpPr>
        <p:cNvPr id="466" name="Shape 2520"/>
        <p:cNvGrpSpPr/>
        <p:nvPr/>
      </p:nvGrpSpPr>
      <p:grpSpPr>
        <a:xfrm>
          <a:off x="0" y="0"/>
          <a:ext cx="0" cy="0"/>
          <a:chOff x="0" y="0"/>
          <a:chExt cx="0" cy="0"/>
        </a:xfrm>
      </p:grpSpPr>
      <p:sp>
        <p:nvSpPr>
          <p:cNvPr id="1056072" name="Google Shape;2521;p33"/>
          <p:cNvSpPr txBox="1"/>
          <p:nvPr>
            <p:ph type="title"/>
          </p:nvPr>
        </p:nvSpPr>
        <p:spPr>
          <a:xfrm>
            <a:off x="1048350" y="323850"/>
            <a:ext cx="7047300" cy="482400"/>
          </a:xfrm>
          <a:prstGeom prst="rect"/>
        </p:spPr>
        <p:txBody>
          <a:bodyPr anchor="t" anchorCtr="0" bIns="91425" lIns="91425" rIns="91425" spcFirstLastPara="1" tIns="91425" wrap="square">
            <a:noAutofit/>
          </a:bodyPr>
          <a:lstStyle>
            <a:lvl1pPr lvl="0" rtl="0">
              <a:spcBef>
                <a:spcPts val="0"/>
              </a:spcBef>
              <a:spcAft>
                <a:spcPts val="0"/>
              </a:spcAft>
              <a:buSzPts val="2400"/>
              <a:buFont typeface="Arial"/>
              <a:buNone/>
              <a:defRPr>
                <a:latin typeface="Arial"/>
                <a:ea typeface="Arial"/>
                <a:cs typeface="Arial"/>
                <a:sym typeface="Arial"/>
              </a:defRPr>
            </a:lvl1pPr>
            <a:lvl2pPr lvl="1" rtl="0">
              <a:spcBef>
                <a:spcPts val="0"/>
              </a:spcBef>
              <a:spcAft>
                <a:spcPts val="0"/>
              </a:spcAft>
              <a:buSzPts val="2400"/>
              <a:buFont typeface="Arial"/>
              <a:buNone/>
              <a:defRPr>
                <a:latin typeface="Arial"/>
                <a:ea typeface="Arial"/>
                <a:cs typeface="Arial"/>
                <a:sym typeface="Arial"/>
              </a:defRPr>
            </a:lvl2pPr>
            <a:lvl3pPr lvl="2" rtl="0">
              <a:spcBef>
                <a:spcPts val="0"/>
              </a:spcBef>
              <a:spcAft>
                <a:spcPts val="0"/>
              </a:spcAft>
              <a:buSzPts val="2400"/>
              <a:buFont typeface="Arial"/>
              <a:buNone/>
              <a:defRPr>
                <a:latin typeface="Arial"/>
                <a:ea typeface="Arial"/>
                <a:cs typeface="Arial"/>
                <a:sym typeface="Arial"/>
              </a:defRPr>
            </a:lvl3pPr>
            <a:lvl4pPr lvl="3" rtl="0">
              <a:spcBef>
                <a:spcPts val="0"/>
              </a:spcBef>
              <a:spcAft>
                <a:spcPts val="0"/>
              </a:spcAft>
              <a:buSzPts val="2400"/>
              <a:buFont typeface="Arial"/>
              <a:buNone/>
              <a:defRPr>
                <a:latin typeface="Arial"/>
                <a:ea typeface="Arial"/>
                <a:cs typeface="Arial"/>
                <a:sym typeface="Arial"/>
              </a:defRPr>
            </a:lvl4pPr>
            <a:lvl5pPr lvl="4" rtl="0">
              <a:spcBef>
                <a:spcPts val="0"/>
              </a:spcBef>
              <a:spcAft>
                <a:spcPts val="0"/>
              </a:spcAft>
              <a:buSzPts val="2400"/>
              <a:buFont typeface="Arial"/>
              <a:buNone/>
              <a:defRPr>
                <a:latin typeface="Arial"/>
                <a:ea typeface="Arial"/>
                <a:cs typeface="Arial"/>
                <a:sym typeface="Arial"/>
              </a:defRPr>
            </a:lvl5pPr>
            <a:lvl6pPr lvl="5" rtl="0">
              <a:spcBef>
                <a:spcPts val="0"/>
              </a:spcBef>
              <a:spcAft>
                <a:spcPts val="0"/>
              </a:spcAft>
              <a:buSzPts val="2400"/>
              <a:buFont typeface="Arial"/>
              <a:buNone/>
              <a:defRPr>
                <a:latin typeface="Arial"/>
                <a:ea typeface="Arial"/>
                <a:cs typeface="Arial"/>
                <a:sym typeface="Arial"/>
              </a:defRPr>
            </a:lvl6pPr>
            <a:lvl7pPr lvl="6" rtl="0">
              <a:spcBef>
                <a:spcPts val="0"/>
              </a:spcBef>
              <a:spcAft>
                <a:spcPts val="0"/>
              </a:spcAft>
              <a:buSzPts val="2400"/>
              <a:buFont typeface="Arial"/>
              <a:buNone/>
              <a:defRPr>
                <a:latin typeface="Arial"/>
                <a:ea typeface="Arial"/>
                <a:cs typeface="Arial"/>
                <a:sym typeface="Arial"/>
              </a:defRPr>
            </a:lvl7pPr>
            <a:lvl8pPr lvl="7" rtl="0">
              <a:spcBef>
                <a:spcPts val="0"/>
              </a:spcBef>
              <a:spcAft>
                <a:spcPts val="0"/>
              </a:spcAft>
              <a:buSzPts val="2400"/>
              <a:buFont typeface="Arial"/>
              <a:buNone/>
              <a:defRPr>
                <a:latin typeface="Arial"/>
                <a:ea typeface="Arial"/>
                <a:cs typeface="Arial"/>
                <a:sym typeface="Arial"/>
              </a:defRPr>
            </a:lvl8pPr>
            <a:lvl9pPr lvl="8" rtl="0">
              <a:spcBef>
                <a:spcPts val="0"/>
              </a:spcBef>
              <a:spcAft>
                <a:spcPts val="0"/>
              </a:spcAft>
              <a:buSzPts val="2400"/>
              <a:buFont typeface="Arial"/>
              <a:buNone/>
              <a:defRPr>
                <a:latin typeface="Arial"/>
                <a:ea typeface="Arial"/>
                <a:cs typeface="Arial"/>
                <a:sym typeface="Arial"/>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873" name="Shape 8"/>
        <p:cNvGrpSpPr/>
        <p:nvPr/>
      </p:nvGrpSpPr>
      <p:grpSpPr>
        <a:xfrm>
          <a:off x="0" y="0"/>
          <a:ext cx="0" cy="0"/>
          <a:chOff x="0" y="0"/>
          <a:chExt cx="0" cy="0"/>
        </a:xfrm>
      </p:grpSpPr>
      <p:grpSp>
        <p:nvGrpSpPr>
          <p:cNvPr id="1874" name="Google Shape;9;p2"/>
          <p:cNvGrpSpPr/>
          <p:nvPr/>
        </p:nvGrpSpPr>
        <p:grpSpPr>
          <a:xfrm>
            <a:off x="-92" y="-411"/>
            <a:ext cx="9143872" cy="5144320"/>
            <a:chOff x="238125" y="846625"/>
            <a:chExt cx="7143650" cy="4019000"/>
          </a:xfrm>
        </p:grpSpPr>
        <p:sp>
          <p:nvSpPr>
            <p:cNvPr id="1072559" name="Google Shape;10;p2"/>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0" name="Google Shape;11;p2"/>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1" name="Google Shape;12;p2"/>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2" name="Google Shape;13;p2"/>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3" name="Google Shape;14;p2"/>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4" name="Google Shape;15;p2"/>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5" name="Google Shape;16;p2"/>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6" name="Google Shape;17;p2"/>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7" name="Google Shape;18;p2"/>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8" name="Google Shape;19;p2"/>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69" name="Google Shape;20;p2"/>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0" name="Google Shape;21;p2"/>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1" name="Google Shape;22;p2"/>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2" name="Google Shape;23;p2"/>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3" name="Google Shape;24;p2"/>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4" name="Google Shape;25;p2"/>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5" name="Google Shape;26;p2"/>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6" name="Google Shape;27;p2"/>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7" name="Google Shape;28;p2"/>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8" name="Google Shape;29;p2"/>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79" name="Google Shape;30;p2"/>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0" name="Google Shape;31;p2"/>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1" name="Google Shape;32;p2"/>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2" name="Google Shape;33;p2"/>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3" name="Google Shape;34;p2"/>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4" name="Google Shape;35;p2"/>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5" name="Google Shape;36;p2"/>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6" name="Google Shape;37;p2"/>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7" name="Google Shape;38;p2"/>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8" name="Google Shape;39;p2"/>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89" name="Google Shape;40;p2"/>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0" name="Google Shape;41;p2"/>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1" name="Google Shape;42;p2"/>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2" name="Google Shape;43;p2"/>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3" name="Google Shape;44;p2"/>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4" name="Google Shape;45;p2"/>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5" name="Google Shape;46;p2"/>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6" name="Google Shape;47;p2"/>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7" name="Google Shape;48;p2"/>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8" name="Google Shape;49;p2"/>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99" name="Google Shape;50;p2"/>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0" name="Google Shape;51;p2"/>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1" name="Google Shape;52;p2"/>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2" name="Google Shape;53;p2"/>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3" name="Google Shape;54;p2"/>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4" name="Google Shape;55;p2"/>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5" name="Google Shape;56;p2"/>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6" name="Google Shape;57;p2"/>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7" name="Google Shape;58;p2"/>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8" name="Google Shape;59;p2"/>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09" name="Google Shape;60;p2"/>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0" name="Google Shape;61;p2"/>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1" name="Google Shape;62;p2"/>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2" name="Google Shape;63;p2"/>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3" name="Google Shape;64;p2"/>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4" name="Google Shape;65;p2"/>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5" name="Google Shape;66;p2"/>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6" name="Google Shape;67;p2"/>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7" name="Google Shape;68;p2"/>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8" name="Google Shape;69;p2"/>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19" name="Google Shape;70;p2"/>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0" name="Google Shape;71;p2"/>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1" name="Google Shape;72;p2"/>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2" name="Google Shape;73;p2"/>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3" name="Google Shape;74;p2"/>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4" name="Google Shape;75;p2"/>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5" name="Google Shape;76;p2"/>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6" name="Google Shape;77;p2"/>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7" name="Google Shape;78;p2"/>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8" name="Google Shape;79;p2"/>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29" name="Google Shape;80;p2"/>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0" name="Google Shape;81;p2"/>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1" name="Google Shape;82;p2"/>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2" name="Google Shape;83;p2"/>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3" name="Google Shape;84;p2"/>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4" name="Google Shape;85;p2"/>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5" name="Google Shape;86;p2"/>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6" name="Google Shape;87;p2"/>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7" name="Google Shape;88;p2"/>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638" name="Google Shape;89;p2"/>
          <p:cNvSpPr/>
          <p:nvPr/>
        </p:nvSpPr>
        <p:spPr>
          <a:xfrm flipH="1">
            <a:off x="1483500" y="1122122"/>
            <a:ext cx="6177000" cy="21738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39" name="Google Shape;90;p2"/>
          <p:cNvSpPr txBox="1"/>
          <p:nvPr>
            <p:ph type="ctrTitle"/>
          </p:nvPr>
        </p:nvSpPr>
        <p:spPr>
          <a:xfrm>
            <a:off x="1931788" y="1406709"/>
            <a:ext cx="5280300" cy="1604700"/>
          </a:xfrm>
          <a:prstGeom prst="rect"/>
        </p:spPr>
        <p:txBody>
          <a:bodyPr anchor="ctr" anchorCtr="0" bIns="91425" lIns="91425" rIns="91425" spcFirstLastPara="1" tIns="91425" wrap="square">
            <a:noAutofit/>
          </a:bodyPr>
          <a:lstStyle>
            <a:lvl1pPr algn="ctr" lvl="0">
              <a:spcBef>
                <a:spcPts val="0"/>
              </a:spcBef>
              <a:spcAft>
                <a:spcPts val="0"/>
              </a:spcAft>
              <a:buSzPts val="5200"/>
              <a:buNone/>
              <a:defRPr sz="5000"/>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a:r>
              <a:t/>
            </a:r>
          </a:p>
        </p:txBody>
      </p:sp>
      <p:sp>
        <p:nvSpPr>
          <p:cNvPr id="1072640" name="Google Shape;91;p2"/>
          <p:cNvSpPr txBox="1"/>
          <p:nvPr>
            <p:ph type="subTitle" idx="1"/>
          </p:nvPr>
        </p:nvSpPr>
        <p:spPr>
          <a:xfrm>
            <a:off x="1483525" y="3464975"/>
            <a:ext cx="6177000" cy="452700"/>
          </a:xfrm>
          <a:prstGeom prst="rect"/>
          <a:solidFill>
            <a:schemeClr val="lt1"/>
          </a:solidFill>
        </p:spPr>
        <p:txBody>
          <a:bodyPr anchor="t" anchorCtr="0" bIns="91425" lIns="91425" rIns="91425" spcFirstLastPara="1" tIns="91425" wrap="square">
            <a:normAutofit/>
          </a:bodyPr>
          <a:lstStyle>
            <a:lvl1pPr algn="ctr" lvl="0">
              <a:lnSpc>
                <a:spcPct val="100000"/>
              </a:lnSpc>
              <a:spcBef>
                <a:spcPts val="0"/>
              </a:spcBef>
              <a:spcAft>
                <a:spcPts val="0"/>
              </a:spcAft>
              <a:buSzPts val="2800"/>
              <a:buNone/>
              <a:defRPr sz="1600">
                <a:solidFill>
                  <a:schemeClr val="dk1"/>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a:r>
              <a:t/>
            </a:r>
          </a:p>
        </p:txBody>
      </p:sp>
      <p:sp>
        <p:nvSpPr>
          <p:cNvPr id="1072641" name="Google Shape;92;p2"/>
          <p:cNvSpPr/>
          <p:nvPr/>
        </p:nvSpPr>
        <p:spPr>
          <a:xfrm>
            <a:off x="5172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2" name="Google Shape;93;p2"/>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3" name="Google Shape;94;p2"/>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4" name="Google Shape;95;p2"/>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5" name="Google Shape;96;p2"/>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6" name="Google Shape;97;p2"/>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7" name="Google Shape;98;p2"/>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8" name="Google Shape;99;p2"/>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49" name="Google Shape;100;p2"/>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854" name="Shape 101"/>
        <p:cNvGrpSpPr/>
        <p:nvPr/>
      </p:nvGrpSpPr>
      <p:grpSpPr>
        <a:xfrm>
          <a:off x="0" y="0"/>
          <a:ext cx="0" cy="0"/>
          <a:chOff x="0" y="0"/>
          <a:chExt cx="0" cy="0"/>
        </a:xfrm>
      </p:grpSpPr>
      <p:grpSp>
        <p:nvGrpSpPr>
          <p:cNvPr id="1855" name="Google Shape;102;p3"/>
          <p:cNvGrpSpPr/>
          <p:nvPr/>
        </p:nvGrpSpPr>
        <p:grpSpPr>
          <a:xfrm>
            <a:off x="-92" y="-411"/>
            <a:ext cx="9143872" cy="5144320"/>
            <a:chOff x="238125" y="846625"/>
            <a:chExt cx="7143650" cy="4019000"/>
          </a:xfrm>
        </p:grpSpPr>
        <p:sp>
          <p:nvSpPr>
            <p:cNvPr id="1071751" name="Google Shape;103;p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2" name="Google Shape;104;p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3" name="Google Shape;105;p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4" name="Google Shape;106;p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5" name="Google Shape;107;p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6" name="Google Shape;108;p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7" name="Google Shape;109;p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8" name="Google Shape;110;p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9" name="Google Shape;111;p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0" name="Google Shape;112;p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1" name="Google Shape;113;p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2" name="Google Shape;114;p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3" name="Google Shape;115;p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4" name="Google Shape;116;p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5" name="Google Shape;117;p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6" name="Google Shape;118;p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7" name="Google Shape;119;p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8" name="Google Shape;120;p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69" name="Google Shape;121;p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0" name="Google Shape;122;p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1" name="Google Shape;123;p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2" name="Google Shape;124;p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3" name="Google Shape;125;p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4" name="Google Shape;126;p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5" name="Google Shape;127;p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6" name="Google Shape;128;p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7" name="Google Shape;129;p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8" name="Google Shape;130;p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79" name="Google Shape;131;p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0" name="Google Shape;132;p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1" name="Google Shape;133;p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2" name="Google Shape;134;p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3" name="Google Shape;135;p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4" name="Google Shape;136;p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5" name="Google Shape;137;p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6" name="Google Shape;138;p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7" name="Google Shape;139;p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8" name="Google Shape;140;p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89" name="Google Shape;141;p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0" name="Google Shape;142;p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1" name="Google Shape;143;p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2" name="Google Shape;144;p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3" name="Google Shape;145;p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4" name="Google Shape;146;p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5" name="Google Shape;147;p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6" name="Google Shape;148;p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7" name="Google Shape;149;p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8" name="Google Shape;150;p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99" name="Google Shape;151;p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0" name="Google Shape;152;p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1" name="Google Shape;153;p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2" name="Google Shape;154;p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3" name="Google Shape;155;p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4" name="Google Shape;156;p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5" name="Google Shape;157;p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6" name="Google Shape;158;p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7" name="Google Shape;159;p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8" name="Google Shape;160;p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09" name="Google Shape;161;p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0" name="Google Shape;162;p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1" name="Google Shape;163;p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2" name="Google Shape;164;p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3" name="Google Shape;165;p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4" name="Google Shape;166;p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5" name="Google Shape;167;p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6" name="Google Shape;168;p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7" name="Google Shape;169;p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8" name="Google Shape;170;p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19" name="Google Shape;171;p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0" name="Google Shape;172;p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1" name="Google Shape;173;p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2" name="Google Shape;174;p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3" name="Google Shape;175;p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4" name="Google Shape;176;p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5" name="Google Shape;177;p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6" name="Google Shape;178;p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7" name="Google Shape;179;p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8" name="Google Shape;180;p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29" name="Google Shape;181;p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830" name="Google Shape;182;p3"/>
          <p:cNvSpPr/>
          <p:nvPr/>
        </p:nvSpPr>
        <p:spPr>
          <a:xfrm flipH="1">
            <a:off x="1483475" y="1264000"/>
            <a:ext cx="6177000" cy="28062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1" name="Google Shape;183;p3"/>
          <p:cNvSpPr txBox="1"/>
          <p:nvPr>
            <p:ph type="title"/>
          </p:nvPr>
        </p:nvSpPr>
        <p:spPr>
          <a:xfrm>
            <a:off x="2789275" y="1975950"/>
            <a:ext cx="3565500" cy="1191600"/>
          </a:xfrm>
          <a:prstGeom prst="rect"/>
        </p:spPr>
        <p:txBody>
          <a:bodyPr anchor="ctr" anchorCtr="0" bIns="91425" lIns="91425" rIns="91425" spcFirstLastPara="1" tIns="91425" wrap="square">
            <a:noAutofit/>
          </a:bodyPr>
          <a:lstStyle>
            <a:lvl1pPr algn="ctr" lvl="0">
              <a:spcBef>
                <a:spcPts val="0"/>
              </a:spcBef>
              <a:spcAft>
                <a:spcPts val="0"/>
              </a:spcAft>
              <a:buClr>
                <a:schemeClr val="accent1"/>
              </a:buClr>
              <a:buSzPts val="3600"/>
              <a:buNone/>
              <a:defRPr sz="5000">
                <a:solidFill>
                  <a:schemeClr val="accent1"/>
                </a:solidFill>
              </a:defRPr>
            </a:lvl1pPr>
            <a:lvl2pPr algn="ctr" lvl="1">
              <a:spcBef>
                <a:spcPts val="0"/>
              </a:spcBef>
              <a:spcAft>
                <a:spcPts val="0"/>
              </a:spcAft>
              <a:buSzPts val="3600"/>
              <a:buNone/>
              <a:defRPr sz="3600"/>
            </a:lvl2pPr>
            <a:lvl3pPr algn="ctr" lvl="2">
              <a:spcBef>
                <a:spcPts val="0"/>
              </a:spcBef>
              <a:spcAft>
                <a:spcPts val="0"/>
              </a:spcAft>
              <a:buSzPts val="3600"/>
              <a:buNone/>
              <a:defRPr sz="3600"/>
            </a:lvl3pPr>
            <a:lvl4pPr algn="ctr" lvl="3">
              <a:spcBef>
                <a:spcPts val="0"/>
              </a:spcBef>
              <a:spcAft>
                <a:spcPts val="0"/>
              </a:spcAft>
              <a:buSzPts val="3600"/>
              <a:buNone/>
              <a:defRPr sz="3600"/>
            </a:lvl4pPr>
            <a:lvl5pPr algn="ctr" lvl="4">
              <a:spcBef>
                <a:spcPts val="0"/>
              </a:spcBef>
              <a:spcAft>
                <a:spcPts val="0"/>
              </a:spcAft>
              <a:buSzPts val="3600"/>
              <a:buNone/>
              <a:defRPr sz="3600"/>
            </a:lvl5pPr>
            <a:lvl6pPr algn="ctr" lvl="5">
              <a:spcBef>
                <a:spcPts val="0"/>
              </a:spcBef>
              <a:spcAft>
                <a:spcPts val="0"/>
              </a:spcAft>
              <a:buSzPts val="3600"/>
              <a:buNone/>
              <a:defRPr sz="3600"/>
            </a:lvl6pPr>
            <a:lvl7pPr algn="ctr" lvl="6">
              <a:spcBef>
                <a:spcPts val="0"/>
              </a:spcBef>
              <a:spcAft>
                <a:spcPts val="0"/>
              </a:spcAft>
              <a:buSzPts val="3600"/>
              <a:buNone/>
              <a:defRPr sz="3600"/>
            </a:lvl7pPr>
            <a:lvl8pPr algn="ctr" lvl="7">
              <a:spcBef>
                <a:spcPts val="0"/>
              </a:spcBef>
              <a:spcAft>
                <a:spcPts val="0"/>
              </a:spcAft>
              <a:buSzPts val="3600"/>
              <a:buNone/>
              <a:defRPr sz="3600"/>
            </a:lvl8pPr>
            <a:lvl9pPr algn="ctr" lvl="8">
              <a:spcBef>
                <a:spcPts val="0"/>
              </a:spcBef>
              <a:spcAft>
                <a:spcPts val="0"/>
              </a:spcAft>
              <a:buSzPts val="3600"/>
              <a:buNone/>
              <a:defRPr sz="3600"/>
            </a:lvl9pPr>
          </a:lstStyle>
          <a:p>
            <a:r>
              <a:t/>
            </a:r>
          </a:p>
        </p:txBody>
      </p:sp>
      <p:sp>
        <p:nvSpPr>
          <p:cNvPr id="1071832" name="Google Shape;184;p3"/>
          <p:cNvSpPr txBox="1"/>
          <p:nvPr>
            <p:ph type="subTitle" idx="1"/>
          </p:nvPr>
        </p:nvSpPr>
        <p:spPr>
          <a:xfrm>
            <a:off x="2439450" y="3373273"/>
            <a:ext cx="4265100" cy="4533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SzPts val="2800"/>
              <a:buNone/>
              <a:defRPr sz="1600">
                <a:solidFill>
                  <a:schemeClr val="dk1"/>
                </a:solidFill>
              </a:defRPr>
            </a:lvl1pPr>
            <a:lvl2pPr algn="ctr" lvl="1" rtl="0">
              <a:lnSpc>
                <a:spcPct val="100000"/>
              </a:lnSpc>
              <a:spcBef>
                <a:spcPts val="0"/>
              </a:spcBef>
              <a:spcAft>
                <a:spcPts val="0"/>
              </a:spcAft>
              <a:buSzPts val="2800"/>
              <a:buNone/>
              <a:defRPr sz="2800"/>
            </a:lvl2pPr>
            <a:lvl3pPr algn="ctr" lvl="2" rtl="0">
              <a:lnSpc>
                <a:spcPct val="100000"/>
              </a:lnSpc>
              <a:spcBef>
                <a:spcPts val="0"/>
              </a:spcBef>
              <a:spcAft>
                <a:spcPts val="0"/>
              </a:spcAft>
              <a:buSzPts val="2800"/>
              <a:buNone/>
              <a:defRPr sz="2800"/>
            </a:lvl3pPr>
            <a:lvl4pPr algn="ctr" lvl="3" rtl="0">
              <a:lnSpc>
                <a:spcPct val="100000"/>
              </a:lnSpc>
              <a:spcBef>
                <a:spcPts val="0"/>
              </a:spcBef>
              <a:spcAft>
                <a:spcPts val="0"/>
              </a:spcAft>
              <a:buSzPts val="2800"/>
              <a:buNone/>
              <a:defRPr sz="2800"/>
            </a:lvl4pPr>
            <a:lvl5pPr algn="ctr" lvl="4" rtl="0">
              <a:lnSpc>
                <a:spcPct val="100000"/>
              </a:lnSpc>
              <a:spcBef>
                <a:spcPts val="0"/>
              </a:spcBef>
              <a:spcAft>
                <a:spcPts val="0"/>
              </a:spcAft>
              <a:buSzPts val="2800"/>
              <a:buNone/>
              <a:defRPr sz="2800"/>
            </a:lvl5pPr>
            <a:lvl6pPr algn="ctr" lvl="5" rtl="0">
              <a:lnSpc>
                <a:spcPct val="100000"/>
              </a:lnSpc>
              <a:spcBef>
                <a:spcPts val="0"/>
              </a:spcBef>
              <a:spcAft>
                <a:spcPts val="0"/>
              </a:spcAft>
              <a:buSzPts val="2800"/>
              <a:buNone/>
              <a:defRPr sz="2800"/>
            </a:lvl6pPr>
            <a:lvl7pPr algn="ctr" lvl="6" rtl="0">
              <a:lnSpc>
                <a:spcPct val="100000"/>
              </a:lnSpc>
              <a:spcBef>
                <a:spcPts val="0"/>
              </a:spcBef>
              <a:spcAft>
                <a:spcPts val="0"/>
              </a:spcAft>
              <a:buSzPts val="2800"/>
              <a:buNone/>
              <a:defRPr sz="2800"/>
            </a:lvl7pPr>
            <a:lvl8pPr algn="ctr" lvl="7" rtl="0">
              <a:lnSpc>
                <a:spcPct val="100000"/>
              </a:lnSpc>
              <a:spcBef>
                <a:spcPts val="0"/>
              </a:spcBef>
              <a:spcAft>
                <a:spcPts val="0"/>
              </a:spcAft>
              <a:buSzPts val="2800"/>
              <a:buNone/>
              <a:defRPr sz="2800"/>
            </a:lvl8pPr>
            <a:lvl9pPr algn="ctr" lvl="8" rtl="0">
              <a:lnSpc>
                <a:spcPct val="100000"/>
              </a:lnSpc>
              <a:spcBef>
                <a:spcPts val="0"/>
              </a:spcBef>
              <a:spcAft>
                <a:spcPts val="0"/>
              </a:spcAft>
              <a:buSzPts val="2800"/>
              <a:buNone/>
              <a:defRPr sz="2800"/>
            </a:lvl9pPr>
          </a:lstStyle>
          <a:p>
            <a:r>
              <a:t/>
            </a:r>
          </a:p>
        </p:txBody>
      </p:sp>
      <p:sp>
        <p:nvSpPr>
          <p:cNvPr id="1071833" name="Google Shape;185;p3"/>
          <p:cNvSpPr txBox="1"/>
          <p:nvPr>
            <p:ph type="title" idx="2" hasCustomPrompt="1"/>
          </p:nvPr>
        </p:nvSpPr>
        <p:spPr>
          <a:xfrm>
            <a:off x="4020600" y="888181"/>
            <a:ext cx="1102800" cy="6594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40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1834" name="Google Shape;186;p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5" name="Google Shape;187;p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6" name="Google Shape;188;p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7" name="Google Shape;189;p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8" name="Google Shape;190;p3"/>
          <p:cNvSpPr/>
          <p:nvPr/>
        </p:nvSpPr>
        <p:spPr>
          <a:xfrm flipH="1">
            <a:off x="8299960" y="44005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39" name="Google Shape;191;p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0" name="Google Shape;192;p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1" name="Google Shape;193;p3"/>
          <p:cNvSpPr/>
          <p:nvPr/>
        </p:nvSpPr>
        <p:spPr>
          <a:xfrm>
            <a:off x="7772935" y="4587872"/>
            <a:ext cx="122381" cy="119801"/>
          </a:xfrm>
          <a:custGeom>
            <a:avLst/>
            <a:ahLst/>
            <a:rect l="l" t="t" r="r" b="b"/>
            <a:pathLst>
              <a:path w="4885" h="4782" extrusionOk="0">
                <a:moveTo>
                  <a:pt x="2451" y="0"/>
                </a:moveTo>
                <a:cubicBezTo>
                  <a:pt x="2357" y="0"/>
                  <a:pt x="2260" y="51"/>
                  <a:pt x="2214" y="154"/>
                </a:cubicBezTo>
                <a:lnTo>
                  <a:pt x="1666" y="1455"/>
                </a:lnTo>
                <a:cubicBezTo>
                  <a:pt x="1621" y="1501"/>
                  <a:pt x="1575" y="1546"/>
                  <a:pt x="1529" y="1592"/>
                </a:cubicBezTo>
                <a:lnTo>
                  <a:pt x="206" y="2140"/>
                </a:lnTo>
                <a:cubicBezTo>
                  <a:pt x="0" y="2231"/>
                  <a:pt x="0" y="2528"/>
                  <a:pt x="206" y="2619"/>
                </a:cubicBezTo>
                <a:lnTo>
                  <a:pt x="1484" y="3167"/>
                </a:lnTo>
                <a:cubicBezTo>
                  <a:pt x="1552" y="3190"/>
                  <a:pt x="1598" y="3236"/>
                  <a:pt x="1621" y="3304"/>
                </a:cubicBezTo>
                <a:lnTo>
                  <a:pt x="2191" y="4628"/>
                </a:lnTo>
                <a:cubicBezTo>
                  <a:pt x="2237" y="4731"/>
                  <a:pt x="2334" y="4782"/>
                  <a:pt x="2431" y="4782"/>
                </a:cubicBezTo>
                <a:cubicBezTo>
                  <a:pt x="2528" y="4782"/>
                  <a:pt x="2625" y="4731"/>
                  <a:pt x="2671" y="4628"/>
                </a:cubicBezTo>
                <a:lnTo>
                  <a:pt x="3219" y="3327"/>
                </a:lnTo>
                <a:cubicBezTo>
                  <a:pt x="3241" y="3258"/>
                  <a:pt x="3287" y="3213"/>
                  <a:pt x="3356" y="3190"/>
                </a:cubicBezTo>
                <a:lnTo>
                  <a:pt x="4679" y="2619"/>
                </a:lnTo>
                <a:cubicBezTo>
                  <a:pt x="4885" y="2551"/>
                  <a:pt x="4885" y="2254"/>
                  <a:pt x="4679" y="2163"/>
                </a:cubicBezTo>
                <a:lnTo>
                  <a:pt x="3378" y="1615"/>
                </a:lnTo>
                <a:cubicBezTo>
                  <a:pt x="3310" y="1569"/>
                  <a:pt x="3264" y="1524"/>
                  <a:pt x="3241" y="1478"/>
                </a:cubicBezTo>
                <a:lnTo>
                  <a:pt x="2671" y="154"/>
                </a:lnTo>
                <a:cubicBezTo>
                  <a:pt x="2637" y="51"/>
                  <a:pt x="2545" y="0"/>
                  <a:pt x="245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842" name="Shape 194"/>
        <p:cNvGrpSpPr/>
        <p:nvPr/>
      </p:nvGrpSpPr>
      <p:grpSpPr>
        <a:xfrm>
          <a:off x="0" y="0"/>
          <a:ext cx="0" cy="0"/>
          <a:chOff x="0" y="0"/>
          <a:chExt cx="0" cy="0"/>
        </a:xfrm>
      </p:grpSpPr>
      <p:grpSp>
        <p:nvGrpSpPr>
          <p:cNvPr id="1843" name="Google Shape;195;p4"/>
          <p:cNvGrpSpPr/>
          <p:nvPr/>
        </p:nvGrpSpPr>
        <p:grpSpPr>
          <a:xfrm>
            <a:off x="-92" y="-411"/>
            <a:ext cx="9143872" cy="5144320"/>
            <a:chOff x="238125" y="846625"/>
            <a:chExt cx="7143650" cy="4019000"/>
          </a:xfrm>
        </p:grpSpPr>
        <p:sp>
          <p:nvSpPr>
            <p:cNvPr id="1071196" name="Google Shape;196;p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7" name="Google Shape;197;p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8" name="Google Shape;198;p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9" name="Google Shape;199;p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0" name="Google Shape;200;p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1" name="Google Shape;201;p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2" name="Google Shape;202;p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3" name="Google Shape;203;p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4" name="Google Shape;204;p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5" name="Google Shape;205;p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6" name="Google Shape;206;p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7" name="Google Shape;207;p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8" name="Google Shape;208;p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09" name="Google Shape;209;p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0" name="Google Shape;210;p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1" name="Google Shape;211;p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2" name="Google Shape;212;p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3" name="Google Shape;213;p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4" name="Google Shape;214;p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5" name="Google Shape;215;p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6" name="Google Shape;216;p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7" name="Google Shape;217;p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8" name="Google Shape;218;p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19" name="Google Shape;219;p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0" name="Google Shape;220;p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1" name="Google Shape;221;p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2" name="Google Shape;222;p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3" name="Google Shape;223;p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4" name="Google Shape;224;p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5" name="Google Shape;225;p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6" name="Google Shape;226;p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7" name="Google Shape;227;p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8" name="Google Shape;228;p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29" name="Google Shape;229;p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0" name="Google Shape;230;p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1" name="Google Shape;231;p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2" name="Google Shape;232;p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3" name="Google Shape;233;p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4" name="Google Shape;234;p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5" name="Google Shape;235;p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6" name="Google Shape;236;p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7" name="Google Shape;237;p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8" name="Google Shape;238;p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39" name="Google Shape;239;p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0" name="Google Shape;240;p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1" name="Google Shape;241;p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2" name="Google Shape;242;p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3" name="Google Shape;243;p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4" name="Google Shape;244;p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5" name="Google Shape;245;p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6" name="Google Shape;246;p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7" name="Google Shape;247;p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8" name="Google Shape;248;p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49" name="Google Shape;249;p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0" name="Google Shape;250;p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1" name="Google Shape;251;p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2" name="Google Shape;252;p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3" name="Google Shape;253;p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4" name="Google Shape;254;p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5" name="Google Shape;255;p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6" name="Google Shape;256;p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7" name="Google Shape;257;p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8" name="Google Shape;258;p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59" name="Google Shape;259;p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0" name="Google Shape;260;p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1" name="Google Shape;261;p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2" name="Google Shape;262;p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3" name="Google Shape;263;p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4" name="Google Shape;264;p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5" name="Google Shape;265;p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6" name="Google Shape;266;p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7" name="Google Shape;267;p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8" name="Google Shape;268;p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69" name="Google Shape;269;p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0" name="Google Shape;270;p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1" name="Google Shape;271;p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2" name="Google Shape;272;p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3" name="Google Shape;273;p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4" name="Google Shape;274;p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275" name="Google Shape;275;p4"/>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6" name="Google Shape;276;p4"/>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77" name="Google Shape;277;p4"/>
          <p:cNvSpPr txBox="1"/>
          <p:nvPr>
            <p:ph type="title"/>
          </p:nvPr>
        </p:nvSpPr>
        <p:spPr>
          <a:xfrm>
            <a:off x="897560" y="540000"/>
            <a:ext cx="73842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defRPr>
                <a:latin typeface="Luckiest Guy"/>
                <a:ea typeface="Luckiest Guy"/>
                <a:cs typeface="Luckiest Guy"/>
                <a:sym typeface="Luckiest Guy"/>
              </a:defRPr>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a:r>
              <a:t/>
            </a:r>
          </a:p>
        </p:txBody>
      </p:sp>
      <p:sp>
        <p:nvSpPr>
          <p:cNvPr id="1071278" name="Google Shape;278;p4"/>
          <p:cNvSpPr txBox="1"/>
          <p:nvPr>
            <p:ph type="body" idx="1"/>
          </p:nvPr>
        </p:nvSpPr>
        <p:spPr>
          <a:xfrm>
            <a:off x="720000" y="1193225"/>
            <a:ext cx="7704000" cy="3408600"/>
          </a:xfrm>
          <a:prstGeom prst="rect"/>
        </p:spPr>
        <p:txBody>
          <a:bodyPr anchor="t" anchorCtr="0" bIns="91425" lIns="91425" rIns="91425" spcFirstLastPara="1" tIns="91425" wrap="square">
            <a:normAutofit/>
          </a:bodyPr>
          <a:lstStyle>
            <a:lvl1pPr indent="-298450" lvl="0" marL="457200">
              <a:lnSpc>
                <a:spcPct val="100000"/>
              </a:lnSpc>
              <a:spcBef>
                <a:spcPts val="0"/>
              </a:spcBef>
              <a:spcAft>
                <a:spcPts val="0"/>
              </a:spcAft>
              <a:buClr>
                <a:schemeClr val="accent4"/>
              </a:buClr>
              <a:buSzPts val="1100"/>
              <a:buFont typeface="Luckiest Guy"/>
              <a:buAutoNum type="arabicPeriod"/>
              <a:defRPr sz="1125">
                <a:latin typeface="Alata"/>
                <a:ea typeface="Alata"/>
                <a:cs typeface="Alata"/>
                <a:sym typeface="Alata"/>
              </a:defRPr>
            </a:lvl1pPr>
            <a:lvl2pPr indent="-284162" lvl="1" marL="914400">
              <a:spcBef>
                <a:spcPts val="0"/>
              </a:spcBef>
              <a:spcAft>
                <a:spcPts val="0"/>
              </a:spcAft>
              <a:buSzPts val="875"/>
              <a:buAutoNum type="alphaLcPeriod"/>
            </a:lvl2pPr>
            <a:lvl3pPr indent="-284162" lvl="2" marL="1371600">
              <a:spcBef>
                <a:spcPts val="0"/>
              </a:spcBef>
              <a:spcAft>
                <a:spcPts val="0"/>
              </a:spcAft>
              <a:buSzPts val="875"/>
              <a:buAutoNum type="romanLcPeriod"/>
            </a:lvl3pPr>
            <a:lvl4pPr indent="-284162" lvl="3" marL="1828800">
              <a:spcBef>
                <a:spcPts val="0"/>
              </a:spcBef>
              <a:spcAft>
                <a:spcPts val="0"/>
              </a:spcAft>
              <a:buSzPts val="875"/>
              <a:buAutoNum type="arabicPeriod"/>
            </a:lvl4pPr>
            <a:lvl5pPr indent="-284162" lvl="4" marL="2286000">
              <a:spcBef>
                <a:spcPts val="0"/>
              </a:spcBef>
              <a:spcAft>
                <a:spcPts val="0"/>
              </a:spcAft>
              <a:buSzPts val="875"/>
              <a:buAutoNum type="alphaLcPeriod"/>
            </a:lvl5pPr>
            <a:lvl6pPr indent="-284162" lvl="5" marL="2743200">
              <a:spcBef>
                <a:spcPts val="0"/>
              </a:spcBef>
              <a:spcAft>
                <a:spcPts val="0"/>
              </a:spcAft>
              <a:buSzPts val="875"/>
              <a:buAutoNum type="romanLcPeriod"/>
            </a:lvl6pPr>
            <a:lvl7pPr indent="-284162" lvl="6" marL="3200400">
              <a:spcBef>
                <a:spcPts val="0"/>
              </a:spcBef>
              <a:spcAft>
                <a:spcPts val="0"/>
              </a:spcAft>
              <a:buSzPts val="875"/>
              <a:buAutoNum type="arabicPeriod"/>
            </a:lvl7pPr>
            <a:lvl8pPr indent="-284162" lvl="7" marL="3657600">
              <a:spcBef>
                <a:spcPts val="0"/>
              </a:spcBef>
              <a:spcAft>
                <a:spcPts val="0"/>
              </a:spcAft>
              <a:buSzPts val="875"/>
              <a:buAutoNum type="alphaLcPeriod"/>
            </a:lvl8pPr>
            <a:lvl9pPr indent="-284162" lvl="8" marL="4114800">
              <a:spcBef>
                <a:spcPts val="0"/>
              </a:spcBef>
              <a:spcAft>
                <a:spcPts val="0"/>
              </a:spcAft>
              <a:buSzPts val="875"/>
              <a:buAutoNum type="romanLcPeriod"/>
            </a:lvl9pPr>
          </a:lstStyle>
          <a:p>
            <a:r>
              <a:t/>
            </a:r>
          </a:p>
        </p:txBody>
      </p:sp>
      <p:sp>
        <p:nvSpPr>
          <p:cNvPr id="1071279" name="Google Shape;279;p4"/>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0" name="Google Shape;280;p4"/>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1" name="Google Shape;281;p4"/>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2" name="Google Shape;282;p4"/>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3" name="Google Shape;283;p4"/>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4" name="Google Shape;284;p4"/>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852" name="Shape 285"/>
        <p:cNvGrpSpPr/>
        <p:nvPr/>
      </p:nvGrpSpPr>
      <p:grpSpPr>
        <a:xfrm>
          <a:off x="0" y="0"/>
          <a:ext cx="0" cy="0"/>
          <a:chOff x="0" y="0"/>
          <a:chExt cx="0" cy="0"/>
        </a:xfrm>
      </p:grpSpPr>
      <p:grpSp>
        <p:nvGrpSpPr>
          <p:cNvPr id="1853" name="Google Shape;286;p5"/>
          <p:cNvGrpSpPr/>
          <p:nvPr/>
        </p:nvGrpSpPr>
        <p:grpSpPr>
          <a:xfrm>
            <a:off x="-92" y="-411"/>
            <a:ext cx="9143872" cy="5144320"/>
            <a:chOff x="238125" y="846625"/>
            <a:chExt cx="7143650" cy="4019000"/>
          </a:xfrm>
        </p:grpSpPr>
        <p:sp>
          <p:nvSpPr>
            <p:cNvPr id="1071658" name="Google Shape;287;p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59" name="Google Shape;288;p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0" name="Google Shape;289;p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1" name="Google Shape;290;p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2" name="Google Shape;291;p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3" name="Google Shape;292;p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4" name="Google Shape;293;p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5" name="Google Shape;294;p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6" name="Google Shape;295;p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7" name="Google Shape;296;p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8" name="Google Shape;297;p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69" name="Google Shape;298;p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0" name="Google Shape;299;p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1" name="Google Shape;300;p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2" name="Google Shape;301;p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3" name="Google Shape;302;p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4" name="Google Shape;303;p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5" name="Google Shape;304;p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6" name="Google Shape;305;p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7" name="Google Shape;306;p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8" name="Google Shape;307;p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79" name="Google Shape;308;p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0" name="Google Shape;309;p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1" name="Google Shape;310;p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2" name="Google Shape;311;p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3" name="Google Shape;312;p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4" name="Google Shape;313;p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5" name="Google Shape;314;p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6" name="Google Shape;315;p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7" name="Google Shape;316;p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8" name="Google Shape;317;p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89" name="Google Shape;318;p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0" name="Google Shape;319;p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1" name="Google Shape;320;p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2" name="Google Shape;321;p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3" name="Google Shape;322;p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4" name="Google Shape;323;p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5" name="Google Shape;324;p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6" name="Google Shape;325;p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7" name="Google Shape;326;p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8" name="Google Shape;327;p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99" name="Google Shape;328;p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0" name="Google Shape;329;p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1" name="Google Shape;330;p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2" name="Google Shape;331;p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3" name="Google Shape;332;p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4" name="Google Shape;333;p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5" name="Google Shape;334;p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6" name="Google Shape;335;p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7" name="Google Shape;336;p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8" name="Google Shape;337;p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09" name="Google Shape;338;p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0" name="Google Shape;339;p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1" name="Google Shape;340;p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2" name="Google Shape;341;p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3" name="Google Shape;342;p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4" name="Google Shape;343;p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5" name="Google Shape;344;p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6" name="Google Shape;345;p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7" name="Google Shape;346;p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8" name="Google Shape;347;p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19" name="Google Shape;348;p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0" name="Google Shape;349;p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1" name="Google Shape;350;p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2" name="Google Shape;351;p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3" name="Google Shape;352;p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4" name="Google Shape;353;p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5" name="Google Shape;354;p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6" name="Google Shape;355;p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7" name="Google Shape;356;p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8" name="Google Shape;357;p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29" name="Google Shape;358;p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0" name="Google Shape;359;p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1" name="Google Shape;360;p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2" name="Google Shape;361;p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3" name="Google Shape;362;p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4" name="Google Shape;363;p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5" name="Google Shape;364;p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6" name="Google Shape;365;p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737" name="Google Shape;366;p5"/>
          <p:cNvSpPr/>
          <p:nvPr/>
        </p:nvSpPr>
        <p:spPr>
          <a:xfrm flipH="1">
            <a:off x="815663" y="1301226"/>
            <a:ext cx="35751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8" name="Google Shape;367;p5"/>
          <p:cNvSpPr/>
          <p:nvPr/>
        </p:nvSpPr>
        <p:spPr>
          <a:xfrm flipH="1">
            <a:off x="4753238" y="1301226"/>
            <a:ext cx="35751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39" name="Google Shape;368;p5"/>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40" name="Google Shape;369;p5"/>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a:r>
              <a:t/>
            </a:r>
          </a:p>
        </p:txBody>
      </p:sp>
      <p:sp>
        <p:nvSpPr>
          <p:cNvPr id="1071741" name="Google Shape;370;p5"/>
          <p:cNvSpPr txBox="1"/>
          <p:nvPr>
            <p:ph type="subTitle" idx="1"/>
          </p:nvPr>
        </p:nvSpPr>
        <p:spPr>
          <a:xfrm>
            <a:off x="1252463" y="3078025"/>
            <a:ext cx="2701500" cy="1151700"/>
          </a:xfrm>
          <a:prstGeom prst="rect"/>
        </p:spPr>
        <p:txBody>
          <a:bodyPr anchor="t" anchorCtr="0" bIns="91425" lIns="91425" rIns="91425" spcFirstLastPara="1" tIns="91425" wrap="square">
            <a:noAutofit/>
          </a:bodyPr>
          <a:lstStyle>
            <a:lvl1pPr algn="ctr" lvl="0">
              <a:spcBef>
                <a:spcPts val="0"/>
              </a:spcBef>
              <a:spcAft>
                <a:spcPts val="0"/>
              </a:spcAft>
              <a:buSzPts val="1400"/>
              <a:buNone/>
            </a:lvl1pPr>
            <a:lvl2pPr algn="ctr" lvl="1">
              <a:spcBef>
                <a:spcPts val="0"/>
              </a:spcBef>
              <a:spcAft>
                <a:spcPts val="0"/>
              </a:spcAft>
              <a:buSzPts val="1400"/>
              <a:buNone/>
            </a:lvl2pPr>
            <a:lvl3pPr algn="ctr" lvl="2">
              <a:spcBef>
                <a:spcPts val="0"/>
              </a:spcBef>
              <a:spcAft>
                <a:spcPts val="0"/>
              </a:spcAft>
              <a:buSzPts val="1400"/>
              <a:buNone/>
            </a:lvl3pPr>
            <a:lvl4pPr algn="ctr" lvl="3">
              <a:spcBef>
                <a:spcPts val="0"/>
              </a:spcBef>
              <a:spcAft>
                <a:spcPts val="0"/>
              </a:spcAft>
              <a:buSzPts val="1400"/>
              <a:buNone/>
            </a:lvl4pPr>
            <a:lvl5pPr algn="ctr" lvl="4">
              <a:spcBef>
                <a:spcPts val="0"/>
              </a:spcBef>
              <a:spcAft>
                <a:spcPts val="0"/>
              </a:spcAft>
              <a:buSzPts val="1400"/>
              <a:buNone/>
            </a:lvl5pPr>
            <a:lvl6pPr algn="ctr" lvl="5">
              <a:spcBef>
                <a:spcPts val="0"/>
              </a:spcBef>
              <a:spcAft>
                <a:spcPts val="0"/>
              </a:spcAft>
              <a:buSzPts val="1400"/>
              <a:buNone/>
            </a:lvl6pPr>
            <a:lvl7pPr algn="ctr" lvl="6">
              <a:spcBef>
                <a:spcPts val="0"/>
              </a:spcBef>
              <a:spcAft>
                <a:spcPts val="0"/>
              </a:spcAft>
              <a:buSzPts val="1400"/>
              <a:buNone/>
            </a:lvl7pPr>
            <a:lvl8pPr algn="ctr" lvl="7">
              <a:spcBef>
                <a:spcPts val="0"/>
              </a:spcBef>
              <a:spcAft>
                <a:spcPts val="0"/>
              </a:spcAft>
              <a:buSzPts val="1400"/>
              <a:buNone/>
            </a:lvl8pPr>
            <a:lvl9pPr algn="ctr" lvl="8">
              <a:spcBef>
                <a:spcPts val="0"/>
              </a:spcBef>
              <a:spcAft>
                <a:spcPts val="0"/>
              </a:spcAft>
              <a:buSzPts val="1400"/>
              <a:buNone/>
            </a:lvl9pPr>
          </a:lstStyle>
          <a:p>
            <a:r>
              <a:t/>
            </a:r>
          </a:p>
        </p:txBody>
      </p:sp>
      <p:sp>
        <p:nvSpPr>
          <p:cNvPr id="1071742" name="Google Shape;371;p5"/>
          <p:cNvSpPr txBox="1"/>
          <p:nvPr>
            <p:ph type="subTitle" idx="2"/>
          </p:nvPr>
        </p:nvSpPr>
        <p:spPr>
          <a:xfrm>
            <a:off x="5190488" y="3078025"/>
            <a:ext cx="2700600" cy="1151700"/>
          </a:xfrm>
          <a:prstGeom prst="rect"/>
        </p:spPr>
        <p:txBody>
          <a:bodyPr anchor="ctr" anchorCtr="0" bIns="91425" lIns="91425" rIns="91425" spcFirstLastPara="1" tIns="91425" wrap="square">
            <a:no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1743" name="Google Shape;372;p5"/>
          <p:cNvSpPr txBox="1"/>
          <p:nvPr>
            <p:ph type="title" idx="3"/>
          </p:nvPr>
        </p:nvSpPr>
        <p:spPr>
          <a:xfrm>
            <a:off x="1252013" y="2644950"/>
            <a:ext cx="2702400" cy="374100"/>
          </a:xfrm>
          <a:prstGeom prst="rect"/>
        </p:spPr>
        <p:txBody>
          <a:bodyPr anchor="ctr" anchorCtr="0" bIns="91425" lIns="91425" rIns="91425" spcFirstLastPara="1" tIns="91425" wrap="square">
            <a:noAutofit/>
          </a:bodyPr>
          <a:lstStyle>
            <a:lvl1pPr algn="ctr" lvl="0">
              <a:spcBef>
                <a:spcPts val="0"/>
              </a:spcBef>
              <a:spcAft>
                <a:spcPts val="0"/>
              </a:spcAft>
              <a:buSzPts val="2800"/>
              <a:buNone/>
              <a:defRPr sz="2000">
                <a:solidFill>
                  <a:schemeClr val="accent1"/>
                </a:solidFill>
              </a:defRPr>
            </a:lvl1pPr>
            <a:lvl2pPr lvl="1">
              <a:spcBef>
                <a:spcPts val="0"/>
              </a:spcBef>
              <a:spcAft>
                <a:spcPts val="0"/>
              </a:spcAft>
              <a:buSzPts val="2800"/>
              <a:buNone/>
              <a:defRPr>
                <a:latin typeface="Alata"/>
                <a:ea typeface="Alata"/>
                <a:cs typeface="Alata"/>
                <a:sym typeface="Alata"/>
              </a:defRPr>
            </a:lvl2pPr>
            <a:lvl3pPr lvl="2">
              <a:spcBef>
                <a:spcPts val="0"/>
              </a:spcBef>
              <a:spcAft>
                <a:spcPts val="0"/>
              </a:spcAft>
              <a:buSzPts val="2800"/>
              <a:buNone/>
              <a:defRPr>
                <a:latin typeface="Alata"/>
                <a:ea typeface="Alata"/>
                <a:cs typeface="Alata"/>
                <a:sym typeface="Alata"/>
              </a:defRPr>
            </a:lvl3pPr>
            <a:lvl4pPr lvl="3">
              <a:spcBef>
                <a:spcPts val="0"/>
              </a:spcBef>
              <a:spcAft>
                <a:spcPts val="0"/>
              </a:spcAft>
              <a:buSzPts val="2800"/>
              <a:buNone/>
              <a:defRPr>
                <a:latin typeface="Alata"/>
                <a:ea typeface="Alata"/>
                <a:cs typeface="Alata"/>
                <a:sym typeface="Alata"/>
              </a:defRPr>
            </a:lvl4pPr>
            <a:lvl5pPr lvl="4">
              <a:spcBef>
                <a:spcPts val="0"/>
              </a:spcBef>
              <a:spcAft>
                <a:spcPts val="0"/>
              </a:spcAft>
              <a:buSzPts val="2800"/>
              <a:buNone/>
              <a:defRPr>
                <a:latin typeface="Alata"/>
                <a:ea typeface="Alata"/>
                <a:cs typeface="Alata"/>
                <a:sym typeface="Alata"/>
              </a:defRPr>
            </a:lvl5pPr>
            <a:lvl6pPr lvl="5">
              <a:spcBef>
                <a:spcPts val="0"/>
              </a:spcBef>
              <a:spcAft>
                <a:spcPts val="0"/>
              </a:spcAft>
              <a:buSzPts val="2800"/>
              <a:buNone/>
              <a:defRPr>
                <a:latin typeface="Alata"/>
                <a:ea typeface="Alata"/>
                <a:cs typeface="Alata"/>
                <a:sym typeface="Alata"/>
              </a:defRPr>
            </a:lvl6pPr>
            <a:lvl7pPr lvl="6">
              <a:spcBef>
                <a:spcPts val="0"/>
              </a:spcBef>
              <a:spcAft>
                <a:spcPts val="0"/>
              </a:spcAft>
              <a:buSzPts val="2800"/>
              <a:buNone/>
              <a:defRPr>
                <a:latin typeface="Alata"/>
                <a:ea typeface="Alata"/>
                <a:cs typeface="Alata"/>
                <a:sym typeface="Alata"/>
              </a:defRPr>
            </a:lvl7pPr>
            <a:lvl8pPr lvl="7">
              <a:spcBef>
                <a:spcPts val="0"/>
              </a:spcBef>
              <a:spcAft>
                <a:spcPts val="0"/>
              </a:spcAft>
              <a:buSzPts val="2800"/>
              <a:buNone/>
              <a:defRPr>
                <a:latin typeface="Alata"/>
                <a:ea typeface="Alata"/>
                <a:cs typeface="Alata"/>
                <a:sym typeface="Alata"/>
              </a:defRPr>
            </a:lvl8pPr>
            <a:lvl9pPr lvl="8">
              <a:spcBef>
                <a:spcPts val="0"/>
              </a:spcBef>
              <a:spcAft>
                <a:spcPts val="0"/>
              </a:spcAft>
              <a:buSzPts val="2800"/>
              <a:buNone/>
              <a:defRPr>
                <a:latin typeface="Alata"/>
                <a:ea typeface="Alata"/>
                <a:cs typeface="Alata"/>
                <a:sym typeface="Alata"/>
              </a:defRPr>
            </a:lvl9pPr>
          </a:lstStyle>
          <a:p>
            <a:r>
              <a:t/>
            </a:r>
          </a:p>
        </p:txBody>
      </p:sp>
      <p:sp>
        <p:nvSpPr>
          <p:cNvPr id="1071744" name="Google Shape;373;p5"/>
          <p:cNvSpPr txBox="1"/>
          <p:nvPr>
            <p:ph type="title" idx="4"/>
          </p:nvPr>
        </p:nvSpPr>
        <p:spPr>
          <a:xfrm>
            <a:off x="5190038" y="2644950"/>
            <a:ext cx="27015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1745" name="Google Shape;374;p5"/>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46" name="Google Shape;375;p5"/>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47" name="Google Shape;376;p5"/>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48" name="Google Shape;377;p5"/>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49" name="Google Shape;378;p5"/>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750" name="Google Shape;379;p5"/>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869" name="Shape 380"/>
        <p:cNvGrpSpPr/>
        <p:nvPr/>
      </p:nvGrpSpPr>
      <p:grpSpPr>
        <a:xfrm>
          <a:off x="0" y="0"/>
          <a:ext cx="0" cy="0"/>
          <a:chOff x="0" y="0"/>
          <a:chExt cx="0" cy="0"/>
        </a:xfrm>
      </p:grpSpPr>
      <p:grpSp>
        <p:nvGrpSpPr>
          <p:cNvPr id="1870" name="Google Shape;381;p6"/>
          <p:cNvGrpSpPr/>
          <p:nvPr/>
        </p:nvGrpSpPr>
        <p:grpSpPr>
          <a:xfrm>
            <a:off x="-92" y="-411"/>
            <a:ext cx="9143872" cy="5144320"/>
            <a:chOff x="238125" y="846625"/>
            <a:chExt cx="7143650" cy="4019000"/>
          </a:xfrm>
        </p:grpSpPr>
        <p:sp>
          <p:nvSpPr>
            <p:cNvPr id="1072385" name="Google Shape;382;p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86" name="Google Shape;383;p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87" name="Google Shape;384;p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88" name="Google Shape;385;p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89" name="Google Shape;386;p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0" name="Google Shape;387;p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1" name="Google Shape;388;p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2" name="Google Shape;389;p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3" name="Google Shape;390;p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4" name="Google Shape;391;p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5" name="Google Shape;392;p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6" name="Google Shape;393;p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7" name="Google Shape;394;p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8" name="Google Shape;395;p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99" name="Google Shape;396;p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0" name="Google Shape;397;p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1" name="Google Shape;398;p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2" name="Google Shape;399;p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3" name="Google Shape;400;p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4" name="Google Shape;401;p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5" name="Google Shape;402;p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6" name="Google Shape;403;p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7" name="Google Shape;404;p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8" name="Google Shape;405;p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09" name="Google Shape;406;p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0" name="Google Shape;407;p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1" name="Google Shape;408;p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2" name="Google Shape;409;p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3" name="Google Shape;410;p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4" name="Google Shape;411;p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5" name="Google Shape;412;p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6" name="Google Shape;413;p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7" name="Google Shape;414;p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8" name="Google Shape;415;p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19" name="Google Shape;416;p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0" name="Google Shape;417;p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1" name="Google Shape;418;p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2" name="Google Shape;419;p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3" name="Google Shape;420;p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4" name="Google Shape;421;p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5" name="Google Shape;422;p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6" name="Google Shape;423;p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7" name="Google Shape;424;p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8" name="Google Shape;425;p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29" name="Google Shape;426;p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0" name="Google Shape;427;p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1" name="Google Shape;428;p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2" name="Google Shape;429;p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3" name="Google Shape;430;p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4" name="Google Shape;431;p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5" name="Google Shape;432;p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6" name="Google Shape;433;p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7" name="Google Shape;434;p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8" name="Google Shape;435;p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39" name="Google Shape;436;p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0" name="Google Shape;437;p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1" name="Google Shape;438;p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2" name="Google Shape;439;p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3" name="Google Shape;440;p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4" name="Google Shape;441;p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5" name="Google Shape;442;p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6" name="Google Shape;443;p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7" name="Google Shape;444;p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8" name="Google Shape;445;p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49" name="Google Shape;446;p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0" name="Google Shape;447;p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1" name="Google Shape;448;p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2" name="Google Shape;449;p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3" name="Google Shape;450;p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4" name="Google Shape;451;p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5" name="Google Shape;452;p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6" name="Google Shape;453;p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7" name="Google Shape;454;p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8" name="Google Shape;455;p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59" name="Google Shape;456;p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0" name="Google Shape;457;p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1" name="Google Shape;458;p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2" name="Google Shape;459;p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3" name="Google Shape;460;p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464" name="Google Shape;461;p6"/>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5" name="Google Shape;462;p6"/>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a:r>
              <a:t/>
            </a:r>
          </a:p>
        </p:txBody>
      </p:sp>
      <p:sp>
        <p:nvSpPr>
          <p:cNvPr id="1072466" name="Google Shape;463;p6"/>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7" name="Google Shape;464;p6"/>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8" name="Google Shape;465;p6"/>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69" name="Google Shape;466;p6"/>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0" name="Google Shape;467;p6"/>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1" name="Google Shape;468;p6"/>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883" name="Shape 469"/>
        <p:cNvGrpSpPr/>
        <p:nvPr/>
      </p:nvGrpSpPr>
      <p:grpSpPr>
        <a:xfrm>
          <a:off x="0" y="0"/>
          <a:ext cx="0" cy="0"/>
          <a:chOff x="0" y="0"/>
          <a:chExt cx="0" cy="0"/>
        </a:xfrm>
      </p:grpSpPr>
      <p:grpSp>
        <p:nvGrpSpPr>
          <p:cNvPr id="1884" name="Google Shape;470;p7"/>
          <p:cNvGrpSpPr/>
          <p:nvPr/>
        </p:nvGrpSpPr>
        <p:grpSpPr>
          <a:xfrm>
            <a:off x="-92" y="-411"/>
            <a:ext cx="9143872" cy="5144320"/>
            <a:chOff x="238125" y="846625"/>
            <a:chExt cx="7143650" cy="4019000"/>
          </a:xfrm>
        </p:grpSpPr>
        <p:sp>
          <p:nvSpPr>
            <p:cNvPr id="1072998" name="Google Shape;471;p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99" name="Google Shape;472;p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0" name="Google Shape;473;p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1" name="Google Shape;474;p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2" name="Google Shape;475;p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3" name="Google Shape;476;p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4" name="Google Shape;477;p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5" name="Google Shape;478;p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6" name="Google Shape;479;p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7" name="Google Shape;480;p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8" name="Google Shape;481;p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09" name="Google Shape;482;p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0" name="Google Shape;483;p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1" name="Google Shape;484;p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2" name="Google Shape;485;p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3" name="Google Shape;486;p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4" name="Google Shape;487;p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5" name="Google Shape;488;p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6" name="Google Shape;489;p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7" name="Google Shape;490;p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8" name="Google Shape;491;p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19" name="Google Shape;492;p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0" name="Google Shape;493;p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1" name="Google Shape;494;p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2" name="Google Shape;495;p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3" name="Google Shape;496;p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4" name="Google Shape;497;p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5" name="Google Shape;498;p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6" name="Google Shape;499;p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7" name="Google Shape;500;p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8" name="Google Shape;501;p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29" name="Google Shape;502;p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0" name="Google Shape;503;p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1" name="Google Shape;504;p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2" name="Google Shape;505;p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3" name="Google Shape;506;p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4" name="Google Shape;507;p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5" name="Google Shape;508;p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6" name="Google Shape;509;p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7" name="Google Shape;510;p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8" name="Google Shape;511;p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39" name="Google Shape;512;p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0" name="Google Shape;513;p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1" name="Google Shape;514;p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2" name="Google Shape;515;p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3" name="Google Shape;516;p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4" name="Google Shape;517;p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5" name="Google Shape;518;p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6" name="Google Shape;519;p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7" name="Google Shape;520;p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8" name="Google Shape;521;p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49" name="Google Shape;522;p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0" name="Google Shape;523;p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1" name="Google Shape;524;p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2" name="Google Shape;525;p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3" name="Google Shape;526;p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4" name="Google Shape;527;p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5" name="Google Shape;528;p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6" name="Google Shape;529;p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7" name="Google Shape;530;p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8" name="Google Shape;531;p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59" name="Google Shape;532;p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0" name="Google Shape;533;p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1" name="Google Shape;534;p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2" name="Google Shape;535;p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3" name="Google Shape;536;p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4" name="Google Shape;537;p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5" name="Google Shape;538;p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6" name="Google Shape;539;p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7" name="Google Shape;540;p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8" name="Google Shape;541;p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69" name="Google Shape;542;p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0" name="Google Shape;543;p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1" name="Google Shape;544;p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2" name="Google Shape;545;p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3" name="Google Shape;546;p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4" name="Google Shape;547;p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5" name="Google Shape;548;p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6" name="Google Shape;549;p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077" name="Google Shape;550;p7"/>
          <p:cNvSpPr/>
          <p:nvPr/>
        </p:nvSpPr>
        <p:spPr>
          <a:xfrm flipH="1">
            <a:off x="483625" y="540050"/>
            <a:ext cx="8162400" cy="40617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78" name="Google Shape;551;p7"/>
          <p:cNvSpPr txBox="1"/>
          <p:nvPr>
            <p:ph type="title"/>
          </p:nvPr>
        </p:nvSpPr>
        <p:spPr>
          <a:xfrm>
            <a:off x="1153275" y="1196682"/>
            <a:ext cx="3317700" cy="700200"/>
          </a:xfrm>
          <a:prstGeom prst="rect"/>
        </p:spPr>
        <p:txBody>
          <a:bodyPr anchor="ctr" anchorCtr="0" bIns="91425" lIns="91425" rIns="91425" spcFirstLastPara="1" tIns="91425" wrap="square">
            <a:noAutofit/>
          </a:bodyPr>
          <a:lstStyle>
            <a:lvl1pPr lvl="0">
              <a:spcBef>
                <a:spcPts val="0"/>
              </a:spcBef>
              <a:spcAft>
                <a:spcPts val="0"/>
              </a:spcAft>
              <a:buSzPts val="2400"/>
              <a:buNone/>
              <a:defRPr>
                <a:solidFill>
                  <a:schemeClr val="accent3"/>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r>
              <a:t/>
            </a:r>
          </a:p>
        </p:txBody>
      </p:sp>
      <p:sp>
        <p:nvSpPr>
          <p:cNvPr id="1073079" name="Google Shape;552;p7"/>
          <p:cNvSpPr txBox="1"/>
          <p:nvPr>
            <p:ph type="body" idx="1"/>
          </p:nvPr>
        </p:nvSpPr>
        <p:spPr>
          <a:xfrm>
            <a:off x="1153275" y="2043918"/>
            <a:ext cx="3737400" cy="1902900"/>
          </a:xfrm>
          <a:prstGeom prst="rect"/>
        </p:spPr>
        <p:txBody>
          <a:bodyPr anchor="t" anchorCtr="0" bIns="91425" lIns="91425" rIns="91425" spcFirstLastPara="1" tIns="91425" wrap="square">
            <a:normAutofit/>
          </a:bodyPr>
          <a:lstStyle>
            <a:lvl1pPr indent="-317500" lvl="0" marL="457200">
              <a:lnSpc>
                <a:spcPct val="100000"/>
              </a:lnSpc>
              <a:spcBef>
                <a:spcPts val="0"/>
              </a:spcBef>
              <a:spcAft>
                <a:spcPts val="0"/>
              </a:spcAft>
              <a:buClr>
                <a:schemeClr val="accent3"/>
              </a:buClr>
              <a:buSzPts val="1400"/>
              <a:buFont typeface="Anaheim"/>
              <a:buChar char="●"/>
              <a:defRPr sz="1400">
                <a:latin typeface="Alata"/>
                <a:ea typeface="Alata"/>
                <a:cs typeface="Alata"/>
                <a:sym typeface="Alata"/>
              </a:defRPr>
            </a:lvl1pPr>
            <a:lvl2pPr indent="-317500" lvl="1" marL="914400">
              <a:spcBef>
                <a:spcPts val="0"/>
              </a:spcBef>
              <a:spcAft>
                <a:spcPts val="0"/>
              </a:spcAft>
              <a:buClr>
                <a:srgbClr val="595959"/>
              </a:buClr>
              <a:buSzPts val="1400"/>
              <a:buFont typeface="Anaheim"/>
              <a:buChar char="○"/>
              <a:defRPr sz="1200"/>
            </a:lvl2pPr>
            <a:lvl3pPr indent="-317500" lvl="2" marL="1371600">
              <a:spcBef>
                <a:spcPts val="0"/>
              </a:spcBef>
              <a:spcAft>
                <a:spcPts val="0"/>
              </a:spcAft>
              <a:buClr>
                <a:srgbClr val="595959"/>
              </a:buClr>
              <a:buSzPts val="1400"/>
              <a:buFont typeface="Anaheim"/>
              <a:buChar char="■"/>
              <a:defRPr sz="1200"/>
            </a:lvl3pPr>
            <a:lvl4pPr indent="-317500" lvl="3" marL="1828800">
              <a:spcBef>
                <a:spcPts val="0"/>
              </a:spcBef>
              <a:spcAft>
                <a:spcPts val="0"/>
              </a:spcAft>
              <a:buClr>
                <a:srgbClr val="595959"/>
              </a:buClr>
              <a:buSzPts val="1400"/>
              <a:buFont typeface="Anaheim"/>
              <a:buChar char="●"/>
              <a:defRPr sz="1200"/>
            </a:lvl4pPr>
            <a:lvl5pPr indent="-317500" lvl="4" marL="2286000">
              <a:spcBef>
                <a:spcPts val="0"/>
              </a:spcBef>
              <a:spcAft>
                <a:spcPts val="0"/>
              </a:spcAft>
              <a:buClr>
                <a:srgbClr val="595959"/>
              </a:buClr>
              <a:buSzPts val="1400"/>
              <a:buFont typeface="Anaheim"/>
              <a:buChar char="○"/>
              <a:defRPr sz="1200"/>
            </a:lvl5pPr>
            <a:lvl6pPr indent="-317500" lvl="5" marL="2743200">
              <a:spcBef>
                <a:spcPts val="0"/>
              </a:spcBef>
              <a:spcAft>
                <a:spcPts val="0"/>
              </a:spcAft>
              <a:buClr>
                <a:srgbClr val="595959"/>
              </a:buClr>
              <a:buSzPts val="1400"/>
              <a:buFont typeface="Anaheim"/>
              <a:buChar char="■"/>
              <a:defRPr sz="1200"/>
            </a:lvl6pPr>
            <a:lvl7pPr indent="-317500" lvl="6" marL="3200400">
              <a:spcBef>
                <a:spcPts val="0"/>
              </a:spcBef>
              <a:spcAft>
                <a:spcPts val="0"/>
              </a:spcAft>
              <a:buClr>
                <a:srgbClr val="595959"/>
              </a:buClr>
              <a:buSzPts val="1400"/>
              <a:buFont typeface="Anaheim"/>
              <a:buChar char="●"/>
              <a:defRPr sz="1200"/>
            </a:lvl7pPr>
            <a:lvl8pPr indent="-317500" lvl="7" marL="3657600">
              <a:spcBef>
                <a:spcPts val="0"/>
              </a:spcBef>
              <a:spcAft>
                <a:spcPts val="0"/>
              </a:spcAft>
              <a:buClr>
                <a:srgbClr val="595959"/>
              </a:buClr>
              <a:buSzPts val="1400"/>
              <a:buFont typeface="Anaheim"/>
              <a:buChar char="○"/>
              <a:defRPr sz="1200"/>
            </a:lvl8pPr>
            <a:lvl9pPr indent="-317500" lvl="8" marL="4114800">
              <a:spcBef>
                <a:spcPts val="0"/>
              </a:spcBef>
              <a:spcAft>
                <a:spcPts val="0"/>
              </a:spcAft>
              <a:buClr>
                <a:srgbClr val="595959"/>
              </a:buClr>
              <a:buSzPts val="1400"/>
              <a:buFont typeface="Anaheim"/>
              <a:buChar char="■"/>
              <a:defRPr sz="1200"/>
            </a:lvl9pPr>
          </a:lstStyle>
          <a:p>
            <a:r>
              <a:t/>
            </a:r>
          </a:p>
        </p:txBody>
      </p:sp>
      <p:sp>
        <p:nvSpPr>
          <p:cNvPr id="1073080" name="Google Shape;553;p7"/>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1" name="Google Shape;554;p7"/>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2" name="Google Shape;555;p7"/>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3" name="Google Shape;556;p7"/>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4" name="Google Shape;557;p7"/>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5" name="Google Shape;558;p7"/>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888" name="Shape 559"/>
        <p:cNvGrpSpPr/>
        <p:nvPr/>
      </p:nvGrpSpPr>
      <p:grpSpPr>
        <a:xfrm>
          <a:off x="0" y="0"/>
          <a:ext cx="0" cy="0"/>
          <a:chOff x="0" y="0"/>
          <a:chExt cx="0" cy="0"/>
        </a:xfrm>
      </p:grpSpPr>
      <p:grpSp>
        <p:nvGrpSpPr>
          <p:cNvPr id="1889" name="Google Shape;560;p8"/>
          <p:cNvGrpSpPr/>
          <p:nvPr/>
        </p:nvGrpSpPr>
        <p:grpSpPr>
          <a:xfrm>
            <a:off x="-92" y="-411"/>
            <a:ext cx="9143872" cy="5144320"/>
            <a:chOff x="238125" y="846625"/>
            <a:chExt cx="7143650" cy="4019000"/>
          </a:xfrm>
        </p:grpSpPr>
        <p:sp>
          <p:nvSpPr>
            <p:cNvPr id="1073174" name="Google Shape;561;p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5" name="Google Shape;562;p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6" name="Google Shape;563;p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7" name="Google Shape;564;p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8" name="Google Shape;565;p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9" name="Google Shape;566;p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0" name="Google Shape;567;p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1" name="Google Shape;568;p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2" name="Google Shape;569;p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3" name="Google Shape;570;p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4" name="Google Shape;571;p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5" name="Google Shape;572;p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6" name="Google Shape;573;p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7" name="Google Shape;574;p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8" name="Google Shape;575;p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89" name="Google Shape;576;p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0" name="Google Shape;577;p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1" name="Google Shape;578;p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2" name="Google Shape;579;p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3" name="Google Shape;580;p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4" name="Google Shape;581;p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5" name="Google Shape;582;p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6" name="Google Shape;583;p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7" name="Google Shape;584;p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8" name="Google Shape;585;p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99" name="Google Shape;586;p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0" name="Google Shape;587;p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1" name="Google Shape;588;p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2" name="Google Shape;589;p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3" name="Google Shape;590;p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4" name="Google Shape;591;p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5" name="Google Shape;592;p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6" name="Google Shape;593;p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7" name="Google Shape;594;p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8" name="Google Shape;595;p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09" name="Google Shape;596;p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0" name="Google Shape;597;p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1" name="Google Shape;598;p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2" name="Google Shape;599;p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3" name="Google Shape;600;p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4" name="Google Shape;601;p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5" name="Google Shape;602;p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6" name="Google Shape;603;p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7" name="Google Shape;604;p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8" name="Google Shape;605;p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19" name="Google Shape;606;p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0" name="Google Shape;607;p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1" name="Google Shape;608;p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2" name="Google Shape;609;p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3" name="Google Shape;610;p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4" name="Google Shape;611;p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5" name="Google Shape;612;p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6" name="Google Shape;613;p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7" name="Google Shape;614;p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8" name="Google Shape;615;p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29" name="Google Shape;616;p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0" name="Google Shape;617;p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1" name="Google Shape;618;p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2" name="Google Shape;619;p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3" name="Google Shape;620;p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4" name="Google Shape;621;p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5" name="Google Shape;622;p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6" name="Google Shape;623;p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7" name="Google Shape;624;p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8" name="Google Shape;625;p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39" name="Google Shape;626;p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0" name="Google Shape;627;p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1" name="Google Shape;628;p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2" name="Google Shape;629;p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3" name="Google Shape;630;p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4" name="Google Shape;631;p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5" name="Google Shape;632;p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6" name="Google Shape;633;p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7" name="Google Shape;634;p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8" name="Google Shape;635;p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49" name="Google Shape;636;p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0" name="Google Shape;637;p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1" name="Google Shape;638;p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2" name="Google Shape;639;p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253" name="Google Shape;640;p8"/>
          <p:cNvSpPr/>
          <p:nvPr/>
        </p:nvSpPr>
        <p:spPr>
          <a:xfrm flipH="1">
            <a:off x="1388100" y="916175"/>
            <a:ext cx="6367800" cy="33201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4" name="Google Shape;641;p8"/>
          <p:cNvSpPr txBox="1"/>
          <p:nvPr>
            <p:ph type="title"/>
          </p:nvPr>
        </p:nvSpPr>
        <p:spPr>
          <a:xfrm>
            <a:off x="1724100" y="1325900"/>
            <a:ext cx="5695800" cy="2482800"/>
          </a:xfrm>
          <a:prstGeom prst="rect"/>
        </p:spPr>
        <p:txBody>
          <a:bodyPr anchor="ctr" anchorCtr="0" bIns="91425" lIns="91425" rIns="91425" spcFirstLastPara="1" tIns="91425" wrap="square">
            <a:noAutofit/>
          </a:bodyPr>
          <a:lstStyle>
            <a:lvl1pPr algn="ctr" lvl="0">
              <a:spcBef>
                <a:spcPts val="0"/>
              </a:spcBef>
              <a:spcAft>
                <a:spcPts val="0"/>
              </a:spcAft>
              <a:buSzPts val="4800"/>
              <a:buNone/>
              <a:defRPr sz="6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r>
              <a:t/>
            </a:r>
          </a:p>
        </p:txBody>
      </p:sp>
      <p:sp>
        <p:nvSpPr>
          <p:cNvPr id="1073255" name="Google Shape;642;p8"/>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6" name="Google Shape;643;p8"/>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7" name="Google Shape;644;p8"/>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58" name="Google Shape;645;p8"/>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844" name="Shape 646"/>
        <p:cNvGrpSpPr/>
        <p:nvPr/>
      </p:nvGrpSpPr>
      <p:grpSpPr>
        <a:xfrm>
          <a:off x="0" y="0"/>
          <a:ext cx="0" cy="0"/>
          <a:chOff x="0" y="0"/>
          <a:chExt cx="0" cy="0"/>
        </a:xfrm>
      </p:grpSpPr>
      <p:grpSp>
        <p:nvGrpSpPr>
          <p:cNvPr id="1845" name="Google Shape;647;p9"/>
          <p:cNvGrpSpPr/>
          <p:nvPr/>
        </p:nvGrpSpPr>
        <p:grpSpPr>
          <a:xfrm>
            <a:off x="-92" y="-411"/>
            <a:ext cx="9143872" cy="5144320"/>
            <a:chOff x="238125" y="846625"/>
            <a:chExt cx="7143650" cy="4019000"/>
          </a:xfrm>
        </p:grpSpPr>
        <p:sp>
          <p:nvSpPr>
            <p:cNvPr id="1071285" name="Google Shape;648;p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6" name="Google Shape;649;p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7" name="Google Shape;650;p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8" name="Google Shape;651;p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89" name="Google Shape;652;p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0" name="Google Shape;653;p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1" name="Google Shape;654;p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2" name="Google Shape;655;p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3" name="Google Shape;656;p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4" name="Google Shape;657;p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5" name="Google Shape;658;p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6" name="Google Shape;659;p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7" name="Google Shape;660;p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8" name="Google Shape;661;p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299" name="Google Shape;662;p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0" name="Google Shape;663;p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1" name="Google Shape;664;p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2" name="Google Shape;665;p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3" name="Google Shape;666;p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4" name="Google Shape;667;p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5" name="Google Shape;668;p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6" name="Google Shape;669;p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7" name="Google Shape;670;p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8" name="Google Shape;671;p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09" name="Google Shape;672;p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0" name="Google Shape;673;p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1" name="Google Shape;674;p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2" name="Google Shape;675;p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3" name="Google Shape;676;p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4" name="Google Shape;677;p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5" name="Google Shape;678;p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6" name="Google Shape;679;p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7" name="Google Shape;680;p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8" name="Google Shape;681;p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19" name="Google Shape;682;p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0" name="Google Shape;683;p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1" name="Google Shape;684;p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2" name="Google Shape;685;p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3" name="Google Shape;686;p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4" name="Google Shape;687;p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5" name="Google Shape;688;p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6" name="Google Shape;689;p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7" name="Google Shape;690;p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8" name="Google Shape;691;p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29" name="Google Shape;692;p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0" name="Google Shape;693;p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1" name="Google Shape;694;p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2" name="Google Shape;695;p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3" name="Google Shape;696;p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4" name="Google Shape;697;p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5" name="Google Shape;698;p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6" name="Google Shape;699;p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7" name="Google Shape;700;p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8" name="Google Shape;701;p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39" name="Google Shape;702;p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0" name="Google Shape;703;p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1" name="Google Shape;704;p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2" name="Google Shape;705;p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3" name="Google Shape;706;p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4" name="Google Shape;707;p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5" name="Google Shape;708;p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6" name="Google Shape;709;p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7" name="Google Shape;710;p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8" name="Google Shape;711;p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49" name="Google Shape;712;p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0" name="Google Shape;713;p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1" name="Google Shape;714;p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2" name="Google Shape;715;p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3" name="Google Shape;716;p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4" name="Google Shape;717;p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5" name="Google Shape;718;p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6" name="Google Shape;719;p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7" name="Google Shape;720;p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8" name="Google Shape;721;p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59" name="Google Shape;722;p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0" name="Google Shape;723;p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1" name="Google Shape;724;p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2" name="Google Shape;725;p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3" name="Google Shape;726;p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364" name="Google Shape;727;p9"/>
          <p:cNvSpPr/>
          <p:nvPr/>
        </p:nvSpPr>
        <p:spPr>
          <a:xfrm flipH="1">
            <a:off x="1483800" y="1122125"/>
            <a:ext cx="61767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5" name="Google Shape;728;p9"/>
          <p:cNvSpPr txBox="1"/>
          <p:nvPr>
            <p:ph type="title"/>
          </p:nvPr>
        </p:nvSpPr>
        <p:spPr>
          <a:xfrm>
            <a:off x="2215950" y="1587975"/>
            <a:ext cx="4712100" cy="1251900"/>
          </a:xfrm>
          <a:prstGeom prst="rect"/>
        </p:spPr>
        <p:txBody>
          <a:bodyPr anchor="ctr" anchorCtr="0" bIns="91425" lIns="91425" rIns="91425" spcFirstLastPara="1" tIns="91425" wrap="square">
            <a:noAutofit/>
          </a:bodyPr>
          <a:lstStyle>
            <a:lvl1pPr algn="ctr" lvl="0">
              <a:spcBef>
                <a:spcPts val="0"/>
              </a:spcBef>
              <a:spcAft>
                <a:spcPts val="0"/>
              </a:spcAft>
              <a:buSzPts val="4200"/>
              <a:buNone/>
              <a:defRPr sz="9600"/>
            </a:lvl1pPr>
            <a:lvl2pPr algn="ctr" lvl="1">
              <a:spcBef>
                <a:spcPts val="0"/>
              </a:spcBef>
              <a:spcAft>
                <a:spcPts val="0"/>
              </a:spcAft>
              <a:buSzPts val="4200"/>
              <a:buNone/>
              <a:defRPr sz="4200"/>
            </a:lvl2pPr>
            <a:lvl3pPr algn="ctr" lvl="2">
              <a:spcBef>
                <a:spcPts val="0"/>
              </a:spcBef>
              <a:spcAft>
                <a:spcPts val="0"/>
              </a:spcAft>
              <a:buSzPts val="4200"/>
              <a:buNone/>
              <a:defRPr sz="4200"/>
            </a:lvl3pPr>
            <a:lvl4pPr algn="ctr" lvl="3">
              <a:spcBef>
                <a:spcPts val="0"/>
              </a:spcBef>
              <a:spcAft>
                <a:spcPts val="0"/>
              </a:spcAft>
              <a:buSzPts val="4200"/>
              <a:buNone/>
              <a:defRPr sz="4200"/>
            </a:lvl4pPr>
            <a:lvl5pPr algn="ctr" lvl="4">
              <a:spcBef>
                <a:spcPts val="0"/>
              </a:spcBef>
              <a:spcAft>
                <a:spcPts val="0"/>
              </a:spcAft>
              <a:buSzPts val="4200"/>
              <a:buNone/>
              <a:defRPr sz="4200"/>
            </a:lvl5pPr>
            <a:lvl6pPr algn="ctr" lvl="5">
              <a:spcBef>
                <a:spcPts val="0"/>
              </a:spcBef>
              <a:spcAft>
                <a:spcPts val="0"/>
              </a:spcAft>
              <a:buSzPts val="4200"/>
              <a:buNone/>
              <a:defRPr sz="4200"/>
            </a:lvl6pPr>
            <a:lvl7pPr algn="ctr" lvl="6">
              <a:spcBef>
                <a:spcPts val="0"/>
              </a:spcBef>
              <a:spcAft>
                <a:spcPts val="0"/>
              </a:spcAft>
              <a:buSzPts val="4200"/>
              <a:buNone/>
              <a:defRPr sz="4200"/>
            </a:lvl7pPr>
            <a:lvl8pPr algn="ctr" lvl="7">
              <a:spcBef>
                <a:spcPts val="0"/>
              </a:spcBef>
              <a:spcAft>
                <a:spcPts val="0"/>
              </a:spcAft>
              <a:buSzPts val="4200"/>
              <a:buNone/>
              <a:defRPr sz="4200"/>
            </a:lvl8pPr>
            <a:lvl9pPr algn="ctr" lvl="8">
              <a:spcBef>
                <a:spcPts val="0"/>
              </a:spcBef>
              <a:spcAft>
                <a:spcPts val="0"/>
              </a:spcAft>
              <a:buSzPts val="4200"/>
              <a:buNone/>
              <a:defRPr sz="4200"/>
            </a:lvl9pPr>
          </a:lstStyle>
          <a:p>
            <a:r>
              <a:t/>
            </a:r>
          </a:p>
        </p:txBody>
      </p:sp>
      <p:sp>
        <p:nvSpPr>
          <p:cNvPr id="1071366" name="Google Shape;729;p9"/>
          <p:cNvSpPr txBox="1"/>
          <p:nvPr>
            <p:ph type="subTitle" idx="1"/>
          </p:nvPr>
        </p:nvSpPr>
        <p:spPr>
          <a:xfrm>
            <a:off x="2215950" y="2840025"/>
            <a:ext cx="4712100" cy="715500"/>
          </a:xfrm>
          <a:prstGeom prst="rect"/>
        </p:spPr>
        <p:txBody>
          <a:bodyPr anchor="t" anchorCtr="0" bIns="91425" lIns="91425" rIns="91425" spcFirstLastPara="1" tIns="91425" wrap="square">
            <a:noAutofit/>
          </a:bodyPr>
          <a:lstStyle>
            <a:lvl1pPr algn="ctr" lvl="0">
              <a:lnSpc>
                <a:spcPct val="100000"/>
              </a:lnSpc>
              <a:spcBef>
                <a:spcPts val="0"/>
              </a:spcBef>
              <a:spcAft>
                <a:spcPts val="0"/>
              </a:spcAft>
              <a:buSzPts val="2100"/>
              <a:buNone/>
              <a:defRPr sz="16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a:r>
              <a:t/>
            </a:r>
          </a:p>
        </p:txBody>
      </p:sp>
      <p:sp>
        <p:nvSpPr>
          <p:cNvPr id="1071367" name="Google Shape;730;p9"/>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8" name="Google Shape;731;p9"/>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69" name="Google Shape;732;p9"/>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0" name="Google Shape;733;p9"/>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1" name="Google Shape;734;p9"/>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2" name="Google Shape;735;p9"/>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3" name="Google Shape;736;p9"/>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4" name="Google Shape;737;p9"/>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5" name="Google Shape;738;p9"/>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35" name="Shape 285"/>
        <p:cNvGrpSpPr/>
        <p:nvPr/>
      </p:nvGrpSpPr>
      <p:grpSpPr>
        <a:xfrm>
          <a:off x="0" y="0"/>
          <a:ext cx="0" cy="0"/>
          <a:chOff x="0" y="0"/>
          <a:chExt cx="0" cy="0"/>
        </a:xfrm>
      </p:grpSpPr>
      <p:grpSp>
        <p:nvGrpSpPr>
          <p:cNvPr id="136" name="Google Shape;286;p5"/>
          <p:cNvGrpSpPr/>
          <p:nvPr/>
        </p:nvGrpSpPr>
        <p:grpSpPr>
          <a:xfrm>
            <a:off x="-92" y="-411"/>
            <a:ext cx="9143872" cy="5144320"/>
            <a:chOff x="238125" y="846625"/>
            <a:chExt cx="7143650" cy="4019000"/>
          </a:xfrm>
        </p:grpSpPr>
        <p:sp>
          <p:nvSpPr>
            <p:cNvPr id="1049538" name="Google Shape;287;p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9" name="Google Shape;288;p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0" name="Google Shape;289;p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1" name="Google Shape;290;p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2" name="Google Shape;291;p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3" name="Google Shape;292;p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4" name="Google Shape;293;p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5" name="Google Shape;294;p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6" name="Google Shape;295;p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7" name="Google Shape;296;p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8" name="Google Shape;297;p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49" name="Google Shape;298;p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0" name="Google Shape;299;p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1" name="Google Shape;300;p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2" name="Google Shape;301;p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3" name="Google Shape;302;p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4" name="Google Shape;303;p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5" name="Google Shape;304;p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6" name="Google Shape;305;p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7" name="Google Shape;306;p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8" name="Google Shape;307;p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59" name="Google Shape;308;p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0" name="Google Shape;309;p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1" name="Google Shape;310;p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2" name="Google Shape;311;p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3" name="Google Shape;312;p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4" name="Google Shape;313;p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5" name="Google Shape;314;p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6" name="Google Shape;315;p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7" name="Google Shape;316;p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8" name="Google Shape;317;p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69" name="Google Shape;318;p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0" name="Google Shape;319;p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1" name="Google Shape;320;p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2" name="Google Shape;321;p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3" name="Google Shape;322;p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4" name="Google Shape;323;p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5" name="Google Shape;324;p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6" name="Google Shape;325;p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7" name="Google Shape;326;p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8" name="Google Shape;327;p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79" name="Google Shape;328;p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0" name="Google Shape;329;p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1" name="Google Shape;330;p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2" name="Google Shape;331;p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3" name="Google Shape;332;p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4" name="Google Shape;333;p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5" name="Google Shape;334;p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6" name="Google Shape;335;p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7" name="Google Shape;336;p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8" name="Google Shape;337;p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89" name="Google Shape;338;p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0" name="Google Shape;339;p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1" name="Google Shape;340;p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2" name="Google Shape;341;p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3" name="Google Shape;342;p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4" name="Google Shape;343;p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5" name="Google Shape;344;p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6" name="Google Shape;345;p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7" name="Google Shape;346;p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8" name="Google Shape;347;p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99" name="Google Shape;348;p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0" name="Google Shape;349;p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1" name="Google Shape;350;p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2" name="Google Shape;351;p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3" name="Google Shape;352;p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4" name="Google Shape;353;p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5" name="Google Shape;354;p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6" name="Google Shape;355;p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7" name="Google Shape;356;p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8" name="Google Shape;357;p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09" name="Google Shape;358;p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0" name="Google Shape;359;p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1" name="Google Shape;360;p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2" name="Google Shape;361;p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3" name="Google Shape;362;p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4" name="Google Shape;363;p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5" name="Google Shape;364;p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6" name="Google Shape;365;p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9617" name="Google Shape;366;p5"/>
          <p:cNvSpPr/>
          <p:nvPr/>
        </p:nvSpPr>
        <p:spPr>
          <a:xfrm flipH="1">
            <a:off x="815663" y="1301226"/>
            <a:ext cx="35751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8" name="Google Shape;367;p5"/>
          <p:cNvSpPr/>
          <p:nvPr/>
        </p:nvSpPr>
        <p:spPr>
          <a:xfrm flipH="1">
            <a:off x="4753238" y="1301226"/>
            <a:ext cx="35751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19" name="Google Shape;368;p5"/>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20" name="Google Shape;369;p5"/>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sp>
        <p:nvSpPr>
          <p:cNvPr id="1049621" name="Google Shape;370;p5"/>
          <p:cNvSpPr txBox="1"/>
          <p:nvPr>
            <p:ph type="subTitle" idx="1"/>
          </p:nvPr>
        </p:nvSpPr>
        <p:spPr>
          <a:xfrm>
            <a:off x="1252463" y="3078025"/>
            <a:ext cx="2701500" cy="1151700"/>
          </a:xfrm>
          <a:prstGeom prst="rect"/>
        </p:spPr>
        <p:txBody>
          <a:bodyPr anchor="t" anchorCtr="0" bIns="91425" lIns="91425" rIns="91425" spcFirstLastPara="1" tIns="91425" wrap="square">
            <a:noAutofit/>
          </a:bodyPr>
          <a:lstStyle>
            <a:lvl1pPr algn="ctr" lvl="0">
              <a:spcBef>
                <a:spcPts val="0"/>
              </a:spcBef>
              <a:spcAft>
                <a:spcPts val="0"/>
              </a:spcAft>
              <a:buSzPts val="1400"/>
              <a:buNone/>
            </a:lvl1pPr>
            <a:lvl2pPr algn="ctr" lvl="1">
              <a:spcBef>
                <a:spcPts val="0"/>
              </a:spcBef>
              <a:spcAft>
                <a:spcPts val="0"/>
              </a:spcAft>
              <a:buSzPts val="1400"/>
              <a:buNone/>
            </a:lvl2pPr>
            <a:lvl3pPr algn="ctr" lvl="2">
              <a:spcBef>
                <a:spcPts val="0"/>
              </a:spcBef>
              <a:spcAft>
                <a:spcPts val="0"/>
              </a:spcAft>
              <a:buSzPts val="1400"/>
              <a:buNone/>
            </a:lvl3pPr>
            <a:lvl4pPr algn="ctr" lvl="3">
              <a:spcBef>
                <a:spcPts val="0"/>
              </a:spcBef>
              <a:spcAft>
                <a:spcPts val="0"/>
              </a:spcAft>
              <a:buSzPts val="1400"/>
              <a:buNone/>
            </a:lvl4pPr>
            <a:lvl5pPr algn="ctr" lvl="4">
              <a:spcBef>
                <a:spcPts val="0"/>
              </a:spcBef>
              <a:spcAft>
                <a:spcPts val="0"/>
              </a:spcAft>
              <a:buSzPts val="1400"/>
              <a:buNone/>
            </a:lvl5pPr>
            <a:lvl6pPr algn="ctr" lvl="5">
              <a:spcBef>
                <a:spcPts val="0"/>
              </a:spcBef>
              <a:spcAft>
                <a:spcPts val="0"/>
              </a:spcAft>
              <a:buSzPts val="1400"/>
              <a:buNone/>
            </a:lvl6pPr>
            <a:lvl7pPr algn="ctr" lvl="6">
              <a:spcBef>
                <a:spcPts val="0"/>
              </a:spcBef>
              <a:spcAft>
                <a:spcPts val="0"/>
              </a:spcAft>
              <a:buSzPts val="1400"/>
              <a:buNone/>
            </a:lvl7pPr>
            <a:lvl8pPr algn="ctr" lvl="7">
              <a:spcBef>
                <a:spcPts val="0"/>
              </a:spcBef>
              <a:spcAft>
                <a:spcPts val="0"/>
              </a:spcAft>
              <a:buSzPts val="1400"/>
              <a:buNone/>
            </a:lvl8pPr>
            <a:lvl9pPr algn="ctr" lvl="8">
              <a:spcBef>
                <a:spcPts val="0"/>
              </a:spcBef>
              <a:spcAft>
                <a:spcPts val="0"/>
              </a:spcAft>
              <a:buSzPts val="1400"/>
              <a:buNone/>
            </a:lvl9pPr>
          </a:lstStyle>
          <a:p/>
        </p:txBody>
      </p:sp>
      <p:sp>
        <p:nvSpPr>
          <p:cNvPr id="1049622" name="Google Shape;371;p5"/>
          <p:cNvSpPr txBox="1"/>
          <p:nvPr>
            <p:ph type="subTitle" idx="2"/>
          </p:nvPr>
        </p:nvSpPr>
        <p:spPr>
          <a:xfrm>
            <a:off x="5190488" y="3078025"/>
            <a:ext cx="2700600" cy="1151700"/>
          </a:xfrm>
          <a:prstGeom prst="rect"/>
        </p:spPr>
        <p:txBody>
          <a:bodyPr anchor="ctr" anchorCtr="0" bIns="91425" lIns="91425" rIns="91425" spcFirstLastPara="1" tIns="91425" wrap="square">
            <a:no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p:txBody>
      </p:sp>
      <p:sp>
        <p:nvSpPr>
          <p:cNvPr id="1049623" name="Google Shape;372;p5"/>
          <p:cNvSpPr txBox="1"/>
          <p:nvPr>
            <p:ph type="title" idx="3"/>
          </p:nvPr>
        </p:nvSpPr>
        <p:spPr>
          <a:xfrm>
            <a:off x="1252013" y="2644950"/>
            <a:ext cx="2702400" cy="374100"/>
          </a:xfrm>
          <a:prstGeom prst="rect"/>
        </p:spPr>
        <p:txBody>
          <a:bodyPr anchor="ctr" anchorCtr="0" bIns="91425" lIns="91425" rIns="91425" spcFirstLastPara="1" tIns="91425" wrap="square">
            <a:noAutofit/>
          </a:bodyPr>
          <a:lstStyle>
            <a:lvl1pPr algn="ctr" lvl="0">
              <a:spcBef>
                <a:spcPts val="0"/>
              </a:spcBef>
              <a:spcAft>
                <a:spcPts val="0"/>
              </a:spcAft>
              <a:buSzPts val="2800"/>
              <a:buNone/>
              <a:defRPr sz="2000">
                <a:solidFill>
                  <a:schemeClr val="accent1"/>
                </a:solidFill>
              </a:defRPr>
            </a:lvl1pPr>
            <a:lvl2pPr lvl="1">
              <a:spcBef>
                <a:spcPts val="0"/>
              </a:spcBef>
              <a:spcAft>
                <a:spcPts val="0"/>
              </a:spcAft>
              <a:buSzPts val="2800"/>
              <a:buNone/>
              <a:defRPr>
                <a:latin typeface="Alata"/>
                <a:ea typeface="Alata"/>
                <a:cs typeface="Alata"/>
                <a:sym typeface="Alata"/>
              </a:defRPr>
            </a:lvl2pPr>
            <a:lvl3pPr lvl="2">
              <a:spcBef>
                <a:spcPts val="0"/>
              </a:spcBef>
              <a:spcAft>
                <a:spcPts val="0"/>
              </a:spcAft>
              <a:buSzPts val="2800"/>
              <a:buNone/>
              <a:defRPr>
                <a:latin typeface="Alata"/>
                <a:ea typeface="Alata"/>
                <a:cs typeface="Alata"/>
                <a:sym typeface="Alata"/>
              </a:defRPr>
            </a:lvl3pPr>
            <a:lvl4pPr lvl="3">
              <a:spcBef>
                <a:spcPts val="0"/>
              </a:spcBef>
              <a:spcAft>
                <a:spcPts val="0"/>
              </a:spcAft>
              <a:buSzPts val="2800"/>
              <a:buNone/>
              <a:defRPr>
                <a:latin typeface="Alata"/>
                <a:ea typeface="Alata"/>
                <a:cs typeface="Alata"/>
                <a:sym typeface="Alata"/>
              </a:defRPr>
            </a:lvl4pPr>
            <a:lvl5pPr lvl="4">
              <a:spcBef>
                <a:spcPts val="0"/>
              </a:spcBef>
              <a:spcAft>
                <a:spcPts val="0"/>
              </a:spcAft>
              <a:buSzPts val="2800"/>
              <a:buNone/>
              <a:defRPr>
                <a:latin typeface="Alata"/>
                <a:ea typeface="Alata"/>
                <a:cs typeface="Alata"/>
                <a:sym typeface="Alata"/>
              </a:defRPr>
            </a:lvl5pPr>
            <a:lvl6pPr lvl="5">
              <a:spcBef>
                <a:spcPts val="0"/>
              </a:spcBef>
              <a:spcAft>
                <a:spcPts val="0"/>
              </a:spcAft>
              <a:buSzPts val="2800"/>
              <a:buNone/>
              <a:defRPr>
                <a:latin typeface="Alata"/>
                <a:ea typeface="Alata"/>
                <a:cs typeface="Alata"/>
                <a:sym typeface="Alata"/>
              </a:defRPr>
            </a:lvl6pPr>
            <a:lvl7pPr lvl="6">
              <a:spcBef>
                <a:spcPts val="0"/>
              </a:spcBef>
              <a:spcAft>
                <a:spcPts val="0"/>
              </a:spcAft>
              <a:buSzPts val="2800"/>
              <a:buNone/>
              <a:defRPr>
                <a:latin typeface="Alata"/>
                <a:ea typeface="Alata"/>
                <a:cs typeface="Alata"/>
                <a:sym typeface="Alata"/>
              </a:defRPr>
            </a:lvl7pPr>
            <a:lvl8pPr lvl="7">
              <a:spcBef>
                <a:spcPts val="0"/>
              </a:spcBef>
              <a:spcAft>
                <a:spcPts val="0"/>
              </a:spcAft>
              <a:buSzPts val="2800"/>
              <a:buNone/>
              <a:defRPr>
                <a:latin typeface="Alata"/>
                <a:ea typeface="Alata"/>
                <a:cs typeface="Alata"/>
                <a:sym typeface="Alata"/>
              </a:defRPr>
            </a:lvl8pPr>
            <a:lvl9pPr lvl="8">
              <a:spcBef>
                <a:spcPts val="0"/>
              </a:spcBef>
              <a:spcAft>
                <a:spcPts val="0"/>
              </a:spcAft>
              <a:buSzPts val="2800"/>
              <a:buNone/>
              <a:defRPr>
                <a:latin typeface="Alata"/>
                <a:ea typeface="Alata"/>
                <a:cs typeface="Alata"/>
                <a:sym typeface="Alata"/>
              </a:defRPr>
            </a:lvl9pPr>
          </a:lstStyle>
          <a:p/>
        </p:txBody>
      </p:sp>
      <p:sp>
        <p:nvSpPr>
          <p:cNvPr id="1049624" name="Google Shape;373;p5"/>
          <p:cNvSpPr txBox="1"/>
          <p:nvPr>
            <p:ph type="title" idx="4"/>
          </p:nvPr>
        </p:nvSpPr>
        <p:spPr>
          <a:xfrm>
            <a:off x="5190038" y="2644950"/>
            <a:ext cx="27015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p:txBody>
      </p:sp>
      <p:sp>
        <p:nvSpPr>
          <p:cNvPr id="1049625" name="Google Shape;374;p5"/>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26" name="Google Shape;375;p5"/>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27" name="Google Shape;376;p5"/>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28" name="Google Shape;377;p5"/>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29" name="Google Shape;378;p5"/>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30" name="Google Shape;379;p5"/>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862" name="Shape 739"/>
        <p:cNvGrpSpPr/>
        <p:nvPr/>
      </p:nvGrpSpPr>
      <p:grpSpPr>
        <a:xfrm>
          <a:off x="0" y="0"/>
          <a:ext cx="0" cy="0"/>
          <a:chOff x="0" y="0"/>
          <a:chExt cx="0" cy="0"/>
        </a:xfrm>
      </p:grpSpPr>
      <p:sp>
        <p:nvSpPr>
          <p:cNvPr id="1072115" name="Google Shape;740;p10"/>
          <p:cNvSpPr/>
          <p:nvPr/>
        </p:nvSpPr>
        <p:spPr>
          <a:xfrm>
            <a:off x="720000" y="3153450"/>
            <a:ext cx="3918900" cy="14343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6" name="Google Shape;741;p10"/>
          <p:cNvSpPr txBox="1"/>
          <p:nvPr>
            <p:ph type="body" idx="1"/>
          </p:nvPr>
        </p:nvSpPr>
        <p:spPr>
          <a:xfrm flipH="1">
            <a:off x="925802" y="3177311"/>
            <a:ext cx="3507300" cy="1386600"/>
          </a:xfrm>
          <a:prstGeom prst="rect"/>
        </p:spPr>
        <p:txBody>
          <a:bodyPr anchor="ctr" anchorCtr="0" bIns="91425" lIns="91425" rIns="91425" spcFirstLastPara="1" tIns="91425" wrap="square">
            <a:normAutofit/>
          </a:bodyPr>
          <a:lstStyle>
            <a:lvl1pPr algn="ctr" indent="-228600" lvl="0" marL="457200">
              <a:lnSpc>
                <a:spcPct val="100000"/>
              </a:lnSpc>
              <a:spcBef>
                <a:spcPts val="0"/>
              </a:spcBef>
              <a:spcAft>
                <a:spcPts val="0"/>
              </a:spcAft>
              <a:buSzPts val="1400"/>
              <a:buNone/>
              <a:defRPr sz="2800">
                <a:latin typeface="Luckiest Guy"/>
                <a:ea typeface="Luckiest Guy"/>
                <a:cs typeface="Luckiest Guy"/>
                <a:sym typeface="Luckiest Guy"/>
              </a:defRPr>
            </a:lvl1pPr>
          </a:lstStyle>
          <a:p>
            <a:r>
              <a:t/>
            </a:r>
          </a:p>
        </p:txBody>
      </p:sp>
      <p:sp>
        <p:nvSpPr>
          <p:cNvPr id="1072117" name="Google Shape;742;p10"/>
          <p:cNvSpPr/>
          <p:nvPr/>
        </p:nvSpPr>
        <p:spPr>
          <a:xfrm>
            <a:off x="8752522" y="973889"/>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8" name="Google Shape;743;p10"/>
          <p:cNvSpPr/>
          <p:nvPr/>
        </p:nvSpPr>
        <p:spPr>
          <a:xfrm>
            <a:off x="7120504" y="45125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9" name="Google Shape;744;p10"/>
          <p:cNvSpPr/>
          <p:nvPr/>
        </p:nvSpPr>
        <p:spPr>
          <a:xfrm flipH="1">
            <a:off x="281485" y="4383696"/>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828" name="Shape 745"/>
        <p:cNvGrpSpPr/>
        <p:nvPr/>
      </p:nvGrpSpPr>
      <p:grpSpPr>
        <a:xfrm>
          <a:off x="0" y="0"/>
          <a:ext cx="0" cy="0"/>
          <a:chOff x="0" y="0"/>
          <a:chExt cx="0" cy="0"/>
        </a:xfrm>
      </p:grpSpPr>
      <p:grpSp>
        <p:nvGrpSpPr>
          <p:cNvPr id="1829" name="Google Shape;746;p11"/>
          <p:cNvGrpSpPr/>
          <p:nvPr/>
        </p:nvGrpSpPr>
        <p:grpSpPr>
          <a:xfrm>
            <a:off x="-92" y="-411"/>
            <a:ext cx="9143872" cy="5144320"/>
            <a:chOff x="238125" y="846625"/>
            <a:chExt cx="7143650" cy="4019000"/>
          </a:xfrm>
        </p:grpSpPr>
        <p:sp>
          <p:nvSpPr>
            <p:cNvPr id="1070827" name="Google Shape;747;p11"/>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28" name="Google Shape;748;p11"/>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29" name="Google Shape;749;p11"/>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0" name="Google Shape;750;p11"/>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1" name="Google Shape;751;p11"/>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2" name="Google Shape;752;p11"/>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3" name="Google Shape;753;p11"/>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4" name="Google Shape;754;p11"/>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5" name="Google Shape;755;p11"/>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6" name="Google Shape;756;p11"/>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7" name="Google Shape;757;p11"/>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8" name="Google Shape;758;p11"/>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39" name="Google Shape;759;p11"/>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0" name="Google Shape;760;p11"/>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1" name="Google Shape;761;p11"/>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2" name="Google Shape;762;p11"/>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3" name="Google Shape;763;p11"/>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4" name="Google Shape;764;p11"/>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5" name="Google Shape;765;p11"/>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6" name="Google Shape;766;p11"/>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7" name="Google Shape;767;p11"/>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8" name="Google Shape;768;p11"/>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49" name="Google Shape;769;p11"/>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0" name="Google Shape;770;p11"/>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1" name="Google Shape;771;p11"/>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2" name="Google Shape;772;p11"/>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3" name="Google Shape;773;p11"/>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4" name="Google Shape;774;p11"/>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5" name="Google Shape;775;p11"/>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6" name="Google Shape;776;p11"/>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7" name="Google Shape;777;p11"/>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8" name="Google Shape;778;p11"/>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59" name="Google Shape;779;p11"/>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0" name="Google Shape;780;p11"/>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1" name="Google Shape;781;p11"/>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2" name="Google Shape;782;p11"/>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3" name="Google Shape;783;p11"/>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4" name="Google Shape;784;p11"/>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5" name="Google Shape;785;p11"/>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6" name="Google Shape;786;p11"/>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7" name="Google Shape;787;p11"/>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8" name="Google Shape;788;p11"/>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69" name="Google Shape;789;p11"/>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0" name="Google Shape;790;p11"/>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1" name="Google Shape;791;p11"/>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2" name="Google Shape;792;p11"/>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3" name="Google Shape;793;p11"/>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4" name="Google Shape;794;p11"/>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5" name="Google Shape;795;p11"/>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6" name="Google Shape;796;p11"/>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7" name="Google Shape;797;p11"/>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8" name="Google Shape;798;p11"/>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79" name="Google Shape;799;p11"/>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0" name="Google Shape;800;p11"/>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1" name="Google Shape;801;p11"/>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2" name="Google Shape;802;p11"/>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3" name="Google Shape;803;p11"/>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4" name="Google Shape;804;p11"/>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5" name="Google Shape;805;p11"/>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6" name="Google Shape;806;p11"/>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7" name="Google Shape;807;p11"/>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8" name="Google Shape;808;p11"/>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89" name="Google Shape;809;p11"/>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0" name="Google Shape;810;p11"/>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1" name="Google Shape;811;p11"/>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2" name="Google Shape;812;p11"/>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3" name="Google Shape;813;p11"/>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4" name="Google Shape;814;p11"/>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5" name="Google Shape;815;p11"/>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6" name="Google Shape;816;p11"/>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7" name="Google Shape;817;p11"/>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8" name="Google Shape;818;p11"/>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899" name="Google Shape;819;p11"/>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0" name="Google Shape;820;p11"/>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1" name="Google Shape;821;p11"/>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2" name="Google Shape;822;p11"/>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3" name="Google Shape;823;p11"/>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4" name="Google Shape;824;p11"/>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5" name="Google Shape;825;p11"/>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0906" name="Google Shape;826;p11"/>
          <p:cNvSpPr/>
          <p:nvPr/>
        </p:nvSpPr>
        <p:spPr>
          <a:xfrm flipH="1">
            <a:off x="1483500" y="1122125"/>
            <a:ext cx="61770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07" name="Google Shape;827;p11"/>
          <p:cNvSpPr txBox="1"/>
          <p:nvPr>
            <p:ph type="subTitle" idx="1"/>
          </p:nvPr>
        </p:nvSpPr>
        <p:spPr>
          <a:xfrm>
            <a:off x="2131200" y="2975738"/>
            <a:ext cx="4881600" cy="421200"/>
          </a:xfrm>
          <a:prstGeom prst="rect"/>
        </p:spPr>
        <p:txBody>
          <a:bodyPr anchor="ctr" anchorCtr="0" bIns="91425" lIns="91425" rIns="91425" spcFirstLastPara="1" tIns="91425" wrap="square">
            <a:noAutofit/>
          </a:bodyPr>
          <a:lstStyle>
            <a:lvl1pPr algn="ctr" lvl="0" rtl="0">
              <a:spcBef>
                <a:spcPts val="0"/>
              </a:spcBef>
              <a:spcAft>
                <a:spcPts val="0"/>
              </a:spcAft>
              <a:buSzPts val="1400"/>
              <a:buNone/>
              <a:defRPr sz="1700"/>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0908" name="Google Shape;828;p11"/>
          <p:cNvSpPr txBox="1"/>
          <p:nvPr>
            <p:ph type="title" hasCustomPrompt="1"/>
          </p:nvPr>
        </p:nvSpPr>
        <p:spPr>
          <a:xfrm>
            <a:off x="2131200" y="1582525"/>
            <a:ext cx="4881600" cy="1355700"/>
          </a:xfrm>
          <a:prstGeom prst="rect"/>
        </p:spPr>
        <p:txBody>
          <a:bodyPr anchor="ctr" anchorCtr="0" bIns="91425" lIns="91425" rIns="91425" spcFirstLastPara="1" tIns="91425" wrap="square">
            <a:noAutofit/>
          </a:bodyPr>
          <a:lstStyle>
            <a:lvl1pPr algn="ctr" lvl="0">
              <a:spcBef>
                <a:spcPts val="0"/>
              </a:spcBef>
              <a:spcAft>
                <a:spcPts val="0"/>
              </a:spcAft>
              <a:buSzPts val="12000"/>
              <a:buNone/>
              <a:defRPr sz="9000"/>
            </a:lvl1pPr>
            <a:lvl2pPr algn="ctr" lvl="1">
              <a:spcBef>
                <a:spcPts val="0"/>
              </a:spcBef>
              <a:spcAft>
                <a:spcPts val="0"/>
              </a:spcAft>
              <a:buSzPts val="12000"/>
              <a:buNone/>
              <a:defRPr sz="12000"/>
            </a:lvl2pPr>
            <a:lvl3pPr algn="ctr" lvl="2">
              <a:spcBef>
                <a:spcPts val="0"/>
              </a:spcBef>
              <a:spcAft>
                <a:spcPts val="0"/>
              </a:spcAft>
              <a:buSzPts val="12000"/>
              <a:buNone/>
              <a:defRPr sz="12000"/>
            </a:lvl3pPr>
            <a:lvl4pPr algn="ctr" lvl="3">
              <a:spcBef>
                <a:spcPts val="0"/>
              </a:spcBef>
              <a:spcAft>
                <a:spcPts val="0"/>
              </a:spcAft>
              <a:buSzPts val="12000"/>
              <a:buNone/>
              <a:defRPr sz="12000"/>
            </a:lvl4pPr>
            <a:lvl5pPr algn="ctr" lvl="4">
              <a:spcBef>
                <a:spcPts val="0"/>
              </a:spcBef>
              <a:spcAft>
                <a:spcPts val="0"/>
              </a:spcAft>
              <a:buSzPts val="12000"/>
              <a:buNone/>
              <a:defRPr sz="12000"/>
            </a:lvl5pPr>
            <a:lvl6pPr algn="ctr" lvl="5">
              <a:spcBef>
                <a:spcPts val="0"/>
              </a:spcBef>
              <a:spcAft>
                <a:spcPts val="0"/>
              </a:spcAft>
              <a:buSzPts val="12000"/>
              <a:buNone/>
              <a:defRPr sz="12000"/>
            </a:lvl6pPr>
            <a:lvl7pPr algn="ctr" lvl="6">
              <a:spcBef>
                <a:spcPts val="0"/>
              </a:spcBef>
              <a:spcAft>
                <a:spcPts val="0"/>
              </a:spcAft>
              <a:buSzPts val="12000"/>
              <a:buNone/>
              <a:defRPr sz="12000"/>
            </a:lvl7pPr>
            <a:lvl8pPr algn="ctr" lvl="7">
              <a:spcBef>
                <a:spcPts val="0"/>
              </a:spcBef>
              <a:spcAft>
                <a:spcPts val="0"/>
              </a:spcAft>
              <a:buSzPts val="12000"/>
              <a:buNone/>
              <a:defRPr sz="12000"/>
            </a:lvl8pPr>
            <a:lvl9pPr algn="ctr" lvl="8">
              <a:spcBef>
                <a:spcPts val="0"/>
              </a:spcBef>
              <a:spcAft>
                <a:spcPts val="0"/>
              </a:spcAft>
              <a:buSzPts val="12000"/>
              <a:buNone/>
              <a:defRPr sz="12000"/>
            </a:lvl9pPr>
          </a:lstStyle>
          <a:p>
            <a:r>
              <a:t>xx%</a:t>
            </a:r>
          </a:p>
        </p:txBody>
      </p:sp>
      <p:sp>
        <p:nvSpPr>
          <p:cNvPr id="1070909" name="Google Shape;829;p11"/>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0" name="Google Shape;830;p11"/>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1" name="Google Shape;831;p11"/>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2" name="Google Shape;832;p11"/>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Blank" type="blank">
  <p:cSld name="BLANK">
    <p:bg>
      <p:bgPr>
        <a:noFill/>
      </p:bgPr>
    </p:bg>
    <p:spTree>
      <p:nvGrpSpPr>
        <p:cNvPr id="1887" name="Shape 833"/>
        <p:cNvGrpSpPr/>
        <p:nvPr/>
      </p:nvGrpSpPr>
      <p:grpSpPr>
        <a:xfrm>
          <a:off x="0" y="0"/>
          <a:ext cx="0" cy="0"/>
          <a:chOff x="0" y="0"/>
          <a:chExt cx="0" cy="0"/>
        </a:xfrm>
      </p:grpSpPr>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846" name="Shape 834"/>
        <p:cNvGrpSpPr/>
        <p:nvPr/>
      </p:nvGrpSpPr>
      <p:grpSpPr>
        <a:xfrm>
          <a:off x="0" y="0"/>
          <a:ext cx="0" cy="0"/>
          <a:chOff x="0" y="0"/>
          <a:chExt cx="0" cy="0"/>
        </a:xfrm>
      </p:grpSpPr>
      <p:grpSp>
        <p:nvGrpSpPr>
          <p:cNvPr id="1847" name="Google Shape;835;p13"/>
          <p:cNvGrpSpPr/>
          <p:nvPr/>
        </p:nvGrpSpPr>
        <p:grpSpPr>
          <a:xfrm>
            <a:off x="-92" y="-411"/>
            <a:ext cx="9143872" cy="5144320"/>
            <a:chOff x="238125" y="846625"/>
            <a:chExt cx="7143650" cy="4019000"/>
          </a:xfrm>
        </p:grpSpPr>
        <p:sp>
          <p:nvSpPr>
            <p:cNvPr id="1071376" name="Google Shape;836;p1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7" name="Google Shape;837;p1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8" name="Google Shape;838;p1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79" name="Google Shape;839;p1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0" name="Google Shape;840;p1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1" name="Google Shape;841;p1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2" name="Google Shape;842;p1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3" name="Google Shape;843;p1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4" name="Google Shape;844;p1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5" name="Google Shape;845;p1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6" name="Google Shape;846;p1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7" name="Google Shape;847;p1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8" name="Google Shape;848;p1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89" name="Google Shape;849;p1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0" name="Google Shape;850;p1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1" name="Google Shape;851;p1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2" name="Google Shape;852;p1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3" name="Google Shape;853;p1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4" name="Google Shape;854;p1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5" name="Google Shape;855;p1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6" name="Google Shape;856;p1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7" name="Google Shape;857;p1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8" name="Google Shape;858;p1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399" name="Google Shape;859;p1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0" name="Google Shape;860;p1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1" name="Google Shape;861;p1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2" name="Google Shape;862;p1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3" name="Google Shape;863;p1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4" name="Google Shape;864;p1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5" name="Google Shape;865;p1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6" name="Google Shape;866;p1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7" name="Google Shape;867;p1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8" name="Google Shape;868;p1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09" name="Google Shape;869;p1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0" name="Google Shape;870;p1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1" name="Google Shape;871;p1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2" name="Google Shape;872;p1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3" name="Google Shape;873;p1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4" name="Google Shape;874;p1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5" name="Google Shape;875;p1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6" name="Google Shape;876;p1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7" name="Google Shape;877;p1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8" name="Google Shape;878;p1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19" name="Google Shape;879;p1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0" name="Google Shape;880;p1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1" name="Google Shape;881;p1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2" name="Google Shape;882;p1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3" name="Google Shape;883;p1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4" name="Google Shape;884;p1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5" name="Google Shape;885;p1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6" name="Google Shape;886;p1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7" name="Google Shape;887;p1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8" name="Google Shape;888;p1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29" name="Google Shape;889;p1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0" name="Google Shape;890;p1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1" name="Google Shape;891;p1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2" name="Google Shape;892;p1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3" name="Google Shape;893;p1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4" name="Google Shape;894;p1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5" name="Google Shape;895;p1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6" name="Google Shape;896;p1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7" name="Google Shape;897;p1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8" name="Google Shape;898;p1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39" name="Google Shape;899;p1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0" name="Google Shape;900;p1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1" name="Google Shape;901;p1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2" name="Google Shape;902;p1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3" name="Google Shape;903;p1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4" name="Google Shape;904;p1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5" name="Google Shape;905;p1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6" name="Google Shape;906;p1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7" name="Google Shape;907;p1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8" name="Google Shape;908;p1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49" name="Google Shape;909;p1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0" name="Google Shape;910;p1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1" name="Google Shape;911;p1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2" name="Google Shape;912;p1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3" name="Google Shape;913;p1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4" name="Google Shape;914;p1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455" name="Google Shape;915;p13"/>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6" name="Google Shape;916;p13"/>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57" name="Google Shape;917;p13"/>
          <p:cNvSpPr txBox="1"/>
          <p:nvPr>
            <p:ph type="title"/>
          </p:nvPr>
        </p:nvSpPr>
        <p:spPr>
          <a:xfrm>
            <a:off x="702144" y="531650"/>
            <a:ext cx="7739400" cy="423300"/>
          </a:xfrm>
          <a:prstGeom prst="rect"/>
        </p:spPr>
        <p:txBody>
          <a:bodyPr anchor="ctr" anchorCtr="0" bIns="91425" lIns="91425" rIns="91425" spcFirstLastPara="1" tIns="91425" wrap="square">
            <a:noAutofit/>
          </a:bodyPr>
          <a:lstStyle>
            <a:lvl1pPr algn="ctr" lvl="0">
              <a:spcBef>
                <a:spcPts val="0"/>
              </a:spcBef>
              <a:spcAft>
                <a:spcPts val="0"/>
              </a:spcAft>
              <a:buClr>
                <a:schemeClr val="accent2"/>
              </a:buClr>
              <a:buSzPts val="2800"/>
              <a:buFont typeface="Luckiest Guy"/>
              <a:buNone/>
              <a:defRPr>
                <a:solidFill>
                  <a:schemeClr val="accent3"/>
                </a:solidFill>
                <a:latin typeface="Luckiest Guy"/>
                <a:ea typeface="Luckiest Guy"/>
                <a:cs typeface="Luckiest Guy"/>
                <a:sym typeface="Luckiest Guy"/>
              </a:defRPr>
            </a:lvl1pPr>
            <a:lvl2pPr lvl="1">
              <a:spcBef>
                <a:spcPts val="0"/>
              </a:spcBef>
              <a:spcAft>
                <a:spcPts val="0"/>
              </a:spcAft>
              <a:buSzPts val="2800"/>
              <a:buFont typeface="Luckiest Guy"/>
              <a:buNone/>
              <a:defRPr>
                <a:latin typeface="Luckiest Guy"/>
                <a:ea typeface="Luckiest Guy"/>
                <a:cs typeface="Luckiest Guy"/>
                <a:sym typeface="Luckiest Guy"/>
              </a:defRPr>
            </a:lvl2pPr>
            <a:lvl3pPr lvl="2">
              <a:spcBef>
                <a:spcPts val="0"/>
              </a:spcBef>
              <a:spcAft>
                <a:spcPts val="0"/>
              </a:spcAft>
              <a:buSzPts val="2800"/>
              <a:buFont typeface="Luckiest Guy"/>
              <a:buNone/>
              <a:defRPr>
                <a:latin typeface="Luckiest Guy"/>
                <a:ea typeface="Luckiest Guy"/>
                <a:cs typeface="Luckiest Guy"/>
                <a:sym typeface="Luckiest Guy"/>
              </a:defRPr>
            </a:lvl3pPr>
            <a:lvl4pPr lvl="3">
              <a:spcBef>
                <a:spcPts val="0"/>
              </a:spcBef>
              <a:spcAft>
                <a:spcPts val="0"/>
              </a:spcAft>
              <a:buSzPts val="2800"/>
              <a:buFont typeface="Luckiest Guy"/>
              <a:buNone/>
              <a:defRPr>
                <a:latin typeface="Luckiest Guy"/>
                <a:ea typeface="Luckiest Guy"/>
                <a:cs typeface="Luckiest Guy"/>
                <a:sym typeface="Luckiest Guy"/>
              </a:defRPr>
            </a:lvl4pPr>
            <a:lvl5pPr lvl="4">
              <a:spcBef>
                <a:spcPts val="0"/>
              </a:spcBef>
              <a:spcAft>
                <a:spcPts val="0"/>
              </a:spcAft>
              <a:buSzPts val="2800"/>
              <a:buFont typeface="Luckiest Guy"/>
              <a:buNone/>
              <a:defRPr>
                <a:latin typeface="Luckiest Guy"/>
                <a:ea typeface="Luckiest Guy"/>
                <a:cs typeface="Luckiest Guy"/>
                <a:sym typeface="Luckiest Guy"/>
              </a:defRPr>
            </a:lvl5pPr>
            <a:lvl6pPr lvl="5">
              <a:spcBef>
                <a:spcPts val="0"/>
              </a:spcBef>
              <a:spcAft>
                <a:spcPts val="0"/>
              </a:spcAft>
              <a:buSzPts val="2800"/>
              <a:buFont typeface="Luckiest Guy"/>
              <a:buNone/>
              <a:defRPr>
                <a:latin typeface="Luckiest Guy"/>
                <a:ea typeface="Luckiest Guy"/>
                <a:cs typeface="Luckiest Guy"/>
                <a:sym typeface="Luckiest Guy"/>
              </a:defRPr>
            </a:lvl6pPr>
            <a:lvl7pPr lvl="6">
              <a:spcBef>
                <a:spcPts val="0"/>
              </a:spcBef>
              <a:spcAft>
                <a:spcPts val="0"/>
              </a:spcAft>
              <a:buSzPts val="2800"/>
              <a:buFont typeface="Luckiest Guy"/>
              <a:buNone/>
              <a:defRPr>
                <a:latin typeface="Luckiest Guy"/>
                <a:ea typeface="Luckiest Guy"/>
                <a:cs typeface="Luckiest Guy"/>
                <a:sym typeface="Luckiest Guy"/>
              </a:defRPr>
            </a:lvl7pPr>
            <a:lvl8pPr lvl="7">
              <a:spcBef>
                <a:spcPts val="0"/>
              </a:spcBef>
              <a:spcAft>
                <a:spcPts val="0"/>
              </a:spcAft>
              <a:buSzPts val="2800"/>
              <a:buFont typeface="Luckiest Guy"/>
              <a:buNone/>
              <a:defRPr>
                <a:latin typeface="Luckiest Guy"/>
                <a:ea typeface="Luckiest Guy"/>
                <a:cs typeface="Luckiest Guy"/>
                <a:sym typeface="Luckiest Guy"/>
              </a:defRPr>
            </a:lvl8pPr>
            <a:lvl9pPr lvl="8">
              <a:spcBef>
                <a:spcPts val="0"/>
              </a:spcBef>
              <a:spcAft>
                <a:spcPts val="0"/>
              </a:spcAft>
              <a:buSzPts val="2800"/>
              <a:buFont typeface="Luckiest Guy"/>
              <a:buNone/>
              <a:defRPr>
                <a:latin typeface="Luckiest Guy"/>
                <a:ea typeface="Luckiest Guy"/>
                <a:cs typeface="Luckiest Guy"/>
                <a:sym typeface="Luckiest Guy"/>
              </a:defRPr>
            </a:lvl9pPr>
          </a:lstStyle>
          <a:p>
            <a:r>
              <a:t/>
            </a:r>
          </a:p>
        </p:txBody>
      </p:sp>
      <p:sp>
        <p:nvSpPr>
          <p:cNvPr id="1071458" name="Google Shape;918;p13"/>
          <p:cNvSpPr txBox="1"/>
          <p:nvPr>
            <p:ph type="title" idx="2"/>
          </p:nvPr>
        </p:nvSpPr>
        <p:spPr>
          <a:xfrm>
            <a:off x="2242087" y="1763526"/>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a:r>
              <a:t/>
            </a:r>
          </a:p>
        </p:txBody>
      </p:sp>
      <p:sp>
        <p:nvSpPr>
          <p:cNvPr id="1071459" name="Google Shape;919;p13"/>
          <p:cNvSpPr txBox="1"/>
          <p:nvPr>
            <p:ph type="subTitle" idx="1"/>
          </p:nvPr>
        </p:nvSpPr>
        <p:spPr>
          <a:xfrm>
            <a:off x="2241937" y="2121432"/>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1460" name="Google Shape;920;p13"/>
          <p:cNvSpPr txBox="1"/>
          <p:nvPr>
            <p:ph type="title" idx="3" hasCustomPrompt="1"/>
          </p:nvPr>
        </p:nvSpPr>
        <p:spPr>
          <a:xfrm>
            <a:off x="1329437" y="1952663"/>
            <a:ext cx="776400" cy="4200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1461" name="Google Shape;921;p13"/>
          <p:cNvSpPr txBox="1"/>
          <p:nvPr>
            <p:ph type="title" idx="4" hasCustomPrompt="1"/>
          </p:nvPr>
        </p:nvSpPr>
        <p:spPr>
          <a:xfrm>
            <a:off x="1329437" y="3360288"/>
            <a:ext cx="776400" cy="4200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1462" name="Google Shape;922;p13"/>
          <p:cNvSpPr txBox="1"/>
          <p:nvPr>
            <p:ph type="title" idx="5" hasCustomPrompt="1"/>
          </p:nvPr>
        </p:nvSpPr>
        <p:spPr>
          <a:xfrm>
            <a:off x="4876687" y="1953713"/>
            <a:ext cx="776400" cy="4179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1463" name="Google Shape;923;p13"/>
          <p:cNvSpPr txBox="1"/>
          <p:nvPr>
            <p:ph type="title" idx="6" hasCustomPrompt="1"/>
          </p:nvPr>
        </p:nvSpPr>
        <p:spPr>
          <a:xfrm>
            <a:off x="4876687" y="3361338"/>
            <a:ext cx="776400" cy="4179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25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1464" name="Google Shape;924;p13"/>
          <p:cNvSpPr txBox="1"/>
          <p:nvPr>
            <p:ph type="title" idx="7"/>
          </p:nvPr>
        </p:nvSpPr>
        <p:spPr>
          <a:xfrm>
            <a:off x="2242112" y="3169437"/>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a:r>
              <a:t/>
            </a:r>
          </a:p>
        </p:txBody>
      </p:sp>
      <p:sp>
        <p:nvSpPr>
          <p:cNvPr id="1071465" name="Google Shape;925;p13"/>
          <p:cNvSpPr txBox="1"/>
          <p:nvPr>
            <p:ph type="subTitle" idx="8"/>
          </p:nvPr>
        </p:nvSpPr>
        <p:spPr>
          <a:xfrm>
            <a:off x="2242112" y="3530776"/>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1466" name="Google Shape;926;p13"/>
          <p:cNvSpPr txBox="1"/>
          <p:nvPr>
            <p:ph type="title" idx="9"/>
          </p:nvPr>
        </p:nvSpPr>
        <p:spPr>
          <a:xfrm>
            <a:off x="5780857" y="1763525"/>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a:r>
              <a:t/>
            </a:r>
          </a:p>
        </p:txBody>
      </p:sp>
      <p:sp>
        <p:nvSpPr>
          <p:cNvPr id="1071467" name="Google Shape;927;p13"/>
          <p:cNvSpPr txBox="1"/>
          <p:nvPr>
            <p:ph type="subTitle" idx="13"/>
          </p:nvPr>
        </p:nvSpPr>
        <p:spPr>
          <a:xfrm>
            <a:off x="5780687" y="2121431"/>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1468" name="Google Shape;928;p13"/>
          <p:cNvSpPr txBox="1"/>
          <p:nvPr>
            <p:ph type="title" idx="14"/>
          </p:nvPr>
        </p:nvSpPr>
        <p:spPr>
          <a:xfrm>
            <a:off x="5780863" y="3169437"/>
            <a:ext cx="2084400" cy="357900"/>
          </a:xfrm>
          <a:prstGeom prst="rect"/>
        </p:spPr>
        <p:txBody>
          <a:bodyPr anchor="ctr" anchorCtr="0" bIns="91425" lIns="91425" rIns="91425" spcFirstLastPara="1" tIns="91425" wrap="square">
            <a:noAutofit/>
          </a:bodyPr>
          <a:lstStyle>
            <a:lvl1pPr lvl="0" rtl="0">
              <a:spcBef>
                <a:spcPts val="0"/>
              </a:spcBef>
              <a:spcAft>
                <a:spcPts val="0"/>
              </a:spcAft>
              <a:buClr>
                <a:schemeClr val="accent4"/>
              </a:buClr>
              <a:buSzPts val="2800"/>
              <a:buFont typeface="Luckiest Guy"/>
              <a:buNone/>
              <a:defRPr sz="2000">
                <a:solidFill>
                  <a:schemeClr val="accent1"/>
                </a:solidFill>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a:r>
              <a:t/>
            </a:r>
          </a:p>
        </p:txBody>
      </p:sp>
      <p:sp>
        <p:nvSpPr>
          <p:cNvPr id="1071469" name="Google Shape;929;p13"/>
          <p:cNvSpPr txBox="1"/>
          <p:nvPr>
            <p:ph type="subTitle" idx="15"/>
          </p:nvPr>
        </p:nvSpPr>
        <p:spPr>
          <a:xfrm>
            <a:off x="5780688" y="3530776"/>
            <a:ext cx="2084400" cy="4404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1470" name="Google Shape;930;p13"/>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1" name="Google Shape;931;p13"/>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2" name="Google Shape;932;p13"/>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3" name="Google Shape;933;p13"/>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4" name="Google Shape;934;p13"/>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5" name="Google Shape;935;p13"/>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Section header 1">
  <p:cSld name="CUSTOM_6">
    <p:spTree>
      <p:nvGrpSpPr>
        <p:cNvPr id="1865" name="Shape 936"/>
        <p:cNvGrpSpPr/>
        <p:nvPr/>
      </p:nvGrpSpPr>
      <p:grpSpPr>
        <a:xfrm>
          <a:off x="0" y="0"/>
          <a:ext cx="0" cy="0"/>
          <a:chOff x="0" y="0"/>
          <a:chExt cx="0" cy="0"/>
        </a:xfrm>
      </p:grpSpPr>
      <p:grpSp>
        <p:nvGrpSpPr>
          <p:cNvPr id="1866" name="Google Shape;937;p14"/>
          <p:cNvGrpSpPr/>
          <p:nvPr/>
        </p:nvGrpSpPr>
        <p:grpSpPr>
          <a:xfrm>
            <a:off x="-92" y="-411"/>
            <a:ext cx="9143872" cy="5144320"/>
            <a:chOff x="238125" y="846625"/>
            <a:chExt cx="7143650" cy="4019000"/>
          </a:xfrm>
        </p:grpSpPr>
        <p:sp>
          <p:nvSpPr>
            <p:cNvPr id="1072213" name="Google Shape;938;p1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4" name="Google Shape;939;p1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5" name="Google Shape;940;p1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6" name="Google Shape;941;p1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7" name="Google Shape;942;p1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8" name="Google Shape;943;p1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9" name="Google Shape;944;p1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0" name="Google Shape;945;p1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1" name="Google Shape;946;p1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2" name="Google Shape;947;p1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3" name="Google Shape;948;p1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4" name="Google Shape;949;p1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5" name="Google Shape;950;p1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6" name="Google Shape;951;p1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7" name="Google Shape;952;p1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8" name="Google Shape;953;p1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29" name="Google Shape;954;p1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0" name="Google Shape;955;p1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1" name="Google Shape;956;p1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2" name="Google Shape;957;p1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3" name="Google Shape;958;p1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4" name="Google Shape;959;p1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5" name="Google Shape;960;p1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6" name="Google Shape;961;p1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7" name="Google Shape;962;p1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8" name="Google Shape;963;p1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39" name="Google Shape;964;p1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0" name="Google Shape;965;p1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1" name="Google Shape;966;p1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2" name="Google Shape;967;p1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3" name="Google Shape;968;p1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4" name="Google Shape;969;p1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5" name="Google Shape;970;p1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6" name="Google Shape;971;p1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7" name="Google Shape;972;p1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8" name="Google Shape;973;p1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49" name="Google Shape;974;p1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0" name="Google Shape;975;p1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1" name="Google Shape;976;p1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2" name="Google Shape;977;p1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3" name="Google Shape;978;p1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4" name="Google Shape;979;p1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5" name="Google Shape;980;p1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6" name="Google Shape;981;p1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7" name="Google Shape;982;p1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8" name="Google Shape;983;p1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59" name="Google Shape;984;p1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0" name="Google Shape;985;p1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1" name="Google Shape;986;p1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2" name="Google Shape;987;p1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3" name="Google Shape;988;p1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4" name="Google Shape;989;p1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5" name="Google Shape;990;p1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6" name="Google Shape;991;p1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7" name="Google Shape;992;p1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8" name="Google Shape;993;p1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69" name="Google Shape;994;p1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0" name="Google Shape;995;p1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1" name="Google Shape;996;p1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2" name="Google Shape;997;p1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3" name="Google Shape;998;p1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4" name="Google Shape;999;p1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5" name="Google Shape;1000;p1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6" name="Google Shape;1001;p1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7" name="Google Shape;1002;p1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8" name="Google Shape;1003;p1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79" name="Google Shape;1004;p1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0" name="Google Shape;1005;p1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1" name="Google Shape;1006;p1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2" name="Google Shape;1007;p1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3" name="Google Shape;1008;p1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4" name="Google Shape;1009;p1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5" name="Google Shape;1010;p1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6" name="Google Shape;1011;p1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7" name="Google Shape;1012;p1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8" name="Google Shape;1013;p1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89" name="Google Shape;1014;p1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0" name="Google Shape;1015;p1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1" name="Google Shape;1016;p1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292" name="Google Shape;1017;p14"/>
          <p:cNvSpPr/>
          <p:nvPr/>
        </p:nvSpPr>
        <p:spPr>
          <a:xfrm flipH="1">
            <a:off x="1483500" y="1122125"/>
            <a:ext cx="61770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3" name="Google Shape;1018;p14"/>
          <p:cNvSpPr txBox="1"/>
          <p:nvPr>
            <p:ph type="title"/>
          </p:nvPr>
        </p:nvSpPr>
        <p:spPr>
          <a:xfrm>
            <a:off x="3635321" y="1736275"/>
            <a:ext cx="3266400" cy="836100"/>
          </a:xfrm>
          <a:prstGeom prst="rect"/>
        </p:spPr>
        <p:txBody>
          <a:bodyPr anchor="ctr" anchorCtr="0" bIns="91425" lIns="91425" rIns="91425" spcFirstLastPara="1" tIns="91425" wrap="square">
            <a:noAutofit/>
          </a:bodyPr>
          <a:lstStyle>
            <a:lvl1pPr lvl="0" rtl="0">
              <a:spcBef>
                <a:spcPts val="0"/>
              </a:spcBef>
              <a:spcAft>
                <a:spcPts val="0"/>
              </a:spcAft>
              <a:buClr>
                <a:schemeClr val="accent1"/>
              </a:buClr>
              <a:buSzPts val="3600"/>
              <a:buNone/>
              <a:defRPr sz="5000">
                <a:solidFill>
                  <a:schemeClr val="accent1"/>
                </a:solidFill>
              </a:defRPr>
            </a:lvl1pPr>
            <a:lvl2pPr algn="ctr" lvl="1" rtl="0">
              <a:spcBef>
                <a:spcPts val="0"/>
              </a:spcBef>
              <a:spcAft>
                <a:spcPts val="0"/>
              </a:spcAft>
              <a:buSzPts val="3600"/>
              <a:buNone/>
              <a:defRPr sz="3600"/>
            </a:lvl2pPr>
            <a:lvl3pPr algn="ctr" lvl="2" rtl="0">
              <a:spcBef>
                <a:spcPts val="0"/>
              </a:spcBef>
              <a:spcAft>
                <a:spcPts val="0"/>
              </a:spcAft>
              <a:buSzPts val="3600"/>
              <a:buNone/>
              <a:defRPr sz="3600"/>
            </a:lvl3pPr>
            <a:lvl4pPr algn="ctr" lvl="3" rtl="0">
              <a:spcBef>
                <a:spcPts val="0"/>
              </a:spcBef>
              <a:spcAft>
                <a:spcPts val="0"/>
              </a:spcAft>
              <a:buSzPts val="3600"/>
              <a:buNone/>
              <a:defRPr sz="3600"/>
            </a:lvl4pPr>
            <a:lvl5pPr algn="ctr" lvl="4" rtl="0">
              <a:spcBef>
                <a:spcPts val="0"/>
              </a:spcBef>
              <a:spcAft>
                <a:spcPts val="0"/>
              </a:spcAft>
              <a:buSzPts val="3600"/>
              <a:buNone/>
              <a:defRPr sz="3600"/>
            </a:lvl5pPr>
            <a:lvl6pPr algn="ctr" lvl="5" rtl="0">
              <a:spcBef>
                <a:spcPts val="0"/>
              </a:spcBef>
              <a:spcAft>
                <a:spcPts val="0"/>
              </a:spcAft>
              <a:buSzPts val="3600"/>
              <a:buNone/>
              <a:defRPr sz="3600"/>
            </a:lvl6pPr>
            <a:lvl7pPr algn="ctr" lvl="6" rtl="0">
              <a:spcBef>
                <a:spcPts val="0"/>
              </a:spcBef>
              <a:spcAft>
                <a:spcPts val="0"/>
              </a:spcAft>
              <a:buSzPts val="3600"/>
              <a:buNone/>
              <a:defRPr sz="3600"/>
            </a:lvl7pPr>
            <a:lvl8pPr algn="ctr" lvl="7" rtl="0">
              <a:spcBef>
                <a:spcPts val="0"/>
              </a:spcBef>
              <a:spcAft>
                <a:spcPts val="0"/>
              </a:spcAft>
              <a:buSzPts val="3600"/>
              <a:buNone/>
              <a:defRPr sz="3600"/>
            </a:lvl8pPr>
            <a:lvl9pPr algn="ctr" lvl="8" rtl="0">
              <a:spcBef>
                <a:spcPts val="0"/>
              </a:spcBef>
              <a:spcAft>
                <a:spcPts val="0"/>
              </a:spcAft>
              <a:buSzPts val="3600"/>
              <a:buNone/>
              <a:defRPr sz="3600"/>
            </a:lvl9pPr>
          </a:lstStyle>
          <a:p>
            <a:r>
              <a:t/>
            </a:r>
          </a:p>
        </p:txBody>
      </p:sp>
      <p:sp>
        <p:nvSpPr>
          <p:cNvPr id="1072294" name="Google Shape;1019;p14"/>
          <p:cNvSpPr txBox="1"/>
          <p:nvPr>
            <p:ph type="subTitle" idx="1"/>
          </p:nvPr>
        </p:nvSpPr>
        <p:spPr>
          <a:xfrm>
            <a:off x="3635330" y="2631725"/>
            <a:ext cx="2615400" cy="623100"/>
          </a:xfrm>
          <a:prstGeom prst="rect"/>
        </p:spPr>
        <p:txBody>
          <a:bodyPr anchor="ctr" anchorCtr="0" bIns="91425" lIns="91425" rIns="91425" spcFirstLastPara="1" tIns="91425" wrap="square">
            <a:noAutofit/>
          </a:bodyPr>
          <a:lstStyle>
            <a:lvl1pPr lvl="0" rtl="0">
              <a:lnSpc>
                <a:spcPct val="100000"/>
              </a:lnSpc>
              <a:spcBef>
                <a:spcPts val="0"/>
              </a:spcBef>
              <a:spcAft>
                <a:spcPts val="0"/>
              </a:spcAft>
              <a:buSzPts val="2800"/>
              <a:buNone/>
              <a:defRPr sz="1600">
                <a:solidFill>
                  <a:schemeClr val="dk1"/>
                </a:solidFill>
              </a:defRPr>
            </a:lvl1pPr>
            <a:lvl2pPr algn="ctr" lvl="1" rtl="0">
              <a:lnSpc>
                <a:spcPct val="100000"/>
              </a:lnSpc>
              <a:spcBef>
                <a:spcPts val="0"/>
              </a:spcBef>
              <a:spcAft>
                <a:spcPts val="0"/>
              </a:spcAft>
              <a:buSzPts val="2800"/>
              <a:buNone/>
              <a:defRPr sz="2800"/>
            </a:lvl2pPr>
            <a:lvl3pPr algn="ctr" lvl="2" rtl="0">
              <a:lnSpc>
                <a:spcPct val="100000"/>
              </a:lnSpc>
              <a:spcBef>
                <a:spcPts val="0"/>
              </a:spcBef>
              <a:spcAft>
                <a:spcPts val="0"/>
              </a:spcAft>
              <a:buSzPts val="2800"/>
              <a:buNone/>
              <a:defRPr sz="2800"/>
            </a:lvl3pPr>
            <a:lvl4pPr algn="ctr" lvl="3" rtl="0">
              <a:lnSpc>
                <a:spcPct val="100000"/>
              </a:lnSpc>
              <a:spcBef>
                <a:spcPts val="0"/>
              </a:spcBef>
              <a:spcAft>
                <a:spcPts val="0"/>
              </a:spcAft>
              <a:buSzPts val="2800"/>
              <a:buNone/>
              <a:defRPr sz="2800"/>
            </a:lvl4pPr>
            <a:lvl5pPr algn="ctr" lvl="4" rtl="0">
              <a:lnSpc>
                <a:spcPct val="100000"/>
              </a:lnSpc>
              <a:spcBef>
                <a:spcPts val="0"/>
              </a:spcBef>
              <a:spcAft>
                <a:spcPts val="0"/>
              </a:spcAft>
              <a:buSzPts val="2800"/>
              <a:buNone/>
              <a:defRPr sz="2800"/>
            </a:lvl5pPr>
            <a:lvl6pPr algn="ctr" lvl="5" rtl="0">
              <a:lnSpc>
                <a:spcPct val="100000"/>
              </a:lnSpc>
              <a:spcBef>
                <a:spcPts val="0"/>
              </a:spcBef>
              <a:spcAft>
                <a:spcPts val="0"/>
              </a:spcAft>
              <a:buSzPts val="2800"/>
              <a:buNone/>
              <a:defRPr sz="2800"/>
            </a:lvl6pPr>
            <a:lvl7pPr algn="ctr" lvl="6" rtl="0">
              <a:lnSpc>
                <a:spcPct val="100000"/>
              </a:lnSpc>
              <a:spcBef>
                <a:spcPts val="0"/>
              </a:spcBef>
              <a:spcAft>
                <a:spcPts val="0"/>
              </a:spcAft>
              <a:buSzPts val="2800"/>
              <a:buNone/>
              <a:defRPr sz="2800"/>
            </a:lvl7pPr>
            <a:lvl8pPr algn="ctr" lvl="7" rtl="0">
              <a:lnSpc>
                <a:spcPct val="100000"/>
              </a:lnSpc>
              <a:spcBef>
                <a:spcPts val="0"/>
              </a:spcBef>
              <a:spcAft>
                <a:spcPts val="0"/>
              </a:spcAft>
              <a:buSzPts val="2800"/>
              <a:buNone/>
              <a:defRPr sz="2800"/>
            </a:lvl8pPr>
            <a:lvl9pPr algn="ctr" lvl="8" rtl="0">
              <a:lnSpc>
                <a:spcPct val="100000"/>
              </a:lnSpc>
              <a:spcBef>
                <a:spcPts val="0"/>
              </a:spcBef>
              <a:spcAft>
                <a:spcPts val="0"/>
              </a:spcAft>
              <a:buSzPts val="2800"/>
              <a:buNone/>
              <a:defRPr sz="2800"/>
            </a:lvl9pPr>
          </a:lstStyle>
          <a:p>
            <a:r>
              <a:t/>
            </a:r>
          </a:p>
        </p:txBody>
      </p:sp>
      <p:sp>
        <p:nvSpPr>
          <p:cNvPr id="1072295" name="Google Shape;1020;p14"/>
          <p:cNvSpPr txBox="1"/>
          <p:nvPr>
            <p:ph type="title" idx="2" hasCustomPrompt="1"/>
          </p:nvPr>
        </p:nvSpPr>
        <p:spPr>
          <a:xfrm>
            <a:off x="2284869" y="2208450"/>
            <a:ext cx="1102800" cy="659400"/>
          </a:xfrm>
          <a:prstGeom prst="rect"/>
        </p:spPr>
        <p:txBody>
          <a:bodyPr anchor="ctr" anchorCtr="0" bIns="91425" lIns="91425" rIns="91425" spcFirstLastPara="1" tIns="91425" wrap="square">
            <a:noAutofit/>
          </a:bodyPr>
          <a:lstStyle>
            <a:lvl1pPr algn="ctr" lvl="0" rtl="0">
              <a:spcBef>
                <a:spcPts val="0"/>
              </a:spcBef>
              <a:spcAft>
                <a:spcPts val="0"/>
              </a:spcAft>
              <a:buSzPts val="2000"/>
              <a:buFont typeface="Luckiest Guy"/>
              <a:buNone/>
              <a:defRPr sz="4000">
                <a:solidFill>
                  <a:schemeClr val="dk1"/>
                </a:solidFill>
                <a:latin typeface="Luckiest Guy"/>
                <a:ea typeface="Luckiest Guy"/>
                <a:cs typeface="Luckiest Guy"/>
                <a:sym typeface="Luckiest Guy"/>
              </a:defRPr>
            </a:lvl1pPr>
            <a:lvl2pPr algn="ctr" lvl="1" rtl="0">
              <a:spcBef>
                <a:spcPts val="0"/>
              </a:spcBef>
              <a:spcAft>
                <a:spcPts val="0"/>
              </a:spcAft>
              <a:buSzPts val="2000"/>
              <a:buFont typeface="Luckiest Guy"/>
              <a:buNone/>
              <a:defRPr b="1" sz="2000">
                <a:latin typeface="Luckiest Guy"/>
                <a:ea typeface="Luckiest Guy"/>
                <a:cs typeface="Luckiest Guy"/>
                <a:sym typeface="Luckiest Guy"/>
              </a:defRPr>
            </a:lvl2pPr>
            <a:lvl3pPr algn="ctr" lvl="2" rtl="0">
              <a:spcBef>
                <a:spcPts val="0"/>
              </a:spcBef>
              <a:spcAft>
                <a:spcPts val="0"/>
              </a:spcAft>
              <a:buSzPts val="2000"/>
              <a:buFont typeface="Luckiest Guy"/>
              <a:buNone/>
              <a:defRPr b="1" sz="2000">
                <a:latin typeface="Luckiest Guy"/>
                <a:ea typeface="Luckiest Guy"/>
                <a:cs typeface="Luckiest Guy"/>
                <a:sym typeface="Luckiest Guy"/>
              </a:defRPr>
            </a:lvl3pPr>
            <a:lvl4pPr algn="ctr" lvl="3" rtl="0">
              <a:spcBef>
                <a:spcPts val="0"/>
              </a:spcBef>
              <a:spcAft>
                <a:spcPts val="0"/>
              </a:spcAft>
              <a:buSzPts val="2000"/>
              <a:buFont typeface="Luckiest Guy"/>
              <a:buNone/>
              <a:defRPr b="1" sz="2000">
                <a:latin typeface="Luckiest Guy"/>
                <a:ea typeface="Luckiest Guy"/>
                <a:cs typeface="Luckiest Guy"/>
                <a:sym typeface="Luckiest Guy"/>
              </a:defRPr>
            </a:lvl4pPr>
            <a:lvl5pPr algn="ctr" lvl="4" rtl="0">
              <a:spcBef>
                <a:spcPts val="0"/>
              </a:spcBef>
              <a:spcAft>
                <a:spcPts val="0"/>
              </a:spcAft>
              <a:buSzPts val="2000"/>
              <a:buFont typeface="Luckiest Guy"/>
              <a:buNone/>
              <a:defRPr b="1" sz="2000">
                <a:latin typeface="Luckiest Guy"/>
                <a:ea typeface="Luckiest Guy"/>
                <a:cs typeface="Luckiest Guy"/>
                <a:sym typeface="Luckiest Guy"/>
              </a:defRPr>
            </a:lvl5pPr>
            <a:lvl6pPr algn="ctr" lvl="5" rtl="0">
              <a:spcBef>
                <a:spcPts val="0"/>
              </a:spcBef>
              <a:spcAft>
                <a:spcPts val="0"/>
              </a:spcAft>
              <a:buSzPts val="2000"/>
              <a:buFont typeface="Luckiest Guy"/>
              <a:buNone/>
              <a:defRPr b="1" sz="2000">
                <a:latin typeface="Luckiest Guy"/>
                <a:ea typeface="Luckiest Guy"/>
                <a:cs typeface="Luckiest Guy"/>
                <a:sym typeface="Luckiest Guy"/>
              </a:defRPr>
            </a:lvl6pPr>
            <a:lvl7pPr algn="ctr" lvl="6" rtl="0">
              <a:spcBef>
                <a:spcPts val="0"/>
              </a:spcBef>
              <a:spcAft>
                <a:spcPts val="0"/>
              </a:spcAft>
              <a:buSzPts val="2000"/>
              <a:buFont typeface="Luckiest Guy"/>
              <a:buNone/>
              <a:defRPr b="1" sz="2000">
                <a:latin typeface="Luckiest Guy"/>
                <a:ea typeface="Luckiest Guy"/>
                <a:cs typeface="Luckiest Guy"/>
                <a:sym typeface="Luckiest Guy"/>
              </a:defRPr>
            </a:lvl7pPr>
            <a:lvl8pPr algn="ctr" lvl="7" rtl="0">
              <a:spcBef>
                <a:spcPts val="0"/>
              </a:spcBef>
              <a:spcAft>
                <a:spcPts val="0"/>
              </a:spcAft>
              <a:buSzPts val="2000"/>
              <a:buFont typeface="Luckiest Guy"/>
              <a:buNone/>
              <a:defRPr b="1" sz="2000">
                <a:latin typeface="Luckiest Guy"/>
                <a:ea typeface="Luckiest Guy"/>
                <a:cs typeface="Luckiest Guy"/>
                <a:sym typeface="Luckiest Guy"/>
              </a:defRPr>
            </a:lvl8pPr>
            <a:lvl9pPr algn="ctr" lvl="8" rtl="0">
              <a:spcBef>
                <a:spcPts val="0"/>
              </a:spcBef>
              <a:spcAft>
                <a:spcPts val="0"/>
              </a:spcAft>
              <a:buSzPts val="2000"/>
              <a:buFont typeface="Luckiest Guy"/>
              <a:buNone/>
              <a:defRPr b="1" sz="2000">
                <a:latin typeface="Luckiest Guy"/>
                <a:ea typeface="Luckiest Guy"/>
                <a:cs typeface="Luckiest Guy"/>
                <a:sym typeface="Luckiest Guy"/>
              </a:defRPr>
            </a:lvl9pPr>
          </a:lstStyle>
          <a:p>
            <a:r>
              <a:t>xx%</a:t>
            </a:r>
          </a:p>
        </p:txBody>
      </p:sp>
      <p:sp>
        <p:nvSpPr>
          <p:cNvPr id="1072296" name="Google Shape;1021;p14"/>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7" name="Google Shape;1022;p14"/>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8" name="Google Shape;1023;p14"/>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99" name="Google Shape;1024;p14"/>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Numbers and text">
  <p:cSld name="CUSTOM_4">
    <p:spTree>
      <p:nvGrpSpPr>
        <p:cNvPr id="1863" name="Shape 1025"/>
        <p:cNvGrpSpPr/>
        <p:nvPr/>
      </p:nvGrpSpPr>
      <p:grpSpPr>
        <a:xfrm>
          <a:off x="0" y="0"/>
          <a:ext cx="0" cy="0"/>
          <a:chOff x="0" y="0"/>
          <a:chExt cx="0" cy="0"/>
        </a:xfrm>
      </p:grpSpPr>
      <p:grpSp>
        <p:nvGrpSpPr>
          <p:cNvPr id="1864" name="Google Shape;1026;p15"/>
          <p:cNvGrpSpPr/>
          <p:nvPr/>
        </p:nvGrpSpPr>
        <p:grpSpPr>
          <a:xfrm>
            <a:off x="-92" y="-411"/>
            <a:ext cx="9143872" cy="5144320"/>
            <a:chOff x="238125" y="846625"/>
            <a:chExt cx="7143650" cy="4019000"/>
          </a:xfrm>
        </p:grpSpPr>
        <p:sp>
          <p:nvSpPr>
            <p:cNvPr id="1072120" name="Google Shape;1027;p1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1" name="Google Shape;1028;p1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2" name="Google Shape;1029;p1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3" name="Google Shape;1030;p1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4" name="Google Shape;1031;p1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5" name="Google Shape;1032;p1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6" name="Google Shape;1033;p1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7" name="Google Shape;1034;p1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8" name="Google Shape;1035;p1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29" name="Google Shape;1036;p1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0" name="Google Shape;1037;p1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1" name="Google Shape;1038;p1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2" name="Google Shape;1039;p1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3" name="Google Shape;1040;p1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4" name="Google Shape;1041;p1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5" name="Google Shape;1042;p1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6" name="Google Shape;1043;p1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7" name="Google Shape;1044;p1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8" name="Google Shape;1045;p1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39" name="Google Shape;1046;p1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0" name="Google Shape;1047;p1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1" name="Google Shape;1048;p1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2" name="Google Shape;1049;p1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3" name="Google Shape;1050;p1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4" name="Google Shape;1051;p1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5" name="Google Shape;1052;p1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6" name="Google Shape;1053;p1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7" name="Google Shape;1054;p1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8" name="Google Shape;1055;p1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49" name="Google Shape;1056;p1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0" name="Google Shape;1057;p1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1" name="Google Shape;1058;p1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2" name="Google Shape;1059;p1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3" name="Google Shape;1060;p1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4" name="Google Shape;1061;p1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5" name="Google Shape;1062;p1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6" name="Google Shape;1063;p1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7" name="Google Shape;1064;p1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8" name="Google Shape;1065;p1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59" name="Google Shape;1066;p1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0" name="Google Shape;1067;p1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1" name="Google Shape;1068;p1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2" name="Google Shape;1069;p1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3" name="Google Shape;1070;p1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4" name="Google Shape;1071;p1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5" name="Google Shape;1072;p1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6" name="Google Shape;1073;p1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7" name="Google Shape;1074;p1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8" name="Google Shape;1075;p1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69" name="Google Shape;1076;p1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0" name="Google Shape;1077;p1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1" name="Google Shape;1078;p1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2" name="Google Shape;1079;p1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3" name="Google Shape;1080;p1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4" name="Google Shape;1081;p1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5" name="Google Shape;1082;p1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6" name="Google Shape;1083;p1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7" name="Google Shape;1084;p1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8" name="Google Shape;1085;p1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79" name="Google Shape;1086;p1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0" name="Google Shape;1087;p1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1" name="Google Shape;1088;p1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2" name="Google Shape;1089;p1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3" name="Google Shape;1090;p1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4" name="Google Shape;1091;p1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5" name="Google Shape;1092;p1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6" name="Google Shape;1093;p1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7" name="Google Shape;1094;p1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8" name="Google Shape;1095;p1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89" name="Google Shape;1096;p1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0" name="Google Shape;1097;p1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1" name="Google Shape;1098;p1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2" name="Google Shape;1099;p1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3" name="Google Shape;1100;p1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4" name="Google Shape;1101;p1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5" name="Google Shape;1102;p1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6" name="Google Shape;1103;p1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7" name="Google Shape;1104;p1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98" name="Google Shape;1105;p1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199" name="Google Shape;1106;p15"/>
          <p:cNvSpPr txBox="1"/>
          <p:nvPr>
            <p:ph type="title" hasCustomPrompt="1"/>
          </p:nvPr>
        </p:nvSpPr>
        <p:spPr>
          <a:xfrm>
            <a:off x="1544125" y="2127512"/>
            <a:ext cx="2466000" cy="557400"/>
          </a:xfrm>
          <a:prstGeom prst="rect"/>
        </p:spPr>
        <p:txBody>
          <a:bodyPr anchor="ctr" anchorCtr="0" bIns="91425" lIns="91425" rIns="91425" spcFirstLastPara="1" tIns="91425" wrap="square">
            <a:noAutofit/>
          </a:bodyPr>
          <a:lstStyle>
            <a:lvl1pPr algn="ctr" lvl="0" rtl="0">
              <a:spcBef>
                <a:spcPts val="0"/>
              </a:spcBef>
              <a:spcAft>
                <a:spcPts val="0"/>
              </a:spcAft>
              <a:buSzPts val="4000"/>
              <a:buFont typeface="Luckiest Guy"/>
              <a:buNone/>
              <a:defRPr sz="4000">
                <a:solidFill>
                  <a:schemeClr val="accent1"/>
                </a:solidFill>
                <a:latin typeface="Luckiest Guy"/>
                <a:ea typeface="Luckiest Guy"/>
                <a:cs typeface="Luckiest Guy"/>
                <a:sym typeface="Luckiest Guy"/>
              </a:defRPr>
            </a:lvl1pPr>
            <a:lvl2pPr algn="ctr" lvl="1" rtl="0">
              <a:spcBef>
                <a:spcPts val="0"/>
              </a:spcBef>
              <a:spcAft>
                <a:spcPts val="0"/>
              </a:spcAft>
              <a:buSzPts val="4000"/>
              <a:buFont typeface="Luckiest Guy"/>
              <a:buNone/>
              <a:defRPr b="1" sz="4000">
                <a:latin typeface="Luckiest Guy"/>
                <a:ea typeface="Luckiest Guy"/>
                <a:cs typeface="Luckiest Guy"/>
                <a:sym typeface="Luckiest Guy"/>
              </a:defRPr>
            </a:lvl2pPr>
            <a:lvl3pPr algn="ctr" lvl="2" rtl="0">
              <a:spcBef>
                <a:spcPts val="0"/>
              </a:spcBef>
              <a:spcAft>
                <a:spcPts val="0"/>
              </a:spcAft>
              <a:buSzPts val="4000"/>
              <a:buFont typeface="Luckiest Guy"/>
              <a:buNone/>
              <a:defRPr b="1" sz="4000">
                <a:latin typeface="Luckiest Guy"/>
                <a:ea typeface="Luckiest Guy"/>
                <a:cs typeface="Luckiest Guy"/>
                <a:sym typeface="Luckiest Guy"/>
              </a:defRPr>
            </a:lvl3pPr>
            <a:lvl4pPr algn="ctr" lvl="3" rtl="0">
              <a:spcBef>
                <a:spcPts val="0"/>
              </a:spcBef>
              <a:spcAft>
                <a:spcPts val="0"/>
              </a:spcAft>
              <a:buSzPts val="4000"/>
              <a:buFont typeface="Luckiest Guy"/>
              <a:buNone/>
              <a:defRPr b="1" sz="4000">
                <a:latin typeface="Luckiest Guy"/>
                <a:ea typeface="Luckiest Guy"/>
                <a:cs typeface="Luckiest Guy"/>
                <a:sym typeface="Luckiest Guy"/>
              </a:defRPr>
            </a:lvl4pPr>
            <a:lvl5pPr algn="ctr" lvl="4" rtl="0">
              <a:spcBef>
                <a:spcPts val="0"/>
              </a:spcBef>
              <a:spcAft>
                <a:spcPts val="0"/>
              </a:spcAft>
              <a:buSzPts val="4000"/>
              <a:buFont typeface="Luckiest Guy"/>
              <a:buNone/>
              <a:defRPr b="1" sz="4000">
                <a:latin typeface="Luckiest Guy"/>
                <a:ea typeface="Luckiest Guy"/>
                <a:cs typeface="Luckiest Guy"/>
                <a:sym typeface="Luckiest Guy"/>
              </a:defRPr>
            </a:lvl5pPr>
            <a:lvl6pPr algn="ctr" lvl="5" rtl="0">
              <a:spcBef>
                <a:spcPts val="0"/>
              </a:spcBef>
              <a:spcAft>
                <a:spcPts val="0"/>
              </a:spcAft>
              <a:buSzPts val="4000"/>
              <a:buFont typeface="Luckiest Guy"/>
              <a:buNone/>
              <a:defRPr b="1" sz="4000">
                <a:latin typeface="Luckiest Guy"/>
                <a:ea typeface="Luckiest Guy"/>
                <a:cs typeface="Luckiest Guy"/>
                <a:sym typeface="Luckiest Guy"/>
              </a:defRPr>
            </a:lvl6pPr>
            <a:lvl7pPr algn="ctr" lvl="6" rtl="0">
              <a:spcBef>
                <a:spcPts val="0"/>
              </a:spcBef>
              <a:spcAft>
                <a:spcPts val="0"/>
              </a:spcAft>
              <a:buSzPts val="4000"/>
              <a:buFont typeface="Luckiest Guy"/>
              <a:buNone/>
              <a:defRPr b="1" sz="4000">
                <a:latin typeface="Luckiest Guy"/>
                <a:ea typeface="Luckiest Guy"/>
                <a:cs typeface="Luckiest Guy"/>
                <a:sym typeface="Luckiest Guy"/>
              </a:defRPr>
            </a:lvl7pPr>
            <a:lvl8pPr algn="ctr" lvl="7" rtl="0">
              <a:spcBef>
                <a:spcPts val="0"/>
              </a:spcBef>
              <a:spcAft>
                <a:spcPts val="0"/>
              </a:spcAft>
              <a:buSzPts val="4000"/>
              <a:buFont typeface="Luckiest Guy"/>
              <a:buNone/>
              <a:defRPr b="1" sz="4000">
                <a:latin typeface="Luckiest Guy"/>
                <a:ea typeface="Luckiest Guy"/>
                <a:cs typeface="Luckiest Guy"/>
                <a:sym typeface="Luckiest Guy"/>
              </a:defRPr>
            </a:lvl8pPr>
            <a:lvl9pPr algn="ctr" lvl="8" rtl="0">
              <a:spcBef>
                <a:spcPts val="0"/>
              </a:spcBef>
              <a:spcAft>
                <a:spcPts val="0"/>
              </a:spcAft>
              <a:buSzPts val="4000"/>
              <a:buFont typeface="Luckiest Guy"/>
              <a:buNone/>
              <a:defRPr b="1" sz="4000">
                <a:latin typeface="Luckiest Guy"/>
                <a:ea typeface="Luckiest Guy"/>
                <a:cs typeface="Luckiest Guy"/>
                <a:sym typeface="Luckiest Guy"/>
              </a:defRPr>
            </a:lvl9pPr>
          </a:lstStyle>
          <a:p>
            <a:r>
              <a:t>xx%</a:t>
            </a:r>
          </a:p>
        </p:txBody>
      </p:sp>
      <p:sp>
        <p:nvSpPr>
          <p:cNvPr id="1072200" name="Google Shape;1107;p15"/>
          <p:cNvSpPr txBox="1"/>
          <p:nvPr>
            <p:ph type="title" idx="2" hasCustomPrompt="1"/>
          </p:nvPr>
        </p:nvSpPr>
        <p:spPr>
          <a:xfrm>
            <a:off x="5066575" y="1075088"/>
            <a:ext cx="2609100" cy="1092600"/>
          </a:xfrm>
          <a:prstGeom prst="rect"/>
        </p:spPr>
        <p:txBody>
          <a:bodyPr anchor="ctr" anchorCtr="0" bIns="91425" lIns="91425" rIns="91425" spcFirstLastPara="1" tIns="91425" wrap="square">
            <a:noAutofit/>
          </a:bodyPr>
          <a:lstStyle>
            <a:lvl1pPr algn="ctr" lvl="0" rtl="0">
              <a:spcBef>
                <a:spcPts val="0"/>
              </a:spcBef>
              <a:spcAft>
                <a:spcPts val="0"/>
              </a:spcAft>
              <a:buSzPts val="6000"/>
              <a:buFont typeface="Luckiest Guy"/>
              <a:buNone/>
              <a:defRPr sz="10000">
                <a:latin typeface="Luckiest Guy"/>
                <a:ea typeface="Luckiest Guy"/>
                <a:cs typeface="Luckiest Guy"/>
                <a:sym typeface="Luckiest Guy"/>
              </a:defRPr>
            </a:lvl1pPr>
            <a:lvl2pPr algn="ctr" lvl="1" rtl="0">
              <a:spcBef>
                <a:spcPts val="0"/>
              </a:spcBef>
              <a:spcAft>
                <a:spcPts val="0"/>
              </a:spcAft>
              <a:buSzPts val="6000"/>
              <a:buFont typeface="Luckiest Guy"/>
              <a:buNone/>
              <a:defRPr b="1" sz="6000">
                <a:latin typeface="Luckiest Guy"/>
                <a:ea typeface="Luckiest Guy"/>
                <a:cs typeface="Luckiest Guy"/>
                <a:sym typeface="Luckiest Guy"/>
              </a:defRPr>
            </a:lvl2pPr>
            <a:lvl3pPr algn="ctr" lvl="2" rtl="0">
              <a:spcBef>
                <a:spcPts val="0"/>
              </a:spcBef>
              <a:spcAft>
                <a:spcPts val="0"/>
              </a:spcAft>
              <a:buSzPts val="6000"/>
              <a:buFont typeface="Luckiest Guy"/>
              <a:buNone/>
              <a:defRPr b="1" sz="6000">
                <a:latin typeface="Luckiest Guy"/>
                <a:ea typeface="Luckiest Guy"/>
                <a:cs typeface="Luckiest Guy"/>
                <a:sym typeface="Luckiest Guy"/>
              </a:defRPr>
            </a:lvl3pPr>
            <a:lvl4pPr algn="ctr" lvl="3" rtl="0">
              <a:spcBef>
                <a:spcPts val="0"/>
              </a:spcBef>
              <a:spcAft>
                <a:spcPts val="0"/>
              </a:spcAft>
              <a:buSzPts val="6000"/>
              <a:buFont typeface="Luckiest Guy"/>
              <a:buNone/>
              <a:defRPr b="1" sz="6000">
                <a:latin typeface="Luckiest Guy"/>
                <a:ea typeface="Luckiest Guy"/>
                <a:cs typeface="Luckiest Guy"/>
                <a:sym typeface="Luckiest Guy"/>
              </a:defRPr>
            </a:lvl4pPr>
            <a:lvl5pPr algn="ctr" lvl="4" rtl="0">
              <a:spcBef>
                <a:spcPts val="0"/>
              </a:spcBef>
              <a:spcAft>
                <a:spcPts val="0"/>
              </a:spcAft>
              <a:buSzPts val="6000"/>
              <a:buFont typeface="Luckiest Guy"/>
              <a:buNone/>
              <a:defRPr b="1" sz="6000">
                <a:latin typeface="Luckiest Guy"/>
                <a:ea typeface="Luckiest Guy"/>
                <a:cs typeface="Luckiest Guy"/>
                <a:sym typeface="Luckiest Guy"/>
              </a:defRPr>
            </a:lvl5pPr>
            <a:lvl6pPr algn="ctr" lvl="5" rtl="0">
              <a:spcBef>
                <a:spcPts val="0"/>
              </a:spcBef>
              <a:spcAft>
                <a:spcPts val="0"/>
              </a:spcAft>
              <a:buSzPts val="6000"/>
              <a:buFont typeface="Luckiest Guy"/>
              <a:buNone/>
              <a:defRPr b="1" sz="6000">
                <a:latin typeface="Luckiest Guy"/>
                <a:ea typeface="Luckiest Guy"/>
                <a:cs typeface="Luckiest Guy"/>
                <a:sym typeface="Luckiest Guy"/>
              </a:defRPr>
            </a:lvl6pPr>
            <a:lvl7pPr algn="ctr" lvl="6" rtl="0">
              <a:spcBef>
                <a:spcPts val="0"/>
              </a:spcBef>
              <a:spcAft>
                <a:spcPts val="0"/>
              </a:spcAft>
              <a:buSzPts val="6000"/>
              <a:buFont typeface="Luckiest Guy"/>
              <a:buNone/>
              <a:defRPr b="1" sz="6000">
                <a:latin typeface="Luckiest Guy"/>
                <a:ea typeface="Luckiest Guy"/>
                <a:cs typeface="Luckiest Guy"/>
                <a:sym typeface="Luckiest Guy"/>
              </a:defRPr>
            </a:lvl7pPr>
            <a:lvl8pPr algn="ctr" lvl="7" rtl="0">
              <a:spcBef>
                <a:spcPts val="0"/>
              </a:spcBef>
              <a:spcAft>
                <a:spcPts val="0"/>
              </a:spcAft>
              <a:buSzPts val="6000"/>
              <a:buFont typeface="Luckiest Guy"/>
              <a:buNone/>
              <a:defRPr b="1" sz="6000">
                <a:latin typeface="Luckiest Guy"/>
                <a:ea typeface="Luckiest Guy"/>
                <a:cs typeface="Luckiest Guy"/>
                <a:sym typeface="Luckiest Guy"/>
              </a:defRPr>
            </a:lvl8pPr>
            <a:lvl9pPr algn="ctr" lvl="8" rtl="0">
              <a:spcBef>
                <a:spcPts val="0"/>
              </a:spcBef>
              <a:spcAft>
                <a:spcPts val="0"/>
              </a:spcAft>
              <a:buSzPts val="6000"/>
              <a:buFont typeface="Luckiest Guy"/>
              <a:buNone/>
              <a:defRPr b="1" sz="6000">
                <a:latin typeface="Luckiest Guy"/>
                <a:ea typeface="Luckiest Guy"/>
                <a:cs typeface="Luckiest Guy"/>
                <a:sym typeface="Luckiest Guy"/>
              </a:defRPr>
            </a:lvl9pPr>
          </a:lstStyle>
          <a:p>
            <a:r>
              <a:t>xx%</a:t>
            </a:r>
          </a:p>
        </p:txBody>
      </p:sp>
      <p:sp>
        <p:nvSpPr>
          <p:cNvPr id="1072201" name="Google Shape;1108;p15"/>
          <p:cNvSpPr txBox="1"/>
          <p:nvPr>
            <p:ph type="subTitle" idx="1"/>
          </p:nvPr>
        </p:nvSpPr>
        <p:spPr>
          <a:xfrm>
            <a:off x="1544125" y="2684863"/>
            <a:ext cx="2466000" cy="3240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202" name="Google Shape;1109;p15"/>
          <p:cNvSpPr txBox="1"/>
          <p:nvPr>
            <p:ph type="subTitle" idx="3"/>
          </p:nvPr>
        </p:nvSpPr>
        <p:spPr>
          <a:xfrm>
            <a:off x="5066575" y="2321038"/>
            <a:ext cx="2609100" cy="4167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203" name="Google Shape;1110;p15"/>
          <p:cNvSpPr txBox="1"/>
          <p:nvPr>
            <p:ph type="title" idx="4" hasCustomPrompt="1"/>
          </p:nvPr>
        </p:nvSpPr>
        <p:spPr>
          <a:xfrm>
            <a:off x="1543975" y="809050"/>
            <a:ext cx="2466300" cy="557400"/>
          </a:xfrm>
          <a:prstGeom prst="rect"/>
        </p:spPr>
        <p:txBody>
          <a:bodyPr anchor="ctr" anchorCtr="0" bIns="91425" lIns="91425" rIns="91425" spcFirstLastPara="1" tIns="91425" wrap="square">
            <a:noAutofit/>
          </a:bodyPr>
          <a:lstStyle>
            <a:lvl1pPr algn="ctr" lvl="0" rtl="0">
              <a:spcBef>
                <a:spcPts val="0"/>
              </a:spcBef>
              <a:spcAft>
                <a:spcPts val="0"/>
              </a:spcAft>
              <a:buSzPts val="4000"/>
              <a:buFont typeface="Luckiest Guy"/>
              <a:buNone/>
              <a:defRPr sz="4000">
                <a:solidFill>
                  <a:schemeClr val="accent1"/>
                </a:solidFill>
                <a:latin typeface="Luckiest Guy"/>
                <a:ea typeface="Luckiest Guy"/>
                <a:cs typeface="Luckiest Guy"/>
                <a:sym typeface="Luckiest Guy"/>
              </a:defRPr>
            </a:lvl1pPr>
            <a:lvl2pPr algn="ctr" lvl="1" rtl="0">
              <a:spcBef>
                <a:spcPts val="0"/>
              </a:spcBef>
              <a:spcAft>
                <a:spcPts val="0"/>
              </a:spcAft>
              <a:buSzPts val="4000"/>
              <a:buFont typeface="Luckiest Guy"/>
              <a:buNone/>
              <a:defRPr b="1" sz="4000">
                <a:latin typeface="Luckiest Guy"/>
                <a:ea typeface="Luckiest Guy"/>
                <a:cs typeface="Luckiest Guy"/>
                <a:sym typeface="Luckiest Guy"/>
              </a:defRPr>
            </a:lvl2pPr>
            <a:lvl3pPr algn="ctr" lvl="2" rtl="0">
              <a:spcBef>
                <a:spcPts val="0"/>
              </a:spcBef>
              <a:spcAft>
                <a:spcPts val="0"/>
              </a:spcAft>
              <a:buSzPts val="4000"/>
              <a:buFont typeface="Luckiest Guy"/>
              <a:buNone/>
              <a:defRPr b="1" sz="4000">
                <a:latin typeface="Luckiest Guy"/>
                <a:ea typeface="Luckiest Guy"/>
                <a:cs typeface="Luckiest Guy"/>
                <a:sym typeface="Luckiest Guy"/>
              </a:defRPr>
            </a:lvl3pPr>
            <a:lvl4pPr algn="ctr" lvl="3" rtl="0">
              <a:spcBef>
                <a:spcPts val="0"/>
              </a:spcBef>
              <a:spcAft>
                <a:spcPts val="0"/>
              </a:spcAft>
              <a:buSzPts val="4000"/>
              <a:buFont typeface="Luckiest Guy"/>
              <a:buNone/>
              <a:defRPr b="1" sz="4000">
                <a:latin typeface="Luckiest Guy"/>
                <a:ea typeface="Luckiest Guy"/>
                <a:cs typeface="Luckiest Guy"/>
                <a:sym typeface="Luckiest Guy"/>
              </a:defRPr>
            </a:lvl4pPr>
            <a:lvl5pPr algn="ctr" lvl="4" rtl="0">
              <a:spcBef>
                <a:spcPts val="0"/>
              </a:spcBef>
              <a:spcAft>
                <a:spcPts val="0"/>
              </a:spcAft>
              <a:buSzPts val="4000"/>
              <a:buFont typeface="Luckiest Guy"/>
              <a:buNone/>
              <a:defRPr b="1" sz="4000">
                <a:latin typeface="Luckiest Guy"/>
                <a:ea typeface="Luckiest Guy"/>
                <a:cs typeface="Luckiest Guy"/>
                <a:sym typeface="Luckiest Guy"/>
              </a:defRPr>
            </a:lvl5pPr>
            <a:lvl6pPr algn="ctr" lvl="5" rtl="0">
              <a:spcBef>
                <a:spcPts val="0"/>
              </a:spcBef>
              <a:spcAft>
                <a:spcPts val="0"/>
              </a:spcAft>
              <a:buSzPts val="4000"/>
              <a:buFont typeface="Luckiest Guy"/>
              <a:buNone/>
              <a:defRPr b="1" sz="4000">
                <a:latin typeface="Luckiest Guy"/>
                <a:ea typeface="Luckiest Guy"/>
                <a:cs typeface="Luckiest Guy"/>
                <a:sym typeface="Luckiest Guy"/>
              </a:defRPr>
            </a:lvl6pPr>
            <a:lvl7pPr algn="ctr" lvl="6" rtl="0">
              <a:spcBef>
                <a:spcPts val="0"/>
              </a:spcBef>
              <a:spcAft>
                <a:spcPts val="0"/>
              </a:spcAft>
              <a:buSzPts val="4000"/>
              <a:buFont typeface="Luckiest Guy"/>
              <a:buNone/>
              <a:defRPr b="1" sz="4000">
                <a:latin typeface="Luckiest Guy"/>
                <a:ea typeface="Luckiest Guy"/>
                <a:cs typeface="Luckiest Guy"/>
                <a:sym typeface="Luckiest Guy"/>
              </a:defRPr>
            </a:lvl7pPr>
            <a:lvl8pPr algn="ctr" lvl="7" rtl="0">
              <a:spcBef>
                <a:spcPts val="0"/>
              </a:spcBef>
              <a:spcAft>
                <a:spcPts val="0"/>
              </a:spcAft>
              <a:buSzPts val="4000"/>
              <a:buFont typeface="Luckiest Guy"/>
              <a:buNone/>
              <a:defRPr b="1" sz="4000">
                <a:latin typeface="Luckiest Guy"/>
                <a:ea typeface="Luckiest Guy"/>
                <a:cs typeface="Luckiest Guy"/>
                <a:sym typeface="Luckiest Guy"/>
              </a:defRPr>
            </a:lvl8pPr>
            <a:lvl9pPr algn="ctr" lvl="8" rtl="0">
              <a:spcBef>
                <a:spcPts val="0"/>
              </a:spcBef>
              <a:spcAft>
                <a:spcPts val="0"/>
              </a:spcAft>
              <a:buSzPts val="4000"/>
              <a:buFont typeface="Luckiest Guy"/>
              <a:buNone/>
              <a:defRPr b="1" sz="4000">
                <a:latin typeface="Luckiest Guy"/>
                <a:ea typeface="Luckiest Guy"/>
                <a:cs typeface="Luckiest Guy"/>
                <a:sym typeface="Luckiest Guy"/>
              </a:defRPr>
            </a:lvl9pPr>
          </a:lstStyle>
          <a:p>
            <a:r>
              <a:t>xx%</a:t>
            </a:r>
          </a:p>
        </p:txBody>
      </p:sp>
      <p:sp>
        <p:nvSpPr>
          <p:cNvPr id="1072204" name="Google Shape;1111;p15"/>
          <p:cNvSpPr txBox="1"/>
          <p:nvPr>
            <p:ph type="subTitle" idx="5"/>
          </p:nvPr>
        </p:nvSpPr>
        <p:spPr>
          <a:xfrm>
            <a:off x="1543975" y="1366400"/>
            <a:ext cx="2466300" cy="3240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6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205" name="Google Shape;1112;p15"/>
          <p:cNvSpPr txBox="1"/>
          <p:nvPr>
            <p:ph type="subTitle" idx="6"/>
          </p:nvPr>
        </p:nvSpPr>
        <p:spPr>
          <a:xfrm>
            <a:off x="1544125" y="3485125"/>
            <a:ext cx="2466000" cy="8442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206" name="Google Shape;1113;p15"/>
          <p:cNvSpPr txBox="1"/>
          <p:nvPr>
            <p:ph type="subTitle" idx="7"/>
          </p:nvPr>
        </p:nvSpPr>
        <p:spPr>
          <a:xfrm>
            <a:off x="5138125" y="3485125"/>
            <a:ext cx="2466000" cy="8442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1400">
                <a:solidFill>
                  <a:schemeClr val="dk1"/>
                </a:solidFill>
                <a:latin typeface="Alata"/>
                <a:ea typeface="Alata"/>
                <a:cs typeface="Alata"/>
                <a:sym typeface="Alata"/>
              </a:defRPr>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207" name="Google Shape;1114;p15"/>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08" name="Google Shape;1115;p15"/>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09" name="Google Shape;1116;p15"/>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0" name="Google Shape;1117;p15"/>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1" name="Google Shape;1118;p15"/>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212" name="Google Shape;1119;p15"/>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879" name="Shape 1120"/>
        <p:cNvGrpSpPr/>
        <p:nvPr/>
      </p:nvGrpSpPr>
      <p:grpSpPr>
        <a:xfrm>
          <a:off x="0" y="0"/>
          <a:ext cx="0" cy="0"/>
          <a:chOff x="0" y="0"/>
          <a:chExt cx="0" cy="0"/>
        </a:xfrm>
      </p:grpSpPr>
      <p:grpSp>
        <p:nvGrpSpPr>
          <p:cNvPr id="1880" name="Google Shape;1121;p16"/>
          <p:cNvGrpSpPr/>
          <p:nvPr/>
        </p:nvGrpSpPr>
        <p:grpSpPr>
          <a:xfrm>
            <a:off x="-92" y="-411"/>
            <a:ext cx="9143872" cy="5144320"/>
            <a:chOff x="238125" y="846625"/>
            <a:chExt cx="7143650" cy="4019000"/>
          </a:xfrm>
        </p:grpSpPr>
        <p:sp>
          <p:nvSpPr>
            <p:cNvPr id="1072816" name="Google Shape;1122;p1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7" name="Google Shape;1123;p1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8" name="Google Shape;1124;p1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9" name="Google Shape;1125;p1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0" name="Google Shape;1126;p1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1" name="Google Shape;1127;p1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2" name="Google Shape;1128;p1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3" name="Google Shape;1129;p1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4" name="Google Shape;1130;p1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5" name="Google Shape;1131;p1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6" name="Google Shape;1132;p1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7" name="Google Shape;1133;p1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8" name="Google Shape;1134;p1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29" name="Google Shape;1135;p1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0" name="Google Shape;1136;p1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1" name="Google Shape;1137;p1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2" name="Google Shape;1138;p1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3" name="Google Shape;1139;p1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4" name="Google Shape;1140;p1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5" name="Google Shape;1141;p1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6" name="Google Shape;1142;p1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7" name="Google Shape;1143;p1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8" name="Google Shape;1144;p1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39" name="Google Shape;1145;p1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0" name="Google Shape;1146;p1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1" name="Google Shape;1147;p1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2" name="Google Shape;1148;p1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3" name="Google Shape;1149;p1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4" name="Google Shape;1150;p1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5" name="Google Shape;1151;p1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6" name="Google Shape;1152;p1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7" name="Google Shape;1153;p1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8" name="Google Shape;1154;p1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49" name="Google Shape;1155;p1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0" name="Google Shape;1156;p1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1" name="Google Shape;1157;p1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2" name="Google Shape;1158;p1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3" name="Google Shape;1159;p1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4" name="Google Shape;1160;p1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5" name="Google Shape;1161;p1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6" name="Google Shape;1162;p1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7" name="Google Shape;1163;p1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8" name="Google Shape;1164;p1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59" name="Google Shape;1165;p1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0" name="Google Shape;1166;p1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1" name="Google Shape;1167;p1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2" name="Google Shape;1168;p1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3" name="Google Shape;1169;p1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4" name="Google Shape;1170;p1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5" name="Google Shape;1171;p1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6" name="Google Shape;1172;p1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7" name="Google Shape;1173;p1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8" name="Google Shape;1174;p1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69" name="Google Shape;1175;p1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0" name="Google Shape;1176;p1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1" name="Google Shape;1177;p1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2" name="Google Shape;1178;p1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3" name="Google Shape;1179;p1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4" name="Google Shape;1180;p1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5" name="Google Shape;1181;p1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6" name="Google Shape;1182;p1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7" name="Google Shape;1183;p1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8" name="Google Shape;1184;p1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79" name="Google Shape;1185;p1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0" name="Google Shape;1186;p1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1" name="Google Shape;1187;p1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2" name="Google Shape;1188;p1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3" name="Google Shape;1189;p1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4" name="Google Shape;1190;p1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5" name="Google Shape;1191;p1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6" name="Google Shape;1192;p1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7" name="Google Shape;1193;p1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8" name="Google Shape;1194;p1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89" name="Google Shape;1195;p1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0" name="Google Shape;1196;p1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1" name="Google Shape;1197;p1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2" name="Google Shape;1198;p1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3" name="Google Shape;1199;p1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4" name="Google Shape;1200;p1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895" name="Google Shape;1201;p16"/>
          <p:cNvSpPr/>
          <p:nvPr/>
        </p:nvSpPr>
        <p:spPr>
          <a:xfrm rot="10800000" flipH="1">
            <a:off x="1507625" y="1122135"/>
            <a:ext cx="6128700" cy="22635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6" name="Google Shape;1202;p16"/>
          <p:cNvSpPr/>
          <p:nvPr/>
        </p:nvSpPr>
        <p:spPr>
          <a:xfrm flipH="1">
            <a:off x="1483475" y="3510761"/>
            <a:ext cx="6177000" cy="406500"/>
          </a:xfrm>
          <a:prstGeom prst="trapezoid">
            <a:avLst>
              <a:gd name="adj" fmla="val 2885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97" name="Google Shape;1203;p16"/>
          <p:cNvSpPr txBox="1"/>
          <p:nvPr>
            <p:ph type="title"/>
          </p:nvPr>
        </p:nvSpPr>
        <p:spPr>
          <a:xfrm>
            <a:off x="2076425" y="3504000"/>
            <a:ext cx="4991100" cy="420000"/>
          </a:xfrm>
          <a:prstGeom prst="rect"/>
        </p:spPr>
        <p:txBody>
          <a:bodyPr anchor="ctr" anchorCtr="0" bIns="91425" lIns="91425" rIns="91425" spcFirstLastPara="1" tIns="91425" wrap="square">
            <a:noAutofit/>
          </a:bodyPr>
          <a:lstStyle>
            <a:lvl1pPr algn="ctr" lvl="0" rtl="0">
              <a:spcBef>
                <a:spcPts val="0"/>
              </a:spcBef>
              <a:spcAft>
                <a:spcPts val="0"/>
              </a:spcAft>
              <a:buClr>
                <a:schemeClr val="accent4"/>
              </a:buClr>
              <a:buSzPts val="2800"/>
              <a:buFont typeface="Luckiest Guy"/>
              <a:buNone/>
              <a:defRPr sz="2000">
                <a:latin typeface="Luckiest Guy"/>
                <a:ea typeface="Luckiest Guy"/>
                <a:cs typeface="Luckiest Guy"/>
                <a:sym typeface="Luckiest Guy"/>
              </a:defRPr>
            </a:lvl1pPr>
            <a:lvl2pPr lvl="1"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2pPr>
            <a:lvl3pPr lvl="2"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3pPr>
            <a:lvl4pPr lvl="3"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4pPr>
            <a:lvl5pPr lvl="4"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5pPr>
            <a:lvl6pPr lvl="5"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6pPr>
            <a:lvl7pPr lvl="6"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7pPr>
            <a:lvl8pPr lvl="7"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8pPr>
            <a:lvl9pPr lvl="8" rtl="0">
              <a:spcBef>
                <a:spcPts val="0"/>
              </a:spcBef>
              <a:spcAft>
                <a:spcPts val="0"/>
              </a:spcAft>
              <a:buClr>
                <a:schemeClr val="accent4"/>
              </a:buClr>
              <a:buSzPts val="2800"/>
              <a:buFont typeface="Luckiest Guy"/>
              <a:buNone/>
              <a:defRPr b="1">
                <a:solidFill>
                  <a:schemeClr val="accent4"/>
                </a:solidFill>
                <a:latin typeface="Luckiest Guy"/>
                <a:ea typeface="Luckiest Guy"/>
                <a:cs typeface="Luckiest Guy"/>
                <a:sym typeface="Luckiest Guy"/>
              </a:defRPr>
            </a:lvl9pPr>
          </a:lstStyle>
          <a:p>
            <a:r>
              <a:t/>
            </a:r>
          </a:p>
        </p:txBody>
      </p:sp>
      <p:sp>
        <p:nvSpPr>
          <p:cNvPr id="1072898" name="Google Shape;1204;p16"/>
          <p:cNvSpPr txBox="1"/>
          <p:nvPr>
            <p:ph type="subTitle" idx="1"/>
          </p:nvPr>
        </p:nvSpPr>
        <p:spPr>
          <a:xfrm>
            <a:off x="2076425" y="1477175"/>
            <a:ext cx="4991100" cy="15534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Font typeface="Montserrat"/>
              <a:buNone/>
              <a:defRPr sz="2500"/>
            </a:lvl1pPr>
            <a:lvl2pPr lvl="1"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2pPr>
            <a:lvl3pPr lvl="2"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3pPr>
            <a:lvl4pPr lvl="3"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4pPr>
            <a:lvl5pPr lvl="4"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5pPr>
            <a:lvl6pPr lvl="5"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6pPr>
            <a:lvl7pPr lvl="6"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7pPr>
            <a:lvl8pPr lvl="7"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8pPr>
            <a:lvl9pPr lvl="8" rtl="0">
              <a:spcBef>
                <a:spcPts val="0"/>
              </a:spcBef>
              <a:spcAft>
                <a:spcPts val="0"/>
              </a:spcAft>
              <a:buClr>
                <a:schemeClr val="dk1"/>
              </a:buClr>
              <a:buSzPts val="1400"/>
              <a:buFont typeface="Montserrat"/>
              <a:buNone/>
              <a:defRPr>
                <a:solidFill>
                  <a:schemeClr val="dk1"/>
                </a:solidFill>
                <a:latin typeface="Montserrat"/>
                <a:ea typeface="Montserrat"/>
                <a:cs typeface="Montserrat"/>
                <a:sym typeface="Montserrat"/>
              </a:defRPr>
            </a:lvl9pPr>
          </a:lstStyle>
          <a:p>
            <a:r>
              <a:t/>
            </a:r>
          </a:p>
        </p:txBody>
      </p:sp>
      <p:sp>
        <p:nvSpPr>
          <p:cNvPr id="1072899" name="Google Shape;1205;p16"/>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0" name="Google Shape;1206;p16"/>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1" name="Google Shape;1207;p16"/>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2" name="Google Shape;1208;p16"/>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3" name="Google Shape;1209;p16"/>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4" name="Google Shape;1210;p16"/>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5" name="Google Shape;1211;p16"/>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6" name="Google Shape;1212;p16"/>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7" name="Google Shape;1213;p16"/>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itle only 1">
  <p:cSld name="CUSTOM_9">
    <p:spTree>
      <p:nvGrpSpPr>
        <p:cNvPr id="1885" name="Shape 1214"/>
        <p:cNvGrpSpPr/>
        <p:nvPr/>
      </p:nvGrpSpPr>
      <p:grpSpPr>
        <a:xfrm>
          <a:off x="0" y="0"/>
          <a:ext cx="0" cy="0"/>
          <a:chOff x="0" y="0"/>
          <a:chExt cx="0" cy="0"/>
        </a:xfrm>
      </p:grpSpPr>
      <p:grpSp>
        <p:nvGrpSpPr>
          <p:cNvPr id="1886" name="Google Shape;1215;p17"/>
          <p:cNvGrpSpPr/>
          <p:nvPr/>
        </p:nvGrpSpPr>
        <p:grpSpPr>
          <a:xfrm>
            <a:off x="-92" y="-411"/>
            <a:ext cx="9143872" cy="5144320"/>
            <a:chOff x="238125" y="846625"/>
            <a:chExt cx="7143650" cy="4019000"/>
          </a:xfrm>
        </p:grpSpPr>
        <p:sp>
          <p:nvSpPr>
            <p:cNvPr id="1073086" name="Google Shape;1216;p1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7" name="Google Shape;1217;p1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8" name="Google Shape;1218;p1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89" name="Google Shape;1219;p1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0" name="Google Shape;1220;p1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1" name="Google Shape;1221;p1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2" name="Google Shape;1222;p1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3" name="Google Shape;1223;p1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4" name="Google Shape;1224;p1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5" name="Google Shape;1225;p1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6" name="Google Shape;1226;p1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7" name="Google Shape;1227;p1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8" name="Google Shape;1228;p1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099" name="Google Shape;1229;p1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0" name="Google Shape;1230;p1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1" name="Google Shape;1231;p1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2" name="Google Shape;1232;p1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3" name="Google Shape;1233;p1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4" name="Google Shape;1234;p1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5" name="Google Shape;1235;p1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6" name="Google Shape;1236;p1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7" name="Google Shape;1237;p1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8" name="Google Shape;1238;p1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09" name="Google Shape;1239;p1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0" name="Google Shape;1240;p1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1" name="Google Shape;1241;p1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2" name="Google Shape;1242;p1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3" name="Google Shape;1243;p1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4" name="Google Shape;1244;p1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5" name="Google Shape;1245;p1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6" name="Google Shape;1246;p1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7" name="Google Shape;1247;p1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8" name="Google Shape;1248;p1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19" name="Google Shape;1249;p1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0" name="Google Shape;1250;p1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1" name="Google Shape;1251;p1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2" name="Google Shape;1252;p1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3" name="Google Shape;1253;p1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4" name="Google Shape;1254;p1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5" name="Google Shape;1255;p1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6" name="Google Shape;1256;p1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7" name="Google Shape;1257;p1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8" name="Google Shape;1258;p1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29" name="Google Shape;1259;p1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0" name="Google Shape;1260;p1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1" name="Google Shape;1261;p1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2" name="Google Shape;1262;p1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3" name="Google Shape;1263;p1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4" name="Google Shape;1264;p1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5" name="Google Shape;1265;p1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6" name="Google Shape;1266;p1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7" name="Google Shape;1267;p1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8" name="Google Shape;1268;p1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39" name="Google Shape;1269;p1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0" name="Google Shape;1270;p1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1" name="Google Shape;1271;p1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2" name="Google Shape;1272;p1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3" name="Google Shape;1273;p1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4" name="Google Shape;1274;p1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5" name="Google Shape;1275;p1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6" name="Google Shape;1276;p1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7" name="Google Shape;1277;p1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8" name="Google Shape;1278;p1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49" name="Google Shape;1279;p1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0" name="Google Shape;1280;p1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1" name="Google Shape;1281;p1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2" name="Google Shape;1282;p1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3" name="Google Shape;1283;p1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4" name="Google Shape;1284;p1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5" name="Google Shape;1285;p1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6" name="Google Shape;1286;p1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7" name="Google Shape;1287;p1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8" name="Google Shape;1288;p1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59" name="Google Shape;1289;p1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0" name="Google Shape;1290;p1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1" name="Google Shape;1291;p1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2" name="Google Shape;1292;p1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3" name="Google Shape;1293;p1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4" name="Google Shape;1294;p1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165" name="Google Shape;1295;p17"/>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6" name="Google Shape;1296;p17"/>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a:r>
              <a:t/>
            </a:r>
          </a:p>
        </p:txBody>
      </p:sp>
      <p:sp>
        <p:nvSpPr>
          <p:cNvPr id="1073167" name="Google Shape;1297;p17"/>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8" name="Google Shape;1298;p17"/>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69" name="Google Shape;1299;p17"/>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0" name="Google Shape;1300;p17"/>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1" name="Google Shape;1301;p17"/>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2" name="Google Shape;1302;p17"/>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173" name="Google Shape;1303;p17"/>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1848" name="Shape 1304"/>
        <p:cNvGrpSpPr/>
        <p:nvPr/>
      </p:nvGrpSpPr>
      <p:grpSpPr>
        <a:xfrm>
          <a:off x="0" y="0"/>
          <a:ext cx="0" cy="0"/>
          <a:chOff x="0" y="0"/>
          <a:chExt cx="0" cy="0"/>
        </a:xfrm>
      </p:grpSpPr>
      <p:grpSp>
        <p:nvGrpSpPr>
          <p:cNvPr id="1849" name="Google Shape;1305;p18"/>
          <p:cNvGrpSpPr/>
          <p:nvPr/>
        </p:nvGrpSpPr>
        <p:grpSpPr>
          <a:xfrm>
            <a:off x="-92" y="-411"/>
            <a:ext cx="9143872" cy="5144320"/>
            <a:chOff x="238125" y="846625"/>
            <a:chExt cx="7143650" cy="4019000"/>
          </a:xfrm>
        </p:grpSpPr>
        <p:sp>
          <p:nvSpPr>
            <p:cNvPr id="1071476" name="Google Shape;1306;p1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7" name="Google Shape;1307;p1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8" name="Google Shape;1308;p1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79" name="Google Shape;1309;p1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0" name="Google Shape;1310;p1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1" name="Google Shape;1311;p1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2" name="Google Shape;1312;p1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3" name="Google Shape;1313;p1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4" name="Google Shape;1314;p1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5" name="Google Shape;1315;p1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6" name="Google Shape;1316;p1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7" name="Google Shape;1317;p1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8" name="Google Shape;1318;p1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89" name="Google Shape;1319;p1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0" name="Google Shape;1320;p1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1" name="Google Shape;1321;p1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2" name="Google Shape;1322;p1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3" name="Google Shape;1323;p1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4" name="Google Shape;1324;p1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5" name="Google Shape;1325;p1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6" name="Google Shape;1326;p1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7" name="Google Shape;1327;p1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8" name="Google Shape;1328;p1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499" name="Google Shape;1329;p1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0" name="Google Shape;1330;p1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1" name="Google Shape;1331;p1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2" name="Google Shape;1332;p1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3" name="Google Shape;1333;p1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4" name="Google Shape;1334;p1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5" name="Google Shape;1335;p1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6" name="Google Shape;1336;p1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7" name="Google Shape;1337;p1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8" name="Google Shape;1338;p1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09" name="Google Shape;1339;p1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0" name="Google Shape;1340;p1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1" name="Google Shape;1341;p1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2" name="Google Shape;1342;p1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3" name="Google Shape;1343;p1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4" name="Google Shape;1344;p1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5" name="Google Shape;1345;p1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6" name="Google Shape;1346;p1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7" name="Google Shape;1347;p1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8" name="Google Shape;1348;p1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19" name="Google Shape;1349;p1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0" name="Google Shape;1350;p1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1" name="Google Shape;1351;p1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2" name="Google Shape;1352;p1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3" name="Google Shape;1353;p1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4" name="Google Shape;1354;p1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5" name="Google Shape;1355;p1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6" name="Google Shape;1356;p1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7" name="Google Shape;1357;p1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8" name="Google Shape;1358;p1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29" name="Google Shape;1359;p1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0" name="Google Shape;1360;p1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1" name="Google Shape;1361;p1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2" name="Google Shape;1362;p1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3" name="Google Shape;1363;p1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4" name="Google Shape;1364;p1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5" name="Google Shape;1365;p1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6" name="Google Shape;1366;p1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7" name="Google Shape;1367;p1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8" name="Google Shape;1368;p1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39" name="Google Shape;1369;p1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0" name="Google Shape;1370;p1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1" name="Google Shape;1371;p1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2" name="Google Shape;1372;p1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3" name="Google Shape;1373;p1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4" name="Google Shape;1374;p1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5" name="Google Shape;1375;p1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6" name="Google Shape;1376;p1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7" name="Google Shape;1377;p1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8" name="Google Shape;1378;p1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49" name="Google Shape;1379;p1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0" name="Google Shape;1380;p1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1" name="Google Shape;1381;p1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2" name="Google Shape;1382;p1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3" name="Google Shape;1383;p1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4" name="Google Shape;1384;p1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555" name="Google Shape;1385;p18"/>
          <p:cNvSpPr/>
          <p:nvPr/>
        </p:nvSpPr>
        <p:spPr>
          <a:xfrm rot="10800000">
            <a:off x="3407100"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6" name="Google Shape;1386;p18"/>
          <p:cNvSpPr/>
          <p:nvPr/>
        </p:nvSpPr>
        <p:spPr>
          <a:xfrm flipH="1">
            <a:off x="713188"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7" name="Google Shape;1387;p18"/>
          <p:cNvSpPr/>
          <p:nvPr/>
        </p:nvSpPr>
        <p:spPr>
          <a:xfrm flipH="1">
            <a:off x="6101013" y="1288075"/>
            <a:ext cx="2329800" cy="3300300"/>
          </a:xfrm>
          <a:prstGeom prst="trapezoid">
            <a:avLst>
              <a:gd name="adj" fmla="val 2994"/>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8" name="Google Shape;1388;p18"/>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59" name="Google Shape;1389;p18"/>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a:r>
              <a:t/>
            </a:r>
          </a:p>
        </p:txBody>
      </p:sp>
      <p:sp>
        <p:nvSpPr>
          <p:cNvPr id="1071560" name="Google Shape;1390;p18"/>
          <p:cNvSpPr txBox="1"/>
          <p:nvPr>
            <p:ph type="subTitle" idx="1"/>
          </p:nvPr>
        </p:nvSpPr>
        <p:spPr>
          <a:xfrm>
            <a:off x="727113" y="3125263"/>
            <a:ext cx="2329200" cy="8814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1561" name="Google Shape;1391;p18"/>
          <p:cNvSpPr txBox="1"/>
          <p:nvPr>
            <p:ph type="subTitle" idx="2"/>
          </p:nvPr>
        </p:nvSpPr>
        <p:spPr>
          <a:xfrm>
            <a:off x="3407850" y="3125263"/>
            <a:ext cx="2328300" cy="8814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1562" name="Google Shape;1392;p18"/>
          <p:cNvSpPr txBox="1"/>
          <p:nvPr>
            <p:ph type="title" idx="3"/>
          </p:nvPr>
        </p:nvSpPr>
        <p:spPr>
          <a:xfrm>
            <a:off x="726813" y="2751163"/>
            <a:ext cx="23298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1563" name="Google Shape;1393;p18"/>
          <p:cNvSpPr txBox="1"/>
          <p:nvPr>
            <p:ph type="title" idx="4"/>
          </p:nvPr>
        </p:nvSpPr>
        <p:spPr>
          <a:xfrm>
            <a:off x="3407400" y="2751163"/>
            <a:ext cx="23292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1564" name="Google Shape;1394;p18"/>
          <p:cNvSpPr txBox="1"/>
          <p:nvPr>
            <p:ph type="subTitle" idx="5"/>
          </p:nvPr>
        </p:nvSpPr>
        <p:spPr>
          <a:xfrm>
            <a:off x="6101763" y="3125263"/>
            <a:ext cx="2328300" cy="8814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1565" name="Google Shape;1395;p18"/>
          <p:cNvSpPr txBox="1"/>
          <p:nvPr>
            <p:ph type="title" idx="6"/>
          </p:nvPr>
        </p:nvSpPr>
        <p:spPr>
          <a:xfrm>
            <a:off x="6101313" y="2751163"/>
            <a:ext cx="2329200" cy="3741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1566" name="Google Shape;1396;p18"/>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67" name="Google Shape;1397;p18"/>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68" name="Google Shape;1398;p18"/>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69" name="Google Shape;1399;p18"/>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0" name="Google Shape;1400;p18"/>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1" name="Google Shape;1401;p18"/>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Title and three columns 1">
  <p:cSld name="CUSTOM_3_2">
    <p:spTree>
      <p:nvGrpSpPr>
        <p:cNvPr id="1858" name="Shape 1402"/>
        <p:cNvGrpSpPr/>
        <p:nvPr/>
      </p:nvGrpSpPr>
      <p:grpSpPr>
        <a:xfrm>
          <a:off x="0" y="0"/>
          <a:ext cx="0" cy="0"/>
          <a:chOff x="0" y="0"/>
          <a:chExt cx="0" cy="0"/>
        </a:xfrm>
      </p:grpSpPr>
      <p:grpSp>
        <p:nvGrpSpPr>
          <p:cNvPr id="1859" name="Google Shape;1403;p19"/>
          <p:cNvGrpSpPr/>
          <p:nvPr/>
        </p:nvGrpSpPr>
        <p:grpSpPr>
          <a:xfrm>
            <a:off x="-92" y="-411"/>
            <a:ext cx="9143872" cy="5144320"/>
            <a:chOff x="238125" y="846625"/>
            <a:chExt cx="7143650" cy="4019000"/>
          </a:xfrm>
        </p:grpSpPr>
        <p:sp>
          <p:nvSpPr>
            <p:cNvPr id="1071933" name="Google Shape;1404;p1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4" name="Google Shape;1405;p1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5" name="Google Shape;1406;p1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6" name="Google Shape;1407;p1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7" name="Google Shape;1408;p1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8" name="Google Shape;1409;p1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9" name="Google Shape;1410;p1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0" name="Google Shape;1411;p1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1" name="Google Shape;1412;p1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2" name="Google Shape;1413;p1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3" name="Google Shape;1414;p1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4" name="Google Shape;1415;p1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5" name="Google Shape;1416;p1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6" name="Google Shape;1417;p1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7" name="Google Shape;1418;p1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8" name="Google Shape;1419;p1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49" name="Google Shape;1420;p1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0" name="Google Shape;1421;p1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1" name="Google Shape;1422;p1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2" name="Google Shape;1423;p1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3" name="Google Shape;1424;p1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4" name="Google Shape;1425;p1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5" name="Google Shape;1426;p1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6" name="Google Shape;1427;p1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7" name="Google Shape;1428;p1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8" name="Google Shape;1429;p1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59" name="Google Shape;1430;p1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0" name="Google Shape;1431;p1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1" name="Google Shape;1432;p1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2" name="Google Shape;1433;p1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3" name="Google Shape;1434;p1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4" name="Google Shape;1435;p1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5" name="Google Shape;1436;p1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6" name="Google Shape;1437;p1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7" name="Google Shape;1438;p1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8" name="Google Shape;1439;p1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69" name="Google Shape;1440;p1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0" name="Google Shape;1441;p1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1" name="Google Shape;1442;p1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2" name="Google Shape;1443;p1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3" name="Google Shape;1444;p1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4" name="Google Shape;1445;p1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5" name="Google Shape;1446;p1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6" name="Google Shape;1447;p1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7" name="Google Shape;1448;p1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8" name="Google Shape;1449;p1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79" name="Google Shape;1450;p1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0" name="Google Shape;1451;p1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1" name="Google Shape;1452;p1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2" name="Google Shape;1453;p1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3" name="Google Shape;1454;p1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4" name="Google Shape;1455;p1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5" name="Google Shape;1456;p1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6" name="Google Shape;1457;p1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7" name="Google Shape;1458;p1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8" name="Google Shape;1459;p1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89" name="Google Shape;1460;p1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0" name="Google Shape;1461;p1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1" name="Google Shape;1462;p1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2" name="Google Shape;1463;p1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3" name="Google Shape;1464;p1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4" name="Google Shape;1465;p1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5" name="Google Shape;1466;p1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6" name="Google Shape;1467;p1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7" name="Google Shape;1468;p1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8" name="Google Shape;1469;p1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99" name="Google Shape;1470;p1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0" name="Google Shape;1471;p1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1" name="Google Shape;1472;p1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2" name="Google Shape;1473;p1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3" name="Google Shape;1474;p1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4" name="Google Shape;1475;p1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5" name="Google Shape;1476;p1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6" name="Google Shape;1477;p1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7" name="Google Shape;1478;p1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8" name="Google Shape;1479;p1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09" name="Google Shape;1480;p1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10" name="Google Shape;1481;p1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11" name="Google Shape;1482;p1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012" name="Google Shape;1483;p19"/>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13" name="Google Shape;1484;p19"/>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a:r>
              <a:t/>
            </a:r>
          </a:p>
        </p:txBody>
      </p:sp>
      <p:sp>
        <p:nvSpPr>
          <p:cNvPr id="1072014" name="Google Shape;1485;p19"/>
          <p:cNvSpPr txBox="1"/>
          <p:nvPr>
            <p:ph type="title" idx="2"/>
          </p:nvPr>
        </p:nvSpPr>
        <p:spPr>
          <a:xfrm>
            <a:off x="829125"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r>
              <a:t/>
            </a:r>
          </a:p>
        </p:txBody>
      </p:sp>
      <p:sp>
        <p:nvSpPr>
          <p:cNvPr id="1072015" name="Google Shape;1486;p19"/>
          <p:cNvSpPr txBox="1"/>
          <p:nvPr>
            <p:ph type="subTitle" idx="1"/>
          </p:nvPr>
        </p:nvSpPr>
        <p:spPr>
          <a:xfrm>
            <a:off x="829125"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r>
              <a:t/>
            </a:r>
          </a:p>
        </p:txBody>
      </p:sp>
      <p:sp>
        <p:nvSpPr>
          <p:cNvPr id="1072016" name="Google Shape;1487;p19"/>
          <p:cNvSpPr txBox="1"/>
          <p:nvPr>
            <p:ph type="title" idx="3"/>
          </p:nvPr>
        </p:nvSpPr>
        <p:spPr>
          <a:xfrm>
            <a:off x="3392550"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r>
              <a:t/>
            </a:r>
          </a:p>
        </p:txBody>
      </p:sp>
      <p:sp>
        <p:nvSpPr>
          <p:cNvPr id="1072017" name="Google Shape;1488;p19"/>
          <p:cNvSpPr txBox="1"/>
          <p:nvPr>
            <p:ph type="subTitle" idx="4"/>
          </p:nvPr>
        </p:nvSpPr>
        <p:spPr>
          <a:xfrm>
            <a:off x="3392550"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r>
              <a:t/>
            </a:r>
          </a:p>
        </p:txBody>
      </p:sp>
      <p:sp>
        <p:nvSpPr>
          <p:cNvPr id="1072018" name="Google Shape;1489;p19"/>
          <p:cNvSpPr txBox="1"/>
          <p:nvPr>
            <p:ph type="title" idx="5"/>
          </p:nvPr>
        </p:nvSpPr>
        <p:spPr>
          <a:xfrm>
            <a:off x="5955975" y="3426143"/>
            <a:ext cx="2358900" cy="393300"/>
          </a:xfrm>
          <a:prstGeom prst="rect"/>
        </p:spPr>
        <p:txBody>
          <a:bodyPr anchor="ctr" anchorCtr="0" bIns="91425" lIns="91425" rIns="91425" spcFirstLastPara="1" tIns="91425" wrap="square">
            <a:noAutofit/>
          </a:bodyPr>
          <a:lstStyle>
            <a:lvl1pPr algn="ctr" lvl="0" rtl="0">
              <a:spcBef>
                <a:spcPts val="0"/>
              </a:spcBef>
              <a:spcAft>
                <a:spcPts val="0"/>
              </a:spcAft>
              <a:buSzPts val="2000"/>
              <a:buNone/>
              <a:defRPr sz="2000">
                <a:solidFill>
                  <a:schemeClr val="accent1"/>
                </a:solidFill>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r>
              <a:t/>
            </a:r>
          </a:p>
        </p:txBody>
      </p:sp>
      <p:sp>
        <p:nvSpPr>
          <p:cNvPr id="1072019" name="Google Shape;1490;p19"/>
          <p:cNvSpPr txBox="1"/>
          <p:nvPr>
            <p:ph type="subTitle" idx="6"/>
          </p:nvPr>
        </p:nvSpPr>
        <p:spPr>
          <a:xfrm>
            <a:off x="5955975" y="3831825"/>
            <a:ext cx="2358900" cy="5736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Clr>
                <a:schemeClr val="dk1"/>
              </a:buClr>
              <a:buSzPts val="1400"/>
              <a:buNone/>
              <a:defRPr sz="1400">
                <a:solidFill>
                  <a:schemeClr val="dk1"/>
                </a:solidFill>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r>
              <a:t/>
            </a:r>
          </a:p>
        </p:txBody>
      </p:sp>
      <p:sp>
        <p:nvSpPr>
          <p:cNvPr id="1072020" name="Google Shape;1491;p19"/>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1" name="Google Shape;1492;p19"/>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2" name="Google Shape;1493;p19"/>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3" name="Google Shape;1494;p19"/>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4" name="Google Shape;1495;p19"/>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5" name="Google Shape;1496;p19"/>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315" name="Shape 380"/>
        <p:cNvGrpSpPr/>
        <p:nvPr/>
      </p:nvGrpSpPr>
      <p:grpSpPr>
        <a:xfrm>
          <a:off x="0" y="0"/>
          <a:ext cx="0" cy="0"/>
          <a:chOff x="0" y="0"/>
          <a:chExt cx="0" cy="0"/>
        </a:xfrm>
      </p:grpSpPr>
      <p:grpSp>
        <p:nvGrpSpPr>
          <p:cNvPr id="316" name="Google Shape;381;p6"/>
          <p:cNvGrpSpPr/>
          <p:nvPr/>
        </p:nvGrpSpPr>
        <p:grpSpPr>
          <a:xfrm>
            <a:off x="-92" y="-411"/>
            <a:ext cx="9143872" cy="5144320"/>
            <a:chOff x="238125" y="846625"/>
            <a:chExt cx="7143650" cy="4019000"/>
          </a:xfrm>
        </p:grpSpPr>
        <p:sp>
          <p:nvSpPr>
            <p:cNvPr id="1052806" name="Google Shape;382;p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07" name="Google Shape;383;p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08" name="Google Shape;384;p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09" name="Google Shape;385;p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0" name="Google Shape;386;p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1" name="Google Shape;387;p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2" name="Google Shape;388;p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3" name="Google Shape;389;p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4" name="Google Shape;390;p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5" name="Google Shape;391;p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6" name="Google Shape;392;p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7" name="Google Shape;393;p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8" name="Google Shape;394;p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19" name="Google Shape;395;p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0" name="Google Shape;396;p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1" name="Google Shape;397;p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2" name="Google Shape;398;p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3" name="Google Shape;399;p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4" name="Google Shape;400;p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5" name="Google Shape;401;p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6" name="Google Shape;402;p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7" name="Google Shape;403;p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8" name="Google Shape;404;p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29" name="Google Shape;405;p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0" name="Google Shape;406;p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1" name="Google Shape;407;p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2" name="Google Shape;408;p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3" name="Google Shape;409;p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4" name="Google Shape;410;p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5" name="Google Shape;411;p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6" name="Google Shape;412;p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7" name="Google Shape;413;p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8" name="Google Shape;414;p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39" name="Google Shape;415;p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0" name="Google Shape;416;p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1" name="Google Shape;417;p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2" name="Google Shape;418;p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3" name="Google Shape;419;p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4" name="Google Shape;420;p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5" name="Google Shape;421;p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6" name="Google Shape;422;p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7" name="Google Shape;423;p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8" name="Google Shape;424;p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49" name="Google Shape;425;p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0" name="Google Shape;426;p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1" name="Google Shape;427;p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2" name="Google Shape;428;p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3" name="Google Shape;429;p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4" name="Google Shape;430;p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5" name="Google Shape;431;p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6" name="Google Shape;432;p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7" name="Google Shape;433;p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8" name="Google Shape;434;p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59" name="Google Shape;435;p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0" name="Google Shape;436;p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1" name="Google Shape;437;p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2" name="Google Shape;438;p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3" name="Google Shape;439;p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4" name="Google Shape;440;p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5" name="Google Shape;441;p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6" name="Google Shape;442;p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7" name="Google Shape;443;p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8" name="Google Shape;444;p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69" name="Google Shape;445;p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0" name="Google Shape;446;p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1" name="Google Shape;447;p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2" name="Google Shape;448;p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3" name="Google Shape;449;p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4" name="Google Shape;450;p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5" name="Google Shape;451;p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6" name="Google Shape;452;p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7" name="Google Shape;453;p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8" name="Google Shape;454;p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79" name="Google Shape;455;p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0" name="Google Shape;456;p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1" name="Google Shape;457;p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2" name="Google Shape;458;p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3" name="Google Shape;459;p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4" name="Google Shape;460;p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2885" name="Google Shape;461;p6"/>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6" name="Google Shape;462;p6"/>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lvl="0">
              <a:spcBef>
                <a:spcPts val="0"/>
              </a:spcBef>
              <a:spcAft>
                <a:spcPts val="0"/>
              </a:spcAft>
              <a:buSzPts val="2800"/>
              <a:buNone/>
            </a:lvl1pPr>
            <a:lvl2pPr lvl="1">
              <a:spcBef>
                <a:spcPts val="0"/>
              </a:spcBef>
              <a:spcAft>
                <a:spcPts val="0"/>
              </a:spcAft>
              <a:buSzPts val="2800"/>
              <a:buNone/>
            </a:lvl2pPr>
            <a:lvl3pPr lvl="2">
              <a:spcBef>
                <a:spcPts val="0"/>
              </a:spcBef>
              <a:spcAft>
                <a:spcPts val="0"/>
              </a:spcAft>
              <a:buSzPts val="2800"/>
              <a:buNone/>
            </a:lvl3pPr>
            <a:lvl4pPr lvl="3">
              <a:spcBef>
                <a:spcPts val="0"/>
              </a:spcBef>
              <a:spcAft>
                <a:spcPts val="0"/>
              </a:spcAft>
              <a:buSzPts val="2800"/>
              <a:buNone/>
            </a:lvl4pPr>
            <a:lvl5pPr lvl="4">
              <a:spcBef>
                <a:spcPts val="0"/>
              </a:spcBef>
              <a:spcAft>
                <a:spcPts val="0"/>
              </a:spcAft>
              <a:buSzPts val="2800"/>
              <a:buNone/>
            </a:lvl5pPr>
            <a:lvl6pPr lvl="5">
              <a:spcBef>
                <a:spcPts val="0"/>
              </a:spcBef>
              <a:spcAft>
                <a:spcPts val="0"/>
              </a:spcAft>
              <a:buSzPts val="2800"/>
              <a:buNone/>
            </a:lvl6pPr>
            <a:lvl7pPr lvl="6">
              <a:spcBef>
                <a:spcPts val="0"/>
              </a:spcBef>
              <a:spcAft>
                <a:spcPts val="0"/>
              </a:spcAft>
              <a:buSzPts val="2800"/>
              <a:buNone/>
            </a:lvl7pPr>
            <a:lvl8pPr lvl="7">
              <a:spcBef>
                <a:spcPts val="0"/>
              </a:spcBef>
              <a:spcAft>
                <a:spcPts val="0"/>
              </a:spcAft>
              <a:buSzPts val="2800"/>
              <a:buNone/>
            </a:lvl8pPr>
            <a:lvl9pPr lvl="8">
              <a:spcBef>
                <a:spcPts val="0"/>
              </a:spcBef>
              <a:spcAft>
                <a:spcPts val="0"/>
              </a:spcAft>
              <a:buSzPts val="2800"/>
              <a:buNone/>
            </a:lvl9pPr>
          </a:lstStyle>
          <a:p/>
        </p:txBody>
      </p:sp>
      <p:sp>
        <p:nvSpPr>
          <p:cNvPr id="1052887" name="Google Shape;463;p6"/>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8" name="Google Shape;464;p6"/>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89" name="Google Shape;465;p6"/>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90" name="Google Shape;466;p6"/>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91" name="Google Shape;467;p6"/>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892" name="Google Shape;468;p6"/>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itle and four columns">
  <p:cSld name="CUSTOM_3_1">
    <p:spTree>
      <p:nvGrpSpPr>
        <p:cNvPr id="1881" name="Shape 1497"/>
        <p:cNvGrpSpPr/>
        <p:nvPr/>
      </p:nvGrpSpPr>
      <p:grpSpPr>
        <a:xfrm>
          <a:off x="0" y="0"/>
          <a:ext cx="0" cy="0"/>
          <a:chOff x="0" y="0"/>
          <a:chExt cx="0" cy="0"/>
        </a:xfrm>
      </p:grpSpPr>
      <p:grpSp>
        <p:nvGrpSpPr>
          <p:cNvPr id="1882" name="Google Shape;1498;p20"/>
          <p:cNvGrpSpPr/>
          <p:nvPr/>
        </p:nvGrpSpPr>
        <p:grpSpPr>
          <a:xfrm>
            <a:off x="-92" y="-411"/>
            <a:ext cx="9143872" cy="5144320"/>
            <a:chOff x="238125" y="846625"/>
            <a:chExt cx="7143650" cy="4019000"/>
          </a:xfrm>
        </p:grpSpPr>
        <p:sp>
          <p:nvSpPr>
            <p:cNvPr id="1072908" name="Google Shape;1499;p20"/>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09" name="Google Shape;1500;p20"/>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0" name="Google Shape;1501;p20"/>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1" name="Google Shape;1502;p20"/>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2" name="Google Shape;1503;p20"/>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3" name="Google Shape;1504;p20"/>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4" name="Google Shape;1505;p20"/>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5" name="Google Shape;1506;p20"/>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6" name="Google Shape;1507;p20"/>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7" name="Google Shape;1508;p20"/>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8" name="Google Shape;1509;p20"/>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19" name="Google Shape;1510;p20"/>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0" name="Google Shape;1511;p20"/>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1" name="Google Shape;1512;p20"/>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2" name="Google Shape;1513;p20"/>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3" name="Google Shape;1514;p20"/>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4" name="Google Shape;1515;p20"/>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5" name="Google Shape;1516;p20"/>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6" name="Google Shape;1517;p20"/>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7" name="Google Shape;1518;p20"/>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8" name="Google Shape;1519;p20"/>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29" name="Google Shape;1520;p20"/>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0" name="Google Shape;1521;p20"/>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1" name="Google Shape;1522;p20"/>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2" name="Google Shape;1523;p20"/>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3" name="Google Shape;1524;p20"/>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4" name="Google Shape;1525;p20"/>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5" name="Google Shape;1526;p20"/>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6" name="Google Shape;1527;p20"/>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7" name="Google Shape;1528;p20"/>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8" name="Google Shape;1529;p20"/>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39" name="Google Shape;1530;p20"/>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0" name="Google Shape;1531;p20"/>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1" name="Google Shape;1532;p20"/>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2" name="Google Shape;1533;p20"/>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3" name="Google Shape;1534;p20"/>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4" name="Google Shape;1535;p20"/>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5" name="Google Shape;1536;p20"/>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6" name="Google Shape;1537;p20"/>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7" name="Google Shape;1538;p20"/>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8" name="Google Shape;1539;p20"/>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49" name="Google Shape;1540;p20"/>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0" name="Google Shape;1541;p20"/>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1" name="Google Shape;1542;p20"/>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2" name="Google Shape;1543;p20"/>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3" name="Google Shape;1544;p20"/>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4" name="Google Shape;1545;p20"/>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5" name="Google Shape;1546;p20"/>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6" name="Google Shape;1547;p20"/>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7" name="Google Shape;1548;p20"/>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8" name="Google Shape;1549;p20"/>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59" name="Google Shape;1550;p20"/>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0" name="Google Shape;1551;p20"/>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1" name="Google Shape;1552;p20"/>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2" name="Google Shape;1553;p20"/>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3" name="Google Shape;1554;p20"/>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4" name="Google Shape;1555;p20"/>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5" name="Google Shape;1556;p20"/>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6" name="Google Shape;1557;p20"/>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7" name="Google Shape;1558;p20"/>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8" name="Google Shape;1559;p20"/>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69" name="Google Shape;1560;p20"/>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0" name="Google Shape;1561;p20"/>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1" name="Google Shape;1562;p20"/>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2" name="Google Shape;1563;p20"/>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3" name="Google Shape;1564;p20"/>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4" name="Google Shape;1565;p20"/>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5" name="Google Shape;1566;p20"/>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6" name="Google Shape;1567;p20"/>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7" name="Google Shape;1568;p20"/>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8" name="Google Shape;1569;p20"/>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79" name="Google Shape;1570;p20"/>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0" name="Google Shape;1571;p20"/>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1" name="Google Shape;1572;p20"/>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2" name="Google Shape;1573;p20"/>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3" name="Google Shape;1574;p20"/>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4" name="Google Shape;1575;p20"/>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5" name="Google Shape;1576;p20"/>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6" name="Google Shape;1577;p20"/>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987" name="Google Shape;1578;p20"/>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8" name="Google Shape;1579;p20"/>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989" name="Google Shape;1580;p20"/>
          <p:cNvSpPr txBox="1"/>
          <p:nvPr>
            <p:ph type="subTitle" idx="1"/>
          </p:nvPr>
        </p:nvSpPr>
        <p:spPr>
          <a:xfrm>
            <a:off x="1210575" y="3934651"/>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990" name="Google Shape;1581;p20"/>
          <p:cNvSpPr txBox="1"/>
          <p:nvPr>
            <p:ph type="subTitle" idx="2"/>
          </p:nvPr>
        </p:nvSpPr>
        <p:spPr>
          <a:xfrm>
            <a:off x="5020624" y="3934651"/>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991" name="Google Shape;1582;p20"/>
          <p:cNvSpPr txBox="1"/>
          <p:nvPr>
            <p:ph type="title"/>
          </p:nvPr>
        </p:nvSpPr>
        <p:spPr>
          <a:xfrm>
            <a:off x="1210025" y="3600896"/>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992" name="Google Shape;1583;p20"/>
          <p:cNvSpPr txBox="1"/>
          <p:nvPr>
            <p:ph type="title" idx="3"/>
          </p:nvPr>
        </p:nvSpPr>
        <p:spPr>
          <a:xfrm>
            <a:off x="5019975" y="3600896"/>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993" name="Google Shape;1584;p20"/>
          <p:cNvSpPr txBox="1"/>
          <p:nvPr>
            <p:ph type="subTitle" idx="4"/>
          </p:nvPr>
        </p:nvSpPr>
        <p:spPr>
          <a:xfrm>
            <a:off x="1209975" y="2372925"/>
            <a:ext cx="29253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994" name="Google Shape;1585;p20"/>
          <p:cNvSpPr txBox="1"/>
          <p:nvPr>
            <p:ph type="subTitle" idx="5"/>
          </p:nvPr>
        </p:nvSpPr>
        <p:spPr>
          <a:xfrm>
            <a:off x="5020625" y="2372925"/>
            <a:ext cx="2924100" cy="3741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995" name="Google Shape;1586;p20"/>
          <p:cNvSpPr txBox="1"/>
          <p:nvPr>
            <p:ph type="title" idx="6"/>
          </p:nvPr>
        </p:nvSpPr>
        <p:spPr>
          <a:xfrm>
            <a:off x="1209975" y="2041850"/>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996" name="Google Shape;1587;p20"/>
          <p:cNvSpPr txBox="1"/>
          <p:nvPr>
            <p:ph type="title" idx="7"/>
          </p:nvPr>
        </p:nvSpPr>
        <p:spPr>
          <a:xfrm>
            <a:off x="5019975" y="2041850"/>
            <a:ext cx="2925300" cy="2604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997" name="Google Shape;1588;p20"/>
          <p:cNvSpPr txBox="1"/>
          <p:nvPr>
            <p:ph type="title" idx="8"/>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a:r>
              <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Title and six columns">
  <p:cSld name="CUSTOM_3_1_1">
    <p:spTree>
      <p:nvGrpSpPr>
        <p:cNvPr id="1895" name="Shape 1589"/>
        <p:cNvGrpSpPr/>
        <p:nvPr/>
      </p:nvGrpSpPr>
      <p:grpSpPr>
        <a:xfrm>
          <a:off x="0" y="0"/>
          <a:ext cx="0" cy="0"/>
          <a:chOff x="0" y="0"/>
          <a:chExt cx="0" cy="0"/>
        </a:xfrm>
      </p:grpSpPr>
      <p:grpSp>
        <p:nvGrpSpPr>
          <p:cNvPr id="1896" name="Google Shape;1590;p21"/>
          <p:cNvGrpSpPr/>
          <p:nvPr/>
        </p:nvGrpSpPr>
        <p:grpSpPr>
          <a:xfrm>
            <a:off x="-92" y="-411"/>
            <a:ext cx="9143872" cy="5144320"/>
            <a:chOff x="238125" y="846625"/>
            <a:chExt cx="7143650" cy="4019000"/>
          </a:xfrm>
        </p:grpSpPr>
        <p:sp>
          <p:nvSpPr>
            <p:cNvPr id="1073372" name="Google Shape;1591;p21"/>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3" name="Google Shape;1592;p21"/>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4" name="Google Shape;1593;p21"/>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5" name="Google Shape;1594;p21"/>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6" name="Google Shape;1595;p21"/>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7" name="Google Shape;1596;p21"/>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8" name="Google Shape;1597;p21"/>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9" name="Google Shape;1598;p21"/>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0" name="Google Shape;1599;p21"/>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1" name="Google Shape;1600;p21"/>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2" name="Google Shape;1601;p21"/>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3" name="Google Shape;1602;p21"/>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4" name="Google Shape;1603;p21"/>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5" name="Google Shape;1604;p21"/>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6" name="Google Shape;1605;p21"/>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7" name="Google Shape;1606;p21"/>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8" name="Google Shape;1607;p21"/>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89" name="Google Shape;1608;p21"/>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0" name="Google Shape;1609;p21"/>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1" name="Google Shape;1610;p21"/>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2" name="Google Shape;1611;p21"/>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3" name="Google Shape;1612;p21"/>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4" name="Google Shape;1613;p21"/>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5" name="Google Shape;1614;p21"/>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6" name="Google Shape;1615;p21"/>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7" name="Google Shape;1616;p21"/>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8" name="Google Shape;1617;p21"/>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99" name="Google Shape;1618;p21"/>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0" name="Google Shape;1619;p21"/>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1" name="Google Shape;1620;p21"/>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2" name="Google Shape;1621;p21"/>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3" name="Google Shape;1622;p21"/>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4" name="Google Shape;1623;p21"/>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5" name="Google Shape;1624;p21"/>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6" name="Google Shape;1625;p21"/>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7" name="Google Shape;1626;p21"/>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8" name="Google Shape;1627;p21"/>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09" name="Google Shape;1628;p21"/>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0" name="Google Shape;1629;p21"/>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1" name="Google Shape;1630;p21"/>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2" name="Google Shape;1631;p21"/>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3" name="Google Shape;1632;p21"/>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4" name="Google Shape;1633;p21"/>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5" name="Google Shape;1634;p21"/>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6" name="Google Shape;1635;p21"/>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7" name="Google Shape;1636;p21"/>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8" name="Google Shape;1637;p21"/>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19" name="Google Shape;1638;p21"/>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0" name="Google Shape;1639;p21"/>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1" name="Google Shape;1640;p21"/>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2" name="Google Shape;1641;p21"/>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3" name="Google Shape;1642;p21"/>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4" name="Google Shape;1643;p21"/>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5" name="Google Shape;1644;p21"/>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6" name="Google Shape;1645;p21"/>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7" name="Google Shape;1646;p21"/>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8" name="Google Shape;1647;p21"/>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29" name="Google Shape;1648;p21"/>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0" name="Google Shape;1649;p21"/>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1" name="Google Shape;1650;p21"/>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2" name="Google Shape;1651;p21"/>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3" name="Google Shape;1652;p21"/>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4" name="Google Shape;1653;p21"/>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5" name="Google Shape;1654;p21"/>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6" name="Google Shape;1655;p21"/>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7" name="Google Shape;1656;p21"/>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8" name="Google Shape;1657;p21"/>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39" name="Google Shape;1658;p21"/>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0" name="Google Shape;1659;p21"/>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1" name="Google Shape;1660;p21"/>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2" name="Google Shape;1661;p21"/>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3" name="Google Shape;1662;p21"/>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4" name="Google Shape;1663;p21"/>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5" name="Google Shape;1664;p21"/>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6" name="Google Shape;1665;p21"/>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7" name="Google Shape;1666;p21"/>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8" name="Google Shape;1667;p21"/>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49" name="Google Shape;1668;p21"/>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50" name="Google Shape;1669;p21"/>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451" name="Google Shape;1670;p21"/>
          <p:cNvSpPr/>
          <p:nvPr/>
        </p:nvSpPr>
        <p:spPr>
          <a:xfrm flipH="1">
            <a:off x="483626" y="1131275"/>
            <a:ext cx="8162400" cy="34704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52" name="Google Shape;1671;p21"/>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53" name="Google Shape;1672;p21"/>
          <p:cNvSpPr txBox="1"/>
          <p:nvPr>
            <p:ph type="subTitle" idx="1"/>
          </p:nvPr>
        </p:nvSpPr>
        <p:spPr>
          <a:xfrm>
            <a:off x="879415" y="21451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54" name="Google Shape;1673;p21"/>
          <p:cNvSpPr txBox="1"/>
          <p:nvPr>
            <p:ph type="subTitle" idx="2"/>
          </p:nvPr>
        </p:nvSpPr>
        <p:spPr>
          <a:xfrm>
            <a:off x="3566431" y="2145138"/>
            <a:ext cx="2011200" cy="566100"/>
          </a:xfrm>
          <a:prstGeom prst="rect"/>
        </p:spPr>
        <p:txBody>
          <a:bodyPr anchor="t" anchorCtr="0" bIns="91425" lIns="91425" rIns="91425" spcFirstLastPara="1" tIns="91425" wrap="square">
            <a:normAutofit/>
          </a:bodyPr>
          <a:lstStyle>
            <a:lvl1pPr algn="ctr" lvl="0" rtl="0">
              <a:lnSpc>
                <a:spcPct val="100000"/>
              </a:lnSpc>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55" name="Google Shape;1674;p21"/>
          <p:cNvSpPr txBox="1"/>
          <p:nvPr>
            <p:ph type="title"/>
          </p:nvPr>
        </p:nvSpPr>
        <p:spPr>
          <a:xfrm>
            <a:off x="879415"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56" name="Google Shape;1675;p21"/>
          <p:cNvSpPr txBox="1"/>
          <p:nvPr>
            <p:ph type="title" idx="3"/>
          </p:nvPr>
        </p:nvSpPr>
        <p:spPr>
          <a:xfrm>
            <a:off x="3566431"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57" name="Google Shape;1676;p21"/>
          <p:cNvSpPr txBox="1"/>
          <p:nvPr>
            <p:ph type="subTitle" idx="4"/>
          </p:nvPr>
        </p:nvSpPr>
        <p:spPr>
          <a:xfrm>
            <a:off x="6239019" y="21451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58" name="Google Shape;1677;p21"/>
          <p:cNvSpPr txBox="1"/>
          <p:nvPr>
            <p:ph type="title" idx="5"/>
          </p:nvPr>
        </p:nvSpPr>
        <p:spPr>
          <a:xfrm>
            <a:off x="6239019" y="17710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59" name="Google Shape;1678;p21"/>
          <p:cNvSpPr txBox="1"/>
          <p:nvPr>
            <p:ph type="subTitle" idx="6"/>
          </p:nvPr>
        </p:nvSpPr>
        <p:spPr>
          <a:xfrm>
            <a:off x="879415"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60" name="Google Shape;1679;p21"/>
          <p:cNvSpPr txBox="1"/>
          <p:nvPr>
            <p:ph type="subTitle" idx="7"/>
          </p:nvPr>
        </p:nvSpPr>
        <p:spPr>
          <a:xfrm>
            <a:off x="3566431"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61" name="Google Shape;1680;p21"/>
          <p:cNvSpPr txBox="1"/>
          <p:nvPr>
            <p:ph type="title" idx="8"/>
          </p:nvPr>
        </p:nvSpPr>
        <p:spPr>
          <a:xfrm>
            <a:off x="879415"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62" name="Google Shape;1681;p21"/>
          <p:cNvSpPr txBox="1"/>
          <p:nvPr>
            <p:ph type="title" idx="9"/>
          </p:nvPr>
        </p:nvSpPr>
        <p:spPr>
          <a:xfrm>
            <a:off x="3566431"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63" name="Google Shape;1682;p21"/>
          <p:cNvSpPr txBox="1"/>
          <p:nvPr>
            <p:ph type="subTitle" idx="13"/>
          </p:nvPr>
        </p:nvSpPr>
        <p:spPr>
          <a:xfrm>
            <a:off x="6239019" y="3641838"/>
            <a:ext cx="2011200" cy="566100"/>
          </a:xfrm>
          <a:prstGeom prst="rect"/>
        </p:spPr>
        <p:txBody>
          <a:bodyPr anchor="t"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464" name="Google Shape;1683;p21"/>
          <p:cNvSpPr txBox="1"/>
          <p:nvPr>
            <p:ph type="title" idx="14"/>
          </p:nvPr>
        </p:nvSpPr>
        <p:spPr>
          <a:xfrm>
            <a:off x="6239019" y="3267738"/>
            <a:ext cx="2011200" cy="374100"/>
          </a:xfrm>
          <a:prstGeom prst="rect"/>
        </p:spPr>
        <p:txBody>
          <a:bodyPr anchor="t" anchorCtr="0" bIns="91425" lIns="91425" rIns="91425" spcFirstLastPara="1" tIns="91425" wrap="square">
            <a:noAutofit/>
          </a:bodyPr>
          <a:lstStyle>
            <a:lvl1pPr algn="ctr" lvl="0" rtl="0">
              <a:spcBef>
                <a:spcPts val="0"/>
              </a:spcBef>
              <a:spcAft>
                <a:spcPts val="0"/>
              </a:spcAft>
              <a:buSzPts val="2800"/>
              <a:buNone/>
              <a:defRPr sz="2000">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465" name="Google Shape;1684;p21"/>
          <p:cNvSpPr txBox="1"/>
          <p:nvPr>
            <p:ph type="title" idx="15"/>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lvl2pPr>
            <a:lvl3pPr lvl="2" rtl="0">
              <a:spcBef>
                <a:spcPts val="0"/>
              </a:spcBef>
              <a:spcAft>
                <a:spcPts val="0"/>
              </a:spcAft>
              <a:buSzPts val="2800"/>
              <a:buNone/>
            </a:lvl3pPr>
            <a:lvl4pPr lvl="3" rtl="0">
              <a:spcBef>
                <a:spcPts val="0"/>
              </a:spcBef>
              <a:spcAft>
                <a:spcPts val="0"/>
              </a:spcAft>
              <a:buSzPts val="2800"/>
              <a:buNone/>
            </a:lvl4pPr>
            <a:lvl5pPr lvl="4" rtl="0">
              <a:spcBef>
                <a:spcPts val="0"/>
              </a:spcBef>
              <a:spcAft>
                <a:spcPts val="0"/>
              </a:spcAft>
              <a:buSzPts val="2800"/>
              <a:buNone/>
            </a:lvl5pPr>
            <a:lvl6pPr lvl="5" rtl="0">
              <a:spcBef>
                <a:spcPts val="0"/>
              </a:spcBef>
              <a:spcAft>
                <a:spcPts val="0"/>
              </a:spcAft>
              <a:buSzPts val="2800"/>
              <a:buNone/>
            </a:lvl6pPr>
            <a:lvl7pPr lvl="6" rtl="0">
              <a:spcBef>
                <a:spcPts val="0"/>
              </a:spcBef>
              <a:spcAft>
                <a:spcPts val="0"/>
              </a:spcAft>
              <a:buSzPts val="2800"/>
              <a:buNone/>
            </a:lvl7pPr>
            <a:lvl8pPr lvl="7" rtl="0">
              <a:spcBef>
                <a:spcPts val="0"/>
              </a:spcBef>
              <a:spcAft>
                <a:spcPts val="0"/>
              </a:spcAft>
              <a:buSzPts val="2800"/>
              <a:buNone/>
            </a:lvl8pPr>
            <a:lvl9pPr lvl="8" rtl="0">
              <a:spcBef>
                <a:spcPts val="0"/>
              </a:spcBef>
              <a:spcAft>
                <a:spcPts val="0"/>
              </a:spcAft>
              <a:buSzPts val="2800"/>
              <a:buNone/>
            </a:lvl9pPr>
          </a:lstStyle>
          <a:p>
            <a:r>
              <a:t/>
            </a:r>
          </a:p>
        </p:txBody>
      </p:sp>
      <p:sp>
        <p:nvSpPr>
          <p:cNvPr id="1073466" name="Google Shape;1685;p21"/>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67" name="Google Shape;1686;p21"/>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68" name="Google Shape;1687;p21"/>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69" name="Google Shape;1688;p21"/>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0" name="Google Shape;1689;p21"/>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1" name="Google Shape;1690;p21"/>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Title and text">
  <p:cSld name="CUSTOM_2">
    <p:spTree>
      <p:nvGrpSpPr>
        <p:cNvPr id="1856" name="Shape 1691"/>
        <p:cNvGrpSpPr/>
        <p:nvPr/>
      </p:nvGrpSpPr>
      <p:grpSpPr>
        <a:xfrm>
          <a:off x="0" y="0"/>
          <a:ext cx="0" cy="0"/>
          <a:chOff x="0" y="0"/>
          <a:chExt cx="0" cy="0"/>
        </a:xfrm>
      </p:grpSpPr>
      <p:grpSp>
        <p:nvGrpSpPr>
          <p:cNvPr id="1857" name="Google Shape;1692;p22"/>
          <p:cNvGrpSpPr/>
          <p:nvPr/>
        </p:nvGrpSpPr>
        <p:grpSpPr>
          <a:xfrm>
            <a:off x="-92" y="-411"/>
            <a:ext cx="9143872" cy="5144320"/>
            <a:chOff x="238125" y="846625"/>
            <a:chExt cx="7143650" cy="4019000"/>
          </a:xfrm>
        </p:grpSpPr>
        <p:sp>
          <p:nvSpPr>
            <p:cNvPr id="1071842" name="Google Shape;1693;p22"/>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3" name="Google Shape;1694;p22"/>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4" name="Google Shape;1695;p22"/>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5" name="Google Shape;1696;p22"/>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6" name="Google Shape;1697;p22"/>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7" name="Google Shape;1698;p22"/>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8" name="Google Shape;1699;p22"/>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49" name="Google Shape;1700;p22"/>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0" name="Google Shape;1701;p22"/>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1" name="Google Shape;1702;p22"/>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2" name="Google Shape;1703;p22"/>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3" name="Google Shape;1704;p22"/>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4" name="Google Shape;1705;p22"/>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5" name="Google Shape;1706;p22"/>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6" name="Google Shape;1707;p22"/>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7" name="Google Shape;1708;p22"/>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8" name="Google Shape;1709;p22"/>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59" name="Google Shape;1710;p22"/>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0" name="Google Shape;1711;p22"/>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1" name="Google Shape;1712;p22"/>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2" name="Google Shape;1713;p22"/>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3" name="Google Shape;1714;p22"/>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4" name="Google Shape;1715;p22"/>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5" name="Google Shape;1716;p22"/>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6" name="Google Shape;1717;p22"/>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7" name="Google Shape;1718;p22"/>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8" name="Google Shape;1719;p22"/>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69" name="Google Shape;1720;p22"/>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0" name="Google Shape;1721;p22"/>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1" name="Google Shape;1722;p22"/>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2" name="Google Shape;1723;p22"/>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3" name="Google Shape;1724;p22"/>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4" name="Google Shape;1725;p22"/>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5" name="Google Shape;1726;p22"/>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6" name="Google Shape;1727;p22"/>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7" name="Google Shape;1728;p22"/>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8" name="Google Shape;1729;p22"/>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79" name="Google Shape;1730;p22"/>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0" name="Google Shape;1731;p22"/>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1" name="Google Shape;1732;p22"/>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2" name="Google Shape;1733;p22"/>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3" name="Google Shape;1734;p22"/>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4" name="Google Shape;1735;p22"/>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5" name="Google Shape;1736;p22"/>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6" name="Google Shape;1737;p22"/>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7" name="Google Shape;1738;p22"/>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8" name="Google Shape;1739;p22"/>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89" name="Google Shape;1740;p22"/>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0" name="Google Shape;1741;p22"/>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1" name="Google Shape;1742;p22"/>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2" name="Google Shape;1743;p22"/>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3" name="Google Shape;1744;p22"/>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4" name="Google Shape;1745;p22"/>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5" name="Google Shape;1746;p22"/>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6" name="Google Shape;1747;p22"/>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7" name="Google Shape;1748;p22"/>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8" name="Google Shape;1749;p22"/>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899" name="Google Shape;1750;p22"/>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0" name="Google Shape;1751;p22"/>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1" name="Google Shape;1752;p22"/>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2" name="Google Shape;1753;p22"/>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3" name="Google Shape;1754;p22"/>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4" name="Google Shape;1755;p22"/>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5" name="Google Shape;1756;p22"/>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6" name="Google Shape;1757;p22"/>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7" name="Google Shape;1758;p22"/>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8" name="Google Shape;1759;p22"/>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09" name="Google Shape;1760;p22"/>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0" name="Google Shape;1761;p22"/>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1" name="Google Shape;1762;p22"/>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2" name="Google Shape;1763;p22"/>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3" name="Google Shape;1764;p22"/>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4" name="Google Shape;1765;p22"/>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5" name="Google Shape;1766;p22"/>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6" name="Google Shape;1767;p22"/>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7" name="Google Shape;1768;p22"/>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8" name="Google Shape;1769;p22"/>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19" name="Google Shape;1770;p22"/>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0" name="Google Shape;1771;p22"/>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921" name="Google Shape;1772;p22"/>
          <p:cNvSpPr/>
          <p:nvPr/>
        </p:nvSpPr>
        <p:spPr>
          <a:xfrm>
            <a:off x="1483525" y="1122125"/>
            <a:ext cx="6177000" cy="27957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2" name="Google Shape;1773;p22"/>
          <p:cNvSpPr txBox="1"/>
          <p:nvPr>
            <p:ph type="title"/>
          </p:nvPr>
        </p:nvSpPr>
        <p:spPr>
          <a:xfrm>
            <a:off x="2382800" y="1715900"/>
            <a:ext cx="4378500" cy="707700"/>
          </a:xfrm>
          <a:prstGeom prst="rect"/>
        </p:spPr>
        <p:txBody>
          <a:bodyPr anchor="ctr" anchorCtr="0" bIns="91425" lIns="91425" rIns="91425" spcFirstLastPara="1" tIns="91425" wrap="square">
            <a:noAutofit/>
          </a:bodyPr>
          <a:lstStyle>
            <a:lvl1pPr algn="ctr" lvl="0" rtl="0">
              <a:spcBef>
                <a:spcPts val="0"/>
              </a:spcBef>
              <a:spcAft>
                <a:spcPts val="0"/>
              </a:spcAft>
              <a:buSzPts val="4200"/>
              <a:buNone/>
              <a:defRPr sz="5000"/>
            </a:lvl1pPr>
            <a:lvl2pPr algn="ctr" lvl="1" rtl="0">
              <a:spcBef>
                <a:spcPts val="0"/>
              </a:spcBef>
              <a:spcAft>
                <a:spcPts val="0"/>
              </a:spcAft>
              <a:buSzPts val="4200"/>
              <a:buNone/>
              <a:defRPr sz="4200"/>
            </a:lvl2pPr>
            <a:lvl3pPr algn="ctr" lvl="2" rtl="0">
              <a:spcBef>
                <a:spcPts val="0"/>
              </a:spcBef>
              <a:spcAft>
                <a:spcPts val="0"/>
              </a:spcAft>
              <a:buSzPts val="4200"/>
              <a:buNone/>
              <a:defRPr sz="4200"/>
            </a:lvl3pPr>
            <a:lvl4pPr algn="ctr" lvl="3" rtl="0">
              <a:spcBef>
                <a:spcPts val="0"/>
              </a:spcBef>
              <a:spcAft>
                <a:spcPts val="0"/>
              </a:spcAft>
              <a:buSzPts val="4200"/>
              <a:buNone/>
              <a:defRPr sz="4200"/>
            </a:lvl4pPr>
            <a:lvl5pPr algn="ctr" lvl="4" rtl="0">
              <a:spcBef>
                <a:spcPts val="0"/>
              </a:spcBef>
              <a:spcAft>
                <a:spcPts val="0"/>
              </a:spcAft>
              <a:buSzPts val="4200"/>
              <a:buNone/>
              <a:defRPr sz="4200"/>
            </a:lvl5pPr>
            <a:lvl6pPr algn="ctr" lvl="5" rtl="0">
              <a:spcBef>
                <a:spcPts val="0"/>
              </a:spcBef>
              <a:spcAft>
                <a:spcPts val="0"/>
              </a:spcAft>
              <a:buSzPts val="4200"/>
              <a:buNone/>
              <a:defRPr sz="4200"/>
            </a:lvl6pPr>
            <a:lvl7pPr algn="ctr" lvl="6" rtl="0">
              <a:spcBef>
                <a:spcPts val="0"/>
              </a:spcBef>
              <a:spcAft>
                <a:spcPts val="0"/>
              </a:spcAft>
              <a:buSzPts val="4200"/>
              <a:buNone/>
              <a:defRPr sz="4200"/>
            </a:lvl7pPr>
            <a:lvl8pPr algn="ctr" lvl="7" rtl="0">
              <a:spcBef>
                <a:spcPts val="0"/>
              </a:spcBef>
              <a:spcAft>
                <a:spcPts val="0"/>
              </a:spcAft>
              <a:buSzPts val="4200"/>
              <a:buNone/>
              <a:defRPr sz="4200"/>
            </a:lvl8pPr>
            <a:lvl9pPr algn="ctr" lvl="8" rtl="0">
              <a:spcBef>
                <a:spcPts val="0"/>
              </a:spcBef>
              <a:spcAft>
                <a:spcPts val="0"/>
              </a:spcAft>
              <a:buSzPts val="4200"/>
              <a:buNone/>
              <a:defRPr sz="4200"/>
            </a:lvl9pPr>
          </a:lstStyle>
          <a:p>
            <a:r>
              <a:t/>
            </a:r>
          </a:p>
        </p:txBody>
      </p:sp>
      <p:sp>
        <p:nvSpPr>
          <p:cNvPr id="1071923" name="Google Shape;1774;p22"/>
          <p:cNvSpPr txBox="1"/>
          <p:nvPr>
            <p:ph type="subTitle" idx="1"/>
          </p:nvPr>
        </p:nvSpPr>
        <p:spPr>
          <a:xfrm>
            <a:off x="2382800" y="2423500"/>
            <a:ext cx="4378500" cy="10041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2100"/>
              <a:buNone/>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a:r>
              <a:t/>
            </a:r>
          </a:p>
        </p:txBody>
      </p:sp>
      <p:sp>
        <p:nvSpPr>
          <p:cNvPr id="1071924" name="Google Shape;1775;p22"/>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5" name="Google Shape;1776;p22"/>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6" name="Google Shape;1777;p22"/>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7" name="Google Shape;1778;p22"/>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8" name="Google Shape;1779;p22"/>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29" name="Google Shape;1780;p22"/>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0" name="Google Shape;1781;p22"/>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1" name="Google Shape;1782;p22"/>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932" name="Google Shape;1783;p22"/>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and text 1">
  <p:cSld name="CUSTOM_2_1">
    <p:spTree>
      <p:nvGrpSpPr>
        <p:cNvPr id="1871" name="Shape 1784"/>
        <p:cNvGrpSpPr/>
        <p:nvPr/>
      </p:nvGrpSpPr>
      <p:grpSpPr>
        <a:xfrm>
          <a:off x="0" y="0"/>
          <a:ext cx="0" cy="0"/>
          <a:chOff x="0" y="0"/>
          <a:chExt cx="0" cy="0"/>
        </a:xfrm>
      </p:grpSpPr>
      <p:grpSp>
        <p:nvGrpSpPr>
          <p:cNvPr id="1872" name="Google Shape;1785;p23"/>
          <p:cNvGrpSpPr/>
          <p:nvPr/>
        </p:nvGrpSpPr>
        <p:grpSpPr>
          <a:xfrm>
            <a:off x="-92" y="-411"/>
            <a:ext cx="9143872" cy="5144320"/>
            <a:chOff x="238125" y="846625"/>
            <a:chExt cx="7143650" cy="4019000"/>
          </a:xfrm>
        </p:grpSpPr>
        <p:sp>
          <p:nvSpPr>
            <p:cNvPr id="1072472" name="Google Shape;1786;p23"/>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3" name="Google Shape;1787;p23"/>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4" name="Google Shape;1788;p23"/>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5" name="Google Shape;1789;p23"/>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6" name="Google Shape;1790;p23"/>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7" name="Google Shape;1791;p23"/>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8" name="Google Shape;1792;p23"/>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79" name="Google Shape;1793;p23"/>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0" name="Google Shape;1794;p23"/>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1" name="Google Shape;1795;p23"/>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2" name="Google Shape;1796;p23"/>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3" name="Google Shape;1797;p23"/>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4" name="Google Shape;1798;p23"/>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5" name="Google Shape;1799;p23"/>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6" name="Google Shape;1800;p23"/>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7" name="Google Shape;1801;p23"/>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8" name="Google Shape;1802;p23"/>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89" name="Google Shape;1803;p23"/>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0" name="Google Shape;1804;p23"/>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1" name="Google Shape;1805;p23"/>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2" name="Google Shape;1806;p23"/>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3" name="Google Shape;1807;p23"/>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4" name="Google Shape;1808;p23"/>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5" name="Google Shape;1809;p23"/>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6" name="Google Shape;1810;p23"/>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7" name="Google Shape;1811;p23"/>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8" name="Google Shape;1812;p23"/>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499" name="Google Shape;1813;p23"/>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0" name="Google Shape;1814;p23"/>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1" name="Google Shape;1815;p23"/>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2" name="Google Shape;1816;p23"/>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3" name="Google Shape;1817;p23"/>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4" name="Google Shape;1818;p23"/>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5" name="Google Shape;1819;p23"/>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6" name="Google Shape;1820;p23"/>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7" name="Google Shape;1821;p23"/>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8" name="Google Shape;1822;p23"/>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09" name="Google Shape;1823;p23"/>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0" name="Google Shape;1824;p23"/>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1" name="Google Shape;1825;p23"/>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2" name="Google Shape;1826;p23"/>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3" name="Google Shape;1827;p23"/>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4" name="Google Shape;1828;p23"/>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5" name="Google Shape;1829;p23"/>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6" name="Google Shape;1830;p23"/>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7" name="Google Shape;1831;p23"/>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8" name="Google Shape;1832;p23"/>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19" name="Google Shape;1833;p23"/>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0" name="Google Shape;1834;p23"/>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1" name="Google Shape;1835;p23"/>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2" name="Google Shape;1836;p23"/>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3" name="Google Shape;1837;p23"/>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4" name="Google Shape;1838;p23"/>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5" name="Google Shape;1839;p23"/>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6" name="Google Shape;1840;p23"/>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7" name="Google Shape;1841;p23"/>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8" name="Google Shape;1842;p23"/>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29" name="Google Shape;1843;p23"/>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0" name="Google Shape;1844;p23"/>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1" name="Google Shape;1845;p23"/>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2" name="Google Shape;1846;p23"/>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3" name="Google Shape;1847;p23"/>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4" name="Google Shape;1848;p23"/>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5" name="Google Shape;1849;p23"/>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6" name="Google Shape;1850;p23"/>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7" name="Google Shape;1851;p23"/>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8" name="Google Shape;1852;p23"/>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39" name="Google Shape;1853;p23"/>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0" name="Google Shape;1854;p23"/>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1" name="Google Shape;1855;p23"/>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2" name="Google Shape;1856;p23"/>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3" name="Google Shape;1857;p23"/>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4" name="Google Shape;1858;p23"/>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5" name="Google Shape;1859;p23"/>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6" name="Google Shape;1860;p23"/>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7" name="Google Shape;1861;p23"/>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8" name="Google Shape;1862;p23"/>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49" name="Google Shape;1863;p23"/>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0" name="Google Shape;1864;p23"/>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551" name="Google Shape;1865;p23"/>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2" name="Google Shape;1866;p23"/>
          <p:cNvSpPr txBox="1"/>
          <p:nvPr>
            <p:ph type="subTitle" idx="1"/>
          </p:nvPr>
        </p:nvSpPr>
        <p:spPr>
          <a:xfrm>
            <a:off x="1685229" y="2386875"/>
            <a:ext cx="2645100" cy="11145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553" name="Google Shape;1867;p23"/>
          <p:cNvSpPr txBox="1"/>
          <p:nvPr>
            <p:ph type="title"/>
          </p:nvPr>
        </p:nvSpPr>
        <p:spPr>
          <a:xfrm>
            <a:off x="1685225" y="1609588"/>
            <a:ext cx="2645100" cy="777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554" name="Google Shape;1868;p23"/>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5" name="Google Shape;1869;p23"/>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6" name="Google Shape;1870;p23"/>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7" name="Google Shape;1871;p23"/>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558" name="Google Shape;1872;p23"/>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text 2">
  <p:cSld name="CUSTOM_2_1_1">
    <p:spTree>
      <p:nvGrpSpPr>
        <p:cNvPr id="1877" name="Shape 1873"/>
        <p:cNvGrpSpPr/>
        <p:nvPr/>
      </p:nvGrpSpPr>
      <p:grpSpPr>
        <a:xfrm>
          <a:off x="0" y="0"/>
          <a:ext cx="0" cy="0"/>
          <a:chOff x="0" y="0"/>
          <a:chExt cx="0" cy="0"/>
        </a:xfrm>
      </p:grpSpPr>
      <p:grpSp>
        <p:nvGrpSpPr>
          <p:cNvPr id="1878" name="Google Shape;1874;p24"/>
          <p:cNvGrpSpPr/>
          <p:nvPr/>
        </p:nvGrpSpPr>
        <p:grpSpPr>
          <a:xfrm>
            <a:off x="-92" y="-411"/>
            <a:ext cx="9143872" cy="5144320"/>
            <a:chOff x="238125" y="846625"/>
            <a:chExt cx="7143650" cy="4019000"/>
          </a:xfrm>
        </p:grpSpPr>
        <p:sp>
          <p:nvSpPr>
            <p:cNvPr id="1072729" name="Google Shape;1875;p24"/>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0" name="Google Shape;1876;p24"/>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1" name="Google Shape;1877;p24"/>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2" name="Google Shape;1878;p24"/>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3" name="Google Shape;1879;p24"/>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4" name="Google Shape;1880;p24"/>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5" name="Google Shape;1881;p24"/>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6" name="Google Shape;1882;p24"/>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7" name="Google Shape;1883;p24"/>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8" name="Google Shape;1884;p24"/>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39" name="Google Shape;1885;p24"/>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0" name="Google Shape;1886;p24"/>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1" name="Google Shape;1887;p24"/>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2" name="Google Shape;1888;p24"/>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3" name="Google Shape;1889;p24"/>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4" name="Google Shape;1890;p24"/>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5" name="Google Shape;1891;p24"/>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6" name="Google Shape;1892;p24"/>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7" name="Google Shape;1893;p24"/>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8" name="Google Shape;1894;p24"/>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49" name="Google Shape;1895;p24"/>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0" name="Google Shape;1896;p24"/>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1" name="Google Shape;1897;p24"/>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2" name="Google Shape;1898;p24"/>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3" name="Google Shape;1899;p24"/>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4" name="Google Shape;1900;p24"/>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5" name="Google Shape;1901;p24"/>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6" name="Google Shape;1902;p24"/>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7" name="Google Shape;1903;p24"/>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8" name="Google Shape;1904;p24"/>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59" name="Google Shape;1905;p24"/>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0" name="Google Shape;1906;p24"/>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1" name="Google Shape;1907;p24"/>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2" name="Google Shape;1908;p24"/>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3" name="Google Shape;1909;p24"/>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4" name="Google Shape;1910;p24"/>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5" name="Google Shape;1911;p24"/>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6" name="Google Shape;1912;p24"/>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7" name="Google Shape;1913;p24"/>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8" name="Google Shape;1914;p24"/>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69" name="Google Shape;1915;p24"/>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0" name="Google Shape;1916;p24"/>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1" name="Google Shape;1917;p24"/>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2" name="Google Shape;1918;p24"/>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3" name="Google Shape;1919;p24"/>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4" name="Google Shape;1920;p24"/>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5" name="Google Shape;1921;p24"/>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6" name="Google Shape;1922;p24"/>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7" name="Google Shape;1923;p24"/>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8" name="Google Shape;1924;p24"/>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79" name="Google Shape;1925;p24"/>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0" name="Google Shape;1926;p24"/>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1" name="Google Shape;1927;p24"/>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2" name="Google Shape;1928;p24"/>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3" name="Google Shape;1929;p24"/>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4" name="Google Shape;1930;p24"/>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5" name="Google Shape;1931;p24"/>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6" name="Google Shape;1932;p24"/>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7" name="Google Shape;1933;p24"/>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8" name="Google Shape;1934;p24"/>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89" name="Google Shape;1935;p24"/>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0" name="Google Shape;1936;p24"/>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1" name="Google Shape;1937;p24"/>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2" name="Google Shape;1938;p24"/>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3" name="Google Shape;1939;p24"/>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4" name="Google Shape;1940;p24"/>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5" name="Google Shape;1941;p24"/>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6" name="Google Shape;1942;p24"/>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7" name="Google Shape;1943;p24"/>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8" name="Google Shape;1944;p24"/>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99" name="Google Shape;1945;p24"/>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0" name="Google Shape;1946;p24"/>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1" name="Google Shape;1947;p24"/>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2" name="Google Shape;1948;p24"/>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3" name="Google Shape;1949;p24"/>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4" name="Google Shape;1950;p24"/>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5" name="Google Shape;1951;p24"/>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6" name="Google Shape;1952;p24"/>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7" name="Google Shape;1953;p24"/>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808" name="Google Shape;1954;p24"/>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09" name="Google Shape;1955;p24"/>
          <p:cNvSpPr txBox="1"/>
          <p:nvPr>
            <p:ph type="subTitle" idx="1"/>
          </p:nvPr>
        </p:nvSpPr>
        <p:spPr>
          <a:xfrm>
            <a:off x="5126775" y="2430925"/>
            <a:ext cx="2484000" cy="10569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2810" name="Google Shape;1956;p24"/>
          <p:cNvSpPr txBox="1"/>
          <p:nvPr>
            <p:ph type="title"/>
          </p:nvPr>
        </p:nvSpPr>
        <p:spPr>
          <a:xfrm>
            <a:off x="5584725" y="1655675"/>
            <a:ext cx="1567800" cy="7752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811" name="Google Shape;1957;p24"/>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2" name="Google Shape;1958;p24"/>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3" name="Google Shape;1959;p24"/>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4" name="Google Shape;1960;p24"/>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815" name="Google Shape;1961;p24"/>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Title and text 3">
  <p:cSld name="CUSTOM_2_1_1_1">
    <p:spTree>
      <p:nvGrpSpPr>
        <p:cNvPr id="1897" name="Shape 1962"/>
        <p:cNvGrpSpPr/>
        <p:nvPr/>
      </p:nvGrpSpPr>
      <p:grpSpPr>
        <a:xfrm>
          <a:off x="0" y="0"/>
          <a:ext cx="0" cy="0"/>
          <a:chOff x="0" y="0"/>
          <a:chExt cx="0" cy="0"/>
        </a:xfrm>
      </p:grpSpPr>
      <p:grpSp>
        <p:nvGrpSpPr>
          <p:cNvPr id="1898" name="Google Shape;1963;p25"/>
          <p:cNvGrpSpPr/>
          <p:nvPr/>
        </p:nvGrpSpPr>
        <p:grpSpPr>
          <a:xfrm>
            <a:off x="-92" y="-411"/>
            <a:ext cx="9143872" cy="5144320"/>
            <a:chOff x="238125" y="846625"/>
            <a:chExt cx="7143650" cy="4019000"/>
          </a:xfrm>
        </p:grpSpPr>
        <p:sp>
          <p:nvSpPr>
            <p:cNvPr id="1073472" name="Google Shape;1964;p25"/>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3" name="Google Shape;1965;p25"/>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4" name="Google Shape;1966;p25"/>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5" name="Google Shape;1967;p25"/>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6" name="Google Shape;1968;p25"/>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7" name="Google Shape;1969;p25"/>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8" name="Google Shape;1970;p25"/>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79" name="Google Shape;1971;p25"/>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0" name="Google Shape;1972;p25"/>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1" name="Google Shape;1973;p25"/>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2" name="Google Shape;1974;p25"/>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3" name="Google Shape;1975;p25"/>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4" name="Google Shape;1976;p25"/>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5" name="Google Shape;1977;p25"/>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6" name="Google Shape;1978;p25"/>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7" name="Google Shape;1979;p25"/>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8" name="Google Shape;1980;p25"/>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89" name="Google Shape;1981;p25"/>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0" name="Google Shape;1982;p25"/>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1" name="Google Shape;1983;p25"/>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2" name="Google Shape;1984;p25"/>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3" name="Google Shape;1985;p25"/>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4" name="Google Shape;1986;p25"/>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5" name="Google Shape;1987;p25"/>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6" name="Google Shape;1988;p25"/>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7" name="Google Shape;1989;p25"/>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8" name="Google Shape;1990;p25"/>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499" name="Google Shape;1991;p25"/>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0" name="Google Shape;1992;p25"/>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1" name="Google Shape;1993;p25"/>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2" name="Google Shape;1994;p25"/>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3" name="Google Shape;1995;p25"/>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4" name="Google Shape;1996;p25"/>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5" name="Google Shape;1997;p25"/>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6" name="Google Shape;1998;p25"/>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7" name="Google Shape;1999;p25"/>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8" name="Google Shape;2000;p25"/>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09" name="Google Shape;2001;p25"/>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0" name="Google Shape;2002;p25"/>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1" name="Google Shape;2003;p25"/>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2" name="Google Shape;2004;p25"/>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3" name="Google Shape;2005;p25"/>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4" name="Google Shape;2006;p25"/>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5" name="Google Shape;2007;p25"/>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6" name="Google Shape;2008;p25"/>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7" name="Google Shape;2009;p25"/>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8" name="Google Shape;2010;p25"/>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19" name="Google Shape;2011;p25"/>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0" name="Google Shape;2012;p25"/>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1" name="Google Shape;2013;p25"/>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2" name="Google Shape;2014;p25"/>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3" name="Google Shape;2015;p25"/>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4" name="Google Shape;2016;p25"/>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5" name="Google Shape;2017;p25"/>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6" name="Google Shape;2018;p25"/>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7" name="Google Shape;2019;p25"/>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8" name="Google Shape;2020;p25"/>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29" name="Google Shape;2021;p25"/>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0" name="Google Shape;2022;p25"/>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1" name="Google Shape;2023;p25"/>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2" name="Google Shape;2024;p25"/>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3" name="Google Shape;2025;p25"/>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4" name="Google Shape;2026;p25"/>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5" name="Google Shape;2027;p25"/>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6" name="Google Shape;2028;p25"/>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7" name="Google Shape;2029;p25"/>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8" name="Google Shape;2030;p25"/>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39" name="Google Shape;2031;p25"/>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0" name="Google Shape;2032;p25"/>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1" name="Google Shape;2033;p25"/>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2" name="Google Shape;2034;p25"/>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3" name="Google Shape;2035;p25"/>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4" name="Google Shape;2036;p25"/>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5" name="Google Shape;2037;p25"/>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6" name="Google Shape;2038;p25"/>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7" name="Google Shape;2039;p25"/>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8" name="Google Shape;2040;p25"/>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49" name="Google Shape;2041;p25"/>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0" name="Google Shape;2042;p25"/>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551" name="Google Shape;2043;p25"/>
          <p:cNvSpPr/>
          <p:nvPr/>
        </p:nvSpPr>
        <p:spPr>
          <a:xfrm flipH="1">
            <a:off x="727800" y="1122125"/>
            <a:ext cx="7688400" cy="27954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2" name="Google Shape;2044;p25"/>
          <p:cNvSpPr txBox="1"/>
          <p:nvPr>
            <p:ph type="subTitle" idx="1"/>
          </p:nvPr>
        </p:nvSpPr>
        <p:spPr>
          <a:xfrm>
            <a:off x="1532875" y="2432738"/>
            <a:ext cx="2484000" cy="1056900"/>
          </a:xfrm>
          <a:prstGeom prst="rect"/>
        </p:spPr>
        <p:txBody>
          <a:bodyPr anchor="ctr" anchorCtr="0" bIns="91425" lIns="91425" rIns="91425" spcFirstLastPara="1" tIns="91425" wrap="square">
            <a:normAutofit/>
          </a:bodyPr>
          <a:lstStyle>
            <a:lvl1pPr algn="ctr" lvl="0" rtl="0">
              <a:spcBef>
                <a:spcPts val="0"/>
              </a:spcBef>
              <a:spcAft>
                <a:spcPts val="0"/>
              </a:spcAft>
              <a:buSzPts val="1400"/>
              <a:buNone/>
            </a:lvl1pPr>
            <a:lvl2pPr algn="ctr" lvl="1" rtl="0">
              <a:spcBef>
                <a:spcPts val="0"/>
              </a:spcBef>
              <a:spcAft>
                <a:spcPts val="0"/>
              </a:spcAft>
              <a:buSzPts val="1400"/>
              <a:buNone/>
            </a:lvl2pPr>
            <a:lvl3pPr algn="ctr" lvl="2" rtl="0">
              <a:spcBef>
                <a:spcPts val="0"/>
              </a:spcBef>
              <a:spcAft>
                <a:spcPts val="0"/>
              </a:spcAft>
              <a:buSzPts val="1400"/>
              <a:buNone/>
            </a:lvl3pPr>
            <a:lvl4pPr algn="ctr" lvl="3" rtl="0">
              <a:spcBef>
                <a:spcPts val="0"/>
              </a:spcBef>
              <a:spcAft>
                <a:spcPts val="0"/>
              </a:spcAft>
              <a:buSzPts val="1400"/>
              <a:buNone/>
            </a:lvl4pPr>
            <a:lvl5pPr algn="ctr" lvl="4" rtl="0">
              <a:spcBef>
                <a:spcPts val="0"/>
              </a:spcBef>
              <a:spcAft>
                <a:spcPts val="0"/>
              </a:spcAft>
              <a:buSzPts val="1400"/>
              <a:buNone/>
            </a:lvl5pPr>
            <a:lvl6pPr algn="ctr" lvl="5" rtl="0">
              <a:spcBef>
                <a:spcPts val="0"/>
              </a:spcBef>
              <a:spcAft>
                <a:spcPts val="0"/>
              </a:spcAft>
              <a:buSzPts val="1400"/>
              <a:buNone/>
            </a:lvl6pPr>
            <a:lvl7pPr algn="ctr" lvl="6" rtl="0">
              <a:spcBef>
                <a:spcPts val="0"/>
              </a:spcBef>
              <a:spcAft>
                <a:spcPts val="0"/>
              </a:spcAft>
              <a:buSzPts val="1400"/>
              <a:buNone/>
            </a:lvl7pPr>
            <a:lvl8pPr algn="ctr" lvl="7" rtl="0">
              <a:spcBef>
                <a:spcPts val="0"/>
              </a:spcBef>
              <a:spcAft>
                <a:spcPts val="0"/>
              </a:spcAft>
              <a:buSzPts val="1400"/>
              <a:buNone/>
            </a:lvl8pPr>
            <a:lvl9pPr algn="ctr" lvl="8" rtl="0">
              <a:spcBef>
                <a:spcPts val="0"/>
              </a:spcBef>
              <a:spcAft>
                <a:spcPts val="0"/>
              </a:spcAft>
              <a:buSzPts val="1400"/>
              <a:buNone/>
            </a:lvl9pPr>
          </a:lstStyle>
          <a:p>
            <a:r>
              <a:t/>
            </a:r>
          </a:p>
        </p:txBody>
      </p:sp>
      <p:sp>
        <p:nvSpPr>
          <p:cNvPr id="1073553" name="Google Shape;2045;p25"/>
          <p:cNvSpPr txBox="1"/>
          <p:nvPr>
            <p:ph type="title"/>
          </p:nvPr>
        </p:nvSpPr>
        <p:spPr>
          <a:xfrm>
            <a:off x="1990825" y="1653862"/>
            <a:ext cx="1567800" cy="7788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defRPr>
                <a:solidFill>
                  <a:schemeClr val="accent1"/>
                </a:solidFill>
              </a:defRPr>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3554" name="Google Shape;2046;p25"/>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5" name="Google Shape;2047;p25"/>
          <p:cNvSpPr/>
          <p:nvPr/>
        </p:nvSpPr>
        <p:spPr>
          <a:xfrm flipH="1">
            <a:off x="402301" y="40694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6" name="Google Shape;2048;p25"/>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7" name="Google Shape;2049;p25"/>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58" name="Google Shape;2050;p25"/>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and text 4">
  <p:cSld name="CUSTOM_7">
    <p:spTree>
      <p:nvGrpSpPr>
        <p:cNvPr id="1850" name="Shape 2051"/>
        <p:cNvGrpSpPr/>
        <p:nvPr/>
      </p:nvGrpSpPr>
      <p:grpSpPr>
        <a:xfrm>
          <a:off x="0" y="0"/>
          <a:ext cx="0" cy="0"/>
          <a:chOff x="0" y="0"/>
          <a:chExt cx="0" cy="0"/>
        </a:xfrm>
      </p:grpSpPr>
      <p:grpSp>
        <p:nvGrpSpPr>
          <p:cNvPr id="1851" name="Google Shape;2052;p26"/>
          <p:cNvGrpSpPr/>
          <p:nvPr/>
        </p:nvGrpSpPr>
        <p:grpSpPr>
          <a:xfrm>
            <a:off x="-92" y="-411"/>
            <a:ext cx="9143872" cy="5144320"/>
            <a:chOff x="238125" y="846625"/>
            <a:chExt cx="7143650" cy="4019000"/>
          </a:xfrm>
        </p:grpSpPr>
        <p:sp>
          <p:nvSpPr>
            <p:cNvPr id="1071572" name="Google Shape;2053;p26"/>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3" name="Google Shape;2054;p26"/>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4" name="Google Shape;2055;p26"/>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5" name="Google Shape;2056;p26"/>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6" name="Google Shape;2057;p26"/>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7" name="Google Shape;2058;p26"/>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8" name="Google Shape;2059;p26"/>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79" name="Google Shape;2060;p26"/>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0" name="Google Shape;2061;p26"/>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1" name="Google Shape;2062;p26"/>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2" name="Google Shape;2063;p26"/>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3" name="Google Shape;2064;p26"/>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4" name="Google Shape;2065;p26"/>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5" name="Google Shape;2066;p26"/>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6" name="Google Shape;2067;p26"/>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7" name="Google Shape;2068;p26"/>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8" name="Google Shape;2069;p26"/>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89" name="Google Shape;2070;p26"/>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0" name="Google Shape;2071;p26"/>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1" name="Google Shape;2072;p26"/>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2" name="Google Shape;2073;p26"/>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3" name="Google Shape;2074;p26"/>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4" name="Google Shape;2075;p26"/>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5" name="Google Shape;2076;p26"/>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6" name="Google Shape;2077;p26"/>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7" name="Google Shape;2078;p26"/>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8" name="Google Shape;2079;p26"/>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599" name="Google Shape;2080;p26"/>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0" name="Google Shape;2081;p26"/>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1" name="Google Shape;2082;p26"/>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2" name="Google Shape;2083;p26"/>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3" name="Google Shape;2084;p26"/>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4" name="Google Shape;2085;p26"/>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5" name="Google Shape;2086;p26"/>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6" name="Google Shape;2087;p26"/>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7" name="Google Shape;2088;p26"/>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8" name="Google Shape;2089;p26"/>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09" name="Google Shape;2090;p26"/>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0" name="Google Shape;2091;p26"/>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1" name="Google Shape;2092;p26"/>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2" name="Google Shape;2093;p26"/>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3" name="Google Shape;2094;p26"/>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4" name="Google Shape;2095;p26"/>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5" name="Google Shape;2096;p26"/>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6" name="Google Shape;2097;p26"/>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7" name="Google Shape;2098;p26"/>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8" name="Google Shape;2099;p26"/>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19" name="Google Shape;2100;p26"/>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0" name="Google Shape;2101;p26"/>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1" name="Google Shape;2102;p26"/>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2" name="Google Shape;2103;p26"/>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3" name="Google Shape;2104;p26"/>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4" name="Google Shape;2105;p26"/>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5" name="Google Shape;2106;p26"/>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6" name="Google Shape;2107;p26"/>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7" name="Google Shape;2108;p26"/>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8" name="Google Shape;2109;p26"/>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29" name="Google Shape;2110;p26"/>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0" name="Google Shape;2111;p26"/>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1" name="Google Shape;2112;p26"/>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2" name="Google Shape;2113;p26"/>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3" name="Google Shape;2114;p26"/>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4" name="Google Shape;2115;p26"/>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5" name="Google Shape;2116;p26"/>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6" name="Google Shape;2117;p26"/>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7" name="Google Shape;2118;p26"/>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8" name="Google Shape;2119;p26"/>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39" name="Google Shape;2120;p26"/>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0" name="Google Shape;2121;p26"/>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1" name="Google Shape;2122;p26"/>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2" name="Google Shape;2123;p26"/>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3" name="Google Shape;2124;p26"/>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4" name="Google Shape;2125;p26"/>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5" name="Google Shape;2126;p26"/>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6" name="Google Shape;2127;p26"/>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7" name="Google Shape;2128;p26"/>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8" name="Google Shape;2129;p26"/>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49" name="Google Shape;2130;p26"/>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50" name="Google Shape;2131;p26"/>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1651" name="Google Shape;2132;p26"/>
          <p:cNvSpPr/>
          <p:nvPr/>
        </p:nvSpPr>
        <p:spPr>
          <a:xfrm flipH="1">
            <a:off x="483626" y="1131275"/>
            <a:ext cx="8162400" cy="3470400"/>
          </a:xfrm>
          <a:prstGeom prst="trapezoid">
            <a:avLst>
              <a:gd name="adj" fmla="val 4827"/>
            </a:avLst>
          </a:prstGeom>
          <a:solidFill>
            <a:schemeClr val="lt1"/>
          </a:solidFill>
          <a:ln>
            <a:noFill/>
          </a:ln>
        </p:spPr>
        <p:txBody>
          <a:bodyPr anchor="t" anchorCtr="0" bIns="91425" lIns="91425" rIns="91425" spcFirstLastPara="1" tIns="91425" wrap="square">
            <a:noAutofit/>
          </a:bodyPr>
          <a:p>
            <a:pPr algn="l" indent="0" lvl="0" marL="0" rtl="0">
              <a:spcBef>
                <a:spcPts val="0"/>
              </a:spcBef>
              <a:spcAft>
                <a:spcPts val="0"/>
              </a:spcAft>
              <a:buNone/>
            </a:pPr>
            <a:r>
              <a:t/>
            </a:r>
          </a:p>
        </p:txBody>
      </p:sp>
      <p:sp>
        <p:nvSpPr>
          <p:cNvPr id="1071652" name="Google Shape;2133;p26"/>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653" name="Google Shape;2134;p26"/>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a:spcBef>
                <a:spcPts val="0"/>
              </a:spcBef>
              <a:spcAft>
                <a:spcPts val="0"/>
              </a:spcAft>
              <a:buSzPts val="2800"/>
              <a:buNone/>
            </a:lvl1pPr>
            <a:lvl2pPr lvl="1">
              <a:spcBef>
                <a:spcPts val="0"/>
              </a:spcBef>
              <a:spcAft>
                <a:spcPts val="0"/>
              </a:spcAft>
              <a:buSzPts val="2800"/>
              <a:buNone/>
              <a:defRPr>
                <a:latin typeface="Alata"/>
                <a:ea typeface="Alata"/>
                <a:cs typeface="Alata"/>
                <a:sym typeface="Alata"/>
              </a:defRPr>
            </a:lvl2pPr>
            <a:lvl3pPr lvl="2">
              <a:spcBef>
                <a:spcPts val="0"/>
              </a:spcBef>
              <a:spcAft>
                <a:spcPts val="0"/>
              </a:spcAft>
              <a:buSzPts val="2800"/>
              <a:buNone/>
              <a:defRPr>
                <a:latin typeface="Alata"/>
                <a:ea typeface="Alata"/>
                <a:cs typeface="Alata"/>
                <a:sym typeface="Alata"/>
              </a:defRPr>
            </a:lvl3pPr>
            <a:lvl4pPr lvl="3">
              <a:spcBef>
                <a:spcPts val="0"/>
              </a:spcBef>
              <a:spcAft>
                <a:spcPts val="0"/>
              </a:spcAft>
              <a:buSzPts val="2800"/>
              <a:buNone/>
              <a:defRPr>
                <a:latin typeface="Alata"/>
                <a:ea typeface="Alata"/>
                <a:cs typeface="Alata"/>
                <a:sym typeface="Alata"/>
              </a:defRPr>
            </a:lvl4pPr>
            <a:lvl5pPr lvl="4">
              <a:spcBef>
                <a:spcPts val="0"/>
              </a:spcBef>
              <a:spcAft>
                <a:spcPts val="0"/>
              </a:spcAft>
              <a:buSzPts val="2800"/>
              <a:buNone/>
              <a:defRPr>
                <a:latin typeface="Alata"/>
                <a:ea typeface="Alata"/>
                <a:cs typeface="Alata"/>
                <a:sym typeface="Alata"/>
              </a:defRPr>
            </a:lvl5pPr>
            <a:lvl6pPr lvl="5">
              <a:spcBef>
                <a:spcPts val="0"/>
              </a:spcBef>
              <a:spcAft>
                <a:spcPts val="0"/>
              </a:spcAft>
              <a:buSzPts val="2800"/>
              <a:buNone/>
              <a:defRPr>
                <a:latin typeface="Alata"/>
                <a:ea typeface="Alata"/>
                <a:cs typeface="Alata"/>
                <a:sym typeface="Alata"/>
              </a:defRPr>
            </a:lvl6pPr>
            <a:lvl7pPr lvl="6">
              <a:spcBef>
                <a:spcPts val="0"/>
              </a:spcBef>
              <a:spcAft>
                <a:spcPts val="0"/>
              </a:spcAft>
              <a:buSzPts val="2800"/>
              <a:buNone/>
              <a:defRPr>
                <a:latin typeface="Alata"/>
                <a:ea typeface="Alata"/>
                <a:cs typeface="Alata"/>
                <a:sym typeface="Alata"/>
              </a:defRPr>
            </a:lvl7pPr>
            <a:lvl8pPr lvl="7">
              <a:spcBef>
                <a:spcPts val="0"/>
              </a:spcBef>
              <a:spcAft>
                <a:spcPts val="0"/>
              </a:spcAft>
              <a:buSzPts val="2800"/>
              <a:buNone/>
              <a:defRPr>
                <a:latin typeface="Alata"/>
                <a:ea typeface="Alata"/>
                <a:cs typeface="Alata"/>
                <a:sym typeface="Alata"/>
              </a:defRPr>
            </a:lvl8pPr>
            <a:lvl9pPr lvl="8">
              <a:spcBef>
                <a:spcPts val="0"/>
              </a:spcBef>
              <a:spcAft>
                <a:spcPts val="0"/>
              </a:spcAft>
              <a:buSzPts val="2800"/>
              <a:buNone/>
              <a:defRPr>
                <a:latin typeface="Alata"/>
                <a:ea typeface="Alata"/>
                <a:cs typeface="Alata"/>
                <a:sym typeface="Alata"/>
              </a:defRPr>
            </a:lvl9pPr>
          </a:lstStyle>
          <a:p>
            <a:r>
              <a:t/>
            </a:r>
          </a:p>
        </p:txBody>
      </p:sp>
      <p:sp>
        <p:nvSpPr>
          <p:cNvPr id="1071654" name="Google Shape;2135;p26"/>
          <p:cNvSpPr txBox="1"/>
          <p:nvPr/>
        </p:nvSpPr>
        <p:spPr>
          <a:xfrm>
            <a:off x="2790350" y="1066225"/>
            <a:ext cx="3563700" cy="460500"/>
          </a:xfrm>
          <a:prstGeom prst="rect"/>
          <a:noFill/>
          <a:ln>
            <a:noFill/>
          </a:ln>
        </p:spPr>
        <p:txBody>
          <a:bodyPr anchor="ctr" anchorCtr="0" bIns="91425" lIns="91425" rIns="91425" spcFirstLastPara="1" tIns="91425" wrap="square">
            <a:noAutofit/>
          </a:bodyPr>
          <a:p>
            <a:pPr algn="ctr" indent="0" lvl="0" marL="0" rtl="0">
              <a:spcBef>
                <a:spcPts val="0"/>
              </a:spcBef>
              <a:spcAft>
                <a:spcPts val="0"/>
              </a:spcAft>
              <a:buNone/>
            </a:pPr>
            <a:r>
              <a:t/>
            </a:r>
            <a:endParaRPr>
              <a:solidFill>
                <a:srgbClr val="FFFFFF"/>
              </a:solidFill>
              <a:latin typeface="Truculenta"/>
              <a:ea typeface="Truculenta"/>
              <a:cs typeface="Truculenta"/>
              <a:sym typeface="Truculenta"/>
            </a:endParaRPr>
          </a:p>
        </p:txBody>
      </p:sp>
      <p:sp>
        <p:nvSpPr>
          <p:cNvPr id="1071655" name="Google Shape;2136;p26"/>
          <p:cNvSpPr txBox="1"/>
          <p:nvPr/>
        </p:nvSpPr>
        <p:spPr>
          <a:xfrm>
            <a:off x="720000" y="1519350"/>
            <a:ext cx="5925600" cy="2660400"/>
          </a:xfrm>
          <a:prstGeom prst="rect"/>
          <a:noFill/>
          <a:ln>
            <a:noFill/>
          </a:ln>
        </p:spPr>
        <p:txBody>
          <a:bodyPr anchor="ctr" anchorCtr="0" bIns="91425" lIns="91425" rIns="91425" spcFirstLastPara="1" tIns="91425" wrap="square">
            <a:noAutofit/>
          </a:bodyPr>
          <a:p>
            <a:pPr algn="l" indent="0" lvl="0" marL="0" rtl="0">
              <a:spcBef>
                <a:spcPts val="0"/>
              </a:spcBef>
              <a:spcAft>
                <a:spcPts val="1200"/>
              </a:spcAft>
              <a:buNone/>
            </a:pPr>
            <a:r>
              <a:t/>
            </a:r>
            <a:endParaRPr>
              <a:solidFill>
                <a:srgbClr val="FFFFFF"/>
              </a:solidFill>
              <a:latin typeface="Truculenta"/>
              <a:ea typeface="Truculenta"/>
              <a:cs typeface="Truculenta"/>
              <a:sym typeface="Truculenta"/>
            </a:endParaRPr>
          </a:p>
        </p:txBody>
      </p:sp>
      <p:sp>
        <p:nvSpPr>
          <p:cNvPr id="1071656" name="Google Shape;2137;p26"/>
          <p:cNvSpPr txBox="1"/>
          <p:nvPr>
            <p:ph type="subTitle" idx="1"/>
          </p:nvPr>
        </p:nvSpPr>
        <p:spPr>
          <a:xfrm>
            <a:off x="2639550" y="1269913"/>
            <a:ext cx="3864900" cy="460500"/>
          </a:xfrm>
          <a:prstGeom prst="rect"/>
          <a:noFill/>
        </p:spPr>
        <p:txBody>
          <a:bodyPr anchor="ctr" anchorCtr="0" bIns="91425" lIns="91425" rIns="91425" spcFirstLastPara="1" tIns="91425" wrap="square">
            <a:noAutofit/>
          </a:bodyPr>
          <a:lstStyle>
            <a:lvl1pPr algn="ctr" lvl="0" rtl="0">
              <a:lnSpc>
                <a:spcPct val="100000"/>
              </a:lnSpc>
              <a:spcBef>
                <a:spcPts val="0"/>
              </a:spcBef>
              <a:spcAft>
                <a:spcPts val="0"/>
              </a:spcAft>
              <a:buSzPts val="1400"/>
              <a:buNone/>
            </a:lvl1pPr>
            <a:lvl2pPr lvl="1" rtl="0">
              <a:lnSpc>
                <a:spcPct val="100000"/>
              </a:lnSpc>
              <a:spcBef>
                <a:spcPts val="0"/>
              </a:spcBef>
              <a:spcAft>
                <a:spcPts val="0"/>
              </a:spcAft>
              <a:buSzPts val="1400"/>
              <a:buNone/>
            </a:lvl2pPr>
            <a:lvl3pPr lvl="2" rtl="0">
              <a:lnSpc>
                <a:spcPct val="100000"/>
              </a:lnSpc>
              <a:spcBef>
                <a:spcPts val="0"/>
              </a:spcBef>
              <a:spcAft>
                <a:spcPts val="0"/>
              </a:spcAft>
              <a:buSzPts val="1400"/>
              <a:buNone/>
            </a:lvl3pPr>
            <a:lvl4pPr lvl="3" rtl="0">
              <a:lnSpc>
                <a:spcPct val="100000"/>
              </a:lnSpc>
              <a:spcBef>
                <a:spcPts val="0"/>
              </a:spcBef>
              <a:spcAft>
                <a:spcPts val="0"/>
              </a:spcAft>
              <a:buSzPts val="1400"/>
              <a:buNone/>
            </a:lvl4pPr>
            <a:lvl5pPr lvl="4" rtl="0">
              <a:lnSpc>
                <a:spcPct val="100000"/>
              </a:lnSpc>
              <a:spcBef>
                <a:spcPts val="0"/>
              </a:spcBef>
              <a:spcAft>
                <a:spcPts val="0"/>
              </a:spcAft>
              <a:buSzPts val="1400"/>
              <a:buNone/>
            </a:lvl5pPr>
            <a:lvl6pPr lvl="5" rtl="0">
              <a:lnSpc>
                <a:spcPct val="100000"/>
              </a:lnSpc>
              <a:spcBef>
                <a:spcPts val="0"/>
              </a:spcBef>
              <a:spcAft>
                <a:spcPts val="0"/>
              </a:spcAft>
              <a:buSzPts val="1400"/>
              <a:buNone/>
            </a:lvl6pPr>
            <a:lvl7pPr lvl="6" rtl="0">
              <a:lnSpc>
                <a:spcPct val="100000"/>
              </a:lnSpc>
              <a:spcBef>
                <a:spcPts val="0"/>
              </a:spcBef>
              <a:spcAft>
                <a:spcPts val="0"/>
              </a:spcAft>
              <a:buSzPts val="1400"/>
              <a:buNone/>
            </a:lvl7pPr>
            <a:lvl8pPr lvl="7" rtl="0">
              <a:lnSpc>
                <a:spcPct val="100000"/>
              </a:lnSpc>
              <a:spcBef>
                <a:spcPts val="0"/>
              </a:spcBef>
              <a:spcAft>
                <a:spcPts val="0"/>
              </a:spcAft>
              <a:buSzPts val="1400"/>
              <a:buNone/>
            </a:lvl8pPr>
            <a:lvl9pPr lvl="8" rtl="0">
              <a:lnSpc>
                <a:spcPct val="100000"/>
              </a:lnSpc>
              <a:spcBef>
                <a:spcPts val="0"/>
              </a:spcBef>
              <a:spcAft>
                <a:spcPts val="0"/>
              </a:spcAft>
              <a:buSzPts val="1400"/>
              <a:buNone/>
            </a:lvl9pPr>
          </a:lstStyle>
          <a:p>
            <a:r>
              <a:t/>
            </a:r>
          </a:p>
        </p:txBody>
      </p:sp>
      <p:sp>
        <p:nvSpPr>
          <p:cNvPr id="1071657" name="Google Shape;2138;p26"/>
          <p:cNvSpPr txBox="1"/>
          <p:nvPr>
            <p:ph type="subTitle" idx="2"/>
          </p:nvPr>
        </p:nvSpPr>
        <p:spPr>
          <a:xfrm>
            <a:off x="846450" y="1839401"/>
            <a:ext cx="5604600" cy="2175900"/>
          </a:xfrm>
          <a:prstGeom prst="rect"/>
          <a:noFill/>
        </p:spPr>
        <p:txBody>
          <a:bodyPr anchor="t" anchorCtr="0" bIns="91425" lIns="91425" rIns="91425" spcFirstLastPara="1" tIns="91425" wrap="square">
            <a:noAutofit/>
          </a:bodyPr>
          <a:lstStyle>
            <a:lvl1pPr lvl="0" marR="50800" rtl="0">
              <a:lnSpc>
                <a:spcPct val="100000"/>
              </a:lnSpc>
              <a:spcBef>
                <a:spcPts val="0"/>
              </a:spcBef>
              <a:spcAft>
                <a:spcPts val="0"/>
              </a:spcAft>
              <a:buSzPts val="1200"/>
              <a:buChar char="●"/>
            </a:lvl1pPr>
            <a:lvl2pPr lvl="1" rtl="0">
              <a:lnSpc>
                <a:spcPct val="100000"/>
              </a:lnSpc>
              <a:spcBef>
                <a:spcPts val="0"/>
              </a:spcBef>
              <a:spcAft>
                <a:spcPts val="0"/>
              </a:spcAft>
              <a:buSzPts val="1400"/>
              <a:buChar char="○"/>
            </a:lvl2pPr>
            <a:lvl3pPr lvl="2" rtl="0">
              <a:lnSpc>
                <a:spcPct val="100000"/>
              </a:lnSpc>
              <a:spcBef>
                <a:spcPts val="0"/>
              </a:spcBef>
              <a:spcAft>
                <a:spcPts val="0"/>
              </a:spcAft>
              <a:buSzPts val="1400"/>
              <a:buChar char="■"/>
            </a:lvl3pPr>
            <a:lvl4pPr lvl="3" rtl="0">
              <a:lnSpc>
                <a:spcPct val="100000"/>
              </a:lnSpc>
              <a:spcBef>
                <a:spcPts val="0"/>
              </a:spcBef>
              <a:spcAft>
                <a:spcPts val="0"/>
              </a:spcAft>
              <a:buSzPts val="1400"/>
              <a:buChar char="●"/>
            </a:lvl4pPr>
            <a:lvl5pPr lvl="4" rtl="0">
              <a:lnSpc>
                <a:spcPct val="100000"/>
              </a:lnSpc>
              <a:spcBef>
                <a:spcPts val="0"/>
              </a:spcBef>
              <a:spcAft>
                <a:spcPts val="0"/>
              </a:spcAft>
              <a:buSzPts val="1400"/>
              <a:buChar char="○"/>
            </a:lvl5pPr>
            <a:lvl6pPr lvl="5" rtl="0">
              <a:lnSpc>
                <a:spcPct val="100000"/>
              </a:lnSpc>
              <a:spcBef>
                <a:spcPts val="0"/>
              </a:spcBef>
              <a:spcAft>
                <a:spcPts val="0"/>
              </a:spcAft>
              <a:buSzPts val="1400"/>
              <a:buChar char="■"/>
            </a:lvl6pPr>
            <a:lvl7pPr lvl="6" rtl="0">
              <a:lnSpc>
                <a:spcPct val="100000"/>
              </a:lnSpc>
              <a:spcBef>
                <a:spcPts val="0"/>
              </a:spcBef>
              <a:spcAft>
                <a:spcPts val="0"/>
              </a:spcAft>
              <a:buSzPts val="1400"/>
              <a:buChar char="●"/>
            </a:lvl7pPr>
            <a:lvl8pPr lvl="7" rtl="0">
              <a:lnSpc>
                <a:spcPct val="100000"/>
              </a:lnSpc>
              <a:spcBef>
                <a:spcPts val="0"/>
              </a:spcBef>
              <a:spcAft>
                <a:spcPts val="0"/>
              </a:spcAft>
              <a:buSzPts val="1400"/>
              <a:buChar char="○"/>
            </a:lvl8pPr>
            <a:lvl9pPr lvl="8" rtl="0">
              <a:lnSpc>
                <a:spcPct val="100000"/>
              </a:lnSpc>
              <a:spcBef>
                <a:spcPts val="0"/>
              </a:spcBef>
              <a:spcAft>
                <a:spcPts val="0"/>
              </a:spcAft>
              <a:buSzPts val="1400"/>
              <a:buChar char="■"/>
            </a:lvl9pPr>
          </a:lstStyle>
          <a:p>
            <a:r>
              <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Title and text 5">
  <p:cSld name="CUSTOM_7_1">
    <p:spTree>
      <p:nvGrpSpPr>
        <p:cNvPr id="1867" name="Shape 2139"/>
        <p:cNvGrpSpPr/>
        <p:nvPr/>
      </p:nvGrpSpPr>
      <p:grpSpPr>
        <a:xfrm>
          <a:off x="0" y="0"/>
          <a:ext cx="0" cy="0"/>
          <a:chOff x="0" y="0"/>
          <a:chExt cx="0" cy="0"/>
        </a:xfrm>
      </p:grpSpPr>
      <p:grpSp>
        <p:nvGrpSpPr>
          <p:cNvPr id="1868" name="Google Shape;2140;p27"/>
          <p:cNvGrpSpPr/>
          <p:nvPr/>
        </p:nvGrpSpPr>
        <p:grpSpPr>
          <a:xfrm>
            <a:off x="-92" y="-411"/>
            <a:ext cx="9143872" cy="5144320"/>
            <a:chOff x="238125" y="846625"/>
            <a:chExt cx="7143650" cy="4019000"/>
          </a:xfrm>
        </p:grpSpPr>
        <p:sp>
          <p:nvSpPr>
            <p:cNvPr id="1072300" name="Google Shape;2141;p2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1" name="Google Shape;2142;p2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2" name="Google Shape;2143;p2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3" name="Google Shape;2144;p2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4" name="Google Shape;2145;p2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5" name="Google Shape;2146;p2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6" name="Google Shape;2147;p2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7" name="Google Shape;2148;p2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8" name="Google Shape;2149;p2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09" name="Google Shape;2150;p2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0" name="Google Shape;2151;p2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1" name="Google Shape;2152;p2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2" name="Google Shape;2153;p2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3" name="Google Shape;2154;p2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4" name="Google Shape;2155;p2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5" name="Google Shape;2156;p2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6" name="Google Shape;2157;p2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7" name="Google Shape;2158;p2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8" name="Google Shape;2159;p2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19" name="Google Shape;2160;p2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0" name="Google Shape;2161;p2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1" name="Google Shape;2162;p2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2" name="Google Shape;2163;p2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3" name="Google Shape;2164;p2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4" name="Google Shape;2165;p2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5" name="Google Shape;2166;p2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6" name="Google Shape;2167;p2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7" name="Google Shape;2168;p2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8" name="Google Shape;2169;p2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29" name="Google Shape;2170;p2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0" name="Google Shape;2171;p2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1" name="Google Shape;2172;p2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2" name="Google Shape;2173;p2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3" name="Google Shape;2174;p2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4" name="Google Shape;2175;p2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5" name="Google Shape;2176;p2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6" name="Google Shape;2177;p2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7" name="Google Shape;2178;p2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8" name="Google Shape;2179;p2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39" name="Google Shape;2180;p2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0" name="Google Shape;2181;p2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1" name="Google Shape;2182;p2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2" name="Google Shape;2183;p2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3" name="Google Shape;2184;p2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4" name="Google Shape;2185;p2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5" name="Google Shape;2186;p2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6" name="Google Shape;2187;p2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7" name="Google Shape;2188;p2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8" name="Google Shape;2189;p2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49" name="Google Shape;2190;p2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0" name="Google Shape;2191;p2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1" name="Google Shape;2192;p2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2" name="Google Shape;2193;p2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3" name="Google Shape;2194;p2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4" name="Google Shape;2195;p2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5" name="Google Shape;2196;p2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6" name="Google Shape;2197;p2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7" name="Google Shape;2198;p2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8" name="Google Shape;2199;p2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59" name="Google Shape;2200;p2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0" name="Google Shape;2201;p2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1" name="Google Shape;2202;p2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2" name="Google Shape;2203;p2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3" name="Google Shape;2204;p2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4" name="Google Shape;2205;p2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5" name="Google Shape;2206;p2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6" name="Google Shape;2207;p2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7" name="Google Shape;2208;p2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8" name="Google Shape;2209;p2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69" name="Google Shape;2210;p2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0" name="Google Shape;2211;p2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1" name="Google Shape;2212;p2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2" name="Google Shape;2213;p2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3" name="Google Shape;2214;p2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4" name="Google Shape;2215;p2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5" name="Google Shape;2216;p2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6" name="Google Shape;2217;p2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7" name="Google Shape;2218;p2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78" name="Google Shape;2219;p2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379" name="Google Shape;2220;p27"/>
          <p:cNvSpPr/>
          <p:nvPr/>
        </p:nvSpPr>
        <p:spPr>
          <a:xfrm flipH="1">
            <a:off x="483626" y="1131275"/>
            <a:ext cx="8162400" cy="3470400"/>
          </a:xfrm>
          <a:prstGeom prst="trapezoid">
            <a:avLst>
              <a:gd name="adj" fmla="val 4827"/>
            </a:avLst>
          </a:prstGeom>
          <a:solidFill>
            <a:schemeClr val="lt1"/>
          </a:solidFill>
          <a:ln>
            <a:noFill/>
          </a:ln>
        </p:spPr>
        <p:txBody>
          <a:bodyPr anchor="t" anchorCtr="0" bIns="91425" lIns="91425" rIns="91425" spcFirstLastPara="1" tIns="91425" wrap="square">
            <a:noAutofit/>
          </a:bodyPr>
          <a:p>
            <a:pPr algn="l" indent="0" lvl="0" marL="0" rtl="0">
              <a:spcBef>
                <a:spcPts val="0"/>
              </a:spcBef>
              <a:spcAft>
                <a:spcPts val="0"/>
              </a:spcAft>
              <a:buNone/>
            </a:pPr>
            <a:r>
              <a:t/>
            </a:r>
          </a:p>
        </p:txBody>
      </p:sp>
      <p:sp>
        <p:nvSpPr>
          <p:cNvPr id="1072380" name="Google Shape;2221;p27"/>
          <p:cNvSpPr/>
          <p:nvPr/>
        </p:nvSpPr>
        <p:spPr>
          <a:xfrm rot="10800000" flipH="1">
            <a:off x="495069" y="540050"/>
            <a:ext cx="8165100" cy="406500"/>
          </a:xfrm>
          <a:prstGeom prst="trapezoid">
            <a:avLst>
              <a:gd name="adj" fmla="val 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381" name="Google Shape;2222;p27"/>
          <p:cNvSpPr txBox="1"/>
          <p:nvPr/>
        </p:nvSpPr>
        <p:spPr>
          <a:xfrm>
            <a:off x="2790350" y="1066225"/>
            <a:ext cx="3563700" cy="460500"/>
          </a:xfrm>
          <a:prstGeom prst="rect"/>
          <a:noFill/>
          <a:ln>
            <a:noFill/>
          </a:ln>
        </p:spPr>
        <p:txBody>
          <a:bodyPr anchor="ctr" anchorCtr="0" bIns="91425" lIns="91425" rIns="91425" spcFirstLastPara="1" tIns="91425" wrap="square">
            <a:noAutofit/>
          </a:bodyPr>
          <a:p>
            <a:pPr algn="ctr" indent="0" lvl="0" marL="0" rtl="0">
              <a:spcBef>
                <a:spcPts val="0"/>
              </a:spcBef>
              <a:spcAft>
                <a:spcPts val="0"/>
              </a:spcAft>
              <a:buNone/>
            </a:pPr>
            <a:r>
              <a:t/>
            </a:r>
            <a:endParaRPr>
              <a:solidFill>
                <a:srgbClr val="FFFFFF"/>
              </a:solidFill>
              <a:latin typeface="Truculenta"/>
              <a:ea typeface="Truculenta"/>
              <a:cs typeface="Truculenta"/>
              <a:sym typeface="Truculenta"/>
            </a:endParaRPr>
          </a:p>
        </p:txBody>
      </p:sp>
      <p:sp>
        <p:nvSpPr>
          <p:cNvPr id="1072382" name="Google Shape;2223;p27"/>
          <p:cNvSpPr txBox="1"/>
          <p:nvPr>
            <p:ph type="title"/>
          </p:nvPr>
        </p:nvSpPr>
        <p:spPr>
          <a:xfrm>
            <a:off x="880200" y="540000"/>
            <a:ext cx="7383600" cy="423300"/>
          </a:xfrm>
          <a:prstGeom prst="rect"/>
        </p:spPr>
        <p:txBody>
          <a:bodyPr anchor="ctr" anchorCtr="0" bIns="91425" lIns="91425" rIns="91425" spcFirstLastPara="1" tIns="91425" wrap="square">
            <a:noAutofit/>
          </a:bodyPr>
          <a:lstStyle>
            <a:lvl1pPr algn="ctr" lvl="0" rtl="0">
              <a:spcBef>
                <a:spcPts val="0"/>
              </a:spcBef>
              <a:spcAft>
                <a:spcPts val="0"/>
              </a:spcAft>
              <a:buSzPts val="2800"/>
              <a:buNone/>
            </a:lvl1pPr>
            <a:lvl2pPr lvl="1" rtl="0">
              <a:spcBef>
                <a:spcPts val="0"/>
              </a:spcBef>
              <a:spcAft>
                <a:spcPts val="0"/>
              </a:spcAft>
              <a:buSzPts val="2800"/>
              <a:buNone/>
              <a:defRPr>
                <a:latin typeface="Alata"/>
                <a:ea typeface="Alata"/>
                <a:cs typeface="Alata"/>
                <a:sym typeface="Alata"/>
              </a:defRPr>
            </a:lvl2pPr>
            <a:lvl3pPr lvl="2" rtl="0">
              <a:spcBef>
                <a:spcPts val="0"/>
              </a:spcBef>
              <a:spcAft>
                <a:spcPts val="0"/>
              </a:spcAft>
              <a:buSzPts val="2800"/>
              <a:buNone/>
              <a:defRPr>
                <a:latin typeface="Alata"/>
                <a:ea typeface="Alata"/>
                <a:cs typeface="Alata"/>
                <a:sym typeface="Alata"/>
              </a:defRPr>
            </a:lvl3pPr>
            <a:lvl4pPr lvl="3" rtl="0">
              <a:spcBef>
                <a:spcPts val="0"/>
              </a:spcBef>
              <a:spcAft>
                <a:spcPts val="0"/>
              </a:spcAft>
              <a:buSzPts val="2800"/>
              <a:buNone/>
              <a:defRPr>
                <a:latin typeface="Alata"/>
                <a:ea typeface="Alata"/>
                <a:cs typeface="Alata"/>
                <a:sym typeface="Alata"/>
              </a:defRPr>
            </a:lvl4pPr>
            <a:lvl5pPr lvl="4" rtl="0">
              <a:spcBef>
                <a:spcPts val="0"/>
              </a:spcBef>
              <a:spcAft>
                <a:spcPts val="0"/>
              </a:spcAft>
              <a:buSzPts val="2800"/>
              <a:buNone/>
              <a:defRPr>
                <a:latin typeface="Alata"/>
                <a:ea typeface="Alata"/>
                <a:cs typeface="Alata"/>
                <a:sym typeface="Alata"/>
              </a:defRPr>
            </a:lvl5pPr>
            <a:lvl6pPr lvl="5" rtl="0">
              <a:spcBef>
                <a:spcPts val="0"/>
              </a:spcBef>
              <a:spcAft>
                <a:spcPts val="0"/>
              </a:spcAft>
              <a:buSzPts val="2800"/>
              <a:buNone/>
              <a:defRPr>
                <a:latin typeface="Alata"/>
                <a:ea typeface="Alata"/>
                <a:cs typeface="Alata"/>
                <a:sym typeface="Alata"/>
              </a:defRPr>
            </a:lvl6pPr>
            <a:lvl7pPr lvl="6" rtl="0">
              <a:spcBef>
                <a:spcPts val="0"/>
              </a:spcBef>
              <a:spcAft>
                <a:spcPts val="0"/>
              </a:spcAft>
              <a:buSzPts val="2800"/>
              <a:buNone/>
              <a:defRPr>
                <a:latin typeface="Alata"/>
                <a:ea typeface="Alata"/>
                <a:cs typeface="Alata"/>
                <a:sym typeface="Alata"/>
              </a:defRPr>
            </a:lvl7pPr>
            <a:lvl8pPr lvl="7" rtl="0">
              <a:spcBef>
                <a:spcPts val="0"/>
              </a:spcBef>
              <a:spcAft>
                <a:spcPts val="0"/>
              </a:spcAft>
              <a:buSzPts val="2800"/>
              <a:buNone/>
              <a:defRPr>
                <a:latin typeface="Alata"/>
                <a:ea typeface="Alata"/>
                <a:cs typeface="Alata"/>
                <a:sym typeface="Alata"/>
              </a:defRPr>
            </a:lvl8pPr>
            <a:lvl9pPr lvl="8" rtl="0">
              <a:spcBef>
                <a:spcPts val="0"/>
              </a:spcBef>
              <a:spcAft>
                <a:spcPts val="0"/>
              </a:spcAft>
              <a:buSzPts val="2800"/>
              <a:buNone/>
              <a:defRPr>
                <a:latin typeface="Alata"/>
                <a:ea typeface="Alata"/>
                <a:cs typeface="Alata"/>
                <a:sym typeface="Alata"/>
              </a:defRPr>
            </a:lvl9pPr>
          </a:lstStyle>
          <a:p>
            <a:r>
              <a:t/>
            </a:r>
          </a:p>
        </p:txBody>
      </p:sp>
      <p:sp>
        <p:nvSpPr>
          <p:cNvPr id="1072383" name="Google Shape;2224;p27"/>
          <p:cNvSpPr txBox="1"/>
          <p:nvPr>
            <p:ph type="subTitle" idx="1"/>
          </p:nvPr>
        </p:nvSpPr>
        <p:spPr>
          <a:xfrm>
            <a:off x="2715900" y="1271016"/>
            <a:ext cx="3712200" cy="460500"/>
          </a:xfrm>
          <a:prstGeom prst="rect"/>
          <a:noFill/>
        </p:spPr>
        <p:txBody>
          <a:bodyPr anchor="ctr" anchorCtr="0" bIns="91425" lIns="91425" rIns="91425" spcFirstLastPara="1" tIns="91425" wrap="square">
            <a:noAutofit/>
          </a:bodyPr>
          <a:lstStyle>
            <a:lvl1pPr algn="ctr" lvl="0" rtl="0">
              <a:lnSpc>
                <a:spcPct val="100000"/>
              </a:lnSpc>
              <a:spcBef>
                <a:spcPts val="0"/>
              </a:spcBef>
              <a:spcAft>
                <a:spcPts val="0"/>
              </a:spcAft>
              <a:buSzPts val="1400"/>
              <a:buNone/>
            </a:lvl1pPr>
            <a:lvl2pPr lvl="1" rtl="0">
              <a:lnSpc>
                <a:spcPct val="100000"/>
              </a:lnSpc>
              <a:spcBef>
                <a:spcPts val="0"/>
              </a:spcBef>
              <a:spcAft>
                <a:spcPts val="0"/>
              </a:spcAft>
              <a:buSzPts val="1400"/>
              <a:buNone/>
            </a:lvl2pPr>
            <a:lvl3pPr lvl="2" rtl="0">
              <a:lnSpc>
                <a:spcPct val="100000"/>
              </a:lnSpc>
              <a:spcBef>
                <a:spcPts val="0"/>
              </a:spcBef>
              <a:spcAft>
                <a:spcPts val="0"/>
              </a:spcAft>
              <a:buSzPts val="1400"/>
              <a:buNone/>
            </a:lvl3pPr>
            <a:lvl4pPr lvl="3" rtl="0">
              <a:lnSpc>
                <a:spcPct val="100000"/>
              </a:lnSpc>
              <a:spcBef>
                <a:spcPts val="0"/>
              </a:spcBef>
              <a:spcAft>
                <a:spcPts val="0"/>
              </a:spcAft>
              <a:buSzPts val="1400"/>
              <a:buNone/>
            </a:lvl4pPr>
            <a:lvl5pPr lvl="4" rtl="0">
              <a:lnSpc>
                <a:spcPct val="100000"/>
              </a:lnSpc>
              <a:spcBef>
                <a:spcPts val="0"/>
              </a:spcBef>
              <a:spcAft>
                <a:spcPts val="0"/>
              </a:spcAft>
              <a:buSzPts val="1400"/>
              <a:buNone/>
            </a:lvl5pPr>
            <a:lvl6pPr lvl="5" rtl="0">
              <a:lnSpc>
                <a:spcPct val="100000"/>
              </a:lnSpc>
              <a:spcBef>
                <a:spcPts val="0"/>
              </a:spcBef>
              <a:spcAft>
                <a:spcPts val="0"/>
              </a:spcAft>
              <a:buSzPts val="1400"/>
              <a:buNone/>
            </a:lvl6pPr>
            <a:lvl7pPr lvl="6" rtl="0">
              <a:lnSpc>
                <a:spcPct val="100000"/>
              </a:lnSpc>
              <a:spcBef>
                <a:spcPts val="0"/>
              </a:spcBef>
              <a:spcAft>
                <a:spcPts val="0"/>
              </a:spcAft>
              <a:buSzPts val="1400"/>
              <a:buNone/>
            </a:lvl7pPr>
            <a:lvl8pPr lvl="7" rtl="0">
              <a:lnSpc>
                <a:spcPct val="100000"/>
              </a:lnSpc>
              <a:spcBef>
                <a:spcPts val="0"/>
              </a:spcBef>
              <a:spcAft>
                <a:spcPts val="0"/>
              </a:spcAft>
              <a:buSzPts val="1400"/>
              <a:buNone/>
            </a:lvl8pPr>
            <a:lvl9pPr lvl="8" rtl="0">
              <a:lnSpc>
                <a:spcPct val="100000"/>
              </a:lnSpc>
              <a:spcBef>
                <a:spcPts val="0"/>
              </a:spcBef>
              <a:spcAft>
                <a:spcPts val="0"/>
              </a:spcAft>
              <a:buSzPts val="1400"/>
              <a:buNone/>
            </a:lvl9pPr>
          </a:lstStyle>
          <a:p>
            <a:r>
              <a:t/>
            </a:r>
          </a:p>
        </p:txBody>
      </p:sp>
      <p:sp>
        <p:nvSpPr>
          <p:cNvPr id="1072384" name="Google Shape;2225;p27"/>
          <p:cNvSpPr txBox="1"/>
          <p:nvPr>
            <p:ph type="subTitle" idx="2"/>
          </p:nvPr>
        </p:nvSpPr>
        <p:spPr>
          <a:xfrm>
            <a:off x="846450" y="1839401"/>
            <a:ext cx="5604600" cy="2175900"/>
          </a:xfrm>
          <a:prstGeom prst="rect"/>
          <a:noFill/>
        </p:spPr>
        <p:txBody>
          <a:bodyPr anchor="t" anchorCtr="0" bIns="91425" lIns="91425" rIns="91425" spcFirstLastPara="1" tIns="91425" wrap="square">
            <a:noAutofit/>
          </a:bodyPr>
          <a:lstStyle>
            <a:lvl1pPr lvl="0" marR="50800" rtl="0">
              <a:lnSpc>
                <a:spcPct val="100000"/>
              </a:lnSpc>
              <a:spcBef>
                <a:spcPts val="0"/>
              </a:spcBef>
              <a:spcAft>
                <a:spcPts val="0"/>
              </a:spcAft>
              <a:buSzPts val="1200"/>
              <a:buChar char="●"/>
            </a:lvl1pPr>
            <a:lvl2pPr lvl="1" rtl="0">
              <a:lnSpc>
                <a:spcPct val="100000"/>
              </a:lnSpc>
              <a:spcBef>
                <a:spcPts val="0"/>
              </a:spcBef>
              <a:spcAft>
                <a:spcPts val="0"/>
              </a:spcAft>
              <a:buSzPts val="1400"/>
              <a:buChar char="○"/>
            </a:lvl2pPr>
            <a:lvl3pPr lvl="2" rtl="0">
              <a:lnSpc>
                <a:spcPct val="100000"/>
              </a:lnSpc>
              <a:spcBef>
                <a:spcPts val="0"/>
              </a:spcBef>
              <a:spcAft>
                <a:spcPts val="0"/>
              </a:spcAft>
              <a:buSzPts val="1400"/>
              <a:buChar char="■"/>
            </a:lvl3pPr>
            <a:lvl4pPr lvl="3" rtl="0">
              <a:lnSpc>
                <a:spcPct val="100000"/>
              </a:lnSpc>
              <a:spcBef>
                <a:spcPts val="0"/>
              </a:spcBef>
              <a:spcAft>
                <a:spcPts val="0"/>
              </a:spcAft>
              <a:buSzPts val="1400"/>
              <a:buChar char="●"/>
            </a:lvl4pPr>
            <a:lvl5pPr lvl="4" rtl="0">
              <a:lnSpc>
                <a:spcPct val="100000"/>
              </a:lnSpc>
              <a:spcBef>
                <a:spcPts val="0"/>
              </a:spcBef>
              <a:spcAft>
                <a:spcPts val="0"/>
              </a:spcAft>
              <a:buSzPts val="1400"/>
              <a:buChar char="○"/>
            </a:lvl5pPr>
            <a:lvl6pPr lvl="5" rtl="0">
              <a:lnSpc>
                <a:spcPct val="100000"/>
              </a:lnSpc>
              <a:spcBef>
                <a:spcPts val="0"/>
              </a:spcBef>
              <a:spcAft>
                <a:spcPts val="0"/>
              </a:spcAft>
              <a:buSzPts val="1400"/>
              <a:buChar char="■"/>
            </a:lvl6pPr>
            <a:lvl7pPr lvl="6" rtl="0">
              <a:lnSpc>
                <a:spcPct val="100000"/>
              </a:lnSpc>
              <a:spcBef>
                <a:spcPts val="0"/>
              </a:spcBef>
              <a:spcAft>
                <a:spcPts val="0"/>
              </a:spcAft>
              <a:buSzPts val="1400"/>
              <a:buChar char="●"/>
            </a:lvl7pPr>
            <a:lvl8pPr lvl="7" rtl="0">
              <a:lnSpc>
                <a:spcPct val="100000"/>
              </a:lnSpc>
              <a:spcBef>
                <a:spcPts val="0"/>
              </a:spcBef>
              <a:spcAft>
                <a:spcPts val="0"/>
              </a:spcAft>
              <a:buSzPts val="1400"/>
              <a:buChar char="○"/>
            </a:lvl8pPr>
            <a:lvl9pPr lvl="8" rtl="0">
              <a:lnSpc>
                <a:spcPct val="100000"/>
              </a:lnSpc>
              <a:spcBef>
                <a:spcPts val="0"/>
              </a:spcBef>
              <a:spcAft>
                <a:spcPts val="0"/>
              </a:spcAft>
              <a:buSzPts val="1400"/>
              <a:buChar char="■"/>
            </a:lvl9pPr>
          </a:lstStyle>
          <a:p>
            <a:r>
              <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hanks">
  <p:cSld name="CUSTOM_5">
    <p:spTree>
      <p:nvGrpSpPr>
        <p:cNvPr id="1860" name="Shape 2226"/>
        <p:cNvGrpSpPr/>
        <p:nvPr/>
      </p:nvGrpSpPr>
      <p:grpSpPr>
        <a:xfrm>
          <a:off x="0" y="0"/>
          <a:ext cx="0" cy="0"/>
          <a:chOff x="0" y="0"/>
          <a:chExt cx="0" cy="0"/>
        </a:xfrm>
      </p:grpSpPr>
      <p:grpSp>
        <p:nvGrpSpPr>
          <p:cNvPr id="1861" name="Google Shape;2227;p28"/>
          <p:cNvGrpSpPr/>
          <p:nvPr/>
        </p:nvGrpSpPr>
        <p:grpSpPr>
          <a:xfrm>
            <a:off x="-92" y="-411"/>
            <a:ext cx="9143872" cy="5144320"/>
            <a:chOff x="238125" y="846625"/>
            <a:chExt cx="7143650" cy="4019000"/>
          </a:xfrm>
        </p:grpSpPr>
        <p:sp>
          <p:nvSpPr>
            <p:cNvPr id="1072026" name="Google Shape;2228;p2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7" name="Google Shape;2229;p2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8" name="Google Shape;2230;p2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29" name="Google Shape;2231;p2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0" name="Google Shape;2232;p2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1" name="Google Shape;2233;p2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2" name="Google Shape;2234;p2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3" name="Google Shape;2235;p2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4" name="Google Shape;2236;p2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5" name="Google Shape;2237;p2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6" name="Google Shape;2238;p2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7" name="Google Shape;2239;p2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8" name="Google Shape;2240;p2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39" name="Google Shape;2241;p2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0" name="Google Shape;2242;p2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1" name="Google Shape;2243;p2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2" name="Google Shape;2244;p2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3" name="Google Shape;2245;p2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4" name="Google Shape;2246;p2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5" name="Google Shape;2247;p2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6" name="Google Shape;2248;p2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7" name="Google Shape;2249;p2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8" name="Google Shape;2250;p2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49" name="Google Shape;2251;p2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0" name="Google Shape;2252;p2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1" name="Google Shape;2253;p2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2" name="Google Shape;2254;p2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3" name="Google Shape;2255;p2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4" name="Google Shape;2256;p2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5" name="Google Shape;2257;p2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6" name="Google Shape;2258;p2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7" name="Google Shape;2259;p2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8" name="Google Shape;2260;p2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59" name="Google Shape;2261;p2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0" name="Google Shape;2262;p2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1" name="Google Shape;2263;p2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2" name="Google Shape;2264;p2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3" name="Google Shape;2265;p2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4" name="Google Shape;2266;p2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5" name="Google Shape;2267;p2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6" name="Google Shape;2268;p2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7" name="Google Shape;2269;p2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8" name="Google Shape;2270;p2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69" name="Google Shape;2271;p2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0" name="Google Shape;2272;p2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1" name="Google Shape;2273;p2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2" name="Google Shape;2274;p2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3" name="Google Shape;2275;p2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4" name="Google Shape;2276;p2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5" name="Google Shape;2277;p2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6" name="Google Shape;2278;p2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7" name="Google Shape;2279;p2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8" name="Google Shape;2280;p2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79" name="Google Shape;2281;p2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0" name="Google Shape;2282;p2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1" name="Google Shape;2283;p2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2" name="Google Shape;2284;p2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3" name="Google Shape;2285;p2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4" name="Google Shape;2286;p2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5" name="Google Shape;2287;p2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6" name="Google Shape;2288;p2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7" name="Google Shape;2289;p2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8" name="Google Shape;2290;p2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89" name="Google Shape;2291;p2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0" name="Google Shape;2292;p2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1" name="Google Shape;2293;p2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2" name="Google Shape;2294;p2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3" name="Google Shape;2295;p2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4" name="Google Shape;2296;p2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5" name="Google Shape;2297;p2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6" name="Google Shape;2298;p2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7" name="Google Shape;2299;p2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8" name="Google Shape;2300;p2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099" name="Google Shape;2301;p2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0" name="Google Shape;2302;p2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1" name="Google Shape;2303;p2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2" name="Google Shape;2304;p2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3" name="Google Shape;2305;p2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4" name="Google Shape;2306;p2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2105" name="Google Shape;2307;p28"/>
          <p:cNvSpPr/>
          <p:nvPr/>
        </p:nvSpPr>
        <p:spPr>
          <a:xfrm flipH="1">
            <a:off x="727800" y="540900"/>
            <a:ext cx="7688400" cy="4061700"/>
          </a:xfrm>
          <a:prstGeom prst="trapezoid">
            <a:avLst>
              <a:gd name="adj" fmla="val 393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06" name="Google Shape;2308;p28"/>
          <p:cNvSpPr txBox="1"/>
          <p:nvPr>
            <p:ph type="ctrTitle"/>
          </p:nvPr>
        </p:nvSpPr>
        <p:spPr>
          <a:xfrm>
            <a:off x="2216700" y="707427"/>
            <a:ext cx="4710600" cy="1099500"/>
          </a:xfrm>
          <a:prstGeom prst="rect"/>
        </p:spPr>
        <p:txBody>
          <a:bodyPr anchor="ctr" anchorCtr="0" bIns="91425" lIns="91425" rIns="91425" spcFirstLastPara="1" tIns="91425" wrap="square">
            <a:noAutofit/>
          </a:bodyPr>
          <a:lstStyle>
            <a:lvl1pPr algn="ctr" lvl="0" rtl="0">
              <a:lnSpc>
                <a:spcPct val="100000"/>
              </a:lnSpc>
              <a:spcBef>
                <a:spcPts val="0"/>
              </a:spcBef>
              <a:spcAft>
                <a:spcPts val="0"/>
              </a:spcAft>
              <a:buSzPts val="5200"/>
              <a:buNone/>
              <a:defRPr sz="7000"/>
            </a:lvl1pPr>
            <a:lvl2pPr algn="ctr" lvl="1"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2pPr>
            <a:lvl3pPr algn="ctr" lvl="2"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3pPr>
            <a:lvl4pPr algn="ctr" lvl="3"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4pPr>
            <a:lvl5pPr algn="ctr" lvl="4"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5pPr>
            <a:lvl6pPr algn="ctr" lvl="5"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6pPr>
            <a:lvl7pPr algn="ctr" lvl="6"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7pPr>
            <a:lvl8pPr algn="ctr" lvl="7"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8pPr>
            <a:lvl9pPr algn="ctr" lvl="8" rtl="0">
              <a:lnSpc>
                <a:spcPct val="100000"/>
              </a:lnSpc>
              <a:spcBef>
                <a:spcPts val="0"/>
              </a:spcBef>
              <a:spcAft>
                <a:spcPts val="0"/>
              </a:spcAft>
              <a:buSzPts val="5200"/>
              <a:buFont typeface="Londrina Solid"/>
              <a:buNone/>
              <a:defRPr sz="5200">
                <a:latin typeface="Londrina Solid"/>
                <a:ea typeface="Londrina Solid"/>
                <a:cs typeface="Londrina Solid"/>
                <a:sym typeface="Londrina Solid"/>
              </a:defRPr>
            </a:lvl9pPr>
          </a:lstStyle>
          <a:p>
            <a:r>
              <a:t/>
            </a:r>
          </a:p>
        </p:txBody>
      </p:sp>
      <p:sp>
        <p:nvSpPr>
          <p:cNvPr id="1072107" name="Google Shape;2309;p28"/>
          <p:cNvSpPr txBox="1"/>
          <p:nvPr>
            <p:ph type="subTitle" idx="1"/>
          </p:nvPr>
        </p:nvSpPr>
        <p:spPr>
          <a:xfrm>
            <a:off x="2684325" y="2388952"/>
            <a:ext cx="3775200" cy="1208700"/>
          </a:xfrm>
          <a:prstGeom prst="rect"/>
        </p:spPr>
        <p:txBody>
          <a:bodyPr anchor="ctr" anchorCtr="0" bIns="91425" lIns="91425" rIns="91425" spcFirstLastPara="1" tIns="91425" wrap="square">
            <a:normAutofit/>
          </a:bodyPr>
          <a:lstStyle>
            <a:lvl1pPr algn="ctr" lvl="0" rtl="0">
              <a:lnSpc>
                <a:spcPct val="100000"/>
              </a:lnSpc>
              <a:spcBef>
                <a:spcPts val="0"/>
              </a:spcBef>
              <a:spcAft>
                <a:spcPts val="0"/>
              </a:spcAft>
              <a:buClr>
                <a:schemeClr val="accent1"/>
              </a:buClr>
              <a:buSzPts val="2000"/>
              <a:buFont typeface="Londrina Solid"/>
              <a:buNone/>
              <a:defRPr sz="2000">
                <a:solidFill>
                  <a:schemeClr val="accent1"/>
                </a:solidFill>
                <a:latin typeface="Londrina Solid"/>
                <a:ea typeface="Londrina Solid"/>
                <a:cs typeface="Londrina Solid"/>
                <a:sym typeface="Londrina Solid"/>
              </a:defRPr>
            </a:lvl1pPr>
            <a:lvl2pPr lvl="1"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2pPr>
            <a:lvl3pPr lvl="2"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3pPr>
            <a:lvl4pPr lvl="3"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4pPr>
            <a:lvl5pPr lvl="4"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5pPr>
            <a:lvl6pPr lvl="5"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6pPr>
            <a:lvl7pPr lvl="6"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7pPr>
            <a:lvl8pPr lvl="7"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8pPr>
            <a:lvl9pPr lvl="8" rtl="0">
              <a:lnSpc>
                <a:spcPct val="100000"/>
              </a:lnSpc>
              <a:spcBef>
                <a:spcPts val="0"/>
              </a:spcBef>
              <a:spcAft>
                <a:spcPts val="0"/>
              </a:spcAft>
              <a:buSzPts val="1400"/>
              <a:buFont typeface="Londrina Solid"/>
              <a:buNone/>
              <a:defRPr>
                <a:latin typeface="Londrina Solid"/>
                <a:ea typeface="Londrina Solid"/>
                <a:cs typeface="Londrina Solid"/>
                <a:sym typeface="Londrina Solid"/>
              </a:defRPr>
            </a:lvl9pPr>
          </a:lstStyle>
          <a:p>
            <a:r>
              <a:t/>
            </a:r>
          </a:p>
        </p:txBody>
      </p:sp>
      <p:sp>
        <p:nvSpPr>
          <p:cNvPr id="1072108" name="Google Shape;2310;p28"/>
          <p:cNvSpPr txBox="1"/>
          <p:nvPr/>
        </p:nvSpPr>
        <p:spPr>
          <a:xfrm>
            <a:off x="2058225" y="3820800"/>
            <a:ext cx="5027400" cy="554100"/>
          </a:xfrm>
          <a:prstGeom prst="rect"/>
          <a:noFill/>
          <a:ln>
            <a:noFill/>
          </a:ln>
        </p:spPr>
        <p:txBody>
          <a:bodyPr anchor="t" anchorCtr="0" bIns="91425" lIns="91425" rIns="91425" spcFirstLastPara="1" tIns="91425" wrap="square">
            <a:spAutoFit/>
          </a:bodyPr>
          <a:p>
            <a:pPr algn="ctr" indent="0" lvl="0" marL="0" rtl="0">
              <a:spcBef>
                <a:spcPts val="300"/>
              </a:spcBef>
              <a:spcAft>
                <a:spcPts val="0"/>
              </a:spcAft>
              <a:buNone/>
            </a:pPr>
            <a:r>
              <a:rPr sz="1200" lang="en">
                <a:solidFill>
                  <a:schemeClr val="dk1"/>
                </a:solidFill>
                <a:latin typeface="Alata"/>
                <a:ea typeface="Alata"/>
                <a:cs typeface="Alata"/>
                <a:sym typeface="Alata"/>
              </a:rPr>
              <a:t>CREDITS: This presentation template was created by </a:t>
            </a:r>
            <a:r>
              <a:rPr b="1" sz="1200" lang="en">
                <a:solidFill>
                  <a:schemeClr val="dk1"/>
                </a:solidFill>
                <a:uFill>
                  <a:noFill/>
                </a:uFill>
                <a:latin typeface="Alata"/>
                <a:ea typeface="Alata"/>
                <a:cs typeface="Alata"/>
                <a:sym typeface="Alata"/>
                <a:hlinkClick r:id="rId1"/>
              </a:rPr>
              <a:t>Slidesgo</a:t>
            </a:r>
            <a:r>
              <a:rPr sz="1200" lang="en">
                <a:solidFill>
                  <a:schemeClr val="dk1"/>
                </a:solidFill>
                <a:latin typeface="Alata"/>
                <a:ea typeface="Alata"/>
                <a:cs typeface="Alata"/>
                <a:sym typeface="Alata"/>
              </a:rPr>
              <a:t>, including icons by </a:t>
            </a:r>
            <a:r>
              <a:rPr b="1" sz="1200" lang="en">
                <a:solidFill>
                  <a:schemeClr val="dk1"/>
                </a:solidFill>
                <a:uFill>
                  <a:noFill/>
                </a:uFill>
                <a:latin typeface="Alata"/>
                <a:ea typeface="Alata"/>
                <a:cs typeface="Alata"/>
                <a:sym typeface="Alata"/>
                <a:hlinkClick r:id="rId2"/>
              </a:rPr>
              <a:t>Flaticon</a:t>
            </a:r>
            <a:r>
              <a:rPr b="1" sz="1200" lang="en">
                <a:solidFill>
                  <a:schemeClr val="dk1"/>
                </a:solidFill>
                <a:latin typeface="Alata"/>
                <a:ea typeface="Alata"/>
                <a:cs typeface="Alata"/>
                <a:sym typeface="Alata"/>
              </a:rPr>
              <a:t> </a:t>
            </a:r>
            <a:r>
              <a:rPr sz="1200" lang="en">
                <a:solidFill>
                  <a:schemeClr val="dk1"/>
                </a:solidFill>
                <a:latin typeface="Alata"/>
                <a:ea typeface="Alata"/>
                <a:cs typeface="Alata"/>
                <a:sym typeface="Alata"/>
              </a:rPr>
              <a:t>and infographics &amp; images by </a:t>
            </a:r>
            <a:r>
              <a:rPr b="1" sz="1200" lang="en">
                <a:solidFill>
                  <a:schemeClr val="dk1"/>
                </a:solidFill>
                <a:uFill>
                  <a:noFill/>
                </a:uFill>
                <a:latin typeface="Alata"/>
                <a:ea typeface="Alata"/>
                <a:cs typeface="Alata"/>
                <a:sym typeface="Alata"/>
                <a:hlinkClick r:id="rId3"/>
              </a:rPr>
              <a:t>Freepik</a:t>
            </a:r>
            <a:endParaRPr sz="1200">
              <a:solidFill>
                <a:schemeClr val="dk1"/>
              </a:solidFill>
              <a:latin typeface="Alata"/>
              <a:ea typeface="Alata"/>
              <a:cs typeface="Alata"/>
              <a:sym typeface="Alata"/>
            </a:endParaRPr>
          </a:p>
        </p:txBody>
      </p:sp>
      <p:sp>
        <p:nvSpPr>
          <p:cNvPr id="1072109" name="Google Shape;2311;p28"/>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0" name="Google Shape;2312;p28"/>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1" name="Google Shape;2313;p28"/>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2" name="Google Shape;2314;p28"/>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3" name="Google Shape;2315;p28"/>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114" name="Google Shape;2316;p28"/>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Backrground">
  <p:cSld name="CUSTOM_8">
    <p:spTree>
      <p:nvGrpSpPr>
        <p:cNvPr id="1875" name="Shape 2317"/>
        <p:cNvGrpSpPr/>
        <p:nvPr/>
      </p:nvGrpSpPr>
      <p:grpSpPr>
        <a:xfrm>
          <a:off x="0" y="0"/>
          <a:ext cx="0" cy="0"/>
          <a:chOff x="0" y="0"/>
          <a:chExt cx="0" cy="0"/>
        </a:xfrm>
      </p:grpSpPr>
      <p:grpSp>
        <p:nvGrpSpPr>
          <p:cNvPr id="1876" name="Google Shape;2318;p29"/>
          <p:cNvGrpSpPr/>
          <p:nvPr/>
        </p:nvGrpSpPr>
        <p:grpSpPr>
          <a:xfrm>
            <a:off x="-92" y="-411"/>
            <a:ext cx="9143872" cy="5144320"/>
            <a:chOff x="238125" y="846625"/>
            <a:chExt cx="7143650" cy="4019000"/>
          </a:xfrm>
        </p:grpSpPr>
        <p:sp>
          <p:nvSpPr>
            <p:cNvPr id="1072650" name="Google Shape;2319;p2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1" name="Google Shape;2320;p2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2" name="Google Shape;2321;p2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3" name="Google Shape;2322;p2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4" name="Google Shape;2323;p2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5" name="Google Shape;2324;p2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6" name="Google Shape;2325;p2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7" name="Google Shape;2326;p2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8" name="Google Shape;2327;p2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59" name="Google Shape;2328;p2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0" name="Google Shape;2329;p2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1" name="Google Shape;2330;p2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2" name="Google Shape;2331;p2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3" name="Google Shape;2332;p2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4" name="Google Shape;2333;p2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5" name="Google Shape;2334;p2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6" name="Google Shape;2335;p2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7" name="Google Shape;2336;p2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8" name="Google Shape;2337;p2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69" name="Google Shape;2338;p2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0" name="Google Shape;2339;p2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1" name="Google Shape;2340;p2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2" name="Google Shape;2341;p2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3" name="Google Shape;2342;p2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4" name="Google Shape;2343;p2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5" name="Google Shape;2344;p2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6" name="Google Shape;2345;p2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7" name="Google Shape;2346;p2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8" name="Google Shape;2347;p2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79" name="Google Shape;2348;p2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0" name="Google Shape;2349;p2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1" name="Google Shape;2350;p2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2" name="Google Shape;2351;p2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3" name="Google Shape;2352;p2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4" name="Google Shape;2353;p2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5" name="Google Shape;2354;p2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6" name="Google Shape;2355;p2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7" name="Google Shape;2356;p2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8" name="Google Shape;2357;p2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89" name="Google Shape;2358;p2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0" name="Google Shape;2359;p2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1" name="Google Shape;2360;p2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2" name="Google Shape;2361;p2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3" name="Google Shape;2362;p2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4" name="Google Shape;2363;p2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5" name="Google Shape;2364;p2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6" name="Google Shape;2365;p2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7" name="Google Shape;2366;p2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8" name="Google Shape;2367;p2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699" name="Google Shape;2368;p2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0" name="Google Shape;2369;p2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1" name="Google Shape;2370;p2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2" name="Google Shape;2371;p2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3" name="Google Shape;2372;p2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4" name="Google Shape;2373;p2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5" name="Google Shape;2374;p2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6" name="Google Shape;2375;p2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7" name="Google Shape;2376;p2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8" name="Google Shape;2377;p2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09" name="Google Shape;2378;p2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0" name="Google Shape;2379;p2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1" name="Google Shape;2380;p2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2" name="Google Shape;2381;p2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3" name="Google Shape;2382;p2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4" name="Google Shape;2383;p2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5" name="Google Shape;2384;p2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6" name="Google Shape;2385;p2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7" name="Google Shape;2386;p2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8" name="Google Shape;2387;p2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19" name="Google Shape;2388;p2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0" name="Google Shape;2389;p2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1" name="Google Shape;2390;p2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2" name="Google Shape;2391;p2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3" name="Google Shape;2392;p2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4" name="Google Shape;2393;p2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5" name="Google Shape;2394;p2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6" name="Google Shape;2395;p2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7" name="Google Shape;2396;p2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2728" name="Google Shape;2397;p2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42" name="Shape 469"/>
        <p:cNvGrpSpPr/>
        <p:nvPr/>
      </p:nvGrpSpPr>
      <p:grpSpPr>
        <a:xfrm>
          <a:off x="0" y="0"/>
          <a:ext cx="0" cy="0"/>
          <a:chOff x="0" y="0"/>
          <a:chExt cx="0" cy="0"/>
        </a:xfrm>
      </p:grpSpPr>
      <p:grpSp>
        <p:nvGrpSpPr>
          <p:cNvPr id="143" name="Google Shape;470;p7"/>
          <p:cNvGrpSpPr/>
          <p:nvPr/>
        </p:nvGrpSpPr>
        <p:grpSpPr>
          <a:xfrm>
            <a:off x="-92" y="-411"/>
            <a:ext cx="9143872" cy="5144320"/>
            <a:chOff x="238125" y="846625"/>
            <a:chExt cx="7143650" cy="4019000"/>
          </a:xfrm>
        </p:grpSpPr>
        <p:sp>
          <p:nvSpPr>
            <p:cNvPr id="1049679" name="Google Shape;471;p7"/>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0" name="Google Shape;472;p7"/>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1" name="Google Shape;473;p7"/>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2" name="Google Shape;474;p7"/>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3" name="Google Shape;475;p7"/>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4" name="Google Shape;476;p7"/>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5" name="Google Shape;477;p7"/>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6" name="Google Shape;478;p7"/>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7" name="Google Shape;479;p7"/>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8" name="Google Shape;480;p7"/>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89" name="Google Shape;481;p7"/>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0" name="Google Shape;482;p7"/>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1" name="Google Shape;483;p7"/>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2" name="Google Shape;484;p7"/>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3" name="Google Shape;485;p7"/>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4" name="Google Shape;486;p7"/>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5" name="Google Shape;487;p7"/>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6" name="Google Shape;488;p7"/>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7" name="Google Shape;489;p7"/>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8" name="Google Shape;490;p7"/>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699" name="Google Shape;491;p7"/>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0" name="Google Shape;492;p7"/>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1" name="Google Shape;493;p7"/>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2" name="Google Shape;494;p7"/>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3" name="Google Shape;495;p7"/>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4" name="Google Shape;496;p7"/>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5" name="Google Shape;497;p7"/>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6" name="Google Shape;498;p7"/>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7" name="Google Shape;499;p7"/>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8" name="Google Shape;500;p7"/>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09" name="Google Shape;501;p7"/>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0" name="Google Shape;502;p7"/>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1" name="Google Shape;503;p7"/>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2" name="Google Shape;504;p7"/>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3" name="Google Shape;505;p7"/>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4" name="Google Shape;506;p7"/>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5" name="Google Shape;507;p7"/>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6" name="Google Shape;508;p7"/>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7" name="Google Shape;509;p7"/>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8" name="Google Shape;510;p7"/>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19" name="Google Shape;511;p7"/>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0" name="Google Shape;512;p7"/>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1" name="Google Shape;513;p7"/>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2" name="Google Shape;514;p7"/>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3" name="Google Shape;515;p7"/>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4" name="Google Shape;516;p7"/>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5" name="Google Shape;517;p7"/>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6" name="Google Shape;518;p7"/>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7" name="Google Shape;519;p7"/>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8" name="Google Shape;520;p7"/>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29" name="Google Shape;521;p7"/>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0" name="Google Shape;522;p7"/>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1" name="Google Shape;523;p7"/>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2" name="Google Shape;524;p7"/>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3" name="Google Shape;525;p7"/>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4" name="Google Shape;526;p7"/>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5" name="Google Shape;527;p7"/>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6" name="Google Shape;528;p7"/>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7" name="Google Shape;529;p7"/>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8" name="Google Shape;530;p7"/>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39" name="Google Shape;531;p7"/>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0" name="Google Shape;532;p7"/>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1" name="Google Shape;533;p7"/>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2" name="Google Shape;534;p7"/>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3" name="Google Shape;535;p7"/>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4" name="Google Shape;536;p7"/>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5" name="Google Shape;537;p7"/>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6" name="Google Shape;538;p7"/>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7" name="Google Shape;539;p7"/>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8" name="Google Shape;540;p7"/>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49" name="Google Shape;541;p7"/>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0" name="Google Shape;542;p7"/>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1" name="Google Shape;543;p7"/>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2" name="Google Shape;544;p7"/>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3" name="Google Shape;545;p7"/>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4" name="Google Shape;546;p7"/>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5" name="Google Shape;547;p7"/>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6" name="Google Shape;548;p7"/>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7" name="Google Shape;549;p7"/>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49758" name="Google Shape;550;p7"/>
          <p:cNvSpPr/>
          <p:nvPr/>
        </p:nvSpPr>
        <p:spPr>
          <a:xfrm flipH="1">
            <a:off x="483625" y="540050"/>
            <a:ext cx="8162400" cy="40617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59" name="Google Shape;551;p7"/>
          <p:cNvSpPr txBox="1"/>
          <p:nvPr>
            <p:ph type="title"/>
          </p:nvPr>
        </p:nvSpPr>
        <p:spPr>
          <a:xfrm>
            <a:off x="1153275" y="1196682"/>
            <a:ext cx="3317700" cy="700200"/>
          </a:xfrm>
          <a:prstGeom prst="rect"/>
        </p:spPr>
        <p:txBody>
          <a:bodyPr anchor="ctr" anchorCtr="0" bIns="91425" lIns="91425" rIns="91425" spcFirstLastPara="1" tIns="91425" wrap="square">
            <a:noAutofit/>
          </a:bodyPr>
          <a:lstStyle>
            <a:lvl1pPr lvl="0">
              <a:spcBef>
                <a:spcPts val="0"/>
              </a:spcBef>
              <a:spcAft>
                <a:spcPts val="0"/>
              </a:spcAft>
              <a:buSzPts val="2400"/>
              <a:buNone/>
              <a:defRPr>
                <a:solidFill>
                  <a:schemeClr val="accent3"/>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049760" name="Google Shape;552;p7"/>
          <p:cNvSpPr txBox="1"/>
          <p:nvPr>
            <p:ph type="body" idx="1"/>
          </p:nvPr>
        </p:nvSpPr>
        <p:spPr>
          <a:xfrm>
            <a:off x="1153275" y="2043918"/>
            <a:ext cx="3737400" cy="1902900"/>
          </a:xfrm>
          <a:prstGeom prst="rect"/>
        </p:spPr>
        <p:txBody>
          <a:bodyPr anchor="t" anchorCtr="0" bIns="91425" lIns="91425" rIns="91425" spcFirstLastPara="1" tIns="91425" wrap="square">
            <a:normAutofit/>
          </a:bodyPr>
          <a:lstStyle>
            <a:lvl1pPr indent="-317500" lvl="0" marL="457200">
              <a:lnSpc>
                <a:spcPct val="100000"/>
              </a:lnSpc>
              <a:spcBef>
                <a:spcPts val="0"/>
              </a:spcBef>
              <a:spcAft>
                <a:spcPts val="0"/>
              </a:spcAft>
              <a:buClr>
                <a:schemeClr val="accent3"/>
              </a:buClr>
              <a:buSzPts val="1400"/>
              <a:buFont typeface="Anaheim"/>
              <a:buChar char="●"/>
              <a:defRPr sz="1400">
                <a:latin typeface="Alata"/>
                <a:ea typeface="Alata"/>
                <a:cs typeface="Alata"/>
                <a:sym typeface="Alata"/>
              </a:defRPr>
            </a:lvl1pPr>
            <a:lvl2pPr indent="-317500" lvl="1" marL="914400">
              <a:spcBef>
                <a:spcPts val="0"/>
              </a:spcBef>
              <a:spcAft>
                <a:spcPts val="0"/>
              </a:spcAft>
              <a:buClr>
                <a:srgbClr val="595959"/>
              </a:buClr>
              <a:buSzPts val="1400"/>
              <a:buFont typeface="Anaheim"/>
              <a:buChar char="○"/>
              <a:defRPr sz="1200"/>
            </a:lvl2pPr>
            <a:lvl3pPr indent="-317500" lvl="2" marL="1371600">
              <a:spcBef>
                <a:spcPts val="0"/>
              </a:spcBef>
              <a:spcAft>
                <a:spcPts val="0"/>
              </a:spcAft>
              <a:buClr>
                <a:srgbClr val="595959"/>
              </a:buClr>
              <a:buSzPts val="1400"/>
              <a:buFont typeface="Anaheim"/>
              <a:buChar char="■"/>
              <a:defRPr sz="1200"/>
            </a:lvl3pPr>
            <a:lvl4pPr indent="-317500" lvl="3" marL="1828800">
              <a:spcBef>
                <a:spcPts val="0"/>
              </a:spcBef>
              <a:spcAft>
                <a:spcPts val="0"/>
              </a:spcAft>
              <a:buClr>
                <a:srgbClr val="595959"/>
              </a:buClr>
              <a:buSzPts val="1400"/>
              <a:buFont typeface="Anaheim"/>
              <a:buChar char="●"/>
              <a:defRPr sz="1200"/>
            </a:lvl4pPr>
            <a:lvl5pPr indent="-317500" lvl="4" marL="2286000">
              <a:spcBef>
                <a:spcPts val="0"/>
              </a:spcBef>
              <a:spcAft>
                <a:spcPts val="0"/>
              </a:spcAft>
              <a:buClr>
                <a:srgbClr val="595959"/>
              </a:buClr>
              <a:buSzPts val="1400"/>
              <a:buFont typeface="Anaheim"/>
              <a:buChar char="○"/>
              <a:defRPr sz="1200"/>
            </a:lvl5pPr>
            <a:lvl6pPr indent="-317500" lvl="5" marL="2743200">
              <a:spcBef>
                <a:spcPts val="0"/>
              </a:spcBef>
              <a:spcAft>
                <a:spcPts val="0"/>
              </a:spcAft>
              <a:buClr>
                <a:srgbClr val="595959"/>
              </a:buClr>
              <a:buSzPts val="1400"/>
              <a:buFont typeface="Anaheim"/>
              <a:buChar char="■"/>
              <a:defRPr sz="1200"/>
            </a:lvl6pPr>
            <a:lvl7pPr indent="-317500" lvl="6" marL="3200400">
              <a:spcBef>
                <a:spcPts val="0"/>
              </a:spcBef>
              <a:spcAft>
                <a:spcPts val="0"/>
              </a:spcAft>
              <a:buClr>
                <a:srgbClr val="595959"/>
              </a:buClr>
              <a:buSzPts val="1400"/>
              <a:buFont typeface="Anaheim"/>
              <a:buChar char="●"/>
              <a:defRPr sz="1200"/>
            </a:lvl7pPr>
            <a:lvl8pPr indent="-317500" lvl="7" marL="3657600">
              <a:spcBef>
                <a:spcPts val="0"/>
              </a:spcBef>
              <a:spcAft>
                <a:spcPts val="0"/>
              </a:spcAft>
              <a:buClr>
                <a:srgbClr val="595959"/>
              </a:buClr>
              <a:buSzPts val="1400"/>
              <a:buFont typeface="Anaheim"/>
              <a:buChar char="○"/>
              <a:defRPr sz="1200"/>
            </a:lvl8pPr>
            <a:lvl9pPr indent="-317500" lvl="8" marL="4114800">
              <a:spcBef>
                <a:spcPts val="0"/>
              </a:spcBef>
              <a:spcAft>
                <a:spcPts val="0"/>
              </a:spcAft>
              <a:buClr>
                <a:srgbClr val="595959"/>
              </a:buClr>
              <a:buSzPts val="1400"/>
              <a:buFont typeface="Anaheim"/>
              <a:buChar char="■"/>
              <a:defRPr sz="1200"/>
            </a:lvl9pPr>
          </a:lstStyle>
          <a:p/>
        </p:txBody>
      </p:sp>
      <p:sp>
        <p:nvSpPr>
          <p:cNvPr id="1049761" name="Google Shape;553;p7"/>
          <p:cNvSpPr/>
          <p:nvPr/>
        </p:nvSpPr>
        <p:spPr>
          <a:xfrm>
            <a:off x="223035" y="4481383"/>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62" name="Google Shape;554;p7"/>
          <p:cNvSpPr/>
          <p:nvPr/>
        </p:nvSpPr>
        <p:spPr>
          <a:xfrm>
            <a:off x="372909" y="471616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63" name="Google Shape;555;p7"/>
          <p:cNvSpPr/>
          <p:nvPr/>
        </p:nvSpPr>
        <p:spPr>
          <a:xfrm>
            <a:off x="342924" y="2575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64" name="Google Shape;556;p7"/>
          <p:cNvSpPr/>
          <p:nvPr/>
        </p:nvSpPr>
        <p:spPr>
          <a:xfrm>
            <a:off x="8690899" y="4716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65" name="Google Shape;557;p7"/>
          <p:cNvSpPr/>
          <p:nvPr/>
        </p:nvSpPr>
        <p:spPr>
          <a:xfrm>
            <a:off x="8773541" y="85837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66" name="Google Shape;558;p7"/>
          <p:cNvSpPr/>
          <p:nvPr/>
        </p:nvSpPr>
        <p:spPr>
          <a:xfrm>
            <a:off x="8690891" y="11932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Backrground 1">
  <p:cSld name="CUSTOM_8_1">
    <p:spTree>
      <p:nvGrpSpPr>
        <p:cNvPr id="1890" name="Shape 2398"/>
        <p:cNvGrpSpPr/>
        <p:nvPr/>
      </p:nvGrpSpPr>
      <p:grpSpPr>
        <a:xfrm>
          <a:off x="0" y="0"/>
          <a:ext cx="0" cy="0"/>
          <a:chOff x="0" y="0"/>
          <a:chExt cx="0" cy="0"/>
        </a:xfrm>
      </p:grpSpPr>
      <p:grpSp>
        <p:nvGrpSpPr>
          <p:cNvPr id="1891" name="Google Shape;2399;p30"/>
          <p:cNvGrpSpPr/>
          <p:nvPr/>
        </p:nvGrpSpPr>
        <p:grpSpPr>
          <a:xfrm>
            <a:off x="-92" y="-411"/>
            <a:ext cx="9143872" cy="5144320"/>
            <a:chOff x="238125" y="846625"/>
            <a:chExt cx="7143650" cy="4019000"/>
          </a:xfrm>
        </p:grpSpPr>
        <p:sp>
          <p:nvSpPr>
            <p:cNvPr id="1073259" name="Google Shape;2400;p30"/>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0" name="Google Shape;2401;p30"/>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1" name="Google Shape;2402;p30"/>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2" name="Google Shape;2403;p30"/>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3" name="Google Shape;2404;p30"/>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4" name="Google Shape;2405;p30"/>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5" name="Google Shape;2406;p30"/>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6" name="Google Shape;2407;p30"/>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7" name="Google Shape;2408;p30"/>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8" name="Google Shape;2409;p30"/>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69" name="Google Shape;2410;p30"/>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0" name="Google Shape;2411;p30"/>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1" name="Google Shape;2412;p30"/>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2" name="Google Shape;2413;p30"/>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3" name="Google Shape;2414;p30"/>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4" name="Google Shape;2415;p30"/>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5" name="Google Shape;2416;p30"/>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6" name="Google Shape;2417;p30"/>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7" name="Google Shape;2418;p30"/>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8" name="Google Shape;2419;p30"/>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79" name="Google Shape;2420;p30"/>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0" name="Google Shape;2421;p30"/>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1" name="Google Shape;2422;p30"/>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2" name="Google Shape;2423;p30"/>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3" name="Google Shape;2424;p30"/>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4" name="Google Shape;2425;p30"/>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5" name="Google Shape;2426;p30"/>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6" name="Google Shape;2427;p30"/>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7" name="Google Shape;2428;p30"/>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8" name="Google Shape;2429;p30"/>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89" name="Google Shape;2430;p30"/>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0" name="Google Shape;2431;p30"/>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1" name="Google Shape;2432;p30"/>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2" name="Google Shape;2433;p30"/>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3" name="Google Shape;2434;p30"/>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4" name="Google Shape;2435;p30"/>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5" name="Google Shape;2436;p30"/>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6" name="Google Shape;2437;p30"/>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7" name="Google Shape;2438;p30"/>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8" name="Google Shape;2439;p30"/>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299" name="Google Shape;2440;p30"/>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0" name="Google Shape;2441;p30"/>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1" name="Google Shape;2442;p30"/>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2" name="Google Shape;2443;p30"/>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3" name="Google Shape;2444;p30"/>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4" name="Google Shape;2445;p30"/>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5" name="Google Shape;2446;p30"/>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6" name="Google Shape;2447;p30"/>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7" name="Google Shape;2448;p30"/>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8" name="Google Shape;2449;p30"/>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09" name="Google Shape;2450;p30"/>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0" name="Google Shape;2451;p30"/>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1" name="Google Shape;2452;p30"/>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2" name="Google Shape;2453;p30"/>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3" name="Google Shape;2454;p30"/>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4" name="Google Shape;2455;p30"/>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5" name="Google Shape;2456;p30"/>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6" name="Google Shape;2457;p30"/>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7" name="Google Shape;2458;p30"/>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8" name="Google Shape;2459;p30"/>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19" name="Google Shape;2460;p30"/>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0" name="Google Shape;2461;p30"/>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1" name="Google Shape;2462;p30"/>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2" name="Google Shape;2463;p30"/>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3" name="Google Shape;2464;p30"/>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4" name="Google Shape;2465;p30"/>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5" name="Google Shape;2466;p30"/>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6" name="Google Shape;2467;p30"/>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7" name="Google Shape;2468;p30"/>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8" name="Google Shape;2469;p30"/>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29" name="Google Shape;2470;p30"/>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0" name="Google Shape;2471;p30"/>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1" name="Google Shape;2472;p30"/>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2" name="Google Shape;2473;p30"/>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3" name="Google Shape;2474;p30"/>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4" name="Google Shape;2475;p30"/>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5" name="Google Shape;2476;p30"/>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6" name="Google Shape;2477;p30"/>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7" name="Google Shape;2478;p30"/>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338" name="Google Shape;2479;p30"/>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39" name="Google Shape;2480;p30"/>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0" name="Google Shape;2481;p30"/>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1" name="Google Shape;2482;p30"/>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2" name="Google Shape;2483;p30"/>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3" name="Google Shape;2484;p30"/>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4" name="Google Shape;2485;p30"/>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5" name="Google Shape;2486;p30"/>
          <p:cNvSpPr/>
          <p:nvPr/>
        </p:nvSpPr>
        <p:spPr>
          <a:xfrm>
            <a:off x="6786993" y="44741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6" name="Google Shape;2487;p30"/>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7" name="Google Shape;2488;p30"/>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1892" name="Google Shape;2489;p30"/>
          <p:cNvGrpSpPr/>
          <p:nvPr/>
        </p:nvGrpSpPr>
        <p:grpSpPr>
          <a:xfrm>
            <a:off x="325767" y="345185"/>
            <a:ext cx="1968007" cy="1253329"/>
            <a:chOff x="325767" y="345185"/>
            <a:chExt cx="1968007" cy="1253329"/>
          </a:xfrm>
        </p:grpSpPr>
        <p:grpSp>
          <p:nvGrpSpPr>
            <p:cNvPr id="1893" name="Google Shape;2490;p30"/>
            <p:cNvGrpSpPr/>
            <p:nvPr/>
          </p:nvGrpSpPr>
          <p:grpSpPr>
            <a:xfrm>
              <a:off x="383163" y="397362"/>
              <a:ext cx="1910610" cy="1201152"/>
              <a:chOff x="724204" y="612713"/>
              <a:chExt cx="1360833" cy="855582"/>
            </a:xfrm>
          </p:grpSpPr>
          <p:sp>
            <p:nvSpPr>
              <p:cNvPr id="1073348" name="Google Shape;2491;p30"/>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49" name="Google Shape;2492;p30"/>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0" name="Google Shape;2493;p30"/>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1" name="Google Shape;2494;p30"/>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2" name="Google Shape;2495;p30"/>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3" name="Google Shape;2496;p30"/>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4" name="Google Shape;2497;p30"/>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5" name="Google Shape;2498;p30"/>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6" name="Google Shape;2499;p30"/>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7" name="Google Shape;2500;p30"/>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8" name="Google Shape;2501;p30"/>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59" name="Google Shape;2502;p30"/>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894" name="Google Shape;2503;p30"/>
            <p:cNvGrpSpPr/>
            <p:nvPr/>
          </p:nvGrpSpPr>
          <p:grpSpPr>
            <a:xfrm>
              <a:off x="325767" y="345185"/>
              <a:ext cx="1910610" cy="1201152"/>
              <a:chOff x="724204" y="612713"/>
              <a:chExt cx="1360833" cy="855582"/>
            </a:xfrm>
          </p:grpSpPr>
          <p:sp>
            <p:nvSpPr>
              <p:cNvPr id="1073360" name="Google Shape;2504;p30"/>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1" name="Google Shape;2505;p30"/>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2" name="Google Shape;2506;p30"/>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3" name="Google Shape;2507;p30"/>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4" name="Google Shape;2508;p30"/>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5" name="Google Shape;2509;p30"/>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6" name="Google Shape;2510;p30"/>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7" name="Google Shape;2511;p30"/>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8" name="Google Shape;2512;p30"/>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69" name="Google Shape;2513;p30"/>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0" name="Google Shape;2514;p30"/>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371" name="Google Shape;2515;p30"/>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276" name="Shape 559"/>
        <p:cNvGrpSpPr/>
        <p:nvPr/>
      </p:nvGrpSpPr>
      <p:grpSpPr>
        <a:xfrm>
          <a:off x="0" y="0"/>
          <a:ext cx="0" cy="0"/>
          <a:chOff x="0" y="0"/>
          <a:chExt cx="0" cy="0"/>
        </a:xfrm>
      </p:grpSpPr>
      <p:grpSp>
        <p:nvGrpSpPr>
          <p:cNvPr id="277" name="Google Shape;560;p8"/>
          <p:cNvGrpSpPr/>
          <p:nvPr/>
        </p:nvGrpSpPr>
        <p:grpSpPr>
          <a:xfrm>
            <a:off x="-92" y="-411"/>
            <a:ext cx="9143872" cy="5144320"/>
            <a:chOff x="238125" y="846625"/>
            <a:chExt cx="7143650" cy="4019000"/>
          </a:xfrm>
        </p:grpSpPr>
        <p:sp>
          <p:nvSpPr>
            <p:cNvPr id="1052212" name="Google Shape;561;p8"/>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3" name="Google Shape;562;p8"/>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4" name="Google Shape;563;p8"/>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5" name="Google Shape;564;p8"/>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6" name="Google Shape;565;p8"/>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7" name="Google Shape;566;p8"/>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8" name="Google Shape;567;p8"/>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19" name="Google Shape;568;p8"/>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0" name="Google Shape;569;p8"/>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1" name="Google Shape;570;p8"/>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2" name="Google Shape;571;p8"/>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3" name="Google Shape;572;p8"/>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4" name="Google Shape;573;p8"/>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5" name="Google Shape;574;p8"/>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6" name="Google Shape;575;p8"/>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7" name="Google Shape;576;p8"/>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8" name="Google Shape;577;p8"/>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29" name="Google Shape;578;p8"/>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0" name="Google Shape;579;p8"/>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1" name="Google Shape;580;p8"/>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2" name="Google Shape;581;p8"/>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3" name="Google Shape;582;p8"/>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4" name="Google Shape;583;p8"/>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5" name="Google Shape;584;p8"/>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6" name="Google Shape;585;p8"/>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7" name="Google Shape;586;p8"/>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8" name="Google Shape;587;p8"/>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39" name="Google Shape;588;p8"/>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0" name="Google Shape;589;p8"/>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1" name="Google Shape;590;p8"/>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2" name="Google Shape;591;p8"/>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3" name="Google Shape;592;p8"/>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4" name="Google Shape;593;p8"/>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5" name="Google Shape;594;p8"/>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6" name="Google Shape;595;p8"/>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7" name="Google Shape;596;p8"/>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8" name="Google Shape;597;p8"/>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49" name="Google Shape;598;p8"/>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0" name="Google Shape;599;p8"/>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1" name="Google Shape;600;p8"/>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2" name="Google Shape;601;p8"/>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3" name="Google Shape;602;p8"/>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4" name="Google Shape;603;p8"/>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5" name="Google Shape;604;p8"/>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6" name="Google Shape;605;p8"/>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7" name="Google Shape;606;p8"/>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8" name="Google Shape;607;p8"/>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59" name="Google Shape;608;p8"/>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0" name="Google Shape;609;p8"/>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1" name="Google Shape;610;p8"/>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2" name="Google Shape;611;p8"/>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3" name="Google Shape;612;p8"/>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4" name="Google Shape;613;p8"/>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5" name="Google Shape;614;p8"/>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6" name="Google Shape;615;p8"/>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7" name="Google Shape;616;p8"/>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8" name="Google Shape;617;p8"/>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69" name="Google Shape;618;p8"/>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0" name="Google Shape;619;p8"/>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1" name="Google Shape;620;p8"/>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2" name="Google Shape;621;p8"/>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3" name="Google Shape;622;p8"/>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4" name="Google Shape;623;p8"/>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5" name="Google Shape;624;p8"/>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6" name="Google Shape;625;p8"/>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7" name="Google Shape;626;p8"/>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8" name="Google Shape;627;p8"/>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79" name="Google Shape;628;p8"/>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0" name="Google Shape;629;p8"/>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1" name="Google Shape;630;p8"/>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2" name="Google Shape;631;p8"/>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3" name="Google Shape;632;p8"/>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4" name="Google Shape;633;p8"/>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5" name="Google Shape;634;p8"/>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6" name="Google Shape;635;p8"/>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7" name="Google Shape;636;p8"/>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8" name="Google Shape;637;p8"/>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89" name="Google Shape;638;p8"/>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90" name="Google Shape;639;p8"/>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2291" name="Google Shape;640;p8"/>
          <p:cNvSpPr/>
          <p:nvPr/>
        </p:nvSpPr>
        <p:spPr>
          <a:xfrm flipH="1">
            <a:off x="1388100" y="916175"/>
            <a:ext cx="6367800" cy="3320100"/>
          </a:xfrm>
          <a:prstGeom prst="trapezoid">
            <a:avLst>
              <a:gd name="adj" fmla="val 4827"/>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92" name="Google Shape;641;p8"/>
          <p:cNvSpPr txBox="1"/>
          <p:nvPr>
            <p:ph type="title"/>
          </p:nvPr>
        </p:nvSpPr>
        <p:spPr>
          <a:xfrm>
            <a:off x="1724100" y="1325900"/>
            <a:ext cx="5695800" cy="2482800"/>
          </a:xfrm>
          <a:prstGeom prst="rect"/>
        </p:spPr>
        <p:txBody>
          <a:bodyPr anchor="ctr" anchorCtr="0" bIns="91425" lIns="91425" rIns="91425" spcFirstLastPara="1" tIns="91425" wrap="square">
            <a:noAutofit/>
          </a:bodyPr>
          <a:lstStyle>
            <a:lvl1pPr algn="ctr" lvl="0">
              <a:spcBef>
                <a:spcPts val="0"/>
              </a:spcBef>
              <a:spcAft>
                <a:spcPts val="0"/>
              </a:spcAft>
              <a:buSzPts val="4800"/>
              <a:buNone/>
              <a:defRPr sz="6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052293" name="Google Shape;642;p8"/>
          <p:cNvSpPr/>
          <p:nvPr/>
        </p:nvSpPr>
        <p:spPr>
          <a:xfrm flipH="1">
            <a:off x="8427524" y="5224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94" name="Google Shape;643;p8"/>
          <p:cNvSpPr/>
          <p:nvPr/>
        </p:nvSpPr>
        <p:spPr>
          <a:xfrm>
            <a:off x="319712" y="633722"/>
            <a:ext cx="232475" cy="228089"/>
          </a:xfrm>
          <a:custGeom>
            <a:avLst/>
            <a:ahLst/>
            <a:rect l="l" t="t" r="r" b="b"/>
            <a:pathLst>
              <a:path w="8322" h="8165" extrusionOk="0">
                <a:moveTo>
                  <a:pt x="4161" y="0"/>
                </a:moveTo>
                <a:cubicBezTo>
                  <a:pt x="3998" y="0"/>
                  <a:pt x="3836" y="94"/>
                  <a:pt x="3760" y="282"/>
                </a:cubicBezTo>
                <a:lnTo>
                  <a:pt x="2833" y="2488"/>
                </a:lnTo>
                <a:cubicBezTo>
                  <a:pt x="2783" y="2588"/>
                  <a:pt x="2708" y="2663"/>
                  <a:pt x="2582" y="2713"/>
                </a:cubicBezTo>
                <a:lnTo>
                  <a:pt x="352" y="3665"/>
                </a:lnTo>
                <a:cubicBezTo>
                  <a:pt x="1" y="3816"/>
                  <a:pt x="1" y="4317"/>
                  <a:pt x="352" y="4467"/>
                </a:cubicBezTo>
                <a:lnTo>
                  <a:pt x="2557" y="5395"/>
                </a:lnTo>
                <a:cubicBezTo>
                  <a:pt x="2658" y="5445"/>
                  <a:pt x="2733" y="5545"/>
                  <a:pt x="2783" y="5645"/>
                </a:cubicBezTo>
                <a:lnTo>
                  <a:pt x="3735" y="7901"/>
                </a:lnTo>
                <a:cubicBezTo>
                  <a:pt x="3810" y="8077"/>
                  <a:pt x="3973" y="8164"/>
                  <a:pt x="4136" y="8164"/>
                </a:cubicBezTo>
                <a:cubicBezTo>
                  <a:pt x="4299" y="8164"/>
                  <a:pt x="4462" y="8077"/>
                  <a:pt x="4537" y="7901"/>
                </a:cubicBezTo>
                <a:lnTo>
                  <a:pt x="5490" y="5671"/>
                </a:lnTo>
                <a:cubicBezTo>
                  <a:pt x="5515" y="5570"/>
                  <a:pt x="5615" y="5495"/>
                  <a:pt x="5715" y="5445"/>
                </a:cubicBezTo>
                <a:lnTo>
                  <a:pt x="7971" y="4493"/>
                </a:lnTo>
                <a:cubicBezTo>
                  <a:pt x="8322" y="4342"/>
                  <a:pt x="8322" y="3841"/>
                  <a:pt x="7971" y="3691"/>
                </a:cubicBezTo>
                <a:lnTo>
                  <a:pt x="5765" y="2763"/>
                </a:lnTo>
                <a:cubicBezTo>
                  <a:pt x="5640" y="2713"/>
                  <a:pt x="5565" y="2638"/>
                  <a:pt x="5515" y="2513"/>
                </a:cubicBezTo>
                <a:lnTo>
                  <a:pt x="4562" y="282"/>
                </a:lnTo>
                <a:cubicBezTo>
                  <a:pt x="4487" y="94"/>
                  <a:pt x="4324" y="0"/>
                  <a:pt x="416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95" name="Google Shape;644;p8"/>
          <p:cNvSpPr/>
          <p:nvPr/>
        </p:nvSpPr>
        <p:spPr>
          <a:xfrm>
            <a:off x="1721047" y="252153"/>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2296" name="Google Shape;645;p8"/>
          <p:cNvSpPr/>
          <p:nvPr/>
        </p:nvSpPr>
        <p:spPr>
          <a:xfrm flipH="1">
            <a:off x="8299960" y="4304116"/>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72" name="Shape 646"/>
        <p:cNvGrpSpPr/>
        <p:nvPr/>
      </p:nvGrpSpPr>
      <p:grpSpPr>
        <a:xfrm>
          <a:off x="0" y="0"/>
          <a:ext cx="0" cy="0"/>
          <a:chOff x="0" y="0"/>
          <a:chExt cx="0" cy="0"/>
        </a:xfrm>
      </p:grpSpPr>
      <p:grpSp>
        <p:nvGrpSpPr>
          <p:cNvPr id="173" name="Google Shape;647;p9"/>
          <p:cNvGrpSpPr/>
          <p:nvPr/>
        </p:nvGrpSpPr>
        <p:grpSpPr>
          <a:xfrm>
            <a:off x="-92" y="-411"/>
            <a:ext cx="9143872" cy="5144320"/>
            <a:chOff x="238125" y="846625"/>
            <a:chExt cx="7143650" cy="4019000"/>
          </a:xfrm>
        </p:grpSpPr>
        <p:sp>
          <p:nvSpPr>
            <p:cNvPr id="1050410" name="Google Shape;648;p9"/>
            <p:cNvSpPr/>
            <p:nvPr/>
          </p:nvSpPr>
          <p:spPr>
            <a:xfrm>
              <a:off x="3646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1" name="Google Shape;649;p9"/>
            <p:cNvSpPr/>
            <p:nvPr/>
          </p:nvSpPr>
          <p:spPr>
            <a:xfrm>
              <a:off x="505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2" name="Google Shape;650;p9"/>
            <p:cNvSpPr/>
            <p:nvPr/>
          </p:nvSpPr>
          <p:spPr>
            <a:xfrm>
              <a:off x="645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3" name="Google Shape;651;p9"/>
            <p:cNvSpPr/>
            <p:nvPr/>
          </p:nvSpPr>
          <p:spPr>
            <a:xfrm>
              <a:off x="786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4" name="Google Shape;652;p9"/>
            <p:cNvSpPr/>
            <p:nvPr/>
          </p:nvSpPr>
          <p:spPr>
            <a:xfrm>
              <a:off x="927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5" name="Google Shape;653;p9"/>
            <p:cNvSpPr/>
            <p:nvPr/>
          </p:nvSpPr>
          <p:spPr>
            <a:xfrm>
              <a:off x="10677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6" name="Google Shape;654;p9"/>
            <p:cNvSpPr/>
            <p:nvPr/>
          </p:nvSpPr>
          <p:spPr>
            <a:xfrm>
              <a:off x="1208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7" name="Google Shape;655;p9"/>
            <p:cNvSpPr/>
            <p:nvPr/>
          </p:nvSpPr>
          <p:spPr>
            <a:xfrm>
              <a:off x="134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8" name="Google Shape;656;p9"/>
            <p:cNvSpPr/>
            <p:nvPr/>
          </p:nvSpPr>
          <p:spPr>
            <a:xfrm>
              <a:off x="1489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19" name="Google Shape;657;p9"/>
            <p:cNvSpPr/>
            <p:nvPr/>
          </p:nvSpPr>
          <p:spPr>
            <a:xfrm>
              <a:off x="16302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0" name="Google Shape;658;p9"/>
            <p:cNvSpPr/>
            <p:nvPr/>
          </p:nvSpPr>
          <p:spPr>
            <a:xfrm>
              <a:off x="17709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1" name="Google Shape;659;p9"/>
            <p:cNvSpPr/>
            <p:nvPr/>
          </p:nvSpPr>
          <p:spPr>
            <a:xfrm>
              <a:off x="1911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2" name="Google Shape;660;p9"/>
            <p:cNvSpPr/>
            <p:nvPr/>
          </p:nvSpPr>
          <p:spPr>
            <a:xfrm>
              <a:off x="205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3" name="Google Shape;661;p9"/>
            <p:cNvSpPr/>
            <p:nvPr/>
          </p:nvSpPr>
          <p:spPr>
            <a:xfrm>
              <a:off x="21928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4" name="Google Shape;662;p9"/>
            <p:cNvSpPr/>
            <p:nvPr/>
          </p:nvSpPr>
          <p:spPr>
            <a:xfrm>
              <a:off x="23334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5" name="Google Shape;663;p9"/>
            <p:cNvSpPr/>
            <p:nvPr/>
          </p:nvSpPr>
          <p:spPr>
            <a:xfrm>
              <a:off x="2474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6" name="Google Shape;664;p9"/>
            <p:cNvSpPr/>
            <p:nvPr/>
          </p:nvSpPr>
          <p:spPr>
            <a:xfrm>
              <a:off x="2614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7" name="Google Shape;665;p9"/>
            <p:cNvSpPr/>
            <p:nvPr/>
          </p:nvSpPr>
          <p:spPr>
            <a:xfrm>
              <a:off x="275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8" name="Google Shape;666;p9"/>
            <p:cNvSpPr/>
            <p:nvPr/>
          </p:nvSpPr>
          <p:spPr>
            <a:xfrm>
              <a:off x="28959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29" name="Google Shape;667;p9"/>
            <p:cNvSpPr/>
            <p:nvPr/>
          </p:nvSpPr>
          <p:spPr>
            <a:xfrm>
              <a:off x="30365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0" name="Google Shape;668;p9"/>
            <p:cNvSpPr/>
            <p:nvPr/>
          </p:nvSpPr>
          <p:spPr>
            <a:xfrm>
              <a:off x="3177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1" name="Google Shape;669;p9"/>
            <p:cNvSpPr/>
            <p:nvPr/>
          </p:nvSpPr>
          <p:spPr>
            <a:xfrm>
              <a:off x="3317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2" name="Google Shape;670;p9"/>
            <p:cNvSpPr/>
            <p:nvPr/>
          </p:nvSpPr>
          <p:spPr>
            <a:xfrm>
              <a:off x="345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3" name="Google Shape;671;p9"/>
            <p:cNvSpPr/>
            <p:nvPr/>
          </p:nvSpPr>
          <p:spPr>
            <a:xfrm>
              <a:off x="359900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4" name="Google Shape;672;p9"/>
            <p:cNvSpPr/>
            <p:nvPr/>
          </p:nvSpPr>
          <p:spPr>
            <a:xfrm>
              <a:off x="37396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5" name="Google Shape;673;p9"/>
            <p:cNvSpPr/>
            <p:nvPr/>
          </p:nvSpPr>
          <p:spPr>
            <a:xfrm>
              <a:off x="3880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6" name="Google Shape;674;p9"/>
            <p:cNvSpPr/>
            <p:nvPr/>
          </p:nvSpPr>
          <p:spPr>
            <a:xfrm>
              <a:off x="402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7" name="Google Shape;675;p9"/>
            <p:cNvSpPr/>
            <p:nvPr/>
          </p:nvSpPr>
          <p:spPr>
            <a:xfrm>
              <a:off x="41615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8" name="Google Shape;676;p9"/>
            <p:cNvSpPr/>
            <p:nvPr/>
          </p:nvSpPr>
          <p:spPr>
            <a:xfrm>
              <a:off x="430212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39" name="Google Shape;677;p9"/>
            <p:cNvSpPr/>
            <p:nvPr/>
          </p:nvSpPr>
          <p:spPr>
            <a:xfrm>
              <a:off x="44427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0" name="Google Shape;678;p9"/>
            <p:cNvSpPr/>
            <p:nvPr/>
          </p:nvSpPr>
          <p:spPr>
            <a:xfrm>
              <a:off x="4583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1" name="Google Shape;679;p9"/>
            <p:cNvSpPr/>
            <p:nvPr/>
          </p:nvSpPr>
          <p:spPr>
            <a:xfrm>
              <a:off x="472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2" name="Google Shape;680;p9"/>
            <p:cNvSpPr/>
            <p:nvPr/>
          </p:nvSpPr>
          <p:spPr>
            <a:xfrm>
              <a:off x="48646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3" name="Google Shape;681;p9"/>
            <p:cNvSpPr/>
            <p:nvPr/>
          </p:nvSpPr>
          <p:spPr>
            <a:xfrm>
              <a:off x="500522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4" name="Google Shape;682;p9"/>
            <p:cNvSpPr/>
            <p:nvPr/>
          </p:nvSpPr>
          <p:spPr>
            <a:xfrm>
              <a:off x="5145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5" name="Google Shape;683;p9"/>
            <p:cNvSpPr/>
            <p:nvPr/>
          </p:nvSpPr>
          <p:spPr>
            <a:xfrm>
              <a:off x="5286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6" name="Google Shape;684;p9"/>
            <p:cNvSpPr/>
            <p:nvPr/>
          </p:nvSpPr>
          <p:spPr>
            <a:xfrm>
              <a:off x="5427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7" name="Google Shape;685;p9"/>
            <p:cNvSpPr/>
            <p:nvPr/>
          </p:nvSpPr>
          <p:spPr>
            <a:xfrm>
              <a:off x="5567750" y="846625"/>
              <a:ext cx="0" cy="4019000"/>
            </a:xfrm>
            <a:custGeom>
              <a:avLst/>
              <a:ahLst/>
              <a:rect l="l" t="t" r="r" b="b"/>
              <a:pathLst>
                <a:path w="0"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8" name="Google Shape;686;p9"/>
            <p:cNvSpPr/>
            <p:nvPr/>
          </p:nvSpPr>
          <p:spPr>
            <a:xfrm>
              <a:off x="57083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49" name="Google Shape;687;p9"/>
            <p:cNvSpPr/>
            <p:nvPr/>
          </p:nvSpPr>
          <p:spPr>
            <a:xfrm>
              <a:off x="5848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0" name="Google Shape;688;p9"/>
            <p:cNvSpPr/>
            <p:nvPr/>
          </p:nvSpPr>
          <p:spPr>
            <a:xfrm>
              <a:off x="5989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1" name="Google Shape;689;p9"/>
            <p:cNvSpPr/>
            <p:nvPr/>
          </p:nvSpPr>
          <p:spPr>
            <a:xfrm>
              <a:off x="6130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2" name="Google Shape;690;p9"/>
            <p:cNvSpPr/>
            <p:nvPr/>
          </p:nvSpPr>
          <p:spPr>
            <a:xfrm>
              <a:off x="627085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3" name="Google Shape;691;p9"/>
            <p:cNvSpPr/>
            <p:nvPr/>
          </p:nvSpPr>
          <p:spPr>
            <a:xfrm>
              <a:off x="64114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4" name="Google Shape;692;p9"/>
            <p:cNvSpPr/>
            <p:nvPr/>
          </p:nvSpPr>
          <p:spPr>
            <a:xfrm>
              <a:off x="65520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5" name="Google Shape;693;p9"/>
            <p:cNvSpPr/>
            <p:nvPr/>
          </p:nvSpPr>
          <p:spPr>
            <a:xfrm>
              <a:off x="66926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6" name="Google Shape;694;p9"/>
            <p:cNvSpPr/>
            <p:nvPr/>
          </p:nvSpPr>
          <p:spPr>
            <a:xfrm>
              <a:off x="6833300"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7" name="Google Shape;695;p9"/>
            <p:cNvSpPr/>
            <p:nvPr/>
          </p:nvSpPr>
          <p:spPr>
            <a:xfrm>
              <a:off x="6973950"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8" name="Google Shape;696;p9"/>
            <p:cNvSpPr/>
            <p:nvPr/>
          </p:nvSpPr>
          <p:spPr>
            <a:xfrm>
              <a:off x="7114575" y="846625"/>
              <a:ext cx="25" cy="4019000"/>
            </a:xfrm>
            <a:custGeom>
              <a:avLst/>
              <a:ahLst/>
              <a:rect l="l" t="t" r="r" b="b"/>
              <a:pathLst>
                <a:path w="1" h="160760" fill="none" extrusionOk="0">
                  <a:moveTo>
                    <a:pt x="0" y="0"/>
                  </a:moveTo>
                  <a:lnTo>
                    <a:pt x="0"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59" name="Google Shape;697;p9"/>
            <p:cNvSpPr/>
            <p:nvPr/>
          </p:nvSpPr>
          <p:spPr>
            <a:xfrm>
              <a:off x="7255175" y="846625"/>
              <a:ext cx="25" cy="4019000"/>
            </a:xfrm>
            <a:custGeom>
              <a:avLst/>
              <a:ahLst/>
              <a:rect l="l" t="t" r="r" b="b"/>
              <a:pathLst>
                <a:path w="1" h="160760" fill="none" extrusionOk="0">
                  <a:moveTo>
                    <a:pt x="1" y="0"/>
                  </a:moveTo>
                  <a:lnTo>
                    <a:pt x="1" y="160759"/>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0" name="Google Shape;698;p9"/>
            <p:cNvSpPr/>
            <p:nvPr/>
          </p:nvSpPr>
          <p:spPr>
            <a:xfrm>
              <a:off x="238125" y="887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1" name="Google Shape;699;p9"/>
            <p:cNvSpPr/>
            <p:nvPr/>
          </p:nvSpPr>
          <p:spPr>
            <a:xfrm>
              <a:off x="238125" y="10280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2" name="Google Shape;700;p9"/>
            <p:cNvSpPr/>
            <p:nvPr/>
          </p:nvSpPr>
          <p:spPr>
            <a:xfrm>
              <a:off x="238125" y="116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3" name="Google Shape;701;p9"/>
            <p:cNvSpPr/>
            <p:nvPr/>
          </p:nvSpPr>
          <p:spPr>
            <a:xfrm>
              <a:off x="238125" y="13092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4" name="Google Shape;702;p9"/>
            <p:cNvSpPr/>
            <p:nvPr/>
          </p:nvSpPr>
          <p:spPr>
            <a:xfrm>
              <a:off x="238125" y="14499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5" name="Google Shape;703;p9"/>
            <p:cNvSpPr/>
            <p:nvPr/>
          </p:nvSpPr>
          <p:spPr>
            <a:xfrm>
              <a:off x="238125" y="1590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6" name="Google Shape;704;p9"/>
            <p:cNvSpPr/>
            <p:nvPr/>
          </p:nvSpPr>
          <p:spPr>
            <a:xfrm>
              <a:off x="238125" y="173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7" name="Google Shape;705;p9"/>
            <p:cNvSpPr/>
            <p:nvPr/>
          </p:nvSpPr>
          <p:spPr>
            <a:xfrm>
              <a:off x="238125" y="187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8" name="Google Shape;706;p9"/>
            <p:cNvSpPr/>
            <p:nvPr/>
          </p:nvSpPr>
          <p:spPr>
            <a:xfrm>
              <a:off x="238125" y="20124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69" name="Google Shape;707;p9"/>
            <p:cNvSpPr/>
            <p:nvPr/>
          </p:nvSpPr>
          <p:spPr>
            <a:xfrm>
              <a:off x="238125" y="2153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0" name="Google Shape;708;p9"/>
            <p:cNvSpPr/>
            <p:nvPr/>
          </p:nvSpPr>
          <p:spPr>
            <a:xfrm>
              <a:off x="238125" y="2293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1" name="Google Shape;709;p9"/>
            <p:cNvSpPr/>
            <p:nvPr/>
          </p:nvSpPr>
          <p:spPr>
            <a:xfrm>
              <a:off x="238125" y="2434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2" name="Google Shape;710;p9"/>
            <p:cNvSpPr/>
            <p:nvPr/>
          </p:nvSpPr>
          <p:spPr>
            <a:xfrm>
              <a:off x="238125" y="257487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3" name="Google Shape;711;p9"/>
            <p:cNvSpPr/>
            <p:nvPr/>
          </p:nvSpPr>
          <p:spPr>
            <a:xfrm>
              <a:off x="238125" y="27155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4" name="Google Shape;712;p9"/>
            <p:cNvSpPr/>
            <p:nvPr/>
          </p:nvSpPr>
          <p:spPr>
            <a:xfrm>
              <a:off x="238125" y="2856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5" name="Google Shape;713;p9"/>
            <p:cNvSpPr/>
            <p:nvPr/>
          </p:nvSpPr>
          <p:spPr>
            <a:xfrm>
              <a:off x="238125" y="2996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6" name="Google Shape;714;p9"/>
            <p:cNvSpPr/>
            <p:nvPr/>
          </p:nvSpPr>
          <p:spPr>
            <a:xfrm>
              <a:off x="238125" y="31373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7" name="Google Shape;715;p9"/>
            <p:cNvSpPr/>
            <p:nvPr/>
          </p:nvSpPr>
          <p:spPr>
            <a:xfrm>
              <a:off x="238125" y="327800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8" name="Google Shape;716;p9"/>
            <p:cNvSpPr/>
            <p:nvPr/>
          </p:nvSpPr>
          <p:spPr>
            <a:xfrm>
              <a:off x="238125" y="34186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79" name="Google Shape;717;p9"/>
            <p:cNvSpPr/>
            <p:nvPr/>
          </p:nvSpPr>
          <p:spPr>
            <a:xfrm>
              <a:off x="238125" y="35592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0" name="Google Shape;718;p9"/>
            <p:cNvSpPr/>
            <p:nvPr/>
          </p:nvSpPr>
          <p:spPr>
            <a:xfrm>
              <a:off x="238125" y="3699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1" name="Google Shape;719;p9"/>
            <p:cNvSpPr/>
            <p:nvPr/>
          </p:nvSpPr>
          <p:spPr>
            <a:xfrm>
              <a:off x="238125" y="38404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2" name="Google Shape;720;p9"/>
            <p:cNvSpPr/>
            <p:nvPr/>
          </p:nvSpPr>
          <p:spPr>
            <a:xfrm>
              <a:off x="238125" y="39811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3" name="Google Shape;721;p9"/>
            <p:cNvSpPr/>
            <p:nvPr/>
          </p:nvSpPr>
          <p:spPr>
            <a:xfrm>
              <a:off x="238125" y="41217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4" name="Google Shape;722;p9"/>
            <p:cNvSpPr/>
            <p:nvPr/>
          </p:nvSpPr>
          <p:spPr>
            <a:xfrm>
              <a:off x="238125" y="42623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5" name="Google Shape;723;p9"/>
            <p:cNvSpPr/>
            <p:nvPr/>
          </p:nvSpPr>
          <p:spPr>
            <a:xfrm>
              <a:off x="238125" y="4402925"/>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6" name="Google Shape;724;p9"/>
            <p:cNvSpPr/>
            <p:nvPr/>
          </p:nvSpPr>
          <p:spPr>
            <a:xfrm>
              <a:off x="238125" y="4543550"/>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7" name="Google Shape;725;p9"/>
            <p:cNvSpPr/>
            <p:nvPr/>
          </p:nvSpPr>
          <p:spPr>
            <a:xfrm>
              <a:off x="238125" y="4684200"/>
              <a:ext cx="7143650" cy="25"/>
            </a:xfrm>
            <a:custGeom>
              <a:avLst/>
              <a:ahLst/>
              <a:rect l="l" t="t" r="r" b="b"/>
              <a:pathLst>
                <a:path w="285746" h="1" fill="none" extrusionOk="0">
                  <a:moveTo>
                    <a:pt x="285745" y="1"/>
                  </a:moveTo>
                  <a:lnTo>
                    <a:pt x="0" y="1"/>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88" name="Google Shape;726;p9"/>
            <p:cNvSpPr/>
            <p:nvPr/>
          </p:nvSpPr>
          <p:spPr>
            <a:xfrm>
              <a:off x="238125" y="4824825"/>
              <a:ext cx="7143650" cy="25"/>
            </a:xfrm>
            <a:custGeom>
              <a:avLst/>
              <a:ahLst/>
              <a:rect l="l" t="t" r="r" b="b"/>
              <a:pathLst>
                <a:path w="285746" h="1" fill="none" extrusionOk="0">
                  <a:moveTo>
                    <a:pt x="285745" y="0"/>
                  </a:moveTo>
                  <a:lnTo>
                    <a:pt x="0" y="0"/>
                  </a:lnTo>
                </a:path>
              </a:pathLst>
            </a:custGeom>
            <a:noFill/>
            <a:ln w="9525" cap="flat" cmpd="sng">
              <a:solidFill>
                <a:schemeClr val="accent6"/>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489" name="Google Shape;727;p9"/>
          <p:cNvSpPr/>
          <p:nvPr/>
        </p:nvSpPr>
        <p:spPr>
          <a:xfrm flipH="1">
            <a:off x="1483800" y="1122125"/>
            <a:ext cx="6176700" cy="27957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0" name="Google Shape;728;p9"/>
          <p:cNvSpPr txBox="1"/>
          <p:nvPr>
            <p:ph type="title"/>
          </p:nvPr>
        </p:nvSpPr>
        <p:spPr>
          <a:xfrm>
            <a:off x="2215950" y="1587975"/>
            <a:ext cx="4712100" cy="1251900"/>
          </a:xfrm>
          <a:prstGeom prst="rect"/>
        </p:spPr>
        <p:txBody>
          <a:bodyPr anchor="ctr" anchorCtr="0" bIns="91425" lIns="91425" rIns="91425" spcFirstLastPara="1" tIns="91425" wrap="square">
            <a:noAutofit/>
          </a:bodyPr>
          <a:lstStyle>
            <a:lvl1pPr algn="ctr" lvl="0">
              <a:spcBef>
                <a:spcPts val="0"/>
              </a:spcBef>
              <a:spcAft>
                <a:spcPts val="0"/>
              </a:spcAft>
              <a:buSzPts val="4200"/>
              <a:buNone/>
              <a:defRPr sz="9600"/>
            </a:lvl1pPr>
            <a:lvl2pPr algn="ctr" lvl="1">
              <a:spcBef>
                <a:spcPts val="0"/>
              </a:spcBef>
              <a:spcAft>
                <a:spcPts val="0"/>
              </a:spcAft>
              <a:buSzPts val="4200"/>
              <a:buNone/>
              <a:defRPr sz="4200"/>
            </a:lvl2pPr>
            <a:lvl3pPr algn="ctr" lvl="2">
              <a:spcBef>
                <a:spcPts val="0"/>
              </a:spcBef>
              <a:spcAft>
                <a:spcPts val="0"/>
              </a:spcAft>
              <a:buSzPts val="4200"/>
              <a:buNone/>
              <a:defRPr sz="4200"/>
            </a:lvl3pPr>
            <a:lvl4pPr algn="ctr" lvl="3">
              <a:spcBef>
                <a:spcPts val="0"/>
              </a:spcBef>
              <a:spcAft>
                <a:spcPts val="0"/>
              </a:spcAft>
              <a:buSzPts val="4200"/>
              <a:buNone/>
              <a:defRPr sz="4200"/>
            </a:lvl4pPr>
            <a:lvl5pPr algn="ctr" lvl="4">
              <a:spcBef>
                <a:spcPts val="0"/>
              </a:spcBef>
              <a:spcAft>
                <a:spcPts val="0"/>
              </a:spcAft>
              <a:buSzPts val="4200"/>
              <a:buNone/>
              <a:defRPr sz="4200"/>
            </a:lvl5pPr>
            <a:lvl6pPr algn="ctr" lvl="5">
              <a:spcBef>
                <a:spcPts val="0"/>
              </a:spcBef>
              <a:spcAft>
                <a:spcPts val="0"/>
              </a:spcAft>
              <a:buSzPts val="4200"/>
              <a:buNone/>
              <a:defRPr sz="4200"/>
            </a:lvl6pPr>
            <a:lvl7pPr algn="ctr" lvl="6">
              <a:spcBef>
                <a:spcPts val="0"/>
              </a:spcBef>
              <a:spcAft>
                <a:spcPts val="0"/>
              </a:spcAft>
              <a:buSzPts val="4200"/>
              <a:buNone/>
              <a:defRPr sz="4200"/>
            </a:lvl7pPr>
            <a:lvl8pPr algn="ctr" lvl="7">
              <a:spcBef>
                <a:spcPts val="0"/>
              </a:spcBef>
              <a:spcAft>
                <a:spcPts val="0"/>
              </a:spcAft>
              <a:buSzPts val="4200"/>
              <a:buNone/>
              <a:defRPr sz="4200"/>
            </a:lvl8pPr>
            <a:lvl9pPr algn="ctr" lvl="8">
              <a:spcBef>
                <a:spcPts val="0"/>
              </a:spcBef>
              <a:spcAft>
                <a:spcPts val="0"/>
              </a:spcAft>
              <a:buSzPts val="4200"/>
              <a:buNone/>
              <a:defRPr sz="4200"/>
            </a:lvl9pPr>
          </a:lstStyle>
          <a:p/>
        </p:txBody>
      </p:sp>
      <p:sp>
        <p:nvSpPr>
          <p:cNvPr id="1050491" name="Google Shape;729;p9"/>
          <p:cNvSpPr txBox="1"/>
          <p:nvPr>
            <p:ph type="subTitle" idx="1"/>
          </p:nvPr>
        </p:nvSpPr>
        <p:spPr>
          <a:xfrm>
            <a:off x="2215950" y="2840025"/>
            <a:ext cx="4712100" cy="715500"/>
          </a:xfrm>
          <a:prstGeom prst="rect"/>
        </p:spPr>
        <p:txBody>
          <a:bodyPr anchor="t" anchorCtr="0" bIns="91425" lIns="91425" rIns="91425" spcFirstLastPara="1" tIns="91425" wrap="square">
            <a:noAutofit/>
          </a:bodyPr>
          <a:lstStyle>
            <a:lvl1pPr algn="ctr" lvl="0">
              <a:lnSpc>
                <a:spcPct val="100000"/>
              </a:lnSpc>
              <a:spcBef>
                <a:spcPts val="0"/>
              </a:spcBef>
              <a:spcAft>
                <a:spcPts val="0"/>
              </a:spcAft>
              <a:buSzPts val="2100"/>
              <a:buNone/>
              <a:defRPr sz="16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p:txBody>
      </p:sp>
      <p:sp>
        <p:nvSpPr>
          <p:cNvPr id="1050492" name="Google Shape;730;p9"/>
          <p:cNvSpPr/>
          <p:nvPr/>
        </p:nvSpPr>
        <p:spPr>
          <a:xfrm>
            <a:off x="593437" y="1715911"/>
            <a:ext cx="188366" cy="185041"/>
          </a:xfrm>
          <a:custGeom>
            <a:avLst/>
            <a:ahLst/>
            <a:rect l="l" t="t" r="r" b="b"/>
            <a:pathLst>
              <a:path w="6743" h="6624" extrusionOk="0">
                <a:moveTo>
                  <a:pt x="3384" y="1"/>
                </a:moveTo>
                <a:cubicBezTo>
                  <a:pt x="3253" y="1"/>
                  <a:pt x="3121" y="76"/>
                  <a:pt x="3059" y="226"/>
                </a:cubicBezTo>
                <a:lnTo>
                  <a:pt x="2282" y="2006"/>
                </a:lnTo>
                <a:cubicBezTo>
                  <a:pt x="2257" y="2106"/>
                  <a:pt x="2181" y="2156"/>
                  <a:pt x="2106" y="2206"/>
                </a:cubicBezTo>
                <a:lnTo>
                  <a:pt x="277" y="2983"/>
                </a:lnTo>
                <a:cubicBezTo>
                  <a:pt x="1" y="3109"/>
                  <a:pt x="1" y="3510"/>
                  <a:pt x="277" y="3635"/>
                </a:cubicBezTo>
                <a:lnTo>
                  <a:pt x="2056" y="4387"/>
                </a:lnTo>
                <a:cubicBezTo>
                  <a:pt x="2156" y="4437"/>
                  <a:pt x="2232" y="4487"/>
                  <a:pt x="2257" y="4587"/>
                </a:cubicBezTo>
                <a:lnTo>
                  <a:pt x="3034" y="6417"/>
                </a:lnTo>
                <a:cubicBezTo>
                  <a:pt x="3096" y="6555"/>
                  <a:pt x="3228" y="6624"/>
                  <a:pt x="3359" y="6624"/>
                </a:cubicBezTo>
                <a:cubicBezTo>
                  <a:pt x="3491" y="6624"/>
                  <a:pt x="3623" y="6555"/>
                  <a:pt x="3685" y="6417"/>
                </a:cubicBezTo>
                <a:lnTo>
                  <a:pt x="4437" y="4612"/>
                </a:lnTo>
                <a:cubicBezTo>
                  <a:pt x="4487" y="4537"/>
                  <a:pt x="4537" y="4462"/>
                  <a:pt x="4638" y="4437"/>
                </a:cubicBezTo>
                <a:lnTo>
                  <a:pt x="6467" y="3660"/>
                </a:lnTo>
                <a:cubicBezTo>
                  <a:pt x="6743" y="3535"/>
                  <a:pt x="6743" y="3109"/>
                  <a:pt x="6467" y="3008"/>
                </a:cubicBezTo>
                <a:lnTo>
                  <a:pt x="4663" y="2231"/>
                </a:lnTo>
                <a:cubicBezTo>
                  <a:pt x="4587" y="2206"/>
                  <a:pt x="4512" y="2131"/>
                  <a:pt x="4487" y="2056"/>
                </a:cubicBezTo>
                <a:lnTo>
                  <a:pt x="3710" y="226"/>
                </a:lnTo>
                <a:cubicBezTo>
                  <a:pt x="3648" y="76"/>
                  <a:pt x="3516" y="1"/>
                  <a:pt x="33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3" name="Google Shape;731;p9"/>
          <p:cNvSpPr/>
          <p:nvPr/>
        </p:nvSpPr>
        <p:spPr>
          <a:xfrm>
            <a:off x="6745693" y="410822"/>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4" name="Google Shape;732;p9"/>
          <p:cNvSpPr/>
          <p:nvPr/>
        </p:nvSpPr>
        <p:spPr>
          <a:xfrm>
            <a:off x="8553322" y="1070514"/>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5" name="Google Shape;733;p9"/>
          <p:cNvSpPr/>
          <p:nvPr/>
        </p:nvSpPr>
        <p:spPr>
          <a:xfrm>
            <a:off x="7142804" y="26200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6" name="Google Shape;734;p9"/>
          <p:cNvSpPr/>
          <p:nvPr/>
        </p:nvSpPr>
        <p:spPr>
          <a:xfrm>
            <a:off x="8501269" y="408706"/>
            <a:ext cx="149843" cy="147217"/>
          </a:xfrm>
          <a:custGeom>
            <a:avLst/>
            <a:ahLst/>
            <a:rect l="l" t="t" r="r" b="b"/>
            <a:pathLst>
              <a:path w="5364" h="5270" extrusionOk="0">
                <a:moveTo>
                  <a:pt x="2695" y="0"/>
                </a:moveTo>
                <a:cubicBezTo>
                  <a:pt x="2588" y="0"/>
                  <a:pt x="2482" y="63"/>
                  <a:pt x="2432" y="188"/>
                </a:cubicBezTo>
                <a:lnTo>
                  <a:pt x="1830" y="1592"/>
                </a:lnTo>
                <a:cubicBezTo>
                  <a:pt x="1805" y="1667"/>
                  <a:pt x="1755" y="1717"/>
                  <a:pt x="1680" y="1742"/>
                </a:cubicBezTo>
                <a:lnTo>
                  <a:pt x="226" y="2369"/>
                </a:lnTo>
                <a:cubicBezTo>
                  <a:pt x="0" y="2469"/>
                  <a:pt x="0" y="2795"/>
                  <a:pt x="226" y="2895"/>
                </a:cubicBezTo>
                <a:lnTo>
                  <a:pt x="1655" y="3496"/>
                </a:lnTo>
                <a:cubicBezTo>
                  <a:pt x="1730" y="3521"/>
                  <a:pt x="1780" y="3572"/>
                  <a:pt x="1805" y="3647"/>
                </a:cubicBezTo>
                <a:lnTo>
                  <a:pt x="2407" y="5100"/>
                </a:lnTo>
                <a:cubicBezTo>
                  <a:pt x="2457" y="5213"/>
                  <a:pt x="2563" y="5270"/>
                  <a:pt x="2670" y="5270"/>
                </a:cubicBezTo>
                <a:cubicBezTo>
                  <a:pt x="2776" y="5270"/>
                  <a:pt x="2883" y="5213"/>
                  <a:pt x="2933" y="5100"/>
                </a:cubicBezTo>
                <a:lnTo>
                  <a:pt x="3534" y="3672"/>
                </a:lnTo>
                <a:cubicBezTo>
                  <a:pt x="3559" y="3597"/>
                  <a:pt x="3635" y="3547"/>
                  <a:pt x="3685" y="3521"/>
                </a:cubicBezTo>
                <a:lnTo>
                  <a:pt x="5138" y="2895"/>
                </a:lnTo>
                <a:cubicBezTo>
                  <a:pt x="5364" y="2795"/>
                  <a:pt x="5364" y="2469"/>
                  <a:pt x="5138" y="2394"/>
                </a:cubicBezTo>
                <a:lnTo>
                  <a:pt x="3710" y="1767"/>
                </a:lnTo>
                <a:cubicBezTo>
                  <a:pt x="3660" y="1742"/>
                  <a:pt x="3610" y="1692"/>
                  <a:pt x="3559" y="1617"/>
                </a:cubicBezTo>
                <a:lnTo>
                  <a:pt x="2958" y="188"/>
                </a:lnTo>
                <a:cubicBezTo>
                  <a:pt x="2908" y="63"/>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7" name="Google Shape;735;p9"/>
          <p:cNvSpPr/>
          <p:nvPr/>
        </p:nvSpPr>
        <p:spPr>
          <a:xfrm flipH="1">
            <a:off x="429934" y="2910149"/>
            <a:ext cx="232475" cy="227922"/>
          </a:xfrm>
          <a:custGeom>
            <a:avLst/>
            <a:ahLst/>
            <a:rect l="l" t="t" r="r" b="b"/>
            <a:pathLst>
              <a:path w="8322" h="8159" extrusionOk="0">
                <a:moveTo>
                  <a:pt x="4161" y="1"/>
                </a:moveTo>
                <a:cubicBezTo>
                  <a:pt x="3998" y="1"/>
                  <a:pt x="3836" y="94"/>
                  <a:pt x="3760" y="282"/>
                </a:cubicBezTo>
                <a:lnTo>
                  <a:pt x="2833" y="2488"/>
                </a:lnTo>
                <a:cubicBezTo>
                  <a:pt x="2783" y="2588"/>
                  <a:pt x="2708" y="2663"/>
                  <a:pt x="2607" y="2714"/>
                </a:cubicBezTo>
                <a:lnTo>
                  <a:pt x="352" y="3666"/>
                </a:lnTo>
                <a:cubicBezTo>
                  <a:pt x="1" y="3816"/>
                  <a:pt x="1" y="4318"/>
                  <a:pt x="352" y="4468"/>
                </a:cubicBezTo>
                <a:lnTo>
                  <a:pt x="2557" y="5395"/>
                </a:lnTo>
                <a:cubicBezTo>
                  <a:pt x="2658" y="5445"/>
                  <a:pt x="2733" y="5521"/>
                  <a:pt x="2783" y="5646"/>
                </a:cubicBezTo>
                <a:lnTo>
                  <a:pt x="3735" y="7876"/>
                </a:lnTo>
                <a:cubicBezTo>
                  <a:pt x="3810" y="8064"/>
                  <a:pt x="3973" y="8158"/>
                  <a:pt x="4136" y="8158"/>
                </a:cubicBezTo>
                <a:cubicBezTo>
                  <a:pt x="4299" y="8158"/>
                  <a:pt x="4462" y="8064"/>
                  <a:pt x="4537" y="7876"/>
                </a:cubicBezTo>
                <a:lnTo>
                  <a:pt x="5490" y="5671"/>
                </a:lnTo>
                <a:cubicBezTo>
                  <a:pt x="5540" y="5571"/>
                  <a:pt x="5615" y="5496"/>
                  <a:pt x="5715" y="5445"/>
                </a:cubicBezTo>
                <a:lnTo>
                  <a:pt x="7971" y="4493"/>
                </a:lnTo>
                <a:cubicBezTo>
                  <a:pt x="8322" y="4343"/>
                  <a:pt x="8322" y="3841"/>
                  <a:pt x="7971" y="3691"/>
                </a:cubicBezTo>
                <a:lnTo>
                  <a:pt x="5765" y="2764"/>
                </a:lnTo>
                <a:cubicBezTo>
                  <a:pt x="5665" y="2714"/>
                  <a:pt x="5565" y="2638"/>
                  <a:pt x="5540" y="2513"/>
                </a:cubicBezTo>
                <a:lnTo>
                  <a:pt x="4562" y="282"/>
                </a:lnTo>
                <a:cubicBezTo>
                  <a:pt x="4487" y="94"/>
                  <a:pt x="4324" y="1"/>
                  <a:pt x="41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8" name="Google Shape;736;p9"/>
          <p:cNvSpPr/>
          <p:nvPr/>
        </p:nvSpPr>
        <p:spPr>
          <a:xfrm flipH="1">
            <a:off x="281487" y="2773965"/>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99" name="Google Shape;737;p9"/>
          <p:cNvSpPr/>
          <p:nvPr/>
        </p:nvSpPr>
        <p:spPr>
          <a:xfrm>
            <a:off x="2205643" y="279384"/>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0" name="Google Shape;738;p9"/>
          <p:cNvSpPr/>
          <p:nvPr/>
        </p:nvSpPr>
        <p:spPr>
          <a:xfrm>
            <a:off x="6828293" y="4572538"/>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227" name="Shape 739"/>
        <p:cNvGrpSpPr/>
        <p:nvPr/>
      </p:nvGrpSpPr>
      <p:grpSpPr>
        <a:xfrm>
          <a:off x="0" y="0"/>
          <a:ext cx="0" cy="0"/>
          <a:chOff x="0" y="0"/>
          <a:chExt cx="0" cy="0"/>
        </a:xfrm>
      </p:grpSpPr>
      <p:sp>
        <p:nvSpPr>
          <p:cNvPr id="1051298" name="Google Shape;740;p10"/>
          <p:cNvSpPr/>
          <p:nvPr/>
        </p:nvSpPr>
        <p:spPr>
          <a:xfrm>
            <a:off x="720000" y="3153450"/>
            <a:ext cx="3918900" cy="1434300"/>
          </a:xfrm>
          <a:prstGeom prst="trapezoid">
            <a:avLst>
              <a:gd name="adj" fmla="val 8730"/>
            </a:avLst>
          </a:pr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299" name="Google Shape;741;p10"/>
          <p:cNvSpPr txBox="1"/>
          <p:nvPr>
            <p:ph type="body" idx="1"/>
          </p:nvPr>
        </p:nvSpPr>
        <p:spPr>
          <a:xfrm flipH="1">
            <a:off x="925802" y="3177311"/>
            <a:ext cx="3507300" cy="1386600"/>
          </a:xfrm>
          <a:prstGeom prst="rect"/>
        </p:spPr>
        <p:txBody>
          <a:bodyPr anchor="ctr" anchorCtr="0" bIns="91425" lIns="91425" rIns="91425" spcFirstLastPara="1" tIns="91425" wrap="square">
            <a:normAutofit/>
          </a:bodyPr>
          <a:lstStyle>
            <a:lvl1pPr algn="ctr" indent="-228600" lvl="0" marL="457200">
              <a:lnSpc>
                <a:spcPct val="100000"/>
              </a:lnSpc>
              <a:spcBef>
                <a:spcPts val="0"/>
              </a:spcBef>
              <a:spcAft>
                <a:spcPts val="0"/>
              </a:spcAft>
              <a:buSzPts val="1400"/>
              <a:buNone/>
              <a:defRPr sz="2800">
                <a:latin typeface="Luckiest Guy"/>
                <a:ea typeface="Luckiest Guy"/>
                <a:cs typeface="Luckiest Guy"/>
                <a:sym typeface="Luckiest Guy"/>
              </a:defRPr>
            </a:lvl1pPr>
          </a:lstStyle>
          <a:p/>
        </p:txBody>
      </p:sp>
      <p:sp>
        <p:nvSpPr>
          <p:cNvPr id="1051300" name="Google Shape;742;p10"/>
          <p:cNvSpPr/>
          <p:nvPr/>
        </p:nvSpPr>
        <p:spPr>
          <a:xfrm>
            <a:off x="8752522" y="973889"/>
            <a:ext cx="233173" cy="228089"/>
          </a:xfrm>
          <a:custGeom>
            <a:avLst/>
            <a:ahLst/>
            <a:rect l="l" t="t" r="r" b="b"/>
            <a:pathLst>
              <a:path w="8347" h="8165" extrusionOk="0">
                <a:moveTo>
                  <a:pt x="4186" y="0"/>
                </a:moveTo>
                <a:cubicBezTo>
                  <a:pt x="4023" y="0"/>
                  <a:pt x="3860" y="94"/>
                  <a:pt x="3785" y="282"/>
                </a:cubicBezTo>
                <a:lnTo>
                  <a:pt x="2857" y="2488"/>
                </a:lnTo>
                <a:cubicBezTo>
                  <a:pt x="2807" y="2588"/>
                  <a:pt x="2707" y="2663"/>
                  <a:pt x="2607" y="2713"/>
                </a:cubicBezTo>
                <a:lnTo>
                  <a:pt x="351" y="3666"/>
                </a:lnTo>
                <a:cubicBezTo>
                  <a:pt x="0" y="3816"/>
                  <a:pt x="0" y="4317"/>
                  <a:pt x="351" y="4468"/>
                </a:cubicBezTo>
                <a:lnTo>
                  <a:pt x="2582" y="5395"/>
                </a:lnTo>
                <a:cubicBezTo>
                  <a:pt x="2682" y="5445"/>
                  <a:pt x="2757" y="5546"/>
                  <a:pt x="2807" y="5646"/>
                </a:cubicBezTo>
                <a:lnTo>
                  <a:pt x="3760" y="7901"/>
                </a:lnTo>
                <a:cubicBezTo>
                  <a:pt x="3835" y="8077"/>
                  <a:pt x="3998" y="8165"/>
                  <a:pt x="4161" y="8165"/>
                </a:cubicBezTo>
                <a:cubicBezTo>
                  <a:pt x="4324" y="8165"/>
                  <a:pt x="4486" y="8077"/>
                  <a:pt x="4562" y="7901"/>
                </a:cubicBezTo>
                <a:lnTo>
                  <a:pt x="5489" y="5671"/>
                </a:lnTo>
                <a:cubicBezTo>
                  <a:pt x="5539" y="5571"/>
                  <a:pt x="5614" y="5495"/>
                  <a:pt x="5740" y="5445"/>
                </a:cubicBezTo>
                <a:lnTo>
                  <a:pt x="7970" y="4493"/>
                </a:lnTo>
                <a:cubicBezTo>
                  <a:pt x="8346" y="4343"/>
                  <a:pt x="8346" y="3841"/>
                  <a:pt x="7970" y="3691"/>
                </a:cubicBezTo>
                <a:lnTo>
                  <a:pt x="5765" y="2764"/>
                </a:lnTo>
                <a:cubicBezTo>
                  <a:pt x="5664" y="2713"/>
                  <a:pt x="5589" y="2638"/>
                  <a:pt x="5539" y="2513"/>
                </a:cubicBezTo>
                <a:lnTo>
                  <a:pt x="4587" y="282"/>
                </a:lnTo>
                <a:cubicBezTo>
                  <a:pt x="4512" y="94"/>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01" name="Google Shape;743;p10"/>
          <p:cNvSpPr/>
          <p:nvPr/>
        </p:nvSpPr>
        <p:spPr>
          <a:xfrm>
            <a:off x="7120504" y="451253"/>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1302" name="Google Shape;744;p10"/>
          <p:cNvSpPr/>
          <p:nvPr/>
        </p:nvSpPr>
        <p:spPr>
          <a:xfrm flipH="1">
            <a:off x="281485" y="4383696"/>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slideLayout" Target="../slideLayouts/slideLayout31.xml"/><Relationship Id="rId3"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slideLayout" Target="../slideLayouts/slideLayout33.xml"/><Relationship Id="rId3" Type="http://schemas.openxmlformats.org/officeDocument/2006/relationships/slideLayout" Target="../slideLayouts/slideLayout34.xml"/><Relationship Id="rId4" Type="http://schemas.openxmlformats.org/officeDocument/2006/relationships/slideLayout" Target="../slideLayouts/slideLayout35.xml"/><Relationship Id="rId5" Type="http://schemas.openxmlformats.org/officeDocument/2006/relationships/slideLayout" Target="../slideLayouts/slideLayout36.xml"/><Relationship Id="rId6" Type="http://schemas.openxmlformats.org/officeDocument/2006/relationships/slideLayout" Target="../slideLayouts/slideLayout37.xml"/><Relationship Id="rId7" Type="http://schemas.openxmlformats.org/officeDocument/2006/relationships/slideLayout" Target="../slideLayouts/slideLayout38.xml"/><Relationship Id="rId8" Type="http://schemas.openxmlformats.org/officeDocument/2006/relationships/slideLayout" Target="../slideLayouts/slideLayout39.xml"/><Relationship Id="rId9" Type="http://schemas.openxmlformats.org/officeDocument/2006/relationships/slideLayout" Target="../slideLayouts/slideLayout40.xml"/><Relationship Id="rId10" Type="http://schemas.openxmlformats.org/officeDocument/2006/relationships/slideLayout" Target="../slideLayouts/slideLayout41.xml"/><Relationship Id="rId11" Type="http://schemas.openxmlformats.org/officeDocument/2006/relationships/slideLayout" Target="../slideLayouts/slideLayout42.xml"/><Relationship Id="rId12" Type="http://schemas.openxmlformats.org/officeDocument/2006/relationships/slideLayout" Target="../slideLayouts/slideLayout43.xml"/><Relationship Id="rId13" Type="http://schemas.openxmlformats.org/officeDocument/2006/relationships/slideLayout" Target="../slideLayouts/slideLayout44.xml"/><Relationship Id="rId14" Type="http://schemas.openxmlformats.org/officeDocument/2006/relationships/slideLayout" Target="../slideLayouts/slideLayout45.xml"/><Relationship Id="rId15" Type="http://schemas.openxmlformats.org/officeDocument/2006/relationships/slideLayout" Target="../slideLayouts/slideLayout46.xml"/><Relationship Id="rId16" Type="http://schemas.openxmlformats.org/officeDocument/2006/relationships/slideLayout" Target="../slideLayouts/slideLayout47.xml"/><Relationship Id="rId17" Type="http://schemas.openxmlformats.org/officeDocument/2006/relationships/slideLayout" Target="../slideLayouts/slideLayout48.xml"/><Relationship Id="rId18" Type="http://schemas.openxmlformats.org/officeDocument/2006/relationships/slideLayout" Target="../slideLayouts/slideLayout49.xml"/><Relationship Id="rId19" Type="http://schemas.openxmlformats.org/officeDocument/2006/relationships/slideLayout" Target="../slideLayouts/slideLayout50.xml"/><Relationship Id="rId20" Type="http://schemas.openxmlformats.org/officeDocument/2006/relationships/slideLayout" Target="../slideLayouts/slideLayout51.xml"/><Relationship Id="rId21" Type="http://schemas.openxmlformats.org/officeDocument/2006/relationships/slideLayout" Target="../slideLayouts/slideLayout52.xml"/><Relationship Id="rId22" Type="http://schemas.openxmlformats.org/officeDocument/2006/relationships/slideLayout" Target="../slideLayouts/slideLayout53.xml"/><Relationship Id="rId23" Type="http://schemas.openxmlformats.org/officeDocument/2006/relationships/slideLayout" Target="../slideLayouts/slideLayout54.xml"/><Relationship Id="rId24" Type="http://schemas.openxmlformats.org/officeDocument/2006/relationships/slideLayout" Target="../slideLayouts/slideLayout55.xml"/><Relationship Id="rId25" Type="http://schemas.openxmlformats.org/officeDocument/2006/relationships/slideLayout" Target="../slideLayouts/slideLayout56.xml"/><Relationship Id="rId26" Type="http://schemas.openxmlformats.org/officeDocument/2006/relationships/slideLayout" Target="../slideLayouts/slideLayout57.xml"/><Relationship Id="rId27" Type="http://schemas.openxmlformats.org/officeDocument/2006/relationships/slideLayout" Target="../slideLayouts/slideLayout58.xml"/><Relationship Id="rId28" Type="http://schemas.openxmlformats.org/officeDocument/2006/relationships/slideLayout" Target="../slideLayouts/slideLayout59.xml"/><Relationship Id="rId29" Type="http://schemas.openxmlformats.org/officeDocument/2006/relationships/slideLayout" Target="../slideLayouts/slideLayout60.xml"/><Relationship Id="rId30"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p:bgPr>
    </p:bg>
    <p:spTree>
      <p:nvGrpSpPr>
        <p:cNvPr id="13" name="Shape 5"/>
        <p:cNvGrpSpPr/>
        <p:nvPr/>
      </p:nvGrpSpPr>
      <p:grpSpPr>
        <a:xfrm>
          <a:off x="0" y="0"/>
          <a:ext cx="0" cy="0"/>
          <a:chOff x="0" y="0"/>
          <a:chExt cx="0" cy="0"/>
        </a:xfrm>
      </p:grpSpPr>
      <p:sp>
        <p:nvSpPr>
          <p:cNvPr id="1048576" name="Google Shape;6;p1"/>
          <p:cNvSpPr txBox="1"/>
          <p:nvPr>
            <p:ph type="title"/>
          </p:nvPr>
        </p:nvSpPr>
        <p:spPr>
          <a:xfrm>
            <a:off x="880200" y="540000"/>
            <a:ext cx="7383600" cy="423300"/>
          </a:xfrm>
          <a:prstGeom prst="rect"/>
          <a:noFill/>
          <a:ln>
            <a:noFill/>
          </a:ln>
        </p:spPr>
        <p:txBody>
          <a:bodyPr anchor="ctr" anchorCtr="0" bIns="91425" lIns="91425" rIns="91425" spcFirstLastPara="1" tIns="91425" wrap="square">
            <a:noAutofit/>
          </a:bodyPr>
          <a:lstStyle>
            <a:lvl1pPr lvl="0">
              <a:spcBef>
                <a:spcPts val="0"/>
              </a:spcBef>
              <a:spcAft>
                <a:spcPts val="0"/>
              </a:spcAft>
              <a:buClr>
                <a:schemeClr val="accent3"/>
              </a:buClr>
              <a:buSzPts val="2800"/>
              <a:buFont typeface="Luckiest Guy"/>
              <a:buNone/>
              <a:defRPr sz="2800">
                <a:solidFill>
                  <a:schemeClr val="accent3"/>
                </a:solidFill>
                <a:latin typeface="Luckiest Guy"/>
                <a:ea typeface="Luckiest Guy"/>
                <a:cs typeface="Luckiest Guy"/>
                <a:sym typeface="Luckiest Guy"/>
              </a:defRPr>
            </a:lvl1pPr>
            <a:lvl2pPr lvl="1">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2pPr>
            <a:lvl3pPr lvl="2">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3pPr>
            <a:lvl4pPr lvl="3">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4pPr>
            <a:lvl5pPr lvl="4">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5pPr>
            <a:lvl6pPr lvl="5">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6pPr>
            <a:lvl7pPr lvl="6">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7pPr>
            <a:lvl8pPr lvl="7">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8pPr>
            <a:lvl9pPr lvl="8">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9pPr>
          </a:lstStyle>
          <a:p/>
        </p:txBody>
      </p:sp>
      <p:sp>
        <p:nvSpPr>
          <p:cNvPr id="1048577" name="Google Shape;7;p1"/>
          <p:cNvSpPr txBox="1"/>
          <p:nvPr>
            <p:ph type="body" idx="1"/>
          </p:nvPr>
        </p:nvSpPr>
        <p:spPr>
          <a:xfrm>
            <a:off x="720000" y="1187100"/>
            <a:ext cx="7704000" cy="3416400"/>
          </a:xfrm>
          <a:prstGeom prst="rect"/>
          <a:noFill/>
          <a:ln>
            <a:noFill/>
          </a:ln>
        </p:spPr>
        <p:txBody>
          <a:bodyPr anchor="t" anchorCtr="0" bIns="91425" lIns="91425" rIns="91425" spcFirstLastPara="1" tIns="91425" wrap="square">
            <a:normAutofit/>
          </a:bodyPr>
          <a:lstStyle>
            <a:lvl1pPr indent="-317500" lvl="0" marL="4572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1pPr>
            <a:lvl2pPr indent="-317500" lvl="1" marL="9144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2pPr>
            <a:lvl3pPr indent="-317500" lvl="2" marL="13716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3pPr>
            <a:lvl4pPr indent="-317500" lvl="3" marL="18288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4pPr>
            <a:lvl5pPr indent="-317500" lvl="4" marL="22860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5pPr>
            <a:lvl6pPr indent="-317500" lvl="5" marL="27432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6pPr>
            <a:lvl7pPr indent="-317500" lvl="6" marL="32004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7pPr>
            <a:lvl8pPr indent="-317500" lvl="7" marL="36576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8pPr>
            <a:lvl9pPr indent="-317500" lvl="8" marL="41148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9pPr>
          </a:lstStyle>
          <a:p/>
        </p:txBody>
      </p:sp>
    </p:spTree>
  </p:cSld>
  <p:clrMap accent1="accent1" accent2="accent2" accent3="accent3" accent4="accent4" accent5="accent5" accent6="accent6" bg1="lt1" bg2="dk2" tx1="dk1" tx2="lt2"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 id="2147483672" r:id="rId23"/>
    <p:sldLayoutId id="2147483673" r:id="rId24"/>
    <p:sldLayoutId id="2147483674" r:id="rId25"/>
    <p:sldLayoutId id="2147483675" r:id="rId26"/>
    <p:sldLayoutId id="2147483676" r:id="rId27"/>
    <p:sldLayoutId id="2147483677" r:id="rId28"/>
    <p:sldLayoutId id="2147483678" r:id="rId29"/>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p:bgPr>
    </p:bg>
    <p:spTree>
      <p:nvGrpSpPr>
        <p:cNvPr id="463" name="Shape 2516"/>
        <p:cNvGrpSpPr/>
        <p:nvPr/>
      </p:nvGrpSpPr>
      <p:grpSpPr>
        <a:xfrm>
          <a:off x="0" y="0"/>
          <a:ext cx="0" cy="0"/>
          <a:chOff x="0" y="0"/>
          <a:chExt cx="0" cy="0"/>
        </a:xfrm>
      </p:grpSpPr>
      <p:sp>
        <p:nvSpPr>
          <p:cNvPr id="1056070" name="Google Shape;2517;p31"/>
          <p:cNvSpPr txBox="1"/>
          <p:nvPr>
            <p:ph type="title"/>
          </p:nvPr>
        </p:nvSpPr>
        <p:spPr>
          <a:xfrm>
            <a:off x="1068100" y="933450"/>
            <a:ext cx="7047300" cy="482400"/>
          </a:xfrm>
          <a:prstGeom prst="rect"/>
          <a:noFill/>
          <a:ln>
            <a:noFill/>
          </a:ln>
        </p:spPr>
        <p:txBody>
          <a:bodyPr anchor="t" anchorCtr="0" bIns="91425" lIns="91425" rIns="91425" spcFirstLastPara="1" tIns="91425" wrap="square">
            <a:noAutofit/>
          </a:bodyPr>
          <a:lstStyle>
            <a:lvl1pPr algn="ctr" lvl="0" rtl="0">
              <a:spcBef>
                <a:spcPts val="0"/>
              </a:spcBef>
              <a:spcAft>
                <a:spcPts val="0"/>
              </a:spcAft>
              <a:buClr>
                <a:srgbClr val="FFFFFF"/>
              </a:buClr>
              <a:buSzPts val="2400"/>
              <a:buNone/>
              <a:defRPr sz="2400">
                <a:solidFill>
                  <a:srgbClr val="FFFFFF"/>
                </a:solidFill>
              </a:defRPr>
            </a:lvl1pPr>
            <a:lvl2pPr algn="ctr" lvl="1" rtl="0">
              <a:spcBef>
                <a:spcPts val="0"/>
              </a:spcBef>
              <a:spcAft>
                <a:spcPts val="0"/>
              </a:spcAft>
              <a:buClr>
                <a:srgbClr val="FFFFFF"/>
              </a:buClr>
              <a:buSzPts val="2400"/>
              <a:buNone/>
              <a:defRPr sz="2400">
                <a:solidFill>
                  <a:srgbClr val="FFFFFF"/>
                </a:solidFill>
              </a:defRPr>
            </a:lvl2pPr>
            <a:lvl3pPr algn="ctr" lvl="2" rtl="0">
              <a:spcBef>
                <a:spcPts val="0"/>
              </a:spcBef>
              <a:spcAft>
                <a:spcPts val="0"/>
              </a:spcAft>
              <a:buClr>
                <a:srgbClr val="FFFFFF"/>
              </a:buClr>
              <a:buSzPts val="2400"/>
              <a:buNone/>
              <a:defRPr sz="2400">
                <a:solidFill>
                  <a:srgbClr val="FFFFFF"/>
                </a:solidFill>
              </a:defRPr>
            </a:lvl3pPr>
            <a:lvl4pPr algn="ctr" lvl="3" rtl="0">
              <a:spcBef>
                <a:spcPts val="0"/>
              </a:spcBef>
              <a:spcAft>
                <a:spcPts val="0"/>
              </a:spcAft>
              <a:buClr>
                <a:srgbClr val="FFFFFF"/>
              </a:buClr>
              <a:buSzPts val="2400"/>
              <a:buNone/>
              <a:defRPr sz="2400">
                <a:solidFill>
                  <a:srgbClr val="FFFFFF"/>
                </a:solidFill>
              </a:defRPr>
            </a:lvl4pPr>
            <a:lvl5pPr algn="ctr" lvl="4" rtl="0">
              <a:spcBef>
                <a:spcPts val="0"/>
              </a:spcBef>
              <a:spcAft>
                <a:spcPts val="0"/>
              </a:spcAft>
              <a:buClr>
                <a:srgbClr val="FFFFFF"/>
              </a:buClr>
              <a:buSzPts val="2400"/>
              <a:buNone/>
              <a:defRPr sz="2400">
                <a:solidFill>
                  <a:srgbClr val="FFFFFF"/>
                </a:solidFill>
              </a:defRPr>
            </a:lvl5pPr>
            <a:lvl6pPr algn="ctr" lvl="5" rtl="0">
              <a:spcBef>
                <a:spcPts val="0"/>
              </a:spcBef>
              <a:spcAft>
                <a:spcPts val="0"/>
              </a:spcAft>
              <a:buClr>
                <a:srgbClr val="FFFFFF"/>
              </a:buClr>
              <a:buSzPts val="2400"/>
              <a:buNone/>
              <a:defRPr sz="2400">
                <a:solidFill>
                  <a:srgbClr val="FFFFFF"/>
                </a:solidFill>
              </a:defRPr>
            </a:lvl6pPr>
            <a:lvl7pPr algn="ctr" lvl="6" rtl="0">
              <a:spcBef>
                <a:spcPts val="0"/>
              </a:spcBef>
              <a:spcAft>
                <a:spcPts val="0"/>
              </a:spcAft>
              <a:buClr>
                <a:srgbClr val="FFFFFF"/>
              </a:buClr>
              <a:buSzPts val="2400"/>
              <a:buNone/>
              <a:defRPr sz="2400">
                <a:solidFill>
                  <a:srgbClr val="FFFFFF"/>
                </a:solidFill>
              </a:defRPr>
            </a:lvl7pPr>
            <a:lvl8pPr algn="ctr" lvl="7" rtl="0">
              <a:spcBef>
                <a:spcPts val="0"/>
              </a:spcBef>
              <a:spcAft>
                <a:spcPts val="0"/>
              </a:spcAft>
              <a:buClr>
                <a:srgbClr val="FFFFFF"/>
              </a:buClr>
              <a:buSzPts val="2400"/>
              <a:buNone/>
              <a:defRPr sz="2400">
                <a:solidFill>
                  <a:srgbClr val="FFFFFF"/>
                </a:solidFill>
              </a:defRPr>
            </a:lvl8pPr>
            <a:lvl9pPr algn="ctr" lvl="8" rtl="0">
              <a:spcBef>
                <a:spcPts val="0"/>
              </a:spcBef>
              <a:spcAft>
                <a:spcPts val="0"/>
              </a:spcAft>
              <a:buClr>
                <a:srgbClr val="FFFFFF"/>
              </a:buClr>
              <a:buSzPts val="2400"/>
              <a:buNone/>
              <a:defRPr sz="2400">
                <a:solidFill>
                  <a:srgbClr val="FFFFFF"/>
                </a:solidFill>
              </a:defRPr>
            </a:lvl9pPr>
          </a:lstStyle>
          <a:p/>
        </p:txBody>
      </p:sp>
      <p:sp>
        <p:nvSpPr>
          <p:cNvPr id="1056071" name="Google Shape;2518;p31"/>
          <p:cNvSpPr txBox="1"/>
          <p:nvPr>
            <p:ph type="body" idx="1"/>
          </p:nvPr>
        </p:nvSpPr>
        <p:spPr>
          <a:xfrm>
            <a:off x="1068100" y="1695450"/>
            <a:ext cx="7047300" cy="2502000"/>
          </a:xfrm>
          <a:prstGeom prst="rect"/>
          <a:noFill/>
          <a:ln>
            <a:noFill/>
          </a:ln>
        </p:spPr>
        <p:txBody>
          <a:bodyPr anchor="t" anchorCtr="0" bIns="91425" lIns="91425" rIns="91425" spcFirstLastPara="1" tIns="91425" wrap="square">
            <a:noAutofit/>
          </a:bodyPr>
          <a:lstStyle>
            <a:lvl1pPr indent="-298450" lvl="0" marL="4572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indent="-298450" lvl="1" marL="9144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indent="-298450" lvl="2" marL="13716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indent="-298450" lvl="3" marL="18288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indent="-298450" lvl="4" marL="22860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indent="-298450" lvl="5" marL="27432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indent="-298450" lvl="6" marL="32004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indent="-298450" lvl="7" marL="36576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indent="-298450" lvl="8" marL="411480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p:txBody>
      </p:sp>
    </p:spTree>
  </p:cSld>
  <p:clrMap accent1="accent1" accent2="accent2" accent3="accent3" accent4="accent4" accent5="accent5" accent6="accent6" bg1="lt1" bg2="dk2" tx1="dk1" tx2="lt2" hlink="hlink" folHlink="folHlink"/>
  <p:sldLayoutIdLst>
    <p:sldLayoutId id="2147483679" r:id="rId1"/>
    <p:sldLayoutId id="2147483680" r:id="rId2"/>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p:bgPr>
    </p:bg>
    <p:spTree>
      <p:nvGrpSpPr>
        <p:cNvPr id="1798" name="Shape 5"/>
        <p:cNvGrpSpPr/>
        <p:nvPr/>
      </p:nvGrpSpPr>
      <p:grpSpPr>
        <a:xfrm>
          <a:off x="0" y="0"/>
          <a:ext cx="0" cy="0"/>
          <a:chOff x="0" y="0"/>
          <a:chExt cx="0" cy="0"/>
        </a:xfrm>
      </p:grpSpPr>
      <p:sp>
        <p:nvSpPr>
          <p:cNvPr id="1070825" name="Google Shape;6;p1"/>
          <p:cNvSpPr txBox="1"/>
          <p:nvPr>
            <p:ph type="title"/>
          </p:nvPr>
        </p:nvSpPr>
        <p:spPr>
          <a:xfrm>
            <a:off x="880200" y="540000"/>
            <a:ext cx="7383600" cy="423300"/>
          </a:xfrm>
          <a:prstGeom prst="rect"/>
          <a:noFill/>
          <a:ln>
            <a:noFill/>
          </a:ln>
        </p:spPr>
        <p:txBody>
          <a:bodyPr anchor="ctr" anchorCtr="0" bIns="91425" lIns="91425" rIns="91425" spcFirstLastPara="1" tIns="91425" wrap="square">
            <a:noAutofit/>
          </a:bodyPr>
          <a:lstStyle>
            <a:lvl1pPr lvl="0">
              <a:spcBef>
                <a:spcPts val="0"/>
              </a:spcBef>
              <a:spcAft>
                <a:spcPts val="0"/>
              </a:spcAft>
              <a:buClr>
                <a:schemeClr val="accent3"/>
              </a:buClr>
              <a:buSzPts val="2800"/>
              <a:buFont typeface="Luckiest Guy"/>
              <a:buNone/>
              <a:defRPr sz="2800">
                <a:solidFill>
                  <a:schemeClr val="accent3"/>
                </a:solidFill>
                <a:latin typeface="Luckiest Guy"/>
                <a:ea typeface="Luckiest Guy"/>
                <a:cs typeface="Luckiest Guy"/>
                <a:sym typeface="Luckiest Guy"/>
              </a:defRPr>
            </a:lvl1pPr>
            <a:lvl2pPr lvl="1">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2pPr>
            <a:lvl3pPr lvl="2">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3pPr>
            <a:lvl4pPr lvl="3">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4pPr>
            <a:lvl5pPr lvl="4">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5pPr>
            <a:lvl6pPr lvl="5">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6pPr>
            <a:lvl7pPr lvl="6">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7pPr>
            <a:lvl8pPr lvl="7">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8pPr>
            <a:lvl9pPr lvl="8">
              <a:spcBef>
                <a:spcPts val="0"/>
              </a:spcBef>
              <a:spcAft>
                <a:spcPts val="0"/>
              </a:spcAft>
              <a:buClr>
                <a:schemeClr val="dk1"/>
              </a:buClr>
              <a:buSzPts val="2800"/>
              <a:buFont typeface="Luckiest Guy"/>
              <a:buNone/>
              <a:defRPr sz="2800">
                <a:solidFill>
                  <a:schemeClr val="dk1"/>
                </a:solidFill>
                <a:latin typeface="Luckiest Guy"/>
                <a:ea typeface="Luckiest Guy"/>
                <a:cs typeface="Luckiest Guy"/>
                <a:sym typeface="Luckiest Guy"/>
              </a:defRPr>
            </a:lvl9pPr>
          </a:lstStyle>
          <a:p>
            <a:r>
              <a:t/>
            </a:r>
          </a:p>
        </p:txBody>
      </p:sp>
      <p:sp>
        <p:nvSpPr>
          <p:cNvPr id="1070826" name="Google Shape;7;p1"/>
          <p:cNvSpPr txBox="1"/>
          <p:nvPr>
            <p:ph type="body" idx="1"/>
          </p:nvPr>
        </p:nvSpPr>
        <p:spPr>
          <a:xfrm>
            <a:off x="720000" y="1187100"/>
            <a:ext cx="7704000" cy="3416400"/>
          </a:xfrm>
          <a:prstGeom prst="rect"/>
          <a:noFill/>
          <a:ln>
            <a:noFill/>
          </a:ln>
        </p:spPr>
        <p:txBody>
          <a:bodyPr anchor="t" anchorCtr="0" bIns="91425" lIns="91425" rIns="91425" spcFirstLastPara="1" tIns="91425" wrap="square">
            <a:normAutofit/>
          </a:bodyPr>
          <a:lstStyle>
            <a:lvl1pPr indent="-317500" lvl="0" marL="4572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1pPr>
            <a:lvl2pPr indent="-317500" lvl="1" marL="9144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2pPr>
            <a:lvl3pPr indent="-317500" lvl="2" marL="13716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3pPr>
            <a:lvl4pPr indent="-317500" lvl="3" marL="18288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4pPr>
            <a:lvl5pPr indent="-317500" lvl="4" marL="22860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5pPr>
            <a:lvl6pPr indent="-317500" lvl="5" marL="27432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6pPr>
            <a:lvl7pPr indent="-317500" lvl="6" marL="32004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7pPr>
            <a:lvl8pPr indent="-317500" lvl="7" marL="36576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8pPr>
            <a:lvl9pPr indent="-317500" lvl="8" marL="4114800">
              <a:lnSpc>
                <a:spcPct val="115000"/>
              </a:lnSpc>
              <a:spcBef>
                <a:spcPts val="0"/>
              </a:spcBef>
              <a:spcAft>
                <a:spcPts val="0"/>
              </a:spcAft>
              <a:buClr>
                <a:schemeClr val="dk1"/>
              </a:buClr>
              <a:buSzPts val="1400"/>
              <a:buFont typeface="Alata"/>
              <a:buChar char="■"/>
              <a:defRPr>
                <a:solidFill>
                  <a:schemeClr val="dk1"/>
                </a:solidFill>
                <a:latin typeface="Alata"/>
                <a:ea typeface="Alata"/>
                <a:cs typeface="Alata"/>
                <a:sym typeface="Alata"/>
              </a:defRPr>
            </a:lvl9pPr>
          </a:lstStyle>
          <a:p>
            <a:r>
              <a:t/>
            </a:r>
          </a:p>
        </p:txBody>
      </p:sp>
    </p:spTree>
  </p:cSld>
  <p:clrMap accent1="accent1" accent2="accent2" accent3="accent3" accent4="accent4" accent5="accent5" accent6="accent6" bg1="lt1" bg2="dk2" tx1="dk1" tx2="lt2"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 id="2147483704" r:id="rId22"/>
    <p:sldLayoutId id="2147483705" r:id="rId23"/>
    <p:sldLayoutId id="2147483706" r:id="rId24"/>
    <p:sldLayoutId id="2147483707" r:id="rId25"/>
    <p:sldLayoutId id="2147483708" r:id="rId26"/>
    <p:sldLayoutId id="2147483709" r:id="rId27"/>
    <p:sldLayoutId id="2147483710" r:id="rId28"/>
    <p:sldLayoutId id="2147483711" r:id="rId29"/>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2"/>
        </a:solidFill>
      </p:bgPr>
    </p:bg>
    <p:spTree>
      <p:nvGrpSpPr>
        <p:cNvPr id="155" name="Shape 2525"/>
        <p:cNvGrpSpPr/>
        <p:nvPr/>
      </p:nvGrpSpPr>
      <p:grpSpPr>
        <a:xfrm>
          <a:off x="0" y="0"/>
          <a:ext cx="0" cy="0"/>
          <a:chOff x="0" y="0"/>
          <a:chExt cx="0" cy="0"/>
        </a:xfrm>
      </p:grpSpPr>
      <p:sp>
        <p:nvSpPr>
          <p:cNvPr id="1049894" name="Google Shape;2526;p34"/>
          <p:cNvSpPr txBox="1"/>
          <p:nvPr>
            <p:ph type="ctrTitle"/>
          </p:nvPr>
        </p:nvSpPr>
        <p:spPr>
          <a:xfrm>
            <a:off x="1931788" y="1406709"/>
            <a:ext cx="5280300" cy="1604700"/>
          </a:xfrm>
          <a:prstGeom prst="rect"/>
        </p:spPr>
        <p:txBody>
          <a:bodyPr anchor="ctr" anchorCtr="0" bIns="91425" lIns="91425" rIns="91425" spcFirstLastPara="1" tIns="91425" wrap="square">
            <a:noAutofit/>
          </a:bodyPr>
          <a:p>
            <a:pPr algn="ctr" indent="0" lvl="0" marL="0" rtl="0">
              <a:spcBef>
                <a:spcPts val="0"/>
              </a:spcBef>
              <a:spcAft>
                <a:spcPts val="0"/>
              </a:spcAft>
              <a:buNone/>
            </a:pPr>
            <a:r>
              <a:rPr sz="3200" lang="en-US">
                <a:solidFill>
                  <a:srgbClr val="CAC8F1"/>
                </a:solidFill>
              </a:rPr>
              <a:t>STRATEGI PENGEMBANGAN RUANG KELAS BERKARAKTER</a:t>
            </a:r>
            <a:br>
              <a:rPr sz="3200" lang="en-US">
                <a:solidFill>
                  <a:srgbClr val="CAC8F1"/>
                </a:solidFill>
              </a:rPr>
            </a:br>
            <a:endParaRPr sz="3200">
              <a:solidFill>
                <a:srgbClr val="F1C8E7"/>
              </a:solidFill>
            </a:endParaRPr>
          </a:p>
        </p:txBody>
      </p:sp>
      <p:sp>
        <p:nvSpPr>
          <p:cNvPr id="1049895" name="Google Shape;2527;p34"/>
          <p:cNvSpPr txBox="1"/>
          <p:nvPr>
            <p:ph type="subTitle" idx="1"/>
          </p:nvPr>
        </p:nvSpPr>
        <p:spPr>
          <a:xfrm>
            <a:off x="1483525" y="3464975"/>
            <a:ext cx="6177000" cy="452700"/>
          </a:xfrm>
          <a:prstGeom prst="rect"/>
        </p:spPr>
        <p:txBody>
          <a:bodyPr anchor="t" anchorCtr="0" bIns="91425" lIns="91425" rIns="91425" spcFirstLastPara="1" tIns="91425" wrap="square">
            <a:noAutofit/>
          </a:bodyPr>
          <a:p>
            <a:pPr algn="ctr" indent="0" lvl="0" marL="0" rtl="0">
              <a:spcBef>
                <a:spcPts val="0"/>
              </a:spcBef>
              <a:spcAft>
                <a:spcPts val="0"/>
              </a:spcAft>
              <a:buNone/>
            </a:pPr>
            <a:r>
              <a:rPr lang="en"/>
              <a:t>Here is where your presentation begins</a:t>
            </a:r>
          </a:p>
        </p:txBody>
      </p:sp>
      <p:sp>
        <p:nvSpPr>
          <p:cNvPr id="1049896" name="Google Shape;2528;p34"/>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156" name="Google Shape;2529;p34"/>
          <p:cNvGrpSpPr/>
          <p:nvPr/>
        </p:nvGrpSpPr>
        <p:grpSpPr>
          <a:xfrm rot="-2137134">
            <a:off x="6298615" y="540429"/>
            <a:ext cx="803431" cy="494221"/>
            <a:chOff x="7145130" y="666916"/>
            <a:chExt cx="1580248" cy="972073"/>
          </a:xfrm>
        </p:grpSpPr>
        <p:grpSp>
          <p:nvGrpSpPr>
            <p:cNvPr id="157" name="Google Shape;2530;p34"/>
            <p:cNvGrpSpPr/>
            <p:nvPr/>
          </p:nvGrpSpPr>
          <p:grpSpPr>
            <a:xfrm rot="1319192">
              <a:off x="7145131" y="666916"/>
              <a:ext cx="1580247" cy="971022"/>
              <a:chOff x="11992918" y="216026"/>
              <a:chExt cx="1580199" cy="970993"/>
            </a:xfrm>
          </p:grpSpPr>
          <p:sp>
            <p:nvSpPr>
              <p:cNvPr id="1049897" name="Google Shape;2531;p34"/>
              <p:cNvSpPr/>
              <p:nvPr/>
            </p:nvSpPr>
            <p:spPr>
              <a:xfrm>
                <a:off x="12079014" y="254855"/>
                <a:ext cx="1494103" cy="932163"/>
              </a:xfrm>
              <a:custGeom>
                <a:avLst/>
                <a:ahLst/>
                <a:rect l="l" t="t" r="r" b="b"/>
                <a:pathLst>
                  <a:path w="53485" h="33369" extrusionOk="0">
                    <a:moveTo>
                      <a:pt x="25249" y="14781"/>
                    </a:moveTo>
                    <a:cubicBezTo>
                      <a:pt x="26168" y="14781"/>
                      <a:pt x="27256" y="14937"/>
                      <a:pt x="28221" y="15499"/>
                    </a:cubicBezTo>
                    <a:cubicBezTo>
                      <a:pt x="28196" y="15599"/>
                      <a:pt x="28196" y="15674"/>
                      <a:pt x="28171" y="15774"/>
                    </a:cubicBezTo>
                    <a:lnTo>
                      <a:pt x="25590" y="15774"/>
                    </a:lnTo>
                    <a:lnTo>
                      <a:pt x="24136" y="15022"/>
                    </a:lnTo>
                    <a:cubicBezTo>
                      <a:pt x="24161" y="14972"/>
                      <a:pt x="24186" y="14922"/>
                      <a:pt x="24186" y="14847"/>
                    </a:cubicBezTo>
                    <a:cubicBezTo>
                      <a:pt x="24494" y="14809"/>
                      <a:pt x="24856" y="14781"/>
                      <a:pt x="25249" y="14781"/>
                    </a:cubicBezTo>
                    <a:close/>
                    <a:moveTo>
                      <a:pt x="12668" y="0"/>
                    </a:moveTo>
                    <a:cubicBezTo>
                      <a:pt x="8261" y="0"/>
                      <a:pt x="4008" y="2443"/>
                      <a:pt x="1931" y="6651"/>
                    </a:cubicBezTo>
                    <a:cubicBezTo>
                      <a:pt x="1" y="10561"/>
                      <a:pt x="427" y="15047"/>
                      <a:pt x="2657" y="18456"/>
                    </a:cubicBezTo>
                    <a:cubicBezTo>
                      <a:pt x="1755" y="19709"/>
                      <a:pt x="1505" y="21238"/>
                      <a:pt x="1981" y="22892"/>
                    </a:cubicBezTo>
                    <a:cubicBezTo>
                      <a:pt x="2131" y="23443"/>
                      <a:pt x="2632" y="23819"/>
                      <a:pt x="3184" y="23819"/>
                    </a:cubicBezTo>
                    <a:cubicBezTo>
                      <a:pt x="3284" y="23819"/>
                      <a:pt x="3409" y="23794"/>
                      <a:pt x="3510" y="23769"/>
                    </a:cubicBezTo>
                    <a:cubicBezTo>
                      <a:pt x="4186" y="23594"/>
                      <a:pt x="4562" y="22892"/>
                      <a:pt x="4387" y="22240"/>
                    </a:cubicBezTo>
                    <a:cubicBezTo>
                      <a:pt x="4211" y="21589"/>
                      <a:pt x="4211" y="21037"/>
                      <a:pt x="4362" y="20536"/>
                    </a:cubicBezTo>
                    <a:lnTo>
                      <a:pt x="4362" y="20536"/>
                    </a:lnTo>
                    <a:cubicBezTo>
                      <a:pt x="5239" y="21363"/>
                      <a:pt x="6241" y="22065"/>
                      <a:pt x="7369" y="22616"/>
                    </a:cubicBezTo>
                    <a:cubicBezTo>
                      <a:pt x="9062" y="23455"/>
                      <a:pt x="10860" y="23852"/>
                      <a:pt x="12630" y="23852"/>
                    </a:cubicBezTo>
                    <a:cubicBezTo>
                      <a:pt x="16625" y="23852"/>
                      <a:pt x="20485" y="21831"/>
                      <a:pt x="22708" y="18306"/>
                    </a:cubicBezTo>
                    <a:lnTo>
                      <a:pt x="24988" y="18280"/>
                    </a:lnTo>
                    <a:lnTo>
                      <a:pt x="28121" y="19910"/>
                    </a:lnTo>
                    <a:cubicBezTo>
                      <a:pt x="28698" y="23594"/>
                      <a:pt x="31003" y="26977"/>
                      <a:pt x="34612" y="28732"/>
                    </a:cubicBezTo>
                    <a:cubicBezTo>
                      <a:pt x="36303" y="29560"/>
                      <a:pt x="38097" y="29955"/>
                      <a:pt x="39863" y="29955"/>
                    </a:cubicBezTo>
                    <a:cubicBezTo>
                      <a:pt x="40714" y="29955"/>
                      <a:pt x="41558" y="29863"/>
                      <a:pt x="42382" y="29684"/>
                    </a:cubicBezTo>
                    <a:lnTo>
                      <a:pt x="42382" y="29684"/>
                    </a:lnTo>
                    <a:cubicBezTo>
                      <a:pt x="42307" y="30235"/>
                      <a:pt x="42056" y="30762"/>
                      <a:pt x="41580" y="31288"/>
                    </a:cubicBezTo>
                    <a:cubicBezTo>
                      <a:pt x="41104" y="31789"/>
                      <a:pt x="41154" y="32591"/>
                      <a:pt x="41655" y="33042"/>
                    </a:cubicBezTo>
                    <a:cubicBezTo>
                      <a:pt x="41906" y="33268"/>
                      <a:pt x="42207" y="33368"/>
                      <a:pt x="42507" y="33368"/>
                    </a:cubicBezTo>
                    <a:cubicBezTo>
                      <a:pt x="42833" y="33368"/>
                      <a:pt x="43184" y="33243"/>
                      <a:pt x="43435" y="32967"/>
                    </a:cubicBezTo>
                    <a:cubicBezTo>
                      <a:pt x="44562" y="31739"/>
                      <a:pt x="45039" y="30336"/>
                      <a:pt x="44863" y="28857"/>
                    </a:cubicBezTo>
                    <a:cubicBezTo>
                      <a:pt x="47269" y="27754"/>
                      <a:pt x="49324" y="25849"/>
                      <a:pt x="50577" y="23293"/>
                    </a:cubicBezTo>
                    <a:cubicBezTo>
                      <a:pt x="53485" y="17403"/>
                      <a:pt x="51054" y="10235"/>
                      <a:pt x="45139" y="7328"/>
                    </a:cubicBezTo>
                    <a:cubicBezTo>
                      <a:pt x="43456" y="6497"/>
                      <a:pt x="41669" y="6105"/>
                      <a:pt x="39907" y="6105"/>
                    </a:cubicBezTo>
                    <a:cubicBezTo>
                      <a:pt x="35501" y="6105"/>
                      <a:pt x="31250" y="8560"/>
                      <a:pt x="29174" y="12767"/>
                    </a:cubicBezTo>
                    <a:cubicBezTo>
                      <a:pt x="29049" y="13042"/>
                      <a:pt x="28923" y="13318"/>
                      <a:pt x="28823" y="13569"/>
                    </a:cubicBezTo>
                    <a:cubicBezTo>
                      <a:pt x="27730" y="13022"/>
                      <a:pt x="26558" y="12860"/>
                      <a:pt x="25557" y="12860"/>
                    </a:cubicBezTo>
                    <a:cubicBezTo>
                      <a:pt x="25180" y="12860"/>
                      <a:pt x="24827" y="12883"/>
                      <a:pt x="24512" y="12917"/>
                    </a:cubicBezTo>
                    <a:cubicBezTo>
                      <a:pt x="24888" y="8180"/>
                      <a:pt x="22407" y="3443"/>
                      <a:pt x="17896" y="1213"/>
                    </a:cubicBezTo>
                    <a:cubicBezTo>
                      <a:pt x="16214" y="390"/>
                      <a:pt x="14429" y="0"/>
                      <a:pt x="12668" y="0"/>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8" name="Google Shape;2532;p34"/>
              <p:cNvSpPr/>
              <p:nvPr/>
            </p:nvSpPr>
            <p:spPr>
              <a:xfrm>
                <a:off x="12094434" y="349108"/>
                <a:ext cx="1192350" cy="799388"/>
              </a:xfrm>
              <a:custGeom>
                <a:avLst/>
                <a:ahLst/>
                <a:rect l="l" t="t" r="r" b="b"/>
                <a:pathLst>
                  <a:path w="42683" h="28616" extrusionOk="0">
                    <a:moveTo>
                      <a:pt x="1422" y="1"/>
                    </a:moveTo>
                    <a:cubicBezTo>
                      <a:pt x="966" y="1"/>
                      <a:pt x="529" y="250"/>
                      <a:pt x="301" y="671"/>
                    </a:cubicBezTo>
                    <a:cubicBezTo>
                      <a:pt x="0" y="1297"/>
                      <a:pt x="226" y="2049"/>
                      <a:pt x="852" y="2375"/>
                    </a:cubicBezTo>
                    <a:lnTo>
                      <a:pt x="37419" y="21373"/>
                    </a:lnTo>
                    <a:cubicBezTo>
                      <a:pt x="38321" y="21849"/>
                      <a:pt x="39048" y="22576"/>
                      <a:pt x="39424" y="23378"/>
                    </a:cubicBezTo>
                    <a:cubicBezTo>
                      <a:pt x="39975" y="24556"/>
                      <a:pt x="39825" y="25533"/>
                      <a:pt x="38923" y="26511"/>
                    </a:cubicBezTo>
                    <a:cubicBezTo>
                      <a:pt x="38446" y="27037"/>
                      <a:pt x="38497" y="27814"/>
                      <a:pt x="38998" y="28290"/>
                    </a:cubicBezTo>
                    <a:cubicBezTo>
                      <a:pt x="39248" y="28516"/>
                      <a:pt x="39549" y="28616"/>
                      <a:pt x="39850" y="28616"/>
                    </a:cubicBezTo>
                    <a:cubicBezTo>
                      <a:pt x="40176" y="28616"/>
                      <a:pt x="40527" y="28491"/>
                      <a:pt x="40777" y="28215"/>
                    </a:cubicBezTo>
                    <a:cubicBezTo>
                      <a:pt x="42356" y="26485"/>
                      <a:pt x="42682" y="24405"/>
                      <a:pt x="41705" y="22325"/>
                    </a:cubicBezTo>
                    <a:cubicBezTo>
                      <a:pt x="41078" y="20997"/>
                      <a:pt x="39975" y="19869"/>
                      <a:pt x="38572" y="19167"/>
                    </a:cubicBezTo>
                    <a:lnTo>
                      <a:pt x="2005" y="144"/>
                    </a:lnTo>
                    <a:cubicBezTo>
                      <a:pt x="1817" y="47"/>
                      <a:pt x="1618" y="1"/>
                      <a:pt x="1422"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99" name="Google Shape;2533;p34"/>
              <p:cNvSpPr/>
              <p:nvPr/>
            </p:nvSpPr>
            <p:spPr>
              <a:xfrm>
                <a:off x="12058007" y="654885"/>
                <a:ext cx="1404488" cy="226162"/>
              </a:xfrm>
              <a:custGeom>
                <a:avLst/>
                <a:ahLst/>
                <a:rect l="l" t="t" r="r" b="b"/>
                <a:pathLst>
                  <a:path w="50277" h="8096" extrusionOk="0">
                    <a:moveTo>
                      <a:pt x="49024" y="1"/>
                    </a:moveTo>
                    <a:lnTo>
                      <a:pt x="6693" y="126"/>
                    </a:lnTo>
                    <a:cubicBezTo>
                      <a:pt x="5139" y="151"/>
                      <a:pt x="3635" y="627"/>
                      <a:pt x="2482" y="1529"/>
                    </a:cubicBezTo>
                    <a:cubicBezTo>
                      <a:pt x="653" y="2908"/>
                      <a:pt x="1" y="4938"/>
                      <a:pt x="602" y="7194"/>
                    </a:cubicBezTo>
                    <a:cubicBezTo>
                      <a:pt x="753" y="7745"/>
                      <a:pt x="1279" y="8096"/>
                      <a:pt x="1830" y="8096"/>
                    </a:cubicBezTo>
                    <a:cubicBezTo>
                      <a:pt x="1931" y="8096"/>
                      <a:pt x="2031" y="8096"/>
                      <a:pt x="2156" y="8071"/>
                    </a:cubicBezTo>
                    <a:cubicBezTo>
                      <a:pt x="2808" y="7870"/>
                      <a:pt x="3209" y="7194"/>
                      <a:pt x="3033" y="6517"/>
                    </a:cubicBezTo>
                    <a:cubicBezTo>
                      <a:pt x="2683" y="5239"/>
                      <a:pt x="2983" y="4286"/>
                      <a:pt x="4011" y="3509"/>
                    </a:cubicBezTo>
                    <a:cubicBezTo>
                      <a:pt x="4738" y="2958"/>
                      <a:pt x="5690" y="2632"/>
                      <a:pt x="6718" y="2632"/>
                    </a:cubicBezTo>
                    <a:lnTo>
                      <a:pt x="49024" y="2507"/>
                    </a:lnTo>
                    <a:cubicBezTo>
                      <a:pt x="49725" y="2507"/>
                      <a:pt x="50277" y="1930"/>
                      <a:pt x="50277" y="1254"/>
                    </a:cubicBezTo>
                    <a:cubicBezTo>
                      <a:pt x="50277" y="552"/>
                      <a:pt x="49725" y="1"/>
                      <a:pt x="49024"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0" name="Google Shape;2534;p34"/>
              <p:cNvSpPr/>
              <p:nvPr/>
            </p:nvSpPr>
            <p:spPr>
              <a:xfrm>
                <a:off x="12793144" y="413666"/>
                <a:ext cx="674267" cy="590294"/>
              </a:xfrm>
              <a:custGeom>
                <a:avLst/>
                <a:ahLst/>
                <a:rect l="l" t="t" r="r" b="b"/>
                <a:pathLst>
                  <a:path w="24137" h="21131" extrusionOk="0">
                    <a:moveTo>
                      <a:pt x="12078" y="0"/>
                    </a:moveTo>
                    <a:cubicBezTo>
                      <a:pt x="8176" y="0"/>
                      <a:pt x="4423" y="2168"/>
                      <a:pt x="2582" y="5904"/>
                    </a:cubicBezTo>
                    <a:cubicBezTo>
                      <a:pt x="1" y="11142"/>
                      <a:pt x="2156" y="17483"/>
                      <a:pt x="7394" y="20039"/>
                    </a:cubicBezTo>
                    <a:cubicBezTo>
                      <a:pt x="8897" y="20780"/>
                      <a:pt x="10490" y="21130"/>
                      <a:pt x="12060" y="21130"/>
                    </a:cubicBezTo>
                    <a:cubicBezTo>
                      <a:pt x="15961" y="21130"/>
                      <a:pt x="19714" y="18963"/>
                      <a:pt x="21555" y="15227"/>
                    </a:cubicBezTo>
                    <a:cubicBezTo>
                      <a:pt x="24136" y="9989"/>
                      <a:pt x="21981" y="3648"/>
                      <a:pt x="16743" y="1092"/>
                    </a:cubicBezTo>
                    <a:cubicBezTo>
                      <a:pt x="15240" y="351"/>
                      <a:pt x="13647" y="0"/>
                      <a:pt x="12078" y="0"/>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1" name="Google Shape;2535;p34"/>
              <p:cNvSpPr/>
              <p:nvPr/>
            </p:nvSpPr>
            <p:spPr>
              <a:xfrm>
                <a:off x="12753951" y="386736"/>
                <a:ext cx="760363" cy="666557"/>
              </a:xfrm>
              <a:custGeom>
                <a:avLst/>
                <a:ahLst/>
                <a:rect l="l" t="t" r="r" b="b"/>
                <a:pathLst>
                  <a:path w="27219" h="23861" extrusionOk="0">
                    <a:moveTo>
                      <a:pt x="13613" y="1981"/>
                    </a:moveTo>
                    <a:cubicBezTo>
                      <a:pt x="15089" y="1981"/>
                      <a:pt x="16587" y="2311"/>
                      <a:pt x="17995" y="3008"/>
                    </a:cubicBezTo>
                    <a:cubicBezTo>
                      <a:pt x="22933" y="5414"/>
                      <a:pt x="24963" y="11404"/>
                      <a:pt x="22532" y="16316"/>
                    </a:cubicBezTo>
                    <a:cubicBezTo>
                      <a:pt x="20816" y="19838"/>
                      <a:pt x="17277" y="21880"/>
                      <a:pt x="13606" y="21880"/>
                    </a:cubicBezTo>
                    <a:cubicBezTo>
                      <a:pt x="12130" y="21880"/>
                      <a:pt x="10632" y="21550"/>
                      <a:pt x="9223" y="20853"/>
                    </a:cubicBezTo>
                    <a:cubicBezTo>
                      <a:pt x="4286" y="18447"/>
                      <a:pt x="2256" y="12457"/>
                      <a:pt x="4687" y="7544"/>
                    </a:cubicBezTo>
                    <a:cubicBezTo>
                      <a:pt x="6403" y="4023"/>
                      <a:pt x="9942" y="1981"/>
                      <a:pt x="13613" y="1981"/>
                    </a:cubicBezTo>
                    <a:close/>
                    <a:moveTo>
                      <a:pt x="13625" y="1"/>
                    </a:moveTo>
                    <a:cubicBezTo>
                      <a:pt x="9225" y="1"/>
                      <a:pt x="4982" y="2447"/>
                      <a:pt x="2908" y="6667"/>
                    </a:cubicBezTo>
                    <a:cubicBezTo>
                      <a:pt x="0" y="12557"/>
                      <a:pt x="2431" y="19725"/>
                      <a:pt x="8346" y="22632"/>
                    </a:cubicBezTo>
                    <a:cubicBezTo>
                      <a:pt x="10034" y="23465"/>
                      <a:pt x="11827" y="23860"/>
                      <a:pt x="13594" y="23860"/>
                    </a:cubicBezTo>
                    <a:cubicBezTo>
                      <a:pt x="17994" y="23860"/>
                      <a:pt x="22237" y="21413"/>
                      <a:pt x="24311" y="17194"/>
                    </a:cubicBezTo>
                    <a:cubicBezTo>
                      <a:pt x="27218" y="11304"/>
                      <a:pt x="24787" y="4136"/>
                      <a:pt x="18873" y="1229"/>
                    </a:cubicBezTo>
                    <a:cubicBezTo>
                      <a:pt x="17185" y="395"/>
                      <a:pt x="15392" y="1"/>
                      <a:pt x="13625"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2" name="Google Shape;2536;p34"/>
              <p:cNvSpPr/>
              <p:nvPr/>
            </p:nvSpPr>
            <p:spPr>
              <a:xfrm>
                <a:off x="12892565" y="491046"/>
                <a:ext cx="196076" cy="253929"/>
              </a:xfrm>
              <a:custGeom>
                <a:avLst/>
                <a:ahLst/>
                <a:rect l="l" t="t" r="r" b="b"/>
                <a:pathLst>
                  <a:path w="7019" h="9090" extrusionOk="0">
                    <a:moveTo>
                      <a:pt x="6743" y="1"/>
                    </a:moveTo>
                    <a:cubicBezTo>
                      <a:pt x="5690" y="51"/>
                      <a:pt x="4738" y="402"/>
                      <a:pt x="3835" y="903"/>
                    </a:cubicBezTo>
                    <a:cubicBezTo>
                      <a:pt x="2958" y="1429"/>
                      <a:pt x="2156" y="2131"/>
                      <a:pt x="1505" y="2958"/>
                    </a:cubicBezTo>
                    <a:cubicBezTo>
                      <a:pt x="1379" y="3184"/>
                      <a:pt x="1179" y="3384"/>
                      <a:pt x="1078" y="3635"/>
                    </a:cubicBezTo>
                    <a:cubicBezTo>
                      <a:pt x="953" y="3861"/>
                      <a:pt x="803" y="4086"/>
                      <a:pt x="702" y="4337"/>
                    </a:cubicBezTo>
                    <a:cubicBezTo>
                      <a:pt x="602" y="4562"/>
                      <a:pt x="502" y="4813"/>
                      <a:pt x="427" y="5064"/>
                    </a:cubicBezTo>
                    <a:cubicBezTo>
                      <a:pt x="327" y="5314"/>
                      <a:pt x="276" y="5590"/>
                      <a:pt x="226" y="5840"/>
                    </a:cubicBezTo>
                    <a:cubicBezTo>
                      <a:pt x="1" y="6868"/>
                      <a:pt x="101" y="7946"/>
                      <a:pt x="402" y="8898"/>
                    </a:cubicBezTo>
                    <a:cubicBezTo>
                      <a:pt x="427" y="8973"/>
                      <a:pt x="477" y="9023"/>
                      <a:pt x="552" y="9074"/>
                    </a:cubicBezTo>
                    <a:cubicBezTo>
                      <a:pt x="579" y="9084"/>
                      <a:pt x="607" y="9089"/>
                      <a:pt x="635" y="9089"/>
                    </a:cubicBezTo>
                    <a:cubicBezTo>
                      <a:pt x="737" y="9089"/>
                      <a:pt x="839" y="9022"/>
                      <a:pt x="878" y="8923"/>
                    </a:cubicBezTo>
                    <a:lnTo>
                      <a:pt x="903" y="8898"/>
                    </a:lnTo>
                    <a:cubicBezTo>
                      <a:pt x="1254" y="7971"/>
                      <a:pt x="1505" y="7144"/>
                      <a:pt x="1906" y="6367"/>
                    </a:cubicBezTo>
                    <a:cubicBezTo>
                      <a:pt x="2081" y="5991"/>
                      <a:pt x="2307" y="5640"/>
                      <a:pt x="2507" y="5264"/>
                    </a:cubicBezTo>
                    <a:cubicBezTo>
                      <a:pt x="2733" y="4938"/>
                      <a:pt x="2958" y="4562"/>
                      <a:pt x="3209" y="4236"/>
                    </a:cubicBezTo>
                    <a:cubicBezTo>
                      <a:pt x="3710" y="3585"/>
                      <a:pt x="4286" y="2958"/>
                      <a:pt x="4913" y="2332"/>
                    </a:cubicBezTo>
                    <a:cubicBezTo>
                      <a:pt x="5540" y="1730"/>
                      <a:pt x="6216" y="1104"/>
                      <a:pt x="6918" y="452"/>
                    </a:cubicBezTo>
                    <a:lnTo>
                      <a:pt x="6943" y="452"/>
                    </a:lnTo>
                    <a:cubicBezTo>
                      <a:pt x="6993" y="402"/>
                      <a:pt x="7018" y="327"/>
                      <a:pt x="7018" y="251"/>
                    </a:cubicBezTo>
                    <a:cubicBezTo>
                      <a:pt x="7018" y="101"/>
                      <a:pt x="6893" y="1"/>
                      <a:pt x="6743"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3" name="Google Shape;2537;p34"/>
              <p:cNvSpPr/>
              <p:nvPr/>
            </p:nvSpPr>
            <p:spPr>
              <a:xfrm>
                <a:off x="12032111" y="242843"/>
                <a:ext cx="673541" cy="590853"/>
              </a:xfrm>
              <a:custGeom>
                <a:avLst/>
                <a:ahLst/>
                <a:rect l="l" t="t" r="r" b="b"/>
                <a:pathLst>
                  <a:path w="24111" h="21151" extrusionOk="0">
                    <a:moveTo>
                      <a:pt x="12057" y="0"/>
                    </a:moveTo>
                    <a:cubicBezTo>
                      <a:pt x="8163" y="0"/>
                      <a:pt x="4423" y="2168"/>
                      <a:pt x="2582" y="5903"/>
                    </a:cubicBezTo>
                    <a:cubicBezTo>
                      <a:pt x="1" y="11142"/>
                      <a:pt x="2156" y="17482"/>
                      <a:pt x="7394" y="20064"/>
                    </a:cubicBezTo>
                    <a:cubicBezTo>
                      <a:pt x="8890" y="20801"/>
                      <a:pt x="10477" y="21150"/>
                      <a:pt x="12040" y="21150"/>
                    </a:cubicBezTo>
                    <a:cubicBezTo>
                      <a:pt x="15948" y="21150"/>
                      <a:pt x="19711" y="18969"/>
                      <a:pt x="21555" y="15227"/>
                    </a:cubicBezTo>
                    <a:cubicBezTo>
                      <a:pt x="24111" y="9989"/>
                      <a:pt x="21956" y="3673"/>
                      <a:pt x="16717" y="1091"/>
                    </a:cubicBezTo>
                    <a:cubicBezTo>
                      <a:pt x="15215" y="351"/>
                      <a:pt x="13624" y="0"/>
                      <a:pt x="12057" y="0"/>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4" name="Google Shape;2538;p34"/>
              <p:cNvSpPr/>
              <p:nvPr/>
            </p:nvSpPr>
            <p:spPr>
              <a:xfrm>
                <a:off x="11992918" y="216026"/>
                <a:ext cx="760363" cy="666417"/>
              </a:xfrm>
              <a:custGeom>
                <a:avLst/>
                <a:ahLst/>
                <a:rect l="l" t="t" r="r" b="b"/>
                <a:pathLst>
                  <a:path w="27219" h="23856" extrusionOk="0">
                    <a:moveTo>
                      <a:pt x="13612" y="1976"/>
                    </a:moveTo>
                    <a:cubicBezTo>
                      <a:pt x="15089" y="1976"/>
                      <a:pt x="16586" y="2306"/>
                      <a:pt x="17995" y="3004"/>
                    </a:cubicBezTo>
                    <a:cubicBezTo>
                      <a:pt x="22907" y="5435"/>
                      <a:pt x="24963" y="11400"/>
                      <a:pt x="22531" y="16337"/>
                    </a:cubicBezTo>
                    <a:cubicBezTo>
                      <a:pt x="20798" y="19839"/>
                      <a:pt x="17269" y="21877"/>
                      <a:pt x="13596" y="21877"/>
                    </a:cubicBezTo>
                    <a:cubicBezTo>
                      <a:pt x="12117" y="21877"/>
                      <a:pt x="10615" y="21546"/>
                      <a:pt x="9198" y="20848"/>
                    </a:cubicBezTo>
                    <a:cubicBezTo>
                      <a:pt x="4286" y="18442"/>
                      <a:pt x="2256" y="12452"/>
                      <a:pt x="4662" y="7540"/>
                    </a:cubicBezTo>
                    <a:cubicBezTo>
                      <a:pt x="6396" y="4019"/>
                      <a:pt x="9940" y="1976"/>
                      <a:pt x="13612" y="1976"/>
                    </a:cubicBezTo>
                    <a:close/>
                    <a:moveTo>
                      <a:pt x="13625" y="1"/>
                    </a:moveTo>
                    <a:cubicBezTo>
                      <a:pt x="9211" y="1"/>
                      <a:pt x="4966" y="2456"/>
                      <a:pt x="2907" y="6663"/>
                    </a:cubicBezTo>
                    <a:cubicBezTo>
                      <a:pt x="0" y="12553"/>
                      <a:pt x="2431" y="19721"/>
                      <a:pt x="8321" y="22628"/>
                    </a:cubicBezTo>
                    <a:cubicBezTo>
                      <a:pt x="10016" y="23461"/>
                      <a:pt x="11814" y="23856"/>
                      <a:pt x="13585" y="23856"/>
                    </a:cubicBezTo>
                    <a:cubicBezTo>
                      <a:pt x="17994" y="23856"/>
                      <a:pt x="22237" y="21409"/>
                      <a:pt x="24311" y="17189"/>
                    </a:cubicBezTo>
                    <a:cubicBezTo>
                      <a:pt x="27218" y="11300"/>
                      <a:pt x="24762" y="4132"/>
                      <a:pt x="18872" y="1224"/>
                    </a:cubicBezTo>
                    <a:cubicBezTo>
                      <a:pt x="17182" y="394"/>
                      <a:pt x="15390" y="1"/>
                      <a:pt x="13625"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5" name="Google Shape;2539;p34"/>
              <p:cNvSpPr/>
              <p:nvPr/>
            </p:nvSpPr>
            <p:spPr>
              <a:xfrm>
                <a:off x="12130833" y="320223"/>
                <a:ext cx="196774" cy="253901"/>
              </a:xfrm>
              <a:custGeom>
                <a:avLst/>
                <a:ahLst/>
                <a:rect l="l" t="t" r="r" b="b"/>
                <a:pathLst>
                  <a:path w="7044" h="9089" extrusionOk="0">
                    <a:moveTo>
                      <a:pt x="6767" y="1"/>
                    </a:moveTo>
                    <a:cubicBezTo>
                      <a:pt x="5715" y="51"/>
                      <a:pt x="4737" y="402"/>
                      <a:pt x="3860" y="903"/>
                    </a:cubicBezTo>
                    <a:cubicBezTo>
                      <a:pt x="2958" y="1429"/>
                      <a:pt x="2156" y="2131"/>
                      <a:pt x="1529" y="2983"/>
                    </a:cubicBezTo>
                    <a:cubicBezTo>
                      <a:pt x="1379" y="3184"/>
                      <a:pt x="1203" y="3384"/>
                      <a:pt x="1078" y="3635"/>
                    </a:cubicBezTo>
                    <a:cubicBezTo>
                      <a:pt x="953" y="3860"/>
                      <a:pt x="827" y="4086"/>
                      <a:pt x="702" y="4336"/>
                    </a:cubicBezTo>
                    <a:cubicBezTo>
                      <a:pt x="602" y="4587"/>
                      <a:pt x="527" y="4838"/>
                      <a:pt x="426" y="5088"/>
                    </a:cubicBezTo>
                    <a:cubicBezTo>
                      <a:pt x="326" y="5314"/>
                      <a:pt x="276" y="5590"/>
                      <a:pt x="251" y="5840"/>
                    </a:cubicBezTo>
                    <a:cubicBezTo>
                      <a:pt x="0" y="6868"/>
                      <a:pt x="101" y="7945"/>
                      <a:pt x="426" y="8898"/>
                    </a:cubicBezTo>
                    <a:cubicBezTo>
                      <a:pt x="452" y="8973"/>
                      <a:pt x="502" y="9048"/>
                      <a:pt x="577" y="9073"/>
                    </a:cubicBezTo>
                    <a:cubicBezTo>
                      <a:pt x="604" y="9084"/>
                      <a:pt x="632" y="9089"/>
                      <a:pt x="659" y="9089"/>
                    </a:cubicBezTo>
                    <a:cubicBezTo>
                      <a:pt x="762" y="9089"/>
                      <a:pt x="863" y="9021"/>
                      <a:pt x="903" y="8923"/>
                    </a:cubicBezTo>
                    <a:lnTo>
                      <a:pt x="903" y="8898"/>
                    </a:lnTo>
                    <a:cubicBezTo>
                      <a:pt x="1279" y="7971"/>
                      <a:pt x="1529" y="7143"/>
                      <a:pt x="1930" y="6392"/>
                    </a:cubicBezTo>
                    <a:cubicBezTo>
                      <a:pt x="2081" y="5991"/>
                      <a:pt x="2331" y="5640"/>
                      <a:pt x="2532" y="5264"/>
                    </a:cubicBezTo>
                    <a:cubicBezTo>
                      <a:pt x="2757" y="4938"/>
                      <a:pt x="2958" y="4587"/>
                      <a:pt x="3234" y="4261"/>
                    </a:cubicBezTo>
                    <a:cubicBezTo>
                      <a:pt x="3735" y="3585"/>
                      <a:pt x="4286" y="2958"/>
                      <a:pt x="4913" y="2331"/>
                    </a:cubicBezTo>
                    <a:cubicBezTo>
                      <a:pt x="5539" y="1730"/>
                      <a:pt x="6216" y="1128"/>
                      <a:pt x="6918" y="477"/>
                    </a:cubicBezTo>
                    <a:lnTo>
                      <a:pt x="6943" y="452"/>
                    </a:lnTo>
                    <a:cubicBezTo>
                      <a:pt x="6993" y="402"/>
                      <a:pt x="7043" y="326"/>
                      <a:pt x="7043" y="251"/>
                    </a:cubicBezTo>
                    <a:cubicBezTo>
                      <a:pt x="7018" y="101"/>
                      <a:pt x="6893" y="1"/>
                      <a:pt x="6767"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6" name="Google Shape;2540;p34"/>
              <p:cNvSpPr/>
              <p:nvPr/>
            </p:nvSpPr>
            <p:spPr>
              <a:xfrm>
                <a:off x="12661542" y="575242"/>
                <a:ext cx="196746" cy="85984"/>
              </a:xfrm>
              <a:custGeom>
                <a:avLst/>
                <a:ahLst/>
                <a:rect l="l" t="t" r="r" b="b"/>
                <a:pathLst>
                  <a:path w="7043" h="3078" extrusionOk="0">
                    <a:moveTo>
                      <a:pt x="2577" y="1"/>
                    </a:moveTo>
                    <a:cubicBezTo>
                      <a:pt x="1168" y="1"/>
                      <a:pt x="89" y="320"/>
                      <a:pt x="0" y="345"/>
                    </a:cubicBezTo>
                    <a:lnTo>
                      <a:pt x="251" y="2200"/>
                    </a:lnTo>
                    <a:cubicBezTo>
                      <a:pt x="263" y="2187"/>
                      <a:pt x="1160" y="1924"/>
                      <a:pt x="2327" y="1924"/>
                    </a:cubicBezTo>
                    <a:cubicBezTo>
                      <a:pt x="3436" y="1924"/>
                      <a:pt x="4790" y="2161"/>
                      <a:pt x="5865" y="3077"/>
                    </a:cubicBezTo>
                    <a:lnTo>
                      <a:pt x="7043" y="1498"/>
                    </a:lnTo>
                    <a:cubicBezTo>
                      <a:pt x="5653" y="307"/>
                      <a:pt x="3957" y="1"/>
                      <a:pt x="2577" y="1"/>
                    </a:cubicBezTo>
                    <a:close/>
                  </a:path>
                </a:pathLst>
              </a:custGeom>
              <a:solidFill>
                <a:schemeClr val="lt1"/>
              </a:solidFill>
              <a:ln w="76200" cap="flat" cmpd="sng">
                <a:solidFill>
                  <a:schemeClr val="l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58" name="Google Shape;2541;p34"/>
            <p:cNvGrpSpPr/>
            <p:nvPr/>
          </p:nvGrpSpPr>
          <p:grpSpPr>
            <a:xfrm rot="1319192">
              <a:off x="7145130" y="667969"/>
              <a:ext cx="1580246" cy="971020"/>
              <a:chOff x="11992918" y="216026"/>
              <a:chExt cx="1580199" cy="970992"/>
            </a:xfrm>
          </p:grpSpPr>
          <p:sp>
            <p:nvSpPr>
              <p:cNvPr id="1049907" name="Google Shape;2542;p34"/>
              <p:cNvSpPr/>
              <p:nvPr/>
            </p:nvSpPr>
            <p:spPr>
              <a:xfrm>
                <a:off x="12079014" y="254855"/>
                <a:ext cx="1494103" cy="932163"/>
              </a:xfrm>
              <a:custGeom>
                <a:avLst/>
                <a:ahLst/>
                <a:rect l="l" t="t" r="r" b="b"/>
                <a:pathLst>
                  <a:path w="53485" h="33369" extrusionOk="0">
                    <a:moveTo>
                      <a:pt x="25249" y="14781"/>
                    </a:moveTo>
                    <a:cubicBezTo>
                      <a:pt x="26168" y="14781"/>
                      <a:pt x="27256" y="14937"/>
                      <a:pt x="28221" y="15499"/>
                    </a:cubicBezTo>
                    <a:cubicBezTo>
                      <a:pt x="28196" y="15599"/>
                      <a:pt x="28196" y="15674"/>
                      <a:pt x="28171" y="15774"/>
                    </a:cubicBezTo>
                    <a:lnTo>
                      <a:pt x="25590" y="15774"/>
                    </a:lnTo>
                    <a:lnTo>
                      <a:pt x="24136" y="15022"/>
                    </a:lnTo>
                    <a:cubicBezTo>
                      <a:pt x="24161" y="14972"/>
                      <a:pt x="24186" y="14922"/>
                      <a:pt x="24186" y="14847"/>
                    </a:cubicBezTo>
                    <a:cubicBezTo>
                      <a:pt x="24494" y="14809"/>
                      <a:pt x="24856" y="14781"/>
                      <a:pt x="25249" y="14781"/>
                    </a:cubicBezTo>
                    <a:close/>
                    <a:moveTo>
                      <a:pt x="12668" y="0"/>
                    </a:moveTo>
                    <a:cubicBezTo>
                      <a:pt x="8261" y="0"/>
                      <a:pt x="4008" y="2443"/>
                      <a:pt x="1931" y="6651"/>
                    </a:cubicBezTo>
                    <a:cubicBezTo>
                      <a:pt x="1" y="10561"/>
                      <a:pt x="427" y="15047"/>
                      <a:pt x="2657" y="18456"/>
                    </a:cubicBezTo>
                    <a:cubicBezTo>
                      <a:pt x="1755" y="19709"/>
                      <a:pt x="1505" y="21238"/>
                      <a:pt x="1981" y="22892"/>
                    </a:cubicBezTo>
                    <a:cubicBezTo>
                      <a:pt x="2131" y="23443"/>
                      <a:pt x="2632" y="23819"/>
                      <a:pt x="3184" y="23819"/>
                    </a:cubicBezTo>
                    <a:cubicBezTo>
                      <a:pt x="3284" y="23819"/>
                      <a:pt x="3409" y="23794"/>
                      <a:pt x="3510" y="23769"/>
                    </a:cubicBezTo>
                    <a:cubicBezTo>
                      <a:pt x="4186" y="23594"/>
                      <a:pt x="4562" y="22892"/>
                      <a:pt x="4387" y="22240"/>
                    </a:cubicBezTo>
                    <a:cubicBezTo>
                      <a:pt x="4211" y="21589"/>
                      <a:pt x="4211" y="21037"/>
                      <a:pt x="4362" y="20536"/>
                    </a:cubicBezTo>
                    <a:lnTo>
                      <a:pt x="4362" y="20536"/>
                    </a:lnTo>
                    <a:cubicBezTo>
                      <a:pt x="5239" y="21363"/>
                      <a:pt x="6241" y="22065"/>
                      <a:pt x="7369" y="22616"/>
                    </a:cubicBezTo>
                    <a:cubicBezTo>
                      <a:pt x="9062" y="23455"/>
                      <a:pt x="10860" y="23852"/>
                      <a:pt x="12630" y="23852"/>
                    </a:cubicBezTo>
                    <a:cubicBezTo>
                      <a:pt x="16625" y="23852"/>
                      <a:pt x="20485" y="21831"/>
                      <a:pt x="22708" y="18306"/>
                    </a:cubicBezTo>
                    <a:lnTo>
                      <a:pt x="24988" y="18280"/>
                    </a:lnTo>
                    <a:lnTo>
                      <a:pt x="28121" y="19910"/>
                    </a:lnTo>
                    <a:cubicBezTo>
                      <a:pt x="28698" y="23594"/>
                      <a:pt x="31003" y="26977"/>
                      <a:pt x="34612" y="28732"/>
                    </a:cubicBezTo>
                    <a:cubicBezTo>
                      <a:pt x="36303" y="29560"/>
                      <a:pt x="38097" y="29955"/>
                      <a:pt x="39863" y="29955"/>
                    </a:cubicBezTo>
                    <a:cubicBezTo>
                      <a:pt x="40714" y="29955"/>
                      <a:pt x="41558" y="29863"/>
                      <a:pt x="42382" y="29684"/>
                    </a:cubicBezTo>
                    <a:lnTo>
                      <a:pt x="42382" y="29684"/>
                    </a:lnTo>
                    <a:cubicBezTo>
                      <a:pt x="42307" y="30235"/>
                      <a:pt x="42056" y="30762"/>
                      <a:pt x="41580" y="31288"/>
                    </a:cubicBezTo>
                    <a:cubicBezTo>
                      <a:pt x="41104" y="31789"/>
                      <a:pt x="41154" y="32591"/>
                      <a:pt x="41655" y="33042"/>
                    </a:cubicBezTo>
                    <a:cubicBezTo>
                      <a:pt x="41906" y="33268"/>
                      <a:pt x="42207" y="33368"/>
                      <a:pt x="42507" y="33368"/>
                    </a:cubicBezTo>
                    <a:cubicBezTo>
                      <a:pt x="42833" y="33368"/>
                      <a:pt x="43184" y="33243"/>
                      <a:pt x="43435" y="32967"/>
                    </a:cubicBezTo>
                    <a:cubicBezTo>
                      <a:pt x="44562" y="31739"/>
                      <a:pt x="45039" y="30336"/>
                      <a:pt x="44863" y="28857"/>
                    </a:cubicBezTo>
                    <a:cubicBezTo>
                      <a:pt x="47269" y="27754"/>
                      <a:pt x="49324" y="25849"/>
                      <a:pt x="50577" y="23293"/>
                    </a:cubicBezTo>
                    <a:cubicBezTo>
                      <a:pt x="53485" y="17403"/>
                      <a:pt x="51054" y="10235"/>
                      <a:pt x="45139" y="7328"/>
                    </a:cubicBezTo>
                    <a:cubicBezTo>
                      <a:pt x="43456" y="6497"/>
                      <a:pt x="41669" y="6105"/>
                      <a:pt x="39907" y="6105"/>
                    </a:cubicBezTo>
                    <a:cubicBezTo>
                      <a:pt x="35501" y="6105"/>
                      <a:pt x="31250" y="8560"/>
                      <a:pt x="29174" y="12767"/>
                    </a:cubicBezTo>
                    <a:cubicBezTo>
                      <a:pt x="29049" y="13042"/>
                      <a:pt x="28923" y="13318"/>
                      <a:pt x="28823" y="13569"/>
                    </a:cubicBezTo>
                    <a:cubicBezTo>
                      <a:pt x="27730" y="13022"/>
                      <a:pt x="26558" y="12860"/>
                      <a:pt x="25557" y="12860"/>
                    </a:cubicBezTo>
                    <a:cubicBezTo>
                      <a:pt x="25180" y="12860"/>
                      <a:pt x="24827" y="12883"/>
                      <a:pt x="24512" y="12917"/>
                    </a:cubicBezTo>
                    <a:cubicBezTo>
                      <a:pt x="24888" y="8180"/>
                      <a:pt x="22407" y="3443"/>
                      <a:pt x="17896" y="1213"/>
                    </a:cubicBezTo>
                    <a:cubicBezTo>
                      <a:pt x="16214" y="390"/>
                      <a:pt x="14429" y="0"/>
                      <a:pt x="12668" y="0"/>
                    </a:cubicBezTo>
                    <a:close/>
                  </a:path>
                </a:pathLst>
              </a:custGeom>
              <a:solidFill>
                <a:srgbClr val="635BA8">
                  <a:alpha val="14669"/>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8" name="Google Shape;2543;p34"/>
              <p:cNvSpPr/>
              <p:nvPr/>
            </p:nvSpPr>
            <p:spPr>
              <a:xfrm>
                <a:off x="12094434" y="349108"/>
                <a:ext cx="1192350" cy="799388"/>
              </a:xfrm>
              <a:custGeom>
                <a:avLst/>
                <a:ahLst/>
                <a:rect l="l" t="t" r="r" b="b"/>
                <a:pathLst>
                  <a:path w="42683" h="28616" extrusionOk="0">
                    <a:moveTo>
                      <a:pt x="1422" y="1"/>
                    </a:moveTo>
                    <a:cubicBezTo>
                      <a:pt x="966" y="1"/>
                      <a:pt x="529" y="250"/>
                      <a:pt x="301" y="671"/>
                    </a:cubicBezTo>
                    <a:cubicBezTo>
                      <a:pt x="0" y="1297"/>
                      <a:pt x="226" y="2049"/>
                      <a:pt x="852" y="2375"/>
                    </a:cubicBezTo>
                    <a:lnTo>
                      <a:pt x="37419" y="21373"/>
                    </a:lnTo>
                    <a:cubicBezTo>
                      <a:pt x="38321" y="21849"/>
                      <a:pt x="39048" y="22576"/>
                      <a:pt x="39424" y="23378"/>
                    </a:cubicBezTo>
                    <a:cubicBezTo>
                      <a:pt x="39975" y="24556"/>
                      <a:pt x="39825" y="25533"/>
                      <a:pt x="38923" y="26511"/>
                    </a:cubicBezTo>
                    <a:cubicBezTo>
                      <a:pt x="38446" y="27037"/>
                      <a:pt x="38497" y="27814"/>
                      <a:pt x="38998" y="28290"/>
                    </a:cubicBezTo>
                    <a:cubicBezTo>
                      <a:pt x="39248" y="28516"/>
                      <a:pt x="39549" y="28616"/>
                      <a:pt x="39850" y="28616"/>
                    </a:cubicBezTo>
                    <a:cubicBezTo>
                      <a:pt x="40176" y="28616"/>
                      <a:pt x="40527" y="28491"/>
                      <a:pt x="40777" y="28215"/>
                    </a:cubicBezTo>
                    <a:cubicBezTo>
                      <a:pt x="42356" y="26485"/>
                      <a:pt x="42682" y="24405"/>
                      <a:pt x="41705" y="22325"/>
                    </a:cubicBezTo>
                    <a:cubicBezTo>
                      <a:pt x="41078" y="20997"/>
                      <a:pt x="39975" y="19869"/>
                      <a:pt x="38572" y="19167"/>
                    </a:cubicBezTo>
                    <a:lnTo>
                      <a:pt x="2005" y="144"/>
                    </a:lnTo>
                    <a:cubicBezTo>
                      <a:pt x="1817" y="47"/>
                      <a:pt x="1618" y="1"/>
                      <a:pt x="1422" y="1"/>
                    </a:cubicBezTo>
                    <a:close/>
                  </a:path>
                </a:pathLst>
              </a:custGeom>
              <a:solidFill>
                <a:srgbClr val="CAC8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09" name="Google Shape;2544;p34"/>
              <p:cNvSpPr/>
              <p:nvPr/>
            </p:nvSpPr>
            <p:spPr>
              <a:xfrm>
                <a:off x="12058007" y="654885"/>
                <a:ext cx="1404488" cy="226162"/>
              </a:xfrm>
              <a:custGeom>
                <a:avLst/>
                <a:ahLst/>
                <a:rect l="l" t="t" r="r" b="b"/>
                <a:pathLst>
                  <a:path w="50277" h="8096" extrusionOk="0">
                    <a:moveTo>
                      <a:pt x="49024" y="1"/>
                    </a:moveTo>
                    <a:lnTo>
                      <a:pt x="6693" y="126"/>
                    </a:lnTo>
                    <a:cubicBezTo>
                      <a:pt x="5139" y="151"/>
                      <a:pt x="3635" y="627"/>
                      <a:pt x="2482" y="1529"/>
                    </a:cubicBezTo>
                    <a:cubicBezTo>
                      <a:pt x="653" y="2908"/>
                      <a:pt x="1" y="4938"/>
                      <a:pt x="602" y="7194"/>
                    </a:cubicBezTo>
                    <a:cubicBezTo>
                      <a:pt x="753" y="7745"/>
                      <a:pt x="1279" y="8096"/>
                      <a:pt x="1830" y="8096"/>
                    </a:cubicBezTo>
                    <a:cubicBezTo>
                      <a:pt x="1931" y="8096"/>
                      <a:pt x="2031" y="8096"/>
                      <a:pt x="2156" y="8071"/>
                    </a:cubicBezTo>
                    <a:cubicBezTo>
                      <a:pt x="2808" y="7870"/>
                      <a:pt x="3209" y="7194"/>
                      <a:pt x="3033" y="6517"/>
                    </a:cubicBezTo>
                    <a:cubicBezTo>
                      <a:pt x="2683" y="5239"/>
                      <a:pt x="2983" y="4286"/>
                      <a:pt x="4011" y="3509"/>
                    </a:cubicBezTo>
                    <a:cubicBezTo>
                      <a:pt x="4738" y="2958"/>
                      <a:pt x="5690" y="2632"/>
                      <a:pt x="6718" y="2632"/>
                    </a:cubicBezTo>
                    <a:lnTo>
                      <a:pt x="49024" y="2507"/>
                    </a:lnTo>
                    <a:cubicBezTo>
                      <a:pt x="49725" y="2507"/>
                      <a:pt x="50277" y="1930"/>
                      <a:pt x="50277" y="1254"/>
                    </a:cubicBezTo>
                    <a:cubicBezTo>
                      <a:pt x="50277" y="552"/>
                      <a:pt x="49725" y="1"/>
                      <a:pt x="49024" y="1"/>
                    </a:cubicBezTo>
                    <a:close/>
                  </a:path>
                </a:pathLst>
              </a:custGeom>
              <a:solidFill>
                <a:srgbClr val="CAC8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0" name="Google Shape;2545;p34"/>
              <p:cNvSpPr/>
              <p:nvPr/>
            </p:nvSpPr>
            <p:spPr>
              <a:xfrm>
                <a:off x="12793144" y="413666"/>
                <a:ext cx="674267" cy="590294"/>
              </a:xfrm>
              <a:custGeom>
                <a:avLst/>
                <a:ahLst/>
                <a:rect l="l" t="t" r="r" b="b"/>
                <a:pathLst>
                  <a:path w="24137" h="21131" extrusionOk="0">
                    <a:moveTo>
                      <a:pt x="12078" y="0"/>
                    </a:moveTo>
                    <a:cubicBezTo>
                      <a:pt x="8176" y="0"/>
                      <a:pt x="4423" y="2168"/>
                      <a:pt x="2582" y="5904"/>
                    </a:cubicBezTo>
                    <a:cubicBezTo>
                      <a:pt x="1" y="11142"/>
                      <a:pt x="2156" y="17483"/>
                      <a:pt x="7394" y="20039"/>
                    </a:cubicBezTo>
                    <a:cubicBezTo>
                      <a:pt x="8897" y="20780"/>
                      <a:pt x="10490" y="21130"/>
                      <a:pt x="12060" y="21130"/>
                    </a:cubicBezTo>
                    <a:cubicBezTo>
                      <a:pt x="15961" y="21130"/>
                      <a:pt x="19714" y="18963"/>
                      <a:pt x="21555" y="15227"/>
                    </a:cubicBezTo>
                    <a:cubicBezTo>
                      <a:pt x="24136" y="9989"/>
                      <a:pt x="21981" y="3648"/>
                      <a:pt x="16743" y="1092"/>
                    </a:cubicBezTo>
                    <a:cubicBezTo>
                      <a:pt x="15240" y="351"/>
                      <a:pt x="13647" y="0"/>
                      <a:pt x="12078" y="0"/>
                    </a:cubicBezTo>
                    <a:close/>
                  </a:path>
                </a:pathLst>
              </a:custGeom>
              <a:solidFill>
                <a:srgbClr val="FFFFFF">
                  <a:alpha val="30219"/>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1" name="Google Shape;2546;p34"/>
              <p:cNvSpPr/>
              <p:nvPr/>
            </p:nvSpPr>
            <p:spPr>
              <a:xfrm>
                <a:off x="12753951" y="386736"/>
                <a:ext cx="760363" cy="666557"/>
              </a:xfrm>
              <a:custGeom>
                <a:avLst/>
                <a:ahLst/>
                <a:rect l="l" t="t" r="r" b="b"/>
                <a:pathLst>
                  <a:path w="27219" h="23861" extrusionOk="0">
                    <a:moveTo>
                      <a:pt x="13613" y="1981"/>
                    </a:moveTo>
                    <a:cubicBezTo>
                      <a:pt x="15089" y="1981"/>
                      <a:pt x="16587" y="2311"/>
                      <a:pt x="17995" y="3008"/>
                    </a:cubicBezTo>
                    <a:cubicBezTo>
                      <a:pt x="22933" y="5414"/>
                      <a:pt x="24963" y="11404"/>
                      <a:pt x="22532" y="16316"/>
                    </a:cubicBezTo>
                    <a:cubicBezTo>
                      <a:pt x="20816" y="19838"/>
                      <a:pt x="17277" y="21880"/>
                      <a:pt x="13606" y="21880"/>
                    </a:cubicBezTo>
                    <a:cubicBezTo>
                      <a:pt x="12130" y="21880"/>
                      <a:pt x="10632" y="21550"/>
                      <a:pt x="9223" y="20853"/>
                    </a:cubicBezTo>
                    <a:cubicBezTo>
                      <a:pt x="4286" y="18447"/>
                      <a:pt x="2256" y="12457"/>
                      <a:pt x="4687" y="7544"/>
                    </a:cubicBezTo>
                    <a:cubicBezTo>
                      <a:pt x="6403" y="4023"/>
                      <a:pt x="9942" y="1981"/>
                      <a:pt x="13613" y="1981"/>
                    </a:cubicBezTo>
                    <a:close/>
                    <a:moveTo>
                      <a:pt x="13625" y="1"/>
                    </a:moveTo>
                    <a:cubicBezTo>
                      <a:pt x="9225" y="1"/>
                      <a:pt x="4982" y="2447"/>
                      <a:pt x="2908" y="6667"/>
                    </a:cubicBezTo>
                    <a:cubicBezTo>
                      <a:pt x="0" y="12557"/>
                      <a:pt x="2431" y="19725"/>
                      <a:pt x="8346" y="22632"/>
                    </a:cubicBezTo>
                    <a:cubicBezTo>
                      <a:pt x="10034" y="23465"/>
                      <a:pt x="11827" y="23860"/>
                      <a:pt x="13594" y="23860"/>
                    </a:cubicBezTo>
                    <a:cubicBezTo>
                      <a:pt x="17994" y="23860"/>
                      <a:pt x="22237" y="21413"/>
                      <a:pt x="24311" y="17194"/>
                    </a:cubicBezTo>
                    <a:cubicBezTo>
                      <a:pt x="27218" y="11304"/>
                      <a:pt x="24787" y="4136"/>
                      <a:pt x="18873" y="1229"/>
                    </a:cubicBezTo>
                    <a:cubicBezTo>
                      <a:pt x="17185" y="395"/>
                      <a:pt x="15392" y="1"/>
                      <a:pt x="13625" y="1"/>
                    </a:cubicBezTo>
                    <a:close/>
                  </a:path>
                </a:pathLst>
              </a:custGeom>
              <a:solidFill>
                <a:srgbClr val="CAC8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2" name="Google Shape;2548;p34"/>
              <p:cNvSpPr/>
              <p:nvPr/>
            </p:nvSpPr>
            <p:spPr>
              <a:xfrm>
                <a:off x="12032111" y="242843"/>
                <a:ext cx="673541" cy="590853"/>
              </a:xfrm>
              <a:custGeom>
                <a:avLst/>
                <a:ahLst/>
                <a:rect l="l" t="t" r="r" b="b"/>
                <a:pathLst>
                  <a:path w="24111" h="21151" extrusionOk="0">
                    <a:moveTo>
                      <a:pt x="12057" y="0"/>
                    </a:moveTo>
                    <a:cubicBezTo>
                      <a:pt x="8163" y="0"/>
                      <a:pt x="4423" y="2168"/>
                      <a:pt x="2582" y="5903"/>
                    </a:cubicBezTo>
                    <a:cubicBezTo>
                      <a:pt x="1" y="11142"/>
                      <a:pt x="2156" y="17482"/>
                      <a:pt x="7394" y="20064"/>
                    </a:cubicBezTo>
                    <a:cubicBezTo>
                      <a:pt x="8890" y="20801"/>
                      <a:pt x="10477" y="21150"/>
                      <a:pt x="12040" y="21150"/>
                    </a:cubicBezTo>
                    <a:cubicBezTo>
                      <a:pt x="15948" y="21150"/>
                      <a:pt x="19711" y="18969"/>
                      <a:pt x="21555" y="15227"/>
                    </a:cubicBezTo>
                    <a:cubicBezTo>
                      <a:pt x="24111" y="9989"/>
                      <a:pt x="21956" y="3673"/>
                      <a:pt x="16717" y="1091"/>
                    </a:cubicBezTo>
                    <a:cubicBezTo>
                      <a:pt x="15215" y="351"/>
                      <a:pt x="13624" y="0"/>
                      <a:pt x="12057" y="0"/>
                    </a:cubicBezTo>
                    <a:close/>
                  </a:path>
                </a:pathLst>
              </a:custGeom>
              <a:solidFill>
                <a:srgbClr val="FFFFFF">
                  <a:alpha val="30219"/>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3" name="Google Shape;2549;p34"/>
              <p:cNvSpPr/>
              <p:nvPr/>
            </p:nvSpPr>
            <p:spPr>
              <a:xfrm>
                <a:off x="11992918" y="216026"/>
                <a:ext cx="760363" cy="666417"/>
              </a:xfrm>
              <a:custGeom>
                <a:avLst/>
                <a:ahLst/>
                <a:rect l="l" t="t" r="r" b="b"/>
                <a:pathLst>
                  <a:path w="27219" h="23856" extrusionOk="0">
                    <a:moveTo>
                      <a:pt x="13612" y="1976"/>
                    </a:moveTo>
                    <a:cubicBezTo>
                      <a:pt x="15089" y="1976"/>
                      <a:pt x="16586" y="2306"/>
                      <a:pt x="17995" y="3004"/>
                    </a:cubicBezTo>
                    <a:cubicBezTo>
                      <a:pt x="22907" y="5435"/>
                      <a:pt x="24963" y="11400"/>
                      <a:pt x="22531" y="16337"/>
                    </a:cubicBezTo>
                    <a:cubicBezTo>
                      <a:pt x="20798" y="19839"/>
                      <a:pt x="17269" y="21877"/>
                      <a:pt x="13596" y="21877"/>
                    </a:cubicBezTo>
                    <a:cubicBezTo>
                      <a:pt x="12117" y="21877"/>
                      <a:pt x="10615" y="21546"/>
                      <a:pt x="9198" y="20848"/>
                    </a:cubicBezTo>
                    <a:cubicBezTo>
                      <a:pt x="4286" y="18442"/>
                      <a:pt x="2256" y="12452"/>
                      <a:pt x="4662" y="7540"/>
                    </a:cubicBezTo>
                    <a:cubicBezTo>
                      <a:pt x="6396" y="4019"/>
                      <a:pt x="9940" y="1976"/>
                      <a:pt x="13612" y="1976"/>
                    </a:cubicBezTo>
                    <a:close/>
                    <a:moveTo>
                      <a:pt x="13625" y="1"/>
                    </a:moveTo>
                    <a:cubicBezTo>
                      <a:pt x="9211" y="1"/>
                      <a:pt x="4966" y="2456"/>
                      <a:pt x="2907" y="6663"/>
                    </a:cubicBezTo>
                    <a:cubicBezTo>
                      <a:pt x="0" y="12553"/>
                      <a:pt x="2431" y="19721"/>
                      <a:pt x="8321" y="22628"/>
                    </a:cubicBezTo>
                    <a:cubicBezTo>
                      <a:pt x="10016" y="23461"/>
                      <a:pt x="11814" y="23856"/>
                      <a:pt x="13585" y="23856"/>
                    </a:cubicBezTo>
                    <a:cubicBezTo>
                      <a:pt x="17994" y="23856"/>
                      <a:pt x="22237" y="21409"/>
                      <a:pt x="24311" y="17189"/>
                    </a:cubicBezTo>
                    <a:cubicBezTo>
                      <a:pt x="27218" y="11300"/>
                      <a:pt x="24762" y="4132"/>
                      <a:pt x="18872" y="1224"/>
                    </a:cubicBezTo>
                    <a:cubicBezTo>
                      <a:pt x="17182" y="394"/>
                      <a:pt x="15390" y="1"/>
                      <a:pt x="13625" y="1"/>
                    </a:cubicBezTo>
                    <a:close/>
                  </a:path>
                </a:pathLst>
              </a:custGeom>
              <a:solidFill>
                <a:srgbClr val="CAC8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4" name="Google Shape;2550;p34"/>
              <p:cNvSpPr/>
              <p:nvPr/>
            </p:nvSpPr>
            <p:spPr>
              <a:xfrm>
                <a:off x="12130833" y="320223"/>
                <a:ext cx="196774" cy="253901"/>
              </a:xfrm>
              <a:custGeom>
                <a:avLst/>
                <a:ahLst/>
                <a:rect l="l" t="t" r="r" b="b"/>
                <a:pathLst>
                  <a:path w="7044" h="9089" extrusionOk="0">
                    <a:moveTo>
                      <a:pt x="6767" y="1"/>
                    </a:moveTo>
                    <a:cubicBezTo>
                      <a:pt x="5715" y="51"/>
                      <a:pt x="4737" y="402"/>
                      <a:pt x="3860" y="903"/>
                    </a:cubicBezTo>
                    <a:cubicBezTo>
                      <a:pt x="2958" y="1429"/>
                      <a:pt x="2156" y="2131"/>
                      <a:pt x="1529" y="2983"/>
                    </a:cubicBezTo>
                    <a:cubicBezTo>
                      <a:pt x="1379" y="3184"/>
                      <a:pt x="1203" y="3384"/>
                      <a:pt x="1078" y="3635"/>
                    </a:cubicBezTo>
                    <a:cubicBezTo>
                      <a:pt x="953" y="3860"/>
                      <a:pt x="827" y="4086"/>
                      <a:pt x="702" y="4336"/>
                    </a:cubicBezTo>
                    <a:cubicBezTo>
                      <a:pt x="602" y="4587"/>
                      <a:pt x="527" y="4838"/>
                      <a:pt x="426" y="5088"/>
                    </a:cubicBezTo>
                    <a:cubicBezTo>
                      <a:pt x="326" y="5314"/>
                      <a:pt x="276" y="5590"/>
                      <a:pt x="251" y="5840"/>
                    </a:cubicBezTo>
                    <a:cubicBezTo>
                      <a:pt x="0" y="6868"/>
                      <a:pt x="101" y="7945"/>
                      <a:pt x="426" y="8898"/>
                    </a:cubicBezTo>
                    <a:cubicBezTo>
                      <a:pt x="452" y="8973"/>
                      <a:pt x="502" y="9048"/>
                      <a:pt x="577" y="9073"/>
                    </a:cubicBezTo>
                    <a:cubicBezTo>
                      <a:pt x="604" y="9084"/>
                      <a:pt x="632" y="9089"/>
                      <a:pt x="659" y="9089"/>
                    </a:cubicBezTo>
                    <a:cubicBezTo>
                      <a:pt x="762" y="9089"/>
                      <a:pt x="863" y="9021"/>
                      <a:pt x="903" y="8923"/>
                    </a:cubicBezTo>
                    <a:lnTo>
                      <a:pt x="903" y="8898"/>
                    </a:lnTo>
                    <a:cubicBezTo>
                      <a:pt x="1279" y="7971"/>
                      <a:pt x="1529" y="7143"/>
                      <a:pt x="1930" y="6392"/>
                    </a:cubicBezTo>
                    <a:cubicBezTo>
                      <a:pt x="2081" y="5991"/>
                      <a:pt x="2331" y="5640"/>
                      <a:pt x="2532" y="5264"/>
                    </a:cubicBezTo>
                    <a:cubicBezTo>
                      <a:pt x="2757" y="4938"/>
                      <a:pt x="2958" y="4587"/>
                      <a:pt x="3234" y="4261"/>
                    </a:cubicBezTo>
                    <a:cubicBezTo>
                      <a:pt x="3735" y="3585"/>
                      <a:pt x="4286" y="2958"/>
                      <a:pt x="4913" y="2331"/>
                    </a:cubicBezTo>
                    <a:cubicBezTo>
                      <a:pt x="5539" y="1730"/>
                      <a:pt x="6216" y="1128"/>
                      <a:pt x="6918" y="477"/>
                    </a:cubicBezTo>
                    <a:lnTo>
                      <a:pt x="6943" y="452"/>
                    </a:lnTo>
                    <a:cubicBezTo>
                      <a:pt x="6993" y="402"/>
                      <a:pt x="7043" y="326"/>
                      <a:pt x="7043" y="251"/>
                    </a:cubicBezTo>
                    <a:cubicBezTo>
                      <a:pt x="7018" y="101"/>
                      <a:pt x="6893" y="1"/>
                      <a:pt x="676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49915" name="Google Shape;2552;p34"/>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6" name="Google Shape;2553;p34"/>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7" name="Google Shape;2554;p34"/>
          <p:cNvSpPr/>
          <p:nvPr/>
        </p:nvSpPr>
        <p:spPr>
          <a:xfrm>
            <a:off x="6543018" y="4371247"/>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159" name="Google Shape;2555;p34"/>
          <p:cNvGrpSpPr/>
          <p:nvPr/>
        </p:nvGrpSpPr>
        <p:grpSpPr>
          <a:xfrm>
            <a:off x="736392" y="3359145"/>
            <a:ext cx="1812574" cy="1432992"/>
            <a:chOff x="736392" y="3359145"/>
            <a:chExt cx="1812574" cy="1432992"/>
          </a:xfrm>
        </p:grpSpPr>
        <p:grpSp>
          <p:nvGrpSpPr>
            <p:cNvPr id="160" name="Google Shape;2556;p34"/>
            <p:cNvGrpSpPr/>
            <p:nvPr/>
          </p:nvGrpSpPr>
          <p:grpSpPr>
            <a:xfrm rot="-900009">
              <a:off x="902138" y="3616297"/>
              <a:ext cx="1544658" cy="992860"/>
              <a:chOff x="10815989" y="4086867"/>
              <a:chExt cx="1555002" cy="999509"/>
            </a:xfrm>
          </p:grpSpPr>
          <p:sp>
            <p:nvSpPr>
              <p:cNvPr id="1049918" name="Google Shape;2557;p34"/>
              <p:cNvSpPr/>
              <p:nvPr/>
            </p:nvSpPr>
            <p:spPr>
              <a:xfrm>
                <a:off x="11071538" y="4103013"/>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19" name="Google Shape;2558;p34"/>
              <p:cNvSpPr/>
              <p:nvPr/>
            </p:nvSpPr>
            <p:spPr>
              <a:xfrm>
                <a:off x="11266860" y="4143631"/>
                <a:ext cx="445312" cy="253482"/>
              </a:xfrm>
              <a:custGeom>
                <a:avLst/>
                <a:ahLst/>
                <a:rect l="l" t="t" r="r" b="b"/>
                <a:pathLst>
                  <a:path w="15941" h="9074" extrusionOk="0">
                    <a:moveTo>
                      <a:pt x="9500" y="0"/>
                    </a:moveTo>
                    <a:cubicBezTo>
                      <a:pt x="6968" y="3208"/>
                      <a:pt x="3560" y="5765"/>
                      <a:pt x="1" y="7745"/>
                    </a:cubicBezTo>
                    <a:lnTo>
                      <a:pt x="15565" y="9073"/>
                    </a:lnTo>
                    <a:lnTo>
                      <a:pt x="15941" y="427"/>
                    </a:lnTo>
                    <a:lnTo>
                      <a:pt x="9500"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0" name="Google Shape;2559;p34"/>
              <p:cNvSpPr/>
              <p:nvPr/>
            </p:nvSpPr>
            <p:spPr>
              <a:xfrm>
                <a:off x="11056732" y="4321940"/>
                <a:ext cx="621135" cy="102466"/>
              </a:xfrm>
              <a:custGeom>
                <a:avLst/>
                <a:ahLst/>
                <a:rect l="l" t="t" r="r" b="b"/>
                <a:pathLst>
                  <a:path w="22235" h="3668" extrusionOk="0">
                    <a:moveTo>
                      <a:pt x="1567" y="0"/>
                    </a:moveTo>
                    <a:cubicBezTo>
                      <a:pt x="1" y="0"/>
                      <a:pt x="189" y="1104"/>
                      <a:pt x="455" y="1638"/>
                    </a:cubicBezTo>
                    <a:cubicBezTo>
                      <a:pt x="731" y="2214"/>
                      <a:pt x="22160" y="3668"/>
                      <a:pt x="22160" y="3668"/>
                    </a:cubicBezTo>
                    <a:lnTo>
                      <a:pt x="22235" y="1938"/>
                    </a:lnTo>
                    <a:cubicBezTo>
                      <a:pt x="22235" y="1938"/>
                      <a:pt x="4591" y="409"/>
                      <a:pt x="2260" y="59"/>
                    </a:cubicBezTo>
                    <a:cubicBezTo>
                      <a:pt x="1997" y="19"/>
                      <a:pt x="1768" y="0"/>
                      <a:pt x="1567"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1" name="Google Shape;2560;p34"/>
              <p:cNvSpPr/>
              <p:nvPr/>
            </p:nvSpPr>
            <p:spPr>
              <a:xfrm>
                <a:off x="11055978" y="4086867"/>
                <a:ext cx="621889" cy="89001"/>
              </a:xfrm>
              <a:custGeom>
                <a:avLst/>
                <a:ahLst/>
                <a:rect l="l" t="t" r="r" b="b"/>
                <a:pathLst>
                  <a:path w="22262" h="3186" extrusionOk="0">
                    <a:moveTo>
                      <a:pt x="1597" y="1"/>
                    </a:moveTo>
                    <a:cubicBezTo>
                      <a:pt x="0" y="1"/>
                      <a:pt x="186" y="1095"/>
                      <a:pt x="432" y="1631"/>
                    </a:cubicBezTo>
                    <a:cubicBezTo>
                      <a:pt x="708" y="2208"/>
                      <a:pt x="22262" y="3185"/>
                      <a:pt x="22262" y="3185"/>
                    </a:cubicBezTo>
                    <a:lnTo>
                      <a:pt x="21836" y="1306"/>
                    </a:lnTo>
                    <a:cubicBezTo>
                      <a:pt x="21836" y="1306"/>
                      <a:pt x="4593" y="403"/>
                      <a:pt x="2262" y="52"/>
                    </a:cubicBezTo>
                    <a:cubicBezTo>
                      <a:pt x="2012" y="17"/>
                      <a:pt x="1791" y="1"/>
                      <a:pt x="159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2" name="Google Shape;2561;p34"/>
              <p:cNvSpPr/>
              <p:nvPr/>
            </p:nvSpPr>
            <p:spPr>
              <a:xfrm>
                <a:off x="11610991" y="4123322"/>
                <a:ext cx="760000" cy="387598"/>
              </a:xfrm>
              <a:custGeom>
                <a:avLst/>
                <a:ahLst/>
                <a:rect l="l" t="t" r="r" b="b"/>
                <a:pathLst>
                  <a:path w="27206" h="13875" extrusionOk="0">
                    <a:moveTo>
                      <a:pt x="1792" y="1"/>
                    </a:moveTo>
                    <a:cubicBezTo>
                      <a:pt x="1792" y="1"/>
                      <a:pt x="2920" y="6893"/>
                      <a:pt x="314" y="10552"/>
                    </a:cubicBezTo>
                    <a:cubicBezTo>
                      <a:pt x="0" y="10986"/>
                      <a:pt x="17453" y="13875"/>
                      <a:pt x="22544" y="13875"/>
                    </a:cubicBezTo>
                    <a:cubicBezTo>
                      <a:pt x="22748" y="13875"/>
                      <a:pt x="22933" y="13870"/>
                      <a:pt x="23096" y="13860"/>
                    </a:cubicBezTo>
                    <a:cubicBezTo>
                      <a:pt x="24800" y="13760"/>
                      <a:pt x="27206" y="6843"/>
                      <a:pt x="24549" y="5113"/>
                    </a:cubicBezTo>
                    <a:cubicBezTo>
                      <a:pt x="21918" y="3384"/>
                      <a:pt x="1793" y="1"/>
                      <a:pt x="1792"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3" name="Google Shape;2562;p34"/>
              <p:cNvSpPr/>
              <p:nvPr/>
            </p:nvSpPr>
            <p:spPr>
              <a:xfrm>
                <a:off x="11742950" y="4151449"/>
                <a:ext cx="140066" cy="371629"/>
              </a:xfrm>
              <a:custGeom>
                <a:avLst/>
                <a:ahLst/>
                <a:rect l="l" t="t" r="r" b="b"/>
                <a:pathLst>
                  <a:path w="5014" h="16793" extrusionOk="0">
                    <a:moveTo>
                      <a:pt x="1404" y="0"/>
                    </a:moveTo>
                    <a:cubicBezTo>
                      <a:pt x="2808" y="9750"/>
                      <a:pt x="1" y="16266"/>
                      <a:pt x="1" y="16266"/>
                    </a:cubicBezTo>
                    <a:lnTo>
                      <a:pt x="1930" y="16792"/>
                    </a:lnTo>
                    <a:cubicBezTo>
                      <a:pt x="5013" y="9925"/>
                      <a:pt x="3961" y="527"/>
                      <a:pt x="3961" y="527"/>
                    </a:cubicBezTo>
                    <a:lnTo>
                      <a:pt x="140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4" name="Google Shape;2563;p34"/>
              <p:cNvSpPr/>
              <p:nvPr/>
            </p:nvSpPr>
            <p:spPr>
              <a:xfrm>
                <a:off x="12133625" y="4224026"/>
                <a:ext cx="140079" cy="349504"/>
              </a:xfrm>
              <a:custGeom>
                <a:avLst/>
                <a:ahLst/>
                <a:rect l="l" t="t" r="r" b="b"/>
                <a:pathLst>
                  <a:path w="5014" h="16793" extrusionOk="0">
                    <a:moveTo>
                      <a:pt x="1404" y="1"/>
                    </a:moveTo>
                    <a:cubicBezTo>
                      <a:pt x="2808" y="9750"/>
                      <a:pt x="1" y="16267"/>
                      <a:pt x="1" y="16267"/>
                    </a:cubicBezTo>
                    <a:lnTo>
                      <a:pt x="1931" y="16793"/>
                    </a:lnTo>
                    <a:cubicBezTo>
                      <a:pt x="5013" y="9926"/>
                      <a:pt x="3961" y="527"/>
                      <a:pt x="3961" y="527"/>
                    </a:cubicBezTo>
                    <a:lnTo>
                      <a:pt x="1404"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5" name="Google Shape;2564;p34"/>
              <p:cNvSpPr/>
              <p:nvPr/>
            </p:nvSpPr>
            <p:spPr>
              <a:xfrm>
                <a:off x="11621830" y="4437423"/>
                <a:ext cx="638566" cy="357345"/>
              </a:xfrm>
              <a:custGeom>
                <a:avLst/>
                <a:ahLst/>
                <a:rect l="l" t="t" r="r" b="b"/>
                <a:pathLst>
                  <a:path w="22859" h="12792" extrusionOk="0">
                    <a:moveTo>
                      <a:pt x="1247" y="1"/>
                    </a:moveTo>
                    <a:cubicBezTo>
                      <a:pt x="757" y="1"/>
                      <a:pt x="375" y="380"/>
                      <a:pt x="352" y="887"/>
                    </a:cubicBezTo>
                    <a:lnTo>
                      <a:pt x="26" y="8155"/>
                    </a:lnTo>
                    <a:cubicBezTo>
                      <a:pt x="1" y="8631"/>
                      <a:pt x="377" y="9057"/>
                      <a:pt x="853" y="9108"/>
                    </a:cubicBezTo>
                    <a:lnTo>
                      <a:pt x="22457" y="12792"/>
                    </a:lnTo>
                    <a:cubicBezTo>
                      <a:pt x="21981" y="9333"/>
                      <a:pt x="22858" y="4070"/>
                      <a:pt x="22858" y="4070"/>
                    </a:cubicBezTo>
                    <a:lnTo>
                      <a:pt x="1379" y="10"/>
                    </a:lnTo>
                    <a:cubicBezTo>
                      <a:pt x="1334" y="4"/>
                      <a:pt x="1290" y="1"/>
                      <a:pt x="12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6" name="Google Shape;2565;p34"/>
              <p:cNvSpPr/>
              <p:nvPr/>
            </p:nvSpPr>
            <p:spPr>
              <a:xfrm>
                <a:off x="11621830" y="4437423"/>
                <a:ext cx="448105" cy="326560"/>
              </a:xfrm>
              <a:custGeom>
                <a:avLst/>
                <a:ahLst/>
                <a:rect l="l" t="t" r="r" b="b"/>
                <a:pathLst>
                  <a:path w="16041" h="11690" extrusionOk="0">
                    <a:moveTo>
                      <a:pt x="1247" y="1"/>
                    </a:moveTo>
                    <a:cubicBezTo>
                      <a:pt x="757" y="1"/>
                      <a:pt x="375" y="380"/>
                      <a:pt x="352" y="887"/>
                    </a:cubicBezTo>
                    <a:lnTo>
                      <a:pt x="26" y="8155"/>
                    </a:lnTo>
                    <a:cubicBezTo>
                      <a:pt x="1" y="8631"/>
                      <a:pt x="377" y="9057"/>
                      <a:pt x="853" y="9108"/>
                    </a:cubicBezTo>
                    <a:lnTo>
                      <a:pt x="16041" y="11689"/>
                    </a:lnTo>
                    <a:cubicBezTo>
                      <a:pt x="12607" y="8857"/>
                      <a:pt x="9800" y="5148"/>
                      <a:pt x="7645" y="1188"/>
                    </a:cubicBezTo>
                    <a:lnTo>
                      <a:pt x="1379" y="10"/>
                    </a:lnTo>
                    <a:cubicBezTo>
                      <a:pt x="1334" y="4"/>
                      <a:pt x="1290" y="1"/>
                      <a:pt x="12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7" name="Google Shape;2566;p34"/>
              <p:cNvSpPr/>
              <p:nvPr/>
            </p:nvSpPr>
            <p:spPr>
              <a:xfrm>
                <a:off x="11835365" y="4470582"/>
                <a:ext cx="425031" cy="324186"/>
              </a:xfrm>
              <a:custGeom>
                <a:avLst/>
                <a:ahLst/>
                <a:rect l="l" t="t" r="r" b="b"/>
                <a:pathLst>
                  <a:path w="15215" h="11605" extrusionOk="0">
                    <a:moveTo>
                      <a:pt x="1" y="1"/>
                    </a:moveTo>
                    <a:lnTo>
                      <a:pt x="1" y="1"/>
                    </a:lnTo>
                    <a:cubicBezTo>
                      <a:pt x="2156" y="3961"/>
                      <a:pt x="4963" y="7695"/>
                      <a:pt x="8397" y="10502"/>
                    </a:cubicBezTo>
                    <a:lnTo>
                      <a:pt x="14813" y="11605"/>
                    </a:lnTo>
                    <a:cubicBezTo>
                      <a:pt x="14337" y="8146"/>
                      <a:pt x="15214" y="2883"/>
                      <a:pt x="15214" y="2883"/>
                    </a:cubicBezTo>
                    <a:lnTo>
                      <a:pt x="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8" name="Google Shape;2567;p34"/>
              <p:cNvSpPr/>
              <p:nvPr/>
            </p:nvSpPr>
            <p:spPr>
              <a:xfrm>
                <a:off x="11658257" y="4408147"/>
                <a:ext cx="653847" cy="162945"/>
              </a:xfrm>
              <a:custGeom>
                <a:avLst/>
                <a:ahLst/>
                <a:rect l="l" t="t" r="r" b="b"/>
                <a:pathLst>
                  <a:path w="23406" h="5833" extrusionOk="0">
                    <a:moveTo>
                      <a:pt x="939" y="1"/>
                    </a:moveTo>
                    <a:cubicBezTo>
                      <a:pt x="451" y="1"/>
                      <a:pt x="49" y="386"/>
                      <a:pt x="25" y="882"/>
                    </a:cubicBezTo>
                    <a:cubicBezTo>
                      <a:pt x="0" y="1359"/>
                      <a:pt x="351" y="1785"/>
                      <a:pt x="827" y="1835"/>
                    </a:cubicBezTo>
                    <a:cubicBezTo>
                      <a:pt x="4461" y="2286"/>
                      <a:pt x="18872" y="5469"/>
                      <a:pt x="21003" y="5770"/>
                    </a:cubicBezTo>
                    <a:cubicBezTo>
                      <a:pt x="21286" y="5813"/>
                      <a:pt x="21533" y="5833"/>
                      <a:pt x="21748" y="5833"/>
                    </a:cubicBezTo>
                    <a:cubicBezTo>
                      <a:pt x="23406" y="5833"/>
                      <a:pt x="23199" y="4670"/>
                      <a:pt x="22932" y="4115"/>
                    </a:cubicBezTo>
                    <a:cubicBezTo>
                      <a:pt x="22682" y="3589"/>
                      <a:pt x="5313" y="431"/>
                      <a:pt x="1028" y="5"/>
                    </a:cubicBezTo>
                    <a:cubicBezTo>
                      <a:pt x="998" y="2"/>
                      <a:pt x="968" y="1"/>
                      <a:pt x="939"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29" name="Google Shape;2568;p34"/>
              <p:cNvSpPr/>
              <p:nvPr/>
            </p:nvSpPr>
            <p:spPr>
              <a:xfrm>
                <a:off x="11635322" y="4664423"/>
                <a:ext cx="651444" cy="148921"/>
              </a:xfrm>
              <a:custGeom>
                <a:avLst/>
                <a:ahLst/>
                <a:rect l="l" t="t" r="r" b="b"/>
                <a:pathLst>
                  <a:path w="23320" h="5331" extrusionOk="0">
                    <a:moveTo>
                      <a:pt x="1021" y="1"/>
                    </a:moveTo>
                    <a:cubicBezTo>
                      <a:pt x="454" y="1"/>
                      <a:pt x="0" y="531"/>
                      <a:pt x="144" y="1107"/>
                    </a:cubicBezTo>
                    <a:lnTo>
                      <a:pt x="169" y="1232"/>
                    </a:lnTo>
                    <a:cubicBezTo>
                      <a:pt x="245" y="1633"/>
                      <a:pt x="570" y="1909"/>
                      <a:pt x="971" y="1959"/>
                    </a:cubicBezTo>
                    <a:cubicBezTo>
                      <a:pt x="4255" y="2235"/>
                      <a:pt x="18766" y="4942"/>
                      <a:pt x="20921" y="5267"/>
                    </a:cubicBezTo>
                    <a:cubicBezTo>
                      <a:pt x="21204" y="5311"/>
                      <a:pt x="21451" y="5330"/>
                      <a:pt x="21666" y="5330"/>
                    </a:cubicBezTo>
                    <a:cubicBezTo>
                      <a:pt x="23319" y="5330"/>
                      <a:pt x="23095" y="4168"/>
                      <a:pt x="22851" y="3613"/>
                    </a:cubicBezTo>
                    <a:cubicBezTo>
                      <a:pt x="22601" y="3087"/>
                      <a:pt x="5809" y="355"/>
                      <a:pt x="1097" y="4"/>
                    </a:cubicBezTo>
                    <a:cubicBezTo>
                      <a:pt x="1071" y="2"/>
                      <a:pt x="1046" y="1"/>
                      <a:pt x="1021"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0" name="Google Shape;2569;p34"/>
              <p:cNvSpPr/>
              <p:nvPr/>
            </p:nvSpPr>
            <p:spPr>
              <a:xfrm>
                <a:off x="10815989" y="4377754"/>
                <a:ext cx="911296" cy="342315"/>
              </a:xfrm>
              <a:custGeom>
                <a:avLst/>
                <a:ahLst/>
                <a:rect l="l" t="t" r="r" b="b"/>
                <a:pathLst>
                  <a:path w="32622" h="12254" extrusionOk="0">
                    <a:moveTo>
                      <a:pt x="6468" y="0"/>
                    </a:moveTo>
                    <a:cubicBezTo>
                      <a:pt x="5558" y="0"/>
                      <a:pt x="4828" y="13"/>
                      <a:pt x="4336" y="41"/>
                    </a:cubicBezTo>
                    <a:cubicBezTo>
                      <a:pt x="2532" y="141"/>
                      <a:pt x="0" y="7434"/>
                      <a:pt x="2808" y="9264"/>
                    </a:cubicBezTo>
                    <a:cubicBezTo>
                      <a:pt x="5214" y="10868"/>
                      <a:pt x="24587" y="11695"/>
                      <a:pt x="29600" y="12246"/>
                    </a:cubicBezTo>
                    <a:cubicBezTo>
                      <a:pt x="29638" y="12251"/>
                      <a:pt x="29677" y="12254"/>
                      <a:pt x="29715" y="12254"/>
                    </a:cubicBezTo>
                    <a:cubicBezTo>
                      <a:pt x="30241" y="12254"/>
                      <a:pt x="30672" y="11781"/>
                      <a:pt x="30602" y="11244"/>
                    </a:cubicBezTo>
                    <a:cubicBezTo>
                      <a:pt x="30402" y="9038"/>
                      <a:pt x="30226" y="4151"/>
                      <a:pt x="32331" y="1218"/>
                    </a:cubicBezTo>
                    <a:cubicBezTo>
                      <a:pt x="32621" y="817"/>
                      <a:pt x="13769" y="0"/>
                      <a:pt x="6468"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1" name="Google Shape;2570;p34"/>
              <p:cNvSpPr/>
              <p:nvPr/>
            </p:nvSpPr>
            <p:spPr>
              <a:xfrm>
                <a:off x="10886700" y="4377825"/>
                <a:ext cx="240884" cy="282895"/>
              </a:xfrm>
              <a:custGeom>
                <a:avLst/>
                <a:ahLst/>
                <a:rect l="l" t="t" r="r" b="b"/>
                <a:pathLst>
                  <a:path w="8623" h="16517" extrusionOk="0">
                    <a:moveTo>
                      <a:pt x="5064" y="0"/>
                    </a:moveTo>
                    <a:cubicBezTo>
                      <a:pt x="1" y="7293"/>
                      <a:pt x="2683" y="16516"/>
                      <a:pt x="2683" y="16516"/>
                    </a:cubicBezTo>
                    <a:lnTo>
                      <a:pt x="6292" y="16441"/>
                    </a:lnTo>
                    <a:cubicBezTo>
                      <a:pt x="2933" y="6917"/>
                      <a:pt x="8622" y="251"/>
                      <a:pt x="8622" y="251"/>
                    </a:cubicBezTo>
                    <a:lnTo>
                      <a:pt x="506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2" name="Google Shape;2571;p34"/>
              <p:cNvSpPr/>
              <p:nvPr/>
            </p:nvSpPr>
            <p:spPr>
              <a:xfrm>
                <a:off x="11324300" y="4387501"/>
                <a:ext cx="240856" cy="399570"/>
              </a:xfrm>
              <a:custGeom>
                <a:avLst/>
                <a:ahLst/>
                <a:rect l="l" t="t" r="r" b="b"/>
                <a:pathLst>
                  <a:path w="8622" h="16518" extrusionOk="0">
                    <a:moveTo>
                      <a:pt x="5038" y="1"/>
                    </a:moveTo>
                    <a:cubicBezTo>
                      <a:pt x="0" y="7294"/>
                      <a:pt x="2682" y="16517"/>
                      <a:pt x="2682" y="16517"/>
                    </a:cubicBezTo>
                    <a:lnTo>
                      <a:pt x="6592" y="16517"/>
                    </a:lnTo>
                    <a:cubicBezTo>
                      <a:pt x="3233" y="6993"/>
                      <a:pt x="8622" y="226"/>
                      <a:pt x="8622" y="226"/>
                    </a:cubicBezTo>
                    <a:lnTo>
                      <a:pt x="5038"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3" name="Google Shape;2572;p34"/>
              <p:cNvSpPr/>
              <p:nvPr/>
            </p:nvSpPr>
            <p:spPr>
              <a:xfrm>
                <a:off x="11010118" y="4671188"/>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4" name="Google Shape;2573;p34"/>
              <p:cNvSpPr/>
              <p:nvPr/>
            </p:nvSpPr>
            <p:spPr>
              <a:xfrm>
                <a:off x="11185652" y="4714231"/>
                <a:ext cx="448105" cy="252085"/>
              </a:xfrm>
              <a:custGeom>
                <a:avLst/>
                <a:ahLst/>
                <a:rect l="l" t="t" r="r" b="b"/>
                <a:pathLst>
                  <a:path w="16041" h="9024" extrusionOk="0">
                    <a:moveTo>
                      <a:pt x="10251" y="1"/>
                    </a:moveTo>
                    <a:cubicBezTo>
                      <a:pt x="7494" y="3384"/>
                      <a:pt x="3986" y="6166"/>
                      <a:pt x="1" y="7695"/>
                    </a:cubicBezTo>
                    <a:lnTo>
                      <a:pt x="15665" y="9023"/>
                    </a:lnTo>
                    <a:lnTo>
                      <a:pt x="16041" y="377"/>
                    </a:lnTo>
                    <a:lnTo>
                      <a:pt x="1025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5" name="Google Shape;2574;p34"/>
              <p:cNvSpPr/>
              <p:nvPr/>
            </p:nvSpPr>
            <p:spPr>
              <a:xfrm>
                <a:off x="10978403" y="4891339"/>
                <a:ext cx="621051" cy="102270"/>
              </a:xfrm>
              <a:custGeom>
                <a:avLst/>
                <a:ahLst/>
                <a:rect l="l" t="t" r="r" b="b"/>
                <a:pathLst>
                  <a:path w="22232" h="3661" extrusionOk="0">
                    <a:moveTo>
                      <a:pt x="1611" y="0"/>
                    </a:moveTo>
                    <a:cubicBezTo>
                      <a:pt x="0" y="0"/>
                      <a:pt x="206" y="1094"/>
                      <a:pt x="452" y="1631"/>
                    </a:cubicBezTo>
                    <a:cubicBezTo>
                      <a:pt x="728" y="2207"/>
                      <a:pt x="22157" y="3661"/>
                      <a:pt x="22157" y="3661"/>
                    </a:cubicBezTo>
                    <a:lnTo>
                      <a:pt x="22232" y="1931"/>
                    </a:lnTo>
                    <a:cubicBezTo>
                      <a:pt x="22232" y="1931"/>
                      <a:pt x="4588" y="403"/>
                      <a:pt x="2282" y="52"/>
                    </a:cubicBezTo>
                    <a:cubicBezTo>
                      <a:pt x="2029" y="16"/>
                      <a:pt x="1806" y="0"/>
                      <a:pt x="1611"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6" name="Google Shape;2575;p34"/>
              <p:cNvSpPr/>
              <p:nvPr/>
            </p:nvSpPr>
            <p:spPr>
              <a:xfrm>
                <a:off x="10977676" y="4656098"/>
                <a:ext cx="621777" cy="89671"/>
              </a:xfrm>
              <a:custGeom>
                <a:avLst/>
                <a:ahLst/>
                <a:rect l="l" t="t" r="r" b="b"/>
                <a:pathLst>
                  <a:path w="22258" h="3210" extrusionOk="0">
                    <a:moveTo>
                      <a:pt x="1603" y="1"/>
                    </a:moveTo>
                    <a:cubicBezTo>
                      <a:pt x="1" y="1"/>
                      <a:pt x="207" y="1116"/>
                      <a:pt x="453" y="1630"/>
                    </a:cubicBezTo>
                    <a:cubicBezTo>
                      <a:pt x="729" y="2207"/>
                      <a:pt x="22258" y="3209"/>
                      <a:pt x="22258" y="3209"/>
                    </a:cubicBezTo>
                    <a:lnTo>
                      <a:pt x="21832" y="1305"/>
                    </a:lnTo>
                    <a:cubicBezTo>
                      <a:pt x="21832" y="1305"/>
                      <a:pt x="4588" y="402"/>
                      <a:pt x="2258" y="52"/>
                    </a:cubicBezTo>
                    <a:cubicBezTo>
                      <a:pt x="2011" y="17"/>
                      <a:pt x="1794" y="1"/>
                      <a:pt x="1603"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7" name="Google Shape;2576;p34"/>
              <p:cNvSpPr/>
              <p:nvPr/>
            </p:nvSpPr>
            <p:spPr>
              <a:xfrm>
                <a:off x="11532577" y="4692526"/>
                <a:ext cx="760000" cy="387598"/>
              </a:xfrm>
              <a:custGeom>
                <a:avLst/>
                <a:ahLst/>
                <a:rect l="l" t="t" r="r" b="b"/>
                <a:pathLst>
                  <a:path w="27206" h="13875" extrusionOk="0">
                    <a:moveTo>
                      <a:pt x="1817" y="1"/>
                    </a:moveTo>
                    <a:cubicBezTo>
                      <a:pt x="1817" y="1"/>
                      <a:pt x="2945" y="6918"/>
                      <a:pt x="314" y="10577"/>
                    </a:cubicBezTo>
                    <a:cubicBezTo>
                      <a:pt x="0" y="10987"/>
                      <a:pt x="17453" y="13875"/>
                      <a:pt x="22543" y="13875"/>
                    </a:cubicBezTo>
                    <a:cubicBezTo>
                      <a:pt x="22748" y="13875"/>
                      <a:pt x="22933" y="13870"/>
                      <a:pt x="23096" y="13860"/>
                    </a:cubicBezTo>
                    <a:cubicBezTo>
                      <a:pt x="24800" y="13785"/>
                      <a:pt x="27206" y="6868"/>
                      <a:pt x="24549" y="5113"/>
                    </a:cubicBezTo>
                    <a:cubicBezTo>
                      <a:pt x="21918" y="3384"/>
                      <a:pt x="1818" y="1"/>
                      <a:pt x="181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8" name="Google Shape;2577;p34"/>
              <p:cNvSpPr/>
              <p:nvPr/>
            </p:nvSpPr>
            <p:spPr>
              <a:xfrm>
                <a:off x="11635850" y="4709500"/>
                <a:ext cx="100119" cy="305289"/>
              </a:xfrm>
              <a:custGeom>
                <a:avLst/>
                <a:ahLst/>
                <a:rect l="l" t="t" r="r" b="b"/>
                <a:pathLst>
                  <a:path w="3584" h="16818" extrusionOk="0">
                    <a:moveTo>
                      <a:pt x="1003" y="0"/>
                    </a:moveTo>
                    <a:lnTo>
                      <a:pt x="1003" y="0"/>
                    </a:lnTo>
                    <a:cubicBezTo>
                      <a:pt x="2005" y="9775"/>
                      <a:pt x="0" y="16266"/>
                      <a:pt x="0" y="16266"/>
                    </a:cubicBezTo>
                    <a:lnTo>
                      <a:pt x="1378" y="16818"/>
                    </a:lnTo>
                    <a:cubicBezTo>
                      <a:pt x="3584" y="9950"/>
                      <a:pt x="2832" y="527"/>
                      <a:pt x="2832" y="527"/>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39" name="Google Shape;2578;p34"/>
              <p:cNvSpPr/>
              <p:nvPr/>
            </p:nvSpPr>
            <p:spPr>
              <a:xfrm>
                <a:off x="11720550" y="4727850"/>
                <a:ext cx="100147" cy="305289"/>
              </a:xfrm>
              <a:custGeom>
                <a:avLst/>
                <a:ahLst/>
                <a:rect l="l" t="t" r="r" b="b"/>
                <a:pathLst>
                  <a:path w="3585" h="16818" extrusionOk="0">
                    <a:moveTo>
                      <a:pt x="1003" y="0"/>
                    </a:moveTo>
                    <a:lnTo>
                      <a:pt x="1003" y="0"/>
                    </a:lnTo>
                    <a:cubicBezTo>
                      <a:pt x="2006" y="9775"/>
                      <a:pt x="1" y="16266"/>
                      <a:pt x="1" y="16266"/>
                    </a:cubicBezTo>
                    <a:lnTo>
                      <a:pt x="1379" y="16818"/>
                    </a:lnTo>
                    <a:cubicBezTo>
                      <a:pt x="3585" y="9950"/>
                      <a:pt x="2833" y="527"/>
                      <a:pt x="2833" y="527"/>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0" name="Google Shape;2579;p34"/>
              <p:cNvSpPr/>
              <p:nvPr/>
            </p:nvSpPr>
            <p:spPr>
              <a:xfrm>
                <a:off x="12037725" y="4788075"/>
                <a:ext cx="100147" cy="289511"/>
              </a:xfrm>
              <a:custGeom>
                <a:avLst/>
                <a:ahLst/>
                <a:rect l="l" t="t" r="r" b="b"/>
                <a:pathLst>
                  <a:path w="3585" h="16793" extrusionOk="0">
                    <a:moveTo>
                      <a:pt x="1003" y="0"/>
                    </a:moveTo>
                    <a:cubicBezTo>
                      <a:pt x="2005" y="9749"/>
                      <a:pt x="0" y="16266"/>
                      <a:pt x="0" y="16266"/>
                    </a:cubicBezTo>
                    <a:lnTo>
                      <a:pt x="1379" y="16792"/>
                    </a:lnTo>
                    <a:cubicBezTo>
                      <a:pt x="3584" y="9925"/>
                      <a:pt x="2832" y="526"/>
                      <a:pt x="2832" y="526"/>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1" name="Google Shape;2580;p34"/>
              <p:cNvSpPr/>
              <p:nvPr/>
            </p:nvSpPr>
            <p:spPr>
              <a:xfrm>
                <a:off x="12122426" y="4813322"/>
                <a:ext cx="100147" cy="273054"/>
              </a:xfrm>
              <a:custGeom>
                <a:avLst/>
                <a:ahLst/>
                <a:rect l="l" t="t" r="r" b="b"/>
                <a:pathLst>
                  <a:path w="3585" h="16793" extrusionOk="0">
                    <a:moveTo>
                      <a:pt x="1003" y="0"/>
                    </a:moveTo>
                    <a:cubicBezTo>
                      <a:pt x="2006" y="9749"/>
                      <a:pt x="1" y="16266"/>
                      <a:pt x="1" y="16266"/>
                    </a:cubicBezTo>
                    <a:lnTo>
                      <a:pt x="1379" y="16792"/>
                    </a:lnTo>
                    <a:cubicBezTo>
                      <a:pt x="3585" y="9925"/>
                      <a:pt x="2833" y="526"/>
                      <a:pt x="2833" y="526"/>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61" name="Google Shape;2581;p34"/>
            <p:cNvGrpSpPr/>
            <p:nvPr/>
          </p:nvGrpSpPr>
          <p:grpSpPr>
            <a:xfrm rot="-900009">
              <a:off x="838562" y="3542124"/>
              <a:ext cx="1544658" cy="992860"/>
              <a:chOff x="10815989" y="4086867"/>
              <a:chExt cx="1555002" cy="999509"/>
            </a:xfrm>
          </p:grpSpPr>
          <p:sp>
            <p:nvSpPr>
              <p:cNvPr id="1049942" name="Google Shape;2582;p34"/>
              <p:cNvSpPr/>
              <p:nvPr/>
            </p:nvSpPr>
            <p:spPr>
              <a:xfrm>
                <a:off x="11071538" y="4103013"/>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3" name="Google Shape;2583;p34"/>
              <p:cNvSpPr/>
              <p:nvPr/>
            </p:nvSpPr>
            <p:spPr>
              <a:xfrm>
                <a:off x="11266860" y="4143631"/>
                <a:ext cx="445312" cy="253482"/>
              </a:xfrm>
              <a:custGeom>
                <a:avLst/>
                <a:ahLst/>
                <a:rect l="l" t="t" r="r" b="b"/>
                <a:pathLst>
                  <a:path w="15941" h="9074" extrusionOk="0">
                    <a:moveTo>
                      <a:pt x="9500" y="0"/>
                    </a:moveTo>
                    <a:cubicBezTo>
                      <a:pt x="6968" y="3208"/>
                      <a:pt x="3560" y="5765"/>
                      <a:pt x="1" y="7745"/>
                    </a:cubicBezTo>
                    <a:lnTo>
                      <a:pt x="15565" y="9073"/>
                    </a:lnTo>
                    <a:lnTo>
                      <a:pt x="15941" y="427"/>
                    </a:lnTo>
                    <a:lnTo>
                      <a:pt x="9500" y="0"/>
                    </a:ln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4" name="Google Shape;2584;p34"/>
              <p:cNvSpPr/>
              <p:nvPr/>
            </p:nvSpPr>
            <p:spPr>
              <a:xfrm>
                <a:off x="11056732" y="4321940"/>
                <a:ext cx="621135" cy="102466"/>
              </a:xfrm>
              <a:custGeom>
                <a:avLst/>
                <a:ahLst/>
                <a:rect l="l" t="t" r="r" b="b"/>
                <a:pathLst>
                  <a:path w="22235" h="3668" extrusionOk="0">
                    <a:moveTo>
                      <a:pt x="1567" y="0"/>
                    </a:moveTo>
                    <a:cubicBezTo>
                      <a:pt x="1" y="0"/>
                      <a:pt x="189" y="1104"/>
                      <a:pt x="455" y="1638"/>
                    </a:cubicBezTo>
                    <a:cubicBezTo>
                      <a:pt x="731" y="2214"/>
                      <a:pt x="22160" y="3668"/>
                      <a:pt x="22160" y="3668"/>
                    </a:cubicBezTo>
                    <a:lnTo>
                      <a:pt x="22235" y="1938"/>
                    </a:lnTo>
                    <a:cubicBezTo>
                      <a:pt x="22235" y="1938"/>
                      <a:pt x="4591" y="409"/>
                      <a:pt x="2260" y="59"/>
                    </a:cubicBezTo>
                    <a:cubicBezTo>
                      <a:pt x="1997" y="19"/>
                      <a:pt x="1768" y="0"/>
                      <a:pt x="1567" y="0"/>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5" name="Google Shape;2585;p34"/>
              <p:cNvSpPr/>
              <p:nvPr/>
            </p:nvSpPr>
            <p:spPr>
              <a:xfrm>
                <a:off x="11055978" y="4086867"/>
                <a:ext cx="621889" cy="89001"/>
              </a:xfrm>
              <a:custGeom>
                <a:avLst/>
                <a:ahLst/>
                <a:rect l="l" t="t" r="r" b="b"/>
                <a:pathLst>
                  <a:path w="22262" h="3186" extrusionOk="0">
                    <a:moveTo>
                      <a:pt x="1597" y="1"/>
                    </a:moveTo>
                    <a:cubicBezTo>
                      <a:pt x="0" y="1"/>
                      <a:pt x="186" y="1095"/>
                      <a:pt x="432" y="1631"/>
                    </a:cubicBezTo>
                    <a:cubicBezTo>
                      <a:pt x="708" y="2208"/>
                      <a:pt x="22262" y="3185"/>
                      <a:pt x="22262" y="3185"/>
                    </a:cubicBezTo>
                    <a:lnTo>
                      <a:pt x="21836" y="1306"/>
                    </a:lnTo>
                    <a:cubicBezTo>
                      <a:pt x="21836" y="1306"/>
                      <a:pt x="4593" y="403"/>
                      <a:pt x="2262" y="52"/>
                    </a:cubicBezTo>
                    <a:cubicBezTo>
                      <a:pt x="2012" y="17"/>
                      <a:pt x="1791" y="1"/>
                      <a:pt x="1597" y="1"/>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6" name="Google Shape;2586;p34"/>
              <p:cNvSpPr/>
              <p:nvPr/>
            </p:nvSpPr>
            <p:spPr>
              <a:xfrm>
                <a:off x="11610991" y="4123322"/>
                <a:ext cx="760000" cy="387598"/>
              </a:xfrm>
              <a:custGeom>
                <a:avLst/>
                <a:ahLst/>
                <a:rect l="l" t="t" r="r" b="b"/>
                <a:pathLst>
                  <a:path w="27206" h="13875" extrusionOk="0">
                    <a:moveTo>
                      <a:pt x="1792" y="1"/>
                    </a:moveTo>
                    <a:cubicBezTo>
                      <a:pt x="1792" y="1"/>
                      <a:pt x="2920" y="6893"/>
                      <a:pt x="314" y="10552"/>
                    </a:cubicBezTo>
                    <a:cubicBezTo>
                      <a:pt x="0" y="10986"/>
                      <a:pt x="17453" y="13875"/>
                      <a:pt x="22544" y="13875"/>
                    </a:cubicBezTo>
                    <a:cubicBezTo>
                      <a:pt x="22748" y="13875"/>
                      <a:pt x="22933" y="13870"/>
                      <a:pt x="23096" y="13860"/>
                    </a:cubicBezTo>
                    <a:cubicBezTo>
                      <a:pt x="24800" y="13760"/>
                      <a:pt x="27206" y="6843"/>
                      <a:pt x="24549" y="5113"/>
                    </a:cubicBezTo>
                    <a:cubicBezTo>
                      <a:pt x="21918" y="3384"/>
                      <a:pt x="1793" y="1"/>
                      <a:pt x="1792" y="1"/>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7" name="Google Shape;2587;p34"/>
              <p:cNvSpPr/>
              <p:nvPr/>
            </p:nvSpPr>
            <p:spPr>
              <a:xfrm>
                <a:off x="11742950" y="4151449"/>
                <a:ext cx="140066" cy="371629"/>
              </a:xfrm>
              <a:custGeom>
                <a:avLst/>
                <a:ahLst/>
                <a:rect l="l" t="t" r="r" b="b"/>
                <a:pathLst>
                  <a:path w="5014" h="16793" extrusionOk="0">
                    <a:moveTo>
                      <a:pt x="1404" y="0"/>
                    </a:moveTo>
                    <a:cubicBezTo>
                      <a:pt x="2808" y="9750"/>
                      <a:pt x="1" y="16266"/>
                      <a:pt x="1" y="16266"/>
                    </a:cubicBezTo>
                    <a:lnTo>
                      <a:pt x="1930" y="16792"/>
                    </a:lnTo>
                    <a:cubicBezTo>
                      <a:pt x="5013" y="9925"/>
                      <a:pt x="3961" y="527"/>
                      <a:pt x="3961" y="527"/>
                    </a:cubicBezTo>
                    <a:lnTo>
                      <a:pt x="1404" y="0"/>
                    </a:ln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8" name="Google Shape;2588;p34"/>
              <p:cNvSpPr/>
              <p:nvPr/>
            </p:nvSpPr>
            <p:spPr>
              <a:xfrm>
                <a:off x="12133625" y="4224026"/>
                <a:ext cx="140079" cy="349504"/>
              </a:xfrm>
              <a:custGeom>
                <a:avLst/>
                <a:ahLst/>
                <a:rect l="l" t="t" r="r" b="b"/>
                <a:pathLst>
                  <a:path w="5014" h="16793" extrusionOk="0">
                    <a:moveTo>
                      <a:pt x="1404" y="1"/>
                    </a:moveTo>
                    <a:cubicBezTo>
                      <a:pt x="2808" y="9750"/>
                      <a:pt x="1" y="16267"/>
                      <a:pt x="1" y="16267"/>
                    </a:cubicBezTo>
                    <a:lnTo>
                      <a:pt x="1931" y="16793"/>
                    </a:lnTo>
                    <a:cubicBezTo>
                      <a:pt x="5013" y="9926"/>
                      <a:pt x="3961" y="527"/>
                      <a:pt x="3961" y="527"/>
                    </a:cubicBezTo>
                    <a:lnTo>
                      <a:pt x="1404" y="1"/>
                    </a:ln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49" name="Google Shape;2589;p34"/>
              <p:cNvSpPr/>
              <p:nvPr/>
            </p:nvSpPr>
            <p:spPr>
              <a:xfrm>
                <a:off x="11621830" y="4437423"/>
                <a:ext cx="638566" cy="357345"/>
              </a:xfrm>
              <a:custGeom>
                <a:avLst/>
                <a:ahLst/>
                <a:rect l="l" t="t" r="r" b="b"/>
                <a:pathLst>
                  <a:path w="22859" h="12792" extrusionOk="0">
                    <a:moveTo>
                      <a:pt x="1247" y="1"/>
                    </a:moveTo>
                    <a:cubicBezTo>
                      <a:pt x="757" y="1"/>
                      <a:pt x="375" y="380"/>
                      <a:pt x="352" y="887"/>
                    </a:cubicBezTo>
                    <a:lnTo>
                      <a:pt x="26" y="8155"/>
                    </a:lnTo>
                    <a:cubicBezTo>
                      <a:pt x="1" y="8631"/>
                      <a:pt x="377" y="9057"/>
                      <a:pt x="853" y="9108"/>
                    </a:cubicBezTo>
                    <a:lnTo>
                      <a:pt x="22457" y="12792"/>
                    </a:lnTo>
                    <a:cubicBezTo>
                      <a:pt x="21981" y="9333"/>
                      <a:pt x="22858" y="4070"/>
                      <a:pt x="22858" y="4070"/>
                    </a:cubicBezTo>
                    <a:lnTo>
                      <a:pt x="1379" y="10"/>
                    </a:lnTo>
                    <a:cubicBezTo>
                      <a:pt x="1334" y="4"/>
                      <a:pt x="1290" y="1"/>
                      <a:pt x="1247" y="1"/>
                    </a:cubicBezTo>
                    <a:close/>
                  </a:path>
                </a:pathLst>
              </a:custGeom>
              <a:solidFill>
                <a:srgbClr val="F1EAF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0" name="Google Shape;2590;p34"/>
              <p:cNvSpPr/>
              <p:nvPr/>
            </p:nvSpPr>
            <p:spPr>
              <a:xfrm>
                <a:off x="11621830" y="4437423"/>
                <a:ext cx="448105" cy="326560"/>
              </a:xfrm>
              <a:custGeom>
                <a:avLst/>
                <a:ahLst/>
                <a:rect l="l" t="t" r="r" b="b"/>
                <a:pathLst>
                  <a:path w="16041" h="11690" extrusionOk="0">
                    <a:moveTo>
                      <a:pt x="1247" y="1"/>
                    </a:moveTo>
                    <a:cubicBezTo>
                      <a:pt x="757" y="1"/>
                      <a:pt x="375" y="380"/>
                      <a:pt x="352" y="887"/>
                    </a:cubicBezTo>
                    <a:lnTo>
                      <a:pt x="26" y="8155"/>
                    </a:lnTo>
                    <a:cubicBezTo>
                      <a:pt x="1" y="8631"/>
                      <a:pt x="377" y="9057"/>
                      <a:pt x="853" y="9108"/>
                    </a:cubicBezTo>
                    <a:lnTo>
                      <a:pt x="16041" y="11689"/>
                    </a:lnTo>
                    <a:cubicBezTo>
                      <a:pt x="12607" y="8857"/>
                      <a:pt x="9800" y="5148"/>
                      <a:pt x="7645" y="1188"/>
                    </a:cubicBezTo>
                    <a:lnTo>
                      <a:pt x="1379" y="10"/>
                    </a:lnTo>
                    <a:cubicBezTo>
                      <a:pt x="1334" y="4"/>
                      <a:pt x="1290" y="1"/>
                      <a:pt x="1247" y="1"/>
                    </a:cubicBez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1" name="Google Shape;2591;p34"/>
              <p:cNvSpPr/>
              <p:nvPr/>
            </p:nvSpPr>
            <p:spPr>
              <a:xfrm>
                <a:off x="11835365" y="4470582"/>
                <a:ext cx="425031" cy="324186"/>
              </a:xfrm>
              <a:custGeom>
                <a:avLst/>
                <a:ahLst/>
                <a:rect l="l" t="t" r="r" b="b"/>
                <a:pathLst>
                  <a:path w="15215" h="11605" extrusionOk="0">
                    <a:moveTo>
                      <a:pt x="1" y="1"/>
                    </a:moveTo>
                    <a:lnTo>
                      <a:pt x="1" y="1"/>
                    </a:lnTo>
                    <a:cubicBezTo>
                      <a:pt x="2156" y="3961"/>
                      <a:pt x="4963" y="7695"/>
                      <a:pt x="8397" y="10502"/>
                    </a:cubicBezTo>
                    <a:lnTo>
                      <a:pt x="14813" y="11605"/>
                    </a:lnTo>
                    <a:cubicBezTo>
                      <a:pt x="14337" y="8146"/>
                      <a:pt x="15214" y="2883"/>
                      <a:pt x="15214" y="2883"/>
                    </a:cubicBezTo>
                    <a:lnTo>
                      <a:pt x="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2" name="Google Shape;2592;p34"/>
              <p:cNvSpPr/>
              <p:nvPr/>
            </p:nvSpPr>
            <p:spPr>
              <a:xfrm>
                <a:off x="11658257" y="4408147"/>
                <a:ext cx="653847" cy="162945"/>
              </a:xfrm>
              <a:custGeom>
                <a:avLst/>
                <a:ahLst/>
                <a:rect l="l" t="t" r="r" b="b"/>
                <a:pathLst>
                  <a:path w="23406" h="5833" extrusionOk="0">
                    <a:moveTo>
                      <a:pt x="939" y="1"/>
                    </a:moveTo>
                    <a:cubicBezTo>
                      <a:pt x="451" y="1"/>
                      <a:pt x="49" y="386"/>
                      <a:pt x="25" y="882"/>
                    </a:cubicBezTo>
                    <a:cubicBezTo>
                      <a:pt x="0" y="1359"/>
                      <a:pt x="351" y="1785"/>
                      <a:pt x="827" y="1835"/>
                    </a:cubicBezTo>
                    <a:cubicBezTo>
                      <a:pt x="4461" y="2286"/>
                      <a:pt x="18872" y="5469"/>
                      <a:pt x="21003" y="5770"/>
                    </a:cubicBezTo>
                    <a:cubicBezTo>
                      <a:pt x="21286" y="5813"/>
                      <a:pt x="21533" y="5833"/>
                      <a:pt x="21748" y="5833"/>
                    </a:cubicBezTo>
                    <a:cubicBezTo>
                      <a:pt x="23406" y="5833"/>
                      <a:pt x="23199" y="4670"/>
                      <a:pt x="22932" y="4115"/>
                    </a:cubicBezTo>
                    <a:cubicBezTo>
                      <a:pt x="22682" y="3589"/>
                      <a:pt x="5313" y="431"/>
                      <a:pt x="1028" y="5"/>
                    </a:cubicBezTo>
                    <a:cubicBezTo>
                      <a:pt x="998" y="2"/>
                      <a:pt x="968" y="1"/>
                      <a:pt x="939"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3" name="Google Shape;2593;p34"/>
              <p:cNvSpPr/>
              <p:nvPr/>
            </p:nvSpPr>
            <p:spPr>
              <a:xfrm>
                <a:off x="11635322" y="4664423"/>
                <a:ext cx="651444" cy="148921"/>
              </a:xfrm>
              <a:custGeom>
                <a:avLst/>
                <a:ahLst/>
                <a:rect l="l" t="t" r="r" b="b"/>
                <a:pathLst>
                  <a:path w="23320" h="5331" extrusionOk="0">
                    <a:moveTo>
                      <a:pt x="1021" y="1"/>
                    </a:moveTo>
                    <a:cubicBezTo>
                      <a:pt x="454" y="1"/>
                      <a:pt x="0" y="531"/>
                      <a:pt x="144" y="1107"/>
                    </a:cubicBezTo>
                    <a:lnTo>
                      <a:pt x="169" y="1232"/>
                    </a:lnTo>
                    <a:cubicBezTo>
                      <a:pt x="245" y="1633"/>
                      <a:pt x="570" y="1909"/>
                      <a:pt x="971" y="1959"/>
                    </a:cubicBezTo>
                    <a:cubicBezTo>
                      <a:pt x="4255" y="2235"/>
                      <a:pt x="18766" y="4942"/>
                      <a:pt x="20921" y="5267"/>
                    </a:cubicBezTo>
                    <a:cubicBezTo>
                      <a:pt x="21204" y="5311"/>
                      <a:pt x="21451" y="5330"/>
                      <a:pt x="21666" y="5330"/>
                    </a:cubicBezTo>
                    <a:cubicBezTo>
                      <a:pt x="23319" y="5330"/>
                      <a:pt x="23095" y="4168"/>
                      <a:pt x="22851" y="3613"/>
                    </a:cubicBezTo>
                    <a:cubicBezTo>
                      <a:pt x="22601" y="3087"/>
                      <a:pt x="5809" y="355"/>
                      <a:pt x="1097" y="4"/>
                    </a:cubicBezTo>
                    <a:cubicBezTo>
                      <a:pt x="1071" y="2"/>
                      <a:pt x="1046" y="1"/>
                      <a:pt x="1021"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4" name="Google Shape;2594;p34"/>
              <p:cNvSpPr/>
              <p:nvPr/>
            </p:nvSpPr>
            <p:spPr>
              <a:xfrm>
                <a:off x="10815989" y="4377754"/>
                <a:ext cx="911296" cy="342315"/>
              </a:xfrm>
              <a:custGeom>
                <a:avLst/>
                <a:ahLst/>
                <a:rect l="l" t="t" r="r" b="b"/>
                <a:pathLst>
                  <a:path w="32622" h="12254" extrusionOk="0">
                    <a:moveTo>
                      <a:pt x="6468" y="0"/>
                    </a:moveTo>
                    <a:cubicBezTo>
                      <a:pt x="5558" y="0"/>
                      <a:pt x="4828" y="13"/>
                      <a:pt x="4336" y="41"/>
                    </a:cubicBezTo>
                    <a:cubicBezTo>
                      <a:pt x="2532" y="141"/>
                      <a:pt x="0" y="7434"/>
                      <a:pt x="2808" y="9264"/>
                    </a:cubicBezTo>
                    <a:cubicBezTo>
                      <a:pt x="5214" y="10868"/>
                      <a:pt x="24587" y="11695"/>
                      <a:pt x="29600" y="12246"/>
                    </a:cubicBezTo>
                    <a:cubicBezTo>
                      <a:pt x="29638" y="12251"/>
                      <a:pt x="29677" y="12254"/>
                      <a:pt x="29715" y="12254"/>
                    </a:cubicBezTo>
                    <a:cubicBezTo>
                      <a:pt x="30241" y="12254"/>
                      <a:pt x="30672" y="11781"/>
                      <a:pt x="30602" y="11244"/>
                    </a:cubicBezTo>
                    <a:cubicBezTo>
                      <a:pt x="30402" y="9038"/>
                      <a:pt x="30226" y="4151"/>
                      <a:pt x="32331" y="1218"/>
                    </a:cubicBezTo>
                    <a:cubicBezTo>
                      <a:pt x="32621" y="817"/>
                      <a:pt x="13769" y="0"/>
                      <a:pt x="6468"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5" name="Google Shape;2595;p34"/>
              <p:cNvSpPr/>
              <p:nvPr/>
            </p:nvSpPr>
            <p:spPr>
              <a:xfrm>
                <a:off x="10886700" y="4377825"/>
                <a:ext cx="240884" cy="282895"/>
              </a:xfrm>
              <a:custGeom>
                <a:avLst/>
                <a:ahLst/>
                <a:rect l="l" t="t" r="r" b="b"/>
                <a:pathLst>
                  <a:path w="8623" h="16517" extrusionOk="0">
                    <a:moveTo>
                      <a:pt x="5064" y="0"/>
                    </a:moveTo>
                    <a:cubicBezTo>
                      <a:pt x="1" y="7293"/>
                      <a:pt x="2683" y="16516"/>
                      <a:pt x="2683" y="16516"/>
                    </a:cubicBezTo>
                    <a:lnTo>
                      <a:pt x="6292" y="16441"/>
                    </a:lnTo>
                    <a:cubicBezTo>
                      <a:pt x="2933" y="6917"/>
                      <a:pt x="8622" y="251"/>
                      <a:pt x="8622" y="251"/>
                    </a:cubicBezTo>
                    <a:lnTo>
                      <a:pt x="5064" y="0"/>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6" name="Google Shape;2596;p34"/>
              <p:cNvSpPr/>
              <p:nvPr/>
            </p:nvSpPr>
            <p:spPr>
              <a:xfrm>
                <a:off x="11324300" y="4387501"/>
                <a:ext cx="240856" cy="399570"/>
              </a:xfrm>
              <a:custGeom>
                <a:avLst/>
                <a:ahLst/>
                <a:rect l="l" t="t" r="r" b="b"/>
                <a:pathLst>
                  <a:path w="8622" h="16518" extrusionOk="0">
                    <a:moveTo>
                      <a:pt x="5038" y="1"/>
                    </a:moveTo>
                    <a:cubicBezTo>
                      <a:pt x="0" y="7294"/>
                      <a:pt x="2682" y="16517"/>
                      <a:pt x="2682" y="16517"/>
                    </a:cubicBezTo>
                    <a:lnTo>
                      <a:pt x="6592" y="16517"/>
                    </a:lnTo>
                    <a:cubicBezTo>
                      <a:pt x="3233" y="6993"/>
                      <a:pt x="8622" y="226"/>
                      <a:pt x="8622" y="226"/>
                    </a:cubicBezTo>
                    <a:lnTo>
                      <a:pt x="5038" y="1"/>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7" name="Google Shape;2597;p34"/>
              <p:cNvSpPr/>
              <p:nvPr/>
            </p:nvSpPr>
            <p:spPr>
              <a:xfrm>
                <a:off x="11010118" y="4671188"/>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8" name="Google Shape;2598;p34"/>
              <p:cNvSpPr/>
              <p:nvPr/>
            </p:nvSpPr>
            <p:spPr>
              <a:xfrm>
                <a:off x="11185652" y="4714231"/>
                <a:ext cx="448105" cy="252085"/>
              </a:xfrm>
              <a:custGeom>
                <a:avLst/>
                <a:ahLst/>
                <a:rect l="l" t="t" r="r" b="b"/>
                <a:pathLst>
                  <a:path w="16041" h="9024" extrusionOk="0">
                    <a:moveTo>
                      <a:pt x="10251" y="1"/>
                    </a:moveTo>
                    <a:cubicBezTo>
                      <a:pt x="7494" y="3384"/>
                      <a:pt x="3986" y="6166"/>
                      <a:pt x="1" y="7695"/>
                    </a:cubicBezTo>
                    <a:lnTo>
                      <a:pt x="15665" y="9023"/>
                    </a:lnTo>
                    <a:lnTo>
                      <a:pt x="16041" y="377"/>
                    </a:lnTo>
                    <a:lnTo>
                      <a:pt x="10251" y="1"/>
                    </a:ln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59" name="Google Shape;2599;p34"/>
              <p:cNvSpPr/>
              <p:nvPr/>
            </p:nvSpPr>
            <p:spPr>
              <a:xfrm>
                <a:off x="10978403" y="4891339"/>
                <a:ext cx="621051" cy="102270"/>
              </a:xfrm>
              <a:custGeom>
                <a:avLst/>
                <a:ahLst/>
                <a:rect l="l" t="t" r="r" b="b"/>
                <a:pathLst>
                  <a:path w="22232" h="3661" extrusionOk="0">
                    <a:moveTo>
                      <a:pt x="1611" y="0"/>
                    </a:moveTo>
                    <a:cubicBezTo>
                      <a:pt x="0" y="0"/>
                      <a:pt x="206" y="1094"/>
                      <a:pt x="452" y="1631"/>
                    </a:cubicBezTo>
                    <a:cubicBezTo>
                      <a:pt x="728" y="2207"/>
                      <a:pt x="22157" y="3661"/>
                      <a:pt x="22157" y="3661"/>
                    </a:cubicBezTo>
                    <a:lnTo>
                      <a:pt x="22232" y="1931"/>
                    </a:lnTo>
                    <a:cubicBezTo>
                      <a:pt x="22232" y="1931"/>
                      <a:pt x="4588" y="403"/>
                      <a:pt x="2282" y="52"/>
                    </a:cubicBezTo>
                    <a:cubicBezTo>
                      <a:pt x="2029" y="16"/>
                      <a:pt x="1806" y="0"/>
                      <a:pt x="1611" y="0"/>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0" name="Google Shape;2600;p34"/>
              <p:cNvSpPr/>
              <p:nvPr/>
            </p:nvSpPr>
            <p:spPr>
              <a:xfrm>
                <a:off x="10977676" y="4656098"/>
                <a:ext cx="621777" cy="89671"/>
              </a:xfrm>
              <a:custGeom>
                <a:avLst/>
                <a:ahLst/>
                <a:rect l="l" t="t" r="r" b="b"/>
                <a:pathLst>
                  <a:path w="22258" h="3210" extrusionOk="0">
                    <a:moveTo>
                      <a:pt x="1603" y="1"/>
                    </a:moveTo>
                    <a:cubicBezTo>
                      <a:pt x="1" y="1"/>
                      <a:pt x="207" y="1116"/>
                      <a:pt x="453" y="1630"/>
                    </a:cubicBezTo>
                    <a:cubicBezTo>
                      <a:pt x="729" y="2207"/>
                      <a:pt x="22258" y="3209"/>
                      <a:pt x="22258" y="3209"/>
                    </a:cubicBezTo>
                    <a:lnTo>
                      <a:pt x="21832" y="1305"/>
                    </a:lnTo>
                    <a:cubicBezTo>
                      <a:pt x="21832" y="1305"/>
                      <a:pt x="4588" y="402"/>
                      <a:pt x="2258" y="52"/>
                    </a:cubicBezTo>
                    <a:cubicBezTo>
                      <a:pt x="2011" y="17"/>
                      <a:pt x="1794" y="1"/>
                      <a:pt x="1603"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1" name="Google Shape;2601;p34"/>
              <p:cNvSpPr/>
              <p:nvPr/>
            </p:nvSpPr>
            <p:spPr>
              <a:xfrm>
                <a:off x="11532577" y="4692526"/>
                <a:ext cx="760000" cy="387598"/>
              </a:xfrm>
              <a:custGeom>
                <a:avLst/>
                <a:ahLst/>
                <a:rect l="l" t="t" r="r" b="b"/>
                <a:pathLst>
                  <a:path w="27206" h="13875" extrusionOk="0">
                    <a:moveTo>
                      <a:pt x="1817" y="1"/>
                    </a:moveTo>
                    <a:cubicBezTo>
                      <a:pt x="1817" y="1"/>
                      <a:pt x="2945" y="6918"/>
                      <a:pt x="314" y="10577"/>
                    </a:cubicBezTo>
                    <a:cubicBezTo>
                      <a:pt x="0" y="10987"/>
                      <a:pt x="17453" y="13875"/>
                      <a:pt x="22543" y="13875"/>
                    </a:cubicBezTo>
                    <a:cubicBezTo>
                      <a:pt x="22748" y="13875"/>
                      <a:pt x="22933" y="13870"/>
                      <a:pt x="23096" y="13860"/>
                    </a:cubicBezTo>
                    <a:cubicBezTo>
                      <a:pt x="24800" y="13785"/>
                      <a:pt x="27206" y="6868"/>
                      <a:pt x="24549" y="5113"/>
                    </a:cubicBezTo>
                    <a:cubicBezTo>
                      <a:pt x="21918" y="3384"/>
                      <a:pt x="1818" y="1"/>
                      <a:pt x="1817"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2" name="Google Shape;2602;p34"/>
              <p:cNvSpPr/>
              <p:nvPr/>
            </p:nvSpPr>
            <p:spPr>
              <a:xfrm>
                <a:off x="11635850" y="4709500"/>
                <a:ext cx="100119" cy="305289"/>
              </a:xfrm>
              <a:custGeom>
                <a:avLst/>
                <a:ahLst/>
                <a:rect l="l" t="t" r="r" b="b"/>
                <a:pathLst>
                  <a:path w="3584" h="16818" extrusionOk="0">
                    <a:moveTo>
                      <a:pt x="1003" y="0"/>
                    </a:moveTo>
                    <a:lnTo>
                      <a:pt x="1003" y="0"/>
                    </a:lnTo>
                    <a:cubicBezTo>
                      <a:pt x="2005" y="9775"/>
                      <a:pt x="0" y="16266"/>
                      <a:pt x="0" y="16266"/>
                    </a:cubicBezTo>
                    <a:lnTo>
                      <a:pt x="1378" y="16818"/>
                    </a:lnTo>
                    <a:cubicBezTo>
                      <a:pt x="3584" y="9950"/>
                      <a:pt x="2832" y="527"/>
                      <a:pt x="2832" y="527"/>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3" name="Google Shape;2603;p34"/>
              <p:cNvSpPr/>
              <p:nvPr/>
            </p:nvSpPr>
            <p:spPr>
              <a:xfrm>
                <a:off x="11720550" y="4727850"/>
                <a:ext cx="100147" cy="305289"/>
              </a:xfrm>
              <a:custGeom>
                <a:avLst/>
                <a:ahLst/>
                <a:rect l="l" t="t" r="r" b="b"/>
                <a:pathLst>
                  <a:path w="3585" h="16818" extrusionOk="0">
                    <a:moveTo>
                      <a:pt x="1003" y="0"/>
                    </a:moveTo>
                    <a:lnTo>
                      <a:pt x="1003" y="0"/>
                    </a:lnTo>
                    <a:cubicBezTo>
                      <a:pt x="2006" y="9775"/>
                      <a:pt x="1" y="16266"/>
                      <a:pt x="1" y="16266"/>
                    </a:cubicBezTo>
                    <a:lnTo>
                      <a:pt x="1379" y="16818"/>
                    </a:lnTo>
                    <a:cubicBezTo>
                      <a:pt x="3585" y="9950"/>
                      <a:pt x="2833" y="527"/>
                      <a:pt x="2833" y="527"/>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4" name="Google Shape;2604;p34"/>
              <p:cNvSpPr/>
              <p:nvPr/>
            </p:nvSpPr>
            <p:spPr>
              <a:xfrm>
                <a:off x="12037725" y="4788075"/>
                <a:ext cx="100147" cy="289511"/>
              </a:xfrm>
              <a:custGeom>
                <a:avLst/>
                <a:ahLst/>
                <a:rect l="l" t="t" r="r" b="b"/>
                <a:pathLst>
                  <a:path w="3585" h="16793" extrusionOk="0">
                    <a:moveTo>
                      <a:pt x="1003" y="0"/>
                    </a:moveTo>
                    <a:cubicBezTo>
                      <a:pt x="2005" y="9749"/>
                      <a:pt x="0" y="16266"/>
                      <a:pt x="0" y="16266"/>
                    </a:cubicBezTo>
                    <a:lnTo>
                      <a:pt x="1379" y="16792"/>
                    </a:lnTo>
                    <a:cubicBezTo>
                      <a:pt x="3584" y="9925"/>
                      <a:pt x="2832" y="526"/>
                      <a:pt x="2832" y="526"/>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5" name="Google Shape;2605;p34"/>
              <p:cNvSpPr/>
              <p:nvPr/>
            </p:nvSpPr>
            <p:spPr>
              <a:xfrm>
                <a:off x="12122426" y="4813322"/>
                <a:ext cx="100147" cy="273054"/>
              </a:xfrm>
              <a:custGeom>
                <a:avLst/>
                <a:ahLst/>
                <a:rect l="l" t="t" r="r" b="b"/>
                <a:pathLst>
                  <a:path w="3585" h="16793" extrusionOk="0">
                    <a:moveTo>
                      <a:pt x="1003" y="0"/>
                    </a:moveTo>
                    <a:cubicBezTo>
                      <a:pt x="2006" y="9749"/>
                      <a:pt x="1" y="16266"/>
                      <a:pt x="1" y="16266"/>
                    </a:cubicBezTo>
                    <a:lnTo>
                      <a:pt x="1379" y="16792"/>
                    </a:lnTo>
                    <a:cubicBezTo>
                      <a:pt x="3585" y="9925"/>
                      <a:pt x="2833" y="526"/>
                      <a:pt x="2833" y="526"/>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62" name="Google Shape;2606;p34"/>
          <p:cNvGrpSpPr/>
          <p:nvPr/>
        </p:nvGrpSpPr>
        <p:grpSpPr>
          <a:xfrm>
            <a:off x="325767" y="345185"/>
            <a:ext cx="1968007" cy="1253329"/>
            <a:chOff x="325767" y="345185"/>
            <a:chExt cx="1968007" cy="1253329"/>
          </a:xfrm>
        </p:grpSpPr>
        <p:grpSp>
          <p:nvGrpSpPr>
            <p:cNvPr id="163" name="Google Shape;2607;p34"/>
            <p:cNvGrpSpPr/>
            <p:nvPr/>
          </p:nvGrpSpPr>
          <p:grpSpPr>
            <a:xfrm>
              <a:off x="383163" y="397362"/>
              <a:ext cx="1910610" cy="1201152"/>
              <a:chOff x="724204" y="612713"/>
              <a:chExt cx="1360833" cy="855582"/>
            </a:xfrm>
          </p:grpSpPr>
          <p:sp>
            <p:nvSpPr>
              <p:cNvPr id="1049966" name="Google Shape;2608;p34"/>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7" name="Google Shape;2609;p34"/>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8" name="Google Shape;2610;p34"/>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69" name="Google Shape;2611;p34"/>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0" name="Google Shape;2612;p34"/>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1" name="Google Shape;2613;p34"/>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2" name="Google Shape;2614;p34"/>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3" name="Google Shape;2615;p34"/>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4" name="Google Shape;2616;p34"/>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5" name="Google Shape;2617;p34"/>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6" name="Google Shape;2618;p34"/>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7" name="Google Shape;2619;p34"/>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64" name="Google Shape;2620;p34"/>
            <p:cNvGrpSpPr/>
            <p:nvPr/>
          </p:nvGrpSpPr>
          <p:grpSpPr>
            <a:xfrm>
              <a:off x="325767" y="345185"/>
              <a:ext cx="1910610" cy="1201152"/>
              <a:chOff x="724204" y="612713"/>
              <a:chExt cx="1360833" cy="855582"/>
            </a:xfrm>
          </p:grpSpPr>
          <p:sp>
            <p:nvSpPr>
              <p:cNvPr id="1049978" name="Google Shape;2621;p34"/>
              <p:cNvSpPr/>
              <p:nvPr/>
            </p:nvSpPr>
            <p:spPr>
              <a:xfrm rot="-596131">
                <a:off x="840397" y="921641"/>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79" name="Google Shape;2622;p34"/>
              <p:cNvSpPr/>
              <p:nvPr/>
            </p:nvSpPr>
            <p:spPr>
              <a:xfrm rot="-596131">
                <a:off x="836690" y="923792"/>
                <a:ext cx="1201224" cy="412709"/>
              </a:xfrm>
              <a:custGeom>
                <a:avLst/>
                <a:ahLst/>
                <a:rect l="l" t="t" r="r" b="b"/>
                <a:pathLst>
                  <a:path w="59600" h="20477" extrusionOk="0">
                    <a:moveTo>
                      <a:pt x="15263" y="0"/>
                    </a:moveTo>
                    <a:lnTo>
                      <a:pt x="0" y="17244"/>
                    </a:lnTo>
                    <a:lnTo>
                      <a:pt x="40527" y="20477"/>
                    </a:lnTo>
                    <a:lnTo>
                      <a:pt x="59599" y="5614"/>
                    </a:lnTo>
                    <a:lnTo>
                      <a:pt x="15263" y="0"/>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0" name="Google Shape;2623;p34"/>
              <p:cNvSpPr/>
              <p:nvPr/>
            </p:nvSpPr>
            <p:spPr>
              <a:xfrm rot="-596131">
                <a:off x="1511236" y="721751"/>
                <a:ext cx="108130" cy="105833"/>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1" name="Google Shape;2624;p34"/>
              <p:cNvSpPr/>
              <p:nvPr/>
            </p:nvSpPr>
            <p:spPr>
              <a:xfrm rot="-596131">
                <a:off x="1586656" y="1119618"/>
                <a:ext cx="183892" cy="88419"/>
              </a:xfrm>
              <a:custGeom>
                <a:avLst/>
                <a:ahLst/>
                <a:rect l="l" t="t" r="r" b="b"/>
                <a:pathLst>
                  <a:path w="9124" h="4387" extrusionOk="0">
                    <a:moveTo>
                      <a:pt x="2682" y="0"/>
                    </a:moveTo>
                    <a:lnTo>
                      <a:pt x="1" y="2556"/>
                    </a:lnTo>
                    <a:lnTo>
                      <a:pt x="4763" y="4386"/>
                    </a:lnTo>
                    <a:lnTo>
                      <a:pt x="9123" y="1003"/>
                    </a:lnTo>
                    <a:lnTo>
                      <a:pt x="2682"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2" name="Google Shape;2625;p34"/>
              <p:cNvSpPr/>
              <p:nvPr/>
            </p:nvSpPr>
            <p:spPr>
              <a:xfrm rot="-596131">
                <a:off x="1657452" y="1016562"/>
                <a:ext cx="200056" cy="88419"/>
              </a:xfrm>
              <a:custGeom>
                <a:avLst/>
                <a:ahLst/>
                <a:rect l="l" t="t" r="r" b="b"/>
                <a:pathLst>
                  <a:path w="9926" h="4387" extrusionOk="0">
                    <a:moveTo>
                      <a:pt x="3484" y="0"/>
                    </a:moveTo>
                    <a:lnTo>
                      <a:pt x="0" y="3108"/>
                    </a:lnTo>
                    <a:lnTo>
                      <a:pt x="5564" y="4386"/>
                    </a:lnTo>
                    <a:lnTo>
                      <a:pt x="9925" y="978"/>
                    </a:lnTo>
                    <a:lnTo>
                      <a:pt x="3484"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3" name="Google Shape;2626;p34"/>
              <p:cNvSpPr/>
              <p:nvPr/>
            </p:nvSpPr>
            <p:spPr>
              <a:xfrm rot="-596131">
                <a:off x="1743166" y="953070"/>
                <a:ext cx="170247" cy="49037"/>
              </a:xfrm>
              <a:custGeom>
                <a:avLst/>
                <a:ahLst/>
                <a:rect l="l" t="t" r="r" b="b"/>
                <a:pathLst>
                  <a:path w="8447" h="2433" extrusionOk="0">
                    <a:moveTo>
                      <a:pt x="2006" y="1"/>
                    </a:moveTo>
                    <a:lnTo>
                      <a:pt x="1" y="1154"/>
                    </a:lnTo>
                    <a:lnTo>
                      <a:pt x="5565" y="2432"/>
                    </a:lnTo>
                    <a:lnTo>
                      <a:pt x="8447" y="978"/>
                    </a:lnTo>
                    <a:lnTo>
                      <a:pt x="200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4" name="Google Shape;2627;p34"/>
              <p:cNvSpPr/>
              <p:nvPr/>
            </p:nvSpPr>
            <p:spPr>
              <a:xfrm rot="-596131">
                <a:off x="1417186" y="1124201"/>
                <a:ext cx="183388" cy="88419"/>
              </a:xfrm>
              <a:custGeom>
                <a:avLst/>
                <a:ahLst/>
                <a:rect l="l" t="t" r="r" b="b"/>
                <a:pathLst>
                  <a:path w="9099" h="4387" extrusionOk="0">
                    <a:moveTo>
                      <a:pt x="2657" y="1"/>
                    </a:moveTo>
                    <a:lnTo>
                      <a:pt x="1" y="2557"/>
                    </a:lnTo>
                    <a:lnTo>
                      <a:pt x="4738" y="4387"/>
                    </a:lnTo>
                    <a:lnTo>
                      <a:pt x="9099" y="978"/>
                    </a:lnTo>
                    <a:lnTo>
                      <a:pt x="2657" y="1"/>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5" name="Google Shape;2628;p34"/>
              <p:cNvSpPr/>
              <p:nvPr/>
            </p:nvSpPr>
            <p:spPr>
              <a:xfrm rot="-596131">
                <a:off x="1487485" y="1021209"/>
                <a:ext cx="200056" cy="88419"/>
              </a:xfrm>
              <a:custGeom>
                <a:avLst/>
                <a:ahLst/>
                <a:rect l="l" t="t" r="r" b="b"/>
                <a:pathLst>
                  <a:path w="9926" h="4387" extrusionOk="0">
                    <a:moveTo>
                      <a:pt x="3484" y="0"/>
                    </a:moveTo>
                    <a:lnTo>
                      <a:pt x="1" y="3108"/>
                    </a:lnTo>
                    <a:lnTo>
                      <a:pt x="5590" y="4386"/>
                    </a:lnTo>
                    <a:lnTo>
                      <a:pt x="9925" y="978"/>
                    </a:lnTo>
                    <a:lnTo>
                      <a:pt x="3484" y="0"/>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6" name="Google Shape;2629;p34"/>
              <p:cNvSpPr/>
              <p:nvPr/>
            </p:nvSpPr>
            <p:spPr>
              <a:xfrm rot="-596131">
                <a:off x="1573197" y="957715"/>
                <a:ext cx="170267" cy="49016"/>
              </a:xfrm>
              <a:custGeom>
                <a:avLst/>
                <a:ahLst/>
                <a:rect l="l" t="t" r="r" b="b"/>
                <a:pathLst>
                  <a:path w="8448" h="2432" extrusionOk="0">
                    <a:moveTo>
                      <a:pt x="2031" y="1"/>
                    </a:moveTo>
                    <a:lnTo>
                      <a:pt x="1" y="1154"/>
                    </a:lnTo>
                    <a:lnTo>
                      <a:pt x="5565" y="2432"/>
                    </a:lnTo>
                    <a:lnTo>
                      <a:pt x="8447" y="978"/>
                    </a:lnTo>
                    <a:lnTo>
                      <a:pt x="203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7" name="Google Shape;2630;p34"/>
              <p:cNvSpPr/>
              <p:nvPr/>
            </p:nvSpPr>
            <p:spPr>
              <a:xfrm rot="-596131">
                <a:off x="778706" y="685347"/>
                <a:ext cx="903679" cy="710315"/>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8" name="Google Shape;2631;p34"/>
              <p:cNvSpPr/>
              <p:nvPr/>
            </p:nvSpPr>
            <p:spPr>
              <a:xfrm rot="-596131">
                <a:off x="1124320" y="987391"/>
                <a:ext cx="136407" cy="125685"/>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89" name="Google Shape;2632;p34"/>
              <p:cNvSpPr/>
              <p:nvPr/>
            </p:nvSpPr>
            <p:spPr>
              <a:xfrm rot="-596131">
                <a:off x="1667759" y="959523"/>
                <a:ext cx="394046" cy="303551"/>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65" name="Google Shape;2633;p34"/>
          <p:cNvGrpSpPr/>
          <p:nvPr/>
        </p:nvGrpSpPr>
        <p:grpSpPr>
          <a:xfrm rot="1125562">
            <a:off x="7406245" y="467595"/>
            <a:ext cx="875720" cy="926229"/>
            <a:chOff x="6616421" y="729839"/>
            <a:chExt cx="678781" cy="717932"/>
          </a:xfrm>
        </p:grpSpPr>
        <p:grpSp>
          <p:nvGrpSpPr>
            <p:cNvPr id="166" name="Google Shape;2634;p34"/>
            <p:cNvGrpSpPr/>
            <p:nvPr/>
          </p:nvGrpSpPr>
          <p:grpSpPr>
            <a:xfrm>
              <a:off x="6661018" y="752137"/>
              <a:ext cx="634185" cy="695634"/>
              <a:chOff x="13376371" y="2193153"/>
              <a:chExt cx="935376" cy="1025857"/>
            </a:xfrm>
          </p:grpSpPr>
          <p:sp>
            <p:nvSpPr>
              <p:cNvPr id="1049990" name="Google Shape;2635;p34"/>
              <p:cNvSpPr/>
              <p:nvPr/>
            </p:nvSpPr>
            <p:spPr>
              <a:xfrm>
                <a:off x="13838584" y="2345818"/>
                <a:ext cx="298150" cy="189651"/>
              </a:xfrm>
              <a:custGeom>
                <a:avLst/>
                <a:ahLst/>
                <a:rect l="l" t="t" r="r" b="b"/>
                <a:pathLst>
                  <a:path w="10673" h="6789" extrusionOk="0">
                    <a:moveTo>
                      <a:pt x="8739" y="0"/>
                    </a:moveTo>
                    <a:cubicBezTo>
                      <a:pt x="3831" y="0"/>
                      <a:pt x="1378" y="3343"/>
                      <a:pt x="346" y="5310"/>
                    </a:cubicBezTo>
                    <a:cubicBezTo>
                      <a:pt x="1" y="5976"/>
                      <a:pt x="506" y="6789"/>
                      <a:pt x="1240" y="6789"/>
                    </a:cubicBezTo>
                    <a:cubicBezTo>
                      <a:pt x="1252" y="6789"/>
                      <a:pt x="1263" y="6789"/>
                      <a:pt x="1274" y="6788"/>
                    </a:cubicBezTo>
                    <a:cubicBezTo>
                      <a:pt x="5785" y="6688"/>
                      <a:pt x="8793" y="3530"/>
                      <a:pt x="10196" y="1650"/>
                    </a:cubicBezTo>
                    <a:cubicBezTo>
                      <a:pt x="10672" y="999"/>
                      <a:pt x="10221" y="71"/>
                      <a:pt x="9419" y="21"/>
                    </a:cubicBezTo>
                    <a:cubicBezTo>
                      <a:pt x="9187" y="7"/>
                      <a:pt x="8961" y="0"/>
                      <a:pt x="8739"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1" name="Google Shape;2636;p34"/>
              <p:cNvSpPr/>
              <p:nvPr/>
            </p:nvSpPr>
            <p:spPr>
              <a:xfrm>
                <a:off x="13815342" y="2193153"/>
                <a:ext cx="177806" cy="476040"/>
              </a:xfrm>
              <a:custGeom>
                <a:avLst/>
                <a:ahLst/>
                <a:rect l="l" t="t" r="r" b="b"/>
                <a:pathLst>
                  <a:path w="6365" h="17041" extrusionOk="0">
                    <a:moveTo>
                      <a:pt x="4099" y="0"/>
                    </a:moveTo>
                    <a:cubicBezTo>
                      <a:pt x="3990" y="0"/>
                      <a:pt x="3861" y="40"/>
                      <a:pt x="3710" y="123"/>
                    </a:cubicBezTo>
                    <a:cubicBezTo>
                      <a:pt x="452" y="1927"/>
                      <a:pt x="0" y="17040"/>
                      <a:pt x="0" y="17040"/>
                    </a:cubicBezTo>
                    <a:cubicBezTo>
                      <a:pt x="0" y="17040"/>
                      <a:pt x="6365" y="0"/>
                      <a:pt x="4099"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2" name="Google Shape;2637;p34"/>
              <p:cNvSpPr/>
              <p:nvPr/>
            </p:nvSpPr>
            <p:spPr>
              <a:xfrm>
                <a:off x="13376371" y="2510802"/>
                <a:ext cx="935376" cy="708208"/>
              </a:xfrm>
              <a:custGeom>
                <a:avLst/>
                <a:ahLst/>
                <a:rect l="l" t="t" r="r" b="b"/>
                <a:pathLst>
                  <a:path w="33484" h="25352" extrusionOk="0">
                    <a:moveTo>
                      <a:pt x="10102" y="0"/>
                    </a:moveTo>
                    <a:cubicBezTo>
                      <a:pt x="8010" y="0"/>
                      <a:pt x="5660" y="780"/>
                      <a:pt x="3384" y="3188"/>
                    </a:cubicBezTo>
                    <a:cubicBezTo>
                      <a:pt x="0" y="6772"/>
                      <a:pt x="301" y="13013"/>
                      <a:pt x="2406" y="17800"/>
                    </a:cubicBezTo>
                    <a:cubicBezTo>
                      <a:pt x="4071" y="21579"/>
                      <a:pt x="7264" y="25048"/>
                      <a:pt x="12094" y="25048"/>
                    </a:cubicBezTo>
                    <a:cubicBezTo>
                      <a:pt x="12934" y="25048"/>
                      <a:pt x="13823" y="24943"/>
                      <a:pt x="14762" y="24717"/>
                    </a:cubicBezTo>
                    <a:cubicBezTo>
                      <a:pt x="16144" y="25153"/>
                      <a:pt x="17459" y="25352"/>
                      <a:pt x="18701" y="25352"/>
                    </a:cubicBezTo>
                    <a:cubicBezTo>
                      <a:pt x="28315" y="25352"/>
                      <a:pt x="33484" y="13400"/>
                      <a:pt x="30376" y="6697"/>
                    </a:cubicBezTo>
                    <a:cubicBezTo>
                      <a:pt x="29738" y="5323"/>
                      <a:pt x="27456" y="1097"/>
                      <a:pt x="22160" y="1097"/>
                    </a:cubicBezTo>
                    <a:cubicBezTo>
                      <a:pt x="20596" y="1097"/>
                      <a:pt x="18768" y="1466"/>
                      <a:pt x="16642" y="2386"/>
                    </a:cubicBezTo>
                    <a:cubicBezTo>
                      <a:pt x="15758" y="1726"/>
                      <a:pt x="13215" y="0"/>
                      <a:pt x="10102"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3" name="Google Shape;2638;p34"/>
              <p:cNvSpPr/>
              <p:nvPr/>
            </p:nvSpPr>
            <p:spPr>
              <a:xfrm>
                <a:off x="13559792" y="2537648"/>
                <a:ext cx="109952" cy="53244"/>
              </a:xfrm>
              <a:custGeom>
                <a:avLst/>
                <a:ahLst/>
                <a:rect l="l" t="t" r="r" b="b"/>
                <a:pathLst>
                  <a:path w="3936" h="1906" extrusionOk="0">
                    <a:moveTo>
                      <a:pt x="3447" y="1"/>
                    </a:moveTo>
                    <a:cubicBezTo>
                      <a:pt x="3208" y="1"/>
                      <a:pt x="2995" y="36"/>
                      <a:pt x="2783" y="72"/>
                    </a:cubicBezTo>
                    <a:cubicBezTo>
                      <a:pt x="2507" y="147"/>
                      <a:pt x="2206" y="247"/>
                      <a:pt x="1930" y="347"/>
                    </a:cubicBezTo>
                    <a:cubicBezTo>
                      <a:pt x="1379" y="523"/>
                      <a:pt x="828" y="773"/>
                      <a:pt x="326" y="1024"/>
                    </a:cubicBezTo>
                    <a:lnTo>
                      <a:pt x="301" y="1024"/>
                    </a:lnTo>
                    <a:cubicBezTo>
                      <a:pt x="76" y="1149"/>
                      <a:pt x="1" y="1425"/>
                      <a:pt x="101" y="1651"/>
                    </a:cubicBezTo>
                    <a:cubicBezTo>
                      <a:pt x="189" y="1809"/>
                      <a:pt x="351" y="1906"/>
                      <a:pt x="518" y="1906"/>
                    </a:cubicBezTo>
                    <a:cubicBezTo>
                      <a:pt x="589" y="1906"/>
                      <a:pt x="660" y="1888"/>
                      <a:pt x="727" y="1851"/>
                    </a:cubicBezTo>
                    <a:lnTo>
                      <a:pt x="2256" y="1099"/>
                    </a:lnTo>
                    <a:lnTo>
                      <a:pt x="3008" y="723"/>
                    </a:lnTo>
                    <a:cubicBezTo>
                      <a:pt x="3259" y="623"/>
                      <a:pt x="3509" y="498"/>
                      <a:pt x="3735" y="422"/>
                    </a:cubicBezTo>
                    <a:lnTo>
                      <a:pt x="3785" y="422"/>
                    </a:lnTo>
                    <a:cubicBezTo>
                      <a:pt x="3835" y="397"/>
                      <a:pt x="3910" y="322"/>
                      <a:pt x="3910" y="247"/>
                    </a:cubicBezTo>
                    <a:cubicBezTo>
                      <a:pt x="3935" y="147"/>
                      <a:pt x="3860" y="47"/>
                      <a:pt x="3760" y="21"/>
                    </a:cubicBezTo>
                    <a:cubicBezTo>
                      <a:pt x="3650" y="7"/>
                      <a:pt x="3546" y="1"/>
                      <a:pt x="34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4" name="Google Shape;2639;p34"/>
              <p:cNvSpPr/>
              <p:nvPr/>
            </p:nvSpPr>
            <p:spPr>
              <a:xfrm>
                <a:off x="13432381" y="2586031"/>
                <a:ext cx="124646" cy="148530"/>
              </a:xfrm>
              <a:custGeom>
                <a:avLst/>
                <a:ahLst/>
                <a:rect l="l" t="t" r="r" b="b"/>
                <a:pathLst>
                  <a:path w="4462" h="5317" extrusionOk="0">
                    <a:moveTo>
                      <a:pt x="3994" y="0"/>
                    </a:moveTo>
                    <a:cubicBezTo>
                      <a:pt x="3931" y="0"/>
                      <a:pt x="3868" y="15"/>
                      <a:pt x="3810" y="44"/>
                    </a:cubicBezTo>
                    <a:cubicBezTo>
                      <a:pt x="3308" y="269"/>
                      <a:pt x="2807" y="570"/>
                      <a:pt x="2406" y="946"/>
                    </a:cubicBezTo>
                    <a:cubicBezTo>
                      <a:pt x="1980" y="1322"/>
                      <a:pt x="1629" y="1723"/>
                      <a:pt x="1303" y="2199"/>
                    </a:cubicBezTo>
                    <a:cubicBezTo>
                      <a:pt x="978" y="2625"/>
                      <a:pt x="702" y="3102"/>
                      <a:pt x="501" y="3603"/>
                    </a:cubicBezTo>
                    <a:cubicBezTo>
                      <a:pt x="276" y="4104"/>
                      <a:pt x="100" y="4605"/>
                      <a:pt x="0" y="5157"/>
                    </a:cubicBezTo>
                    <a:cubicBezTo>
                      <a:pt x="0" y="5207"/>
                      <a:pt x="25" y="5282"/>
                      <a:pt x="75" y="5307"/>
                    </a:cubicBezTo>
                    <a:cubicBezTo>
                      <a:pt x="94" y="5313"/>
                      <a:pt x="114" y="5316"/>
                      <a:pt x="135" y="5316"/>
                    </a:cubicBezTo>
                    <a:cubicBezTo>
                      <a:pt x="196" y="5316"/>
                      <a:pt x="257" y="5288"/>
                      <a:pt x="276" y="5232"/>
                    </a:cubicBezTo>
                    <a:cubicBezTo>
                      <a:pt x="727" y="4305"/>
                      <a:pt x="1303" y="3452"/>
                      <a:pt x="1955" y="2701"/>
                    </a:cubicBezTo>
                    <a:cubicBezTo>
                      <a:pt x="2306" y="2350"/>
                      <a:pt x="2657" y="1999"/>
                      <a:pt x="3033" y="1673"/>
                    </a:cubicBezTo>
                    <a:cubicBezTo>
                      <a:pt x="3409" y="1372"/>
                      <a:pt x="3810" y="1096"/>
                      <a:pt x="4211" y="796"/>
                    </a:cubicBezTo>
                    <a:lnTo>
                      <a:pt x="4236" y="771"/>
                    </a:lnTo>
                    <a:cubicBezTo>
                      <a:pt x="4411" y="645"/>
                      <a:pt x="4461" y="445"/>
                      <a:pt x="4386" y="244"/>
                    </a:cubicBezTo>
                    <a:cubicBezTo>
                      <a:pt x="4297" y="85"/>
                      <a:pt x="4146" y="0"/>
                      <a:pt x="3994"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5" name="Google Shape;2640;p34"/>
              <p:cNvSpPr/>
              <p:nvPr/>
            </p:nvSpPr>
            <p:spPr>
              <a:xfrm>
                <a:off x="13447075" y="2795180"/>
                <a:ext cx="817574" cy="422070"/>
              </a:xfrm>
              <a:custGeom>
                <a:avLst/>
                <a:ahLst/>
                <a:rect l="l" t="t" r="r" b="b"/>
                <a:pathLst>
                  <a:path w="29267" h="15109" extrusionOk="0">
                    <a:moveTo>
                      <a:pt x="28697" y="1"/>
                    </a:moveTo>
                    <a:cubicBezTo>
                      <a:pt x="25352" y="6451"/>
                      <a:pt x="19614" y="7617"/>
                      <a:pt x="15905" y="7617"/>
                    </a:cubicBezTo>
                    <a:cubicBezTo>
                      <a:pt x="13806" y="7617"/>
                      <a:pt x="12356" y="7244"/>
                      <a:pt x="12356" y="7244"/>
                    </a:cubicBezTo>
                    <a:cubicBezTo>
                      <a:pt x="10458" y="8205"/>
                      <a:pt x="8164" y="8528"/>
                      <a:pt x="5935" y="8528"/>
                    </a:cubicBezTo>
                    <a:cubicBezTo>
                      <a:pt x="3749" y="8528"/>
                      <a:pt x="1626" y="8218"/>
                      <a:pt x="0" y="7895"/>
                    </a:cubicBezTo>
                    <a:lnTo>
                      <a:pt x="0" y="7895"/>
                    </a:lnTo>
                    <a:cubicBezTo>
                      <a:pt x="1701" y="11573"/>
                      <a:pt x="4862" y="14871"/>
                      <a:pt x="9559" y="14871"/>
                    </a:cubicBezTo>
                    <a:cubicBezTo>
                      <a:pt x="10400" y="14871"/>
                      <a:pt x="11291" y="14765"/>
                      <a:pt x="12231" y="14537"/>
                    </a:cubicBezTo>
                    <a:cubicBezTo>
                      <a:pt x="13547" y="14929"/>
                      <a:pt x="14803" y="15109"/>
                      <a:pt x="15992" y="15109"/>
                    </a:cubicBezTo>
                    <a:cubicBezTo>
                      <a:pt x="24229" y="15109"/>
                      <a:pt x="29267" y="6483"/>
                      <a:pt x="2869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67" name="Google Shape;2641;p34"/>
            <p:cNvGrpSpPr/>
            <p:nvPr/>
          </p:nvGrpSpPr>
          <p:grpSpPr>
            <a:xfrm>
              <a:off x="6616421" y="729839"/>
              <a:ext cx="634185" cy="695634"/>
              <a:chOff x="13376371" y="2193153"/>
              <a:chExt cx="935376" cy="1025857"/>
            </a:xfrm>
          </p:grpSpPr>
          <p:sp>
            <p:nvSpPr>
              <p:cNvPr id="1049996" name="Google Shape;2642;p34"/>
              <p:cNvSpPr/>
              <p:nvPr/>
            </p:nvSpPr>
            <p:spPr>
              <a:xfrm>
                <a:off x="13838584" y="2345818"/>
                <a:ext cx="298150" cy="189651"/>
              </a:xfrm>
              <a:custGeom>
                <a:avLst/>
                <a:ahLst/>
                <a:rect l="l" t="t" r="r" b="b"/>
                <a:pathLst>
                  <a:path w="10673" h="6789" extrusionOk="0">
                    <a:moveTo>
                      <a:pt x="8739" y="0"/>
                    </a:moveTo>
                    <a:cubicBezTo>
                      <a:pt x="3831" y="0"/>
                      <a:pt x="1378" y="3343"/>
                      <a:pt x="346" y="5310"/>
                    </a:cubicBezTo>
                    <a:cubicBezTo>
                      <a:pt x="1" y="5976"/>
                      <a:pt x="506" y="6789"/>
                      <a:pt x="1240" y="6789"/>
                    </a:cubicBezTo>
                    <a:cubicBezTo>
                      <a:pt x="1252" y="6789"/>
                      <a:pt x="1263" y="6789"/>
                      <a:pt x="1274" y="6788"/>
                    </a:cubicBezTo>
                    <a:cubicBezTo>
                      <a:pt x="5785" y="6688"/>
                      <a:pt x="8793" y="3530"/>
                      <a:pt x="10196" y="1650"/>
                    </a:cubicBezTo>
                    <a:cubicBezTo>
                      <a:pt x="10672" y="999"/>
                      <a:pt x="10221" y="71"/>
                      <a:pt x="9419" y="21"/>
                    </a:cubicBezTo>
                    <a:cubicBezTo>
                      <a:pt x="9187" y="7"/>
                      <a:pt x="8961" y="0"/>
                      <a:pt x="873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7" name="Google Shape;2643;p34"/>
              <p:cNvSpPr/>
              <p:nvPr/>
            </p:nvSpPr>
            <p:spPr>
              <a:xfrm>
                <a:off x="13815342" y="2193153"/>
                <a:ext cx="177806" cy="476040"/>
              </a:xfrm>
              <a:custGeom>
                <a:avLst/>
                <a:ahLst/>
                <a:rect l="l" t="t" r="r" b="b"/>
                <a:pathLst>
                  <a:path w="6365" h="17041" extrusionOk="0">
                    <a:moveTo>
                      <a:pt x="4099" y="0"/>
                    </a:moveTo>
                    <a:cubicBezTo>
                      <a:pt x="3990" y="0"/>
                      <a:pt x="3861" y="40"/>
                      <a:pt x="3710" y="123"/>
                    </a:cubicBezTo>
                    <a:cubicBezTo>
                      <a:pt x="452" y="1927"/>
                      <a:pt x="0" y="17040"/>
                      <a:pt x="0" y="17040"/>
                    </a:cubicBezTo>
                    <a:cubicBezTo>
                      <a:pt x="0" y="17040"/>
                      <a:pt x="6365" y="0"/>
                      <a:pt x="409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8" name="Google Shape;2644;p34"/>
              <p:cNvSpPr/>
              <p:nvPr/>
            </p:nvSpPr>
            <p:spPr>
              <a:xfrm>
                <a:off x="13376371" y="2510802"/>
                <a:ext cx="935376" cy="708208"/>
              </a:xfrm>
              <a:custGeom>
                <a:avLst/>
                <a:ahLst/>
                <a:rect l="l" t="t" r="r" b="b"/>
                <a:pathLst>
                  <a:path w="33484" h="25352" extrusionOk="0">
                    <a:moveTo>
                      <a:pt x="10102" y="0"/>
                    </a:moveTo>
                    <a:cubicBezTo>
                      <a:pt x="8010" y="0"/>
                      <a:pt x="5660" y="780"/>
                      <a:pt x="3384" y="3188"/>
                    </a:cubicBezTo>
                    <a:cubicBezTo>
                      <a:pt x="0" y="6772"/>
                      <a:pt x="301" y="13013"/>
                      <a:pt x="2406" y="17800"/>
                    </a:cubicBezTo>
                    <a:cubicBezTo>
                      <a:pt x="4071" y="21579"/>
                      <a:pt x="7264" y="25048"/>
                      <a:pt x="12094" y="25048"/>
                    </a:cubicBezTo>
                    <a:cubicBezTo>
                      <a:pt x="12934" y="25048"/>
                      <a:pt x="13823" y="24943"/>
                      <a:pt x="14762" y="24717"/>
                    </a:cubicBezTo>
                    <a:cubicBezTo>
                      <a:pt x="16144" y="25153"/>
                      <a:pt x="17459" y="25352"/>
                      <a:pt x="18701" y="25352"/>
                    </a:cubicBezTo>
                    <a:cubicBezTo>
                      <a:pt x="28315" y="25352"/>
                      <a:pt x="33484" y="13400"/>
                      <a:pt x="30376" y="6697"/>
                    </a:cubicBezTo>
                    <a:cubicBezTo>
                      <a:pt x="29738" y="5323"/>
                      <a:pt x="27456" y="1097"/>
                      <a:pt x="22160" y="1097"/>
                    </a:cubicBezTo>
                    <a:cubicBezTo>
                      <a:pt x="20596" y="1097"/>
                      <a:pt x="18768" y="1466"/>
                      <a:pt x="16642" y="2386"/>
                    </a:cubicBezTo>
                    <a:cubicBezTo>
                      <a:pt x="15758" y="1726"/>
                      <a:pt x="13215" y="0"/>
                      <a:pt x="1010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999" name="Google Shape;2645;p34"/>
              <p:cNvSpPr/>
              <p:nvPr/>
            </p:nvSpPr>
            <p:spPr>
              <a:xfrm>
                <a:off x="13559792" y="2537648"/>
                <a:ext cx="109952" cy="53244"/>
              </a:xfrm>
              <a:custGeom>
                <a:avLst/>
                <a:ahLst/>
                <a:rect l="l" t="t" r="r" b="b"/>
                <a:pathLst>
                  <a:path w="3936" h="1906" extrusionOk="0">
                    <a:moveTo>
                      <a:pt x="3447" y="1"/>
                    </a:moveTo>
                    <a:cubicBezTo>
                      <a:pt x="3208" y="1"/>
                      <a:pt x="2995" y="36"/>
                      <a:pt x="2783" y="72"/>
                    </a:cubicBezTo>
                    <a:cubicBezTo>
                      <a:pt x="2507" y="147"/>
                      <a:pt x="2206" y="247"/>
                      <a:pt x="1930" y="347"/>
                    </a:cubicBezTo>
                    <a:cubicBezTo>
                      <a:pt x="1379" y="523"/>
                      <a:pt x="828" y="773"/>
                      <a:pt x="326" y="1024"/>
                    </a:cubicBezTo>
                    <a:lnTo>
                      <a:pt x="301" y="1024"/>
                    </a:lnTo>
                    <a:cubicBezTo>
                      <a:pt x="76" y="1149"/>
                      <a:pt x="1" y="1425"/>
                      <a:pt x="101" y="1651"/>
                    </a:cubicBezTo>
                    <a:cubicBezTo>
                      <a:pt x="189" y="1809"/>
                      <a:pt x="351" y="1906"/>
                      <a:pt x="518" y="1906"/>
                    </a:cubicBezTo>
                    <a:cubicBezTo>
                      <a:pt x="589" y="1906"/>
                      <a:pt x="660" y="1888"/>
                      <a:pt x="727" y="1851"/>
                    </a:cubicBezTo>
                    <a:lnTo>
                      <a:pt x="2256" y="1099"/>
                    </a:lnTo>
                    <a:lnTo>
                      <a:pt x="3008" y="723"/>
                    </a:lnTo>
                    <a:cubicBezTo>
                      <a:pt x="3259" y="623"/>
                      <a:pt x="3509" y="498"/>
                      <a:pt x="3735" y="422"/>
                    </a:cubicBezTo>
                    <a:lnTo>
                      <a:pt x="3785" y="422"/>
                    </a:lnTo>
                    <a:cubicBezTo>
                      <a:pt x="3835" y="397"/>
                      <a:pt x="3910" y="322"/>
                      <a:pt x="3910" y="247"/>
                    </a:cubicBezTo>
                    <a:cubicBezTo>
                      <a:pt x="3935" y="147"/>
                      <a:pt x="3860" y="47"/>
                      <a:pt x="3760" y="21"/>
                    </a:cubicBezTo>
                    <a:cubicBezTo>
                      <a:pt x="3650" y="7"/>
                      <a:pt x="3546" y="1"/>
                      <a:pt x="344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0" name="Google Shape;2646;p34"/>
              <p:cNvSpPr/>
              <p:nvPr/>
            </p:nvSpPr>
            <p:spPr>
              <a:xfrm>
                <a:off x="13432381" y="2586031"/>
                <a:ext cx="124646" cy="148530"/>
              </a:xfrm>
              <a:custGeom>
                <a:avLst/>
                <a:ahLst/>
                <a:rect l="l" t="t" r="r" b="b"/>
                <a:pathLst>
                  <a:path w="4462" h="5317" extrusionOk="0">
                    <a:moveTo>
                      <a:pt x="3994" y="0"/>
                    </a:moveTo>
                    <a:cubicBezTo>
                      <a:pt x="3931" y="0"/>
                      <a:pt x="3868" y="15"/>
                      <a:pt x="3810" y="44"/>
                    </a:cubicBezTo>
                    <a:cubicBezTo>
                      <a:pt x="3308" y="269"/>
                      <a:pt x="2807" y="570"/>
                      <a:pt x="2406" y="946"/>
                    </a:cubicBezTo>
                    <a:cubicBezTo>
                      <a:pt x="1980" y="1322"/>
                      <a:pt x="1629" y="1723"/>
                      <a:pt x="1303" y="2199"/>
                    </a:cubicBezTo>
                    <a:cubicBezTo>
                      <a:pt x="978" y="2625"/>
                      <a:pt x="702" y="3102"/>
                      <a:pt x="501" y="3603"/>
                    </a:cubicBezTo>
                    <a:cubicBezTo>
                      <a:pt x="276" y="4104"/>
                      <a:pt x="100" y="4605"/>
                      <a:pt x="0" y="5157"/>
                    </a:cubicBezTo>
                    <a:cubicBezTo>
                      <a:pt x="0" y="5207"/>
                      <a:pt x="25" y="5282"/>
                      <a:pt x="75" y="5307"/>
                    </a:cubicBezTo>
                    <a:cubicBezTo>
                      <a:pt x="94" y="5313"/>
                      <a:pt x="114" y="5316"/>
                      <a:pt x="135" y="5316"/>
                    </a:cubicBezTo>
                    <a:cubicBezTo>
                      <a:pt x="196" y="5316"/>
                      <a:pt x="257" y="5288"/>
                      <a:pt x="276" y="5232"/>
                    </a:cubicBezTo>
                    <a:cubicBezTo>
                      <a:pt x="727" y="4305"/>
                      <a:pt x="1303" y="3452"/>
                      <a:pt x="1955" y="2701"/>
                    </a:cubicBezTo>
                    <a:cubicBezTo>
                      <a:pt x="2306" y="2350"/>
                      <a:pt x="2657" y="1999"/>
                      <a:pt x="3033" y="1673"/>
                    </a:cubicBezTo>
                    <a:cubicBezTo>
                      <a:pt x="3409" y="1372"/>
                      <a:pt x="3810" y="1096"/>
                      <a:pt x="4211" y="796"/>
                    </a:cubicBezTo>
                    <a:lnTo>
                      <a:pt x="4236" y="771"/>
                    </a:lnTo>
                    <a:cubicBezTo>
                      <a:pt x="4411" y="645"/>
                      <a:pt x="4461" y="445"/>
                      <a:pt x="4386" y="244"/>
                    </a:cubicBezTo>
                    <a:cubicBezTo>
                      <a:pt x="4297" y="85"/>
                      <a:pt x="4146" y="0"/>
                      <a:pt x="3994"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1" name="Google Shape;2647;p34"/>
              <p:cNvSpPr/>
              <p:nvPr/>
            </p:nvSpPr>
            <p:spPr>
              <a:xfrm>
                <a:off x="13447075" y="2795180"/>
                <a:ext cx="817574" cy="422070"/>
              </a:xfrm>
              <a:custGeom>
                <a:avLst/>
                <a:ahLst/>
                <a:rect l="l" t="t" r="r" b="b"/>
                <a:pathLst>
                  <a:path w="29267" h="15109" extrusionOk="0">
                    <a:moveTo>
                      <a:pt x="28697" y="1"/>
                    </a:moveTo>
                    <a:cubicBezTo>
                      <a:pt x="25352" y="6451"/>
                      <a:pt x="19614" y="7617"/>
                      <a:pt x="15905" y="7617"/>
                    </a:cubicBezTo>
                    <a:cubicBezTo>
                      <a:pt x="13806" y="7617"/>
                      <a:pt x="12356" y="7244"/>
                      <a:pt x="12356" y="7244"/>
                    </a:cubicBezTo>
                    <a:cubicBezTo>
                      <a:pt x="10458" y="8205"/>
                      <a:pt x="8164" y="8528"/>
                      <a:pt x="5935" y="8528"/>
                    </a:cubicBezTo>
                    <a:cubicBezTo>
                      <a:pt x="3749" y="8528"/>
                      <a:pt x="1626" y="8218"/>
                      <a:pt x="0" y="7895"/>
                    </a:cubicBezTo>
                    <a:lnTo>
                      <a:pt x="0" y="7895"/>
                    </a:lnTo>
                    <a:cubicBezTo>
                      <a:pt x="1701" y="11573"/>
                      <a:pt x="4862" y="14871"/>
                      <a:pt x="9559" y="14871"/>
                    </a:cubicBezTo>
                    <a:cubicBezTo>
                      <a:pt x="10400" y="14871"/>
                      <a:pt x="11291" y="14765"/>
                      <a:pt x="12231" y="14537"/>
                    </a:cubicBezTo>
                    <a:cubicBezTo>
                      <a:pt x="13547" y="14929"/>
                      <a:pt x="14803" y="15109"/>
                      <a:pt x="15992" y="15109"/>
                    </a:cubicBezTo>
                    <a:cubicBezTo>
                      <a:pt x="24229" y="15109"/>
                      <a:pt x="29267" y="6483"/>
                      <a:pt x="28697" y="1"/>
                    </a:cubicBezTo>
                    <a:close/>
                  </a:path>
                </a:pathLst>
              </a:custGeom>
              <a:solidFill>
                <a:srgbClr val="000000">
                  <a:alpha val="1333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68" name="Google Shape;2648;p34"/>
          <p:cNvGrpSpPr/>
          <p:nvPr/>
        </p:nvGrpSpPr>
        <p:grpSpPr>
          <a:xfrm>
            <a:off x="6786991" y="2585758"/>
            <a:ext cx="2292258" cy="1855423"/>
            <a:chOff x="6786991" y="2585758"/>
            <a:chExt cx="2292258" cy="1855423"/>
          </a:xfrm>
        </p:grpSpPr>
        <p:grpSp>
          <p:nvGrpSpPr>
            <p:cNvPr id="169" name="Google Shape;2649;p34"/>
            <p:cNvGrpSpPr/>
            <p:nvPr/>
          </p:nvGrpSpPr>
          <p:grpSpPr>
            <a:xfrm>
              <a:off x="6853241" y="2652008"/>
              <a:ext cx="2226007" cy="1789173"/>
              <a:chOff x="6834243" y="2965628"/>
              <a:chExt cx="1927446" cy="1549201"/>
            </a:xfrm>
          </p:grpSpPr>
          <p:sp>
            <p:nvSpPr>
              <p:cNvPr id="1050002" name="Google Shape;2650;p34"/>
              <p:cNvSpPr/>
              <p:nvPr/>
            </p:nvSpPr>
            <p:spPr>
              <a:xfrm>
                <a:off x="6834243" y="3817498"/>
                <a:ext cx="1361639" cy="692001"/>
              </a:xfrm>
              <a:custGeom>
                <a:avLst/>
                <a:ahLst/>
                <a:rect l="l" t="t" r="r" b="b"/>
                <a:pathLst>
                  <a:path w="87678" h="44559" extrusionOk="0">
                    <a:moveTo>
                      <a:pt x="39707" y="0"/>
                    </a:moveTo>
                    <a:cubicBezTo>
                      <a:pt x="28795" y="0"/>
                      <a:pt x="15869" y="50"/>
                      <a:pt x="15869" y="50"/>
                    </a:cubicBezTo>
                    <a:cubicBezTo>
                      <a:pt x="15162" y="43"/>
                      <a:pt x="14483" y="40"/>
                      <a:pt x="13832" y="40"/>
                    </a:cubicBezTo>
                    <a:cubicBezTo>
                      <a:pt x="3163" y="40"/>
                      <a:pt x="1" y="1012"/>
                      <a:pt x="1421" y="5939"/>
                    </a:cubicBezTo>
                    <a:cubicBezTo>
                      <a:pt x="2356" y="9226"/>
                      <a:pt x="12651" y="31024"/>
                      <a:pt x="17421" y="40314"/>
                    </a:cubicBezTo>
                    <a:cubicBezTo>
                      <a:pt x="18448" y="42299"/>
                      <a:pt x="22032" y="44559"/>
                      <a:pt x="24155" y="44559"/>
                    </a:cubicBezTo>
                    <a:lnTo>
                      <a:pt x="86171" y="44103"/>
                    </a:lnTo>
                    <a:cubicBezTo>
                      <a:pt x="87267" y="44080"/>
                      <a:pt x="87677" y="43441"/>
                      <a:pt x="87198" y="42436"/>
                    </a:cubicBezTo>
                    <a:cubicBezTo>
                      <a:pt x="84162" y="35794"/>
                      <a:pt x="72773" y="11234"/>
                      <a:pt x="69257" y="6441"/>
                    </a:cubicBezTo>
                    <a:cubicBezTo>
                      <a:pt x="65195" y="871"/>
                      <a:pt x="57069" y="278"/>
                      <a:pt x="54421" y="95"/>
                    </a:cubicBezTo>
                    <a:cubicBezTo>
                      <a:pt x="53362" y="22"/>
                      <a:pt x="46982" y="0"/>
                      <a:pt x="3970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3" name="Google Shape;2651;p34"/>
              <p:cNvSpPr/>
              <p:nvPr/>
            </p:nvSpPr>
            <p:spPr>
              <a:xfrm>
                <a:off x="6859032" y="3828494"/>
                <a:ext cx="1336853" cy="681006"/>
              </a:xfrm>
              <a:custGeom>
                <a:avLst/>
                <a:ahLst/>
                <a:rect l="l" t="t" r="r" b="b"/>
                <a:pathLst>
                  <a:path w="86082" h="43851" extrusionOk="0">
                    <a:moveTo>
                      <a:pt x="38965" y="0"/>
                    </a:moveTo>
                    <a:cubicBezTo>
                      <a:pt x="28247" y="0"/>
                      <a:pt x="15551" y="49"/>
                      <a:pt x="15551" y="49"/>
                    </a:cubicBezTo>
                    <a:cubicBezTo>
                      <a:pt x="14857" y="43"/>
                      <a:pt x="14190" y="39"/>
                      <a:pt x="13551" y="39"/>
                    </a:cubicBezTo>
                    <a:cubicBezTo>
                      <a:pt x="3103" y="39"/>
                      <a:pt x="0" y="1007"/>
                      <a:pt x="1377" y="5847"/>
                    </a:cubicBezTo>
                    <a:cubicBezTo>
                      <a:pt x="2290" y="9065"/>
                      <a:pt x="12401" y="30544"/>
                      <a:pt x="17081" y="39674"/>
                    </a:cubicBezTo>
                    <a:cubicBezTo>
                      <a:pt x="18108" y="41637"/>
                      <a:pt x="21600" y="43851"/>
                      <a:pt x="23700" y="43851"/>
                    </a:cubicBezTo>
                    <a:lnTo>
                      <a:pt x="84598" y="43395"/>
                    </a:lnTo>
                    <a:cubicBezTo>
                      <a:pt x="85671" y="43395"/>
                      <a:pt x="86081" y="42755"/>
                      <a:pt x="85602" y="41751"/>
                    </a:cubicBezTo>
                    <a:cubicBezTo>
                      <a:pt x="82612" y="35223"/>
                      <a:pt x="71428" y="11051"/>
                      <a:pt x="67981" y="6326"/>
                    </a:cubicBezTo>
                    <a:cubicBezTo>
                      <a:pt x="63987" y="871"/>
                      <a:pt x="56021" y="300"/>
                      <a:pt x="53418" y="95"/>
                    </a:cubicBezTo>
                    <a:cubicBezTo>
                      <a:pt x="52378" y="22"/>
                      <a:pt x="46111" y="0"/>
                      <a:pt x="38965"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4" name="Google Shape;2652;p34"/>
              <p:cNvSpPr/>
              <p:nvPr/>
            </p:nvSpPr>
            <p:spPr>
              <a:xfrm>
                <a:off x="6882531" y="3793439"/>
                <a:ext cx="1074396" cy="707205"/>
              </a:xfrm>
              <a:custGeom>
                <a:avLst/>
                <a:ahLst/>
                <a:rect l="l" t="t" r="r" b="b"/>
                <a:pathLst>
                  <a:path w="69182" h="45538" extrusionOk="0">
                    <a:moveTo>
                      <a:pt x="4383" y="1"/>
                    </a:moveTo>
                    <a:cubicBezTo>
                      <a:pt x="2900" y="1"/>
                      <a:pt x="1439" y="321"/>
                      <a:pt x="800" y="1142"/>
                    </a:cubicBezTo>
                    <a:cubicBezTo>
                      <a:pt x="1" y="2147"/>
                      <a:pt x="1804" y="4543"/>
                      <a:pt x="2603" y="6392"/>
                    </a:cubicBezTo>
                    <a:cubicBezTo>
                      <a:pt x="7533" y="17576"/>
                      <a:pt x="11528" y="28099"/>
                      <a:pt x="16869" y="39397"/>
                    </a:cubicBezTo>
                    <a:cubicBezTo>
                      <a:pt x="17416" y="40584"/>
                      <a:pt x="18010" y="41840"/>
                      <a:pt x="19151" y="43049"/>
                    </a:cubicBezTo>
                    <a:cubicBezTo>
                      <a:pt x="20270" y="44282"/>
                      <a:pt x="22096" y="45492"/>
                      <a:pt x="23305" y="45537"/>
                    </a:cubicBezTo>
                    <a:lnTo>
                      <a:pt x="68134" y="3470"/>
                    </a:lnTo>
                    <a:cubicBezTo>
                      <a:pt x="68176" y="3477"/>
                      <a:pt x="68215" y="3480"/>
                      <a:pt x="68250" y="3480"/>
                    </a:cubicBezTo>
                    <a:cubicBezTo>
                      <a:pt x="69181" y="3480"/>
                      <a:pt x="68247" y="1273"/>
                      <a:pt x="67039" y="526"/>
                    </a:cubicBezTo>
                    <a:cubicBezTo>
                      <a:pt x="66575" y="239"/>
                      <a:pt x="66145" y="149"/>
                      <a:pt x="65737" y="149"/>
                    </a:cubicBezTo>
                    <a:cubicBezTo>
                      <a:pt x="65041" y="149"/>
                      <a:pt x="64408" y="412"/>
                      <a:pt x="63775" y="412"/>
                    </a:cubicBezTo>
                    <a:cubicBezTo>
                      <a:pt x="55626" y="343"/>
                      <a:pt x="47477" y="298"/>
                      <a:pt x="39329" y="229"/>
                    </a:cubicBezTo>
                    <a:cubicBezTo>
                      <a:pt x="27688" y="161"/>
                      <a:pt x="16024" y="92"/>
                      <a:pt x="438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5" name="Google Shape;2653;p34"/>
              <p:cNvSpPr/>
              <p:nvPr/>
            </p:nvSpPr>
            <p:spPr>
              <a:xfrm>
                <a:off x="6894584" y="3799977"/>
                <a:ext cx="1162700" cy="697825"/>
              </a:xfrm>
              <a:custGeom>
                <a:avLst/>
                <a:ahLst/>
                <a:rect l="l" t="t" r="r" b="b"/>
                <a:pathLst>
                  <a:path w="74868" h="44934" extrusionOk="0">
                    <a:moveTo>
                      <a:pt x="9992" y="1"/>
                    </a:moveTo>
                    <a:cubicBezTo>
                      <a:pt x="7136" y="1"/>
                      <a:pt x="4080" y="117"/>
                      <a:pt x="2534" y="607"/>
                    </a:cubicBezTo>
                    <a:cubicBezTo>
                      <a:pt x="1" y="1406"/>
                      <a:pt x="3927" y="7135"/>
                      <a:pt x="5228" y="10285"/>
                    </a:cubicBezTo>
                    <a:cubicBezTo>
                      <a:pt x="9154" y="19803"/>
                      <a:pt x="13103" y="29344"/>
                      <a:pt x="17028" y="38862"/>
                    </a:cubicBezTo>
                    <a:cubicBezTo>
                      <a:pt x="17896" y="40939"/>
                      <a:pt x="19539" y="43770"/>
                      <a:pt x="22255" y="44934"/>
                    </a:cubicBezTo>
                    <a:lnTo>
                      <a:pt x="74868" y="18411"/>
                    </a:lnTo>
                    <a:cubicBezTo>
                      <a:pt x="74000" y="14074"/>
                      <a:pt x="73156" y="9760"/>
                      <a:pt x="72289" y="5423"/>
                    </a:cubicBezTo>
                    <a:cubicBezTo>
                      <a:pt x="72083" y="4419"/>
                      <a:pt x="71376" y="2296"/>
                      <a:pt x="70120" y="1246"/>
                    </a:cubicBezTo>
                    <a:cubicBezTo>
                      <a:pt x="69437" y="688"/>
                      <a:pt x="68788" y="537"/>
                      <a:pt x="68156" y="537"/>
                    </a:cubicBezTo>
                    <a:cubicBezTo>
                      <a:pt x="67414" y="537"/>
                      <a:pt x="66697" y="745"/>
                      <a:pt x="65981" y="745"/>
                    </a:cubicBezTo>
                    <a:cubicBezTo>
                      <a:pt x="65961" y="745"/>
                      <a:pt x="65941" y="744"/>
                      <a:pt x="65920" y="744"/>
                    </a:cubicBezTo>
                    <a:cubicBezTo>
                      <a:pt x="47865" y="493"/>
                      <a:pt x="29811" y="265"/>
                      <a:pt x="11756" y="14"/>
                    </a:cubicBezTo>
                    <a:cubicBezTo>
                      <a:pt x="11187" y="6"/>
                      <a:pt x="10594" y="1"/>
                      <a:pt x="999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6" name="Google Shape;2654;p34"/>
              <p:cNvSpPr/>
              <p:nvPr/>
            </p:nvSpPr>
            <p:spPr>
              <a:xfrm>
                <a:off x="6945995" y="3816473"/>
                <a:ext cx="1127602" cy="691613"/>
              </a:xfrm>
              <a:custGeom>
                <a:avLst/>
                <a:ahLst/>
                <a:rect l="l" t="t" r="r" b="b"/>
                <a:pathLst>
                  <a:path w="72608" h="44534" extrusionOk="0">
                    <a:moveTo>
                      <a:pt x="42667" y="1"/>
                    </a:moveTo>
                    <a:cubicBezTo>
                      <a:pt x="36094" y="1"/>
                      <a:pt x="29088" y="45"/>
                      <a:pt x="24127" y="70"/>
                    </a:cubicBezTo>
                    <a:cubicBezTo>
                      <a:pt x="23128" y="73"/>
                      <a:pt x="22098" y="73"/>
                      <a:pt x="21051" y="73"/>
                    </a:cubicBezTo>
                    <a:cubicBezTo>
                      <a:pt x="20069" y="73"/>
                      <a:pt x="19073" y="73"/>
                      <a:pt x="18078" y="73"/>
                    </a:cubicBezTo>
                    <a:cubicBezTo>
                      <a:pt x="10338" y="73"/>
                      <a:pt x="2615" y="104"/>
                      <a:pt x="1461" y="664"/>
                    </a:cubicBezTo>
                    <a:cubicBezTo>
                      <a:pt x="0" y="1348"/>
                      <a:pt x="3424" y="7945"/>
                      <a:pt x="5524" y="12282"/>
                    </a:cubicBezTo>
                    <a:cubicBezTo>
                      <a:pt x="7624" y="16596"/>
                      <a:pt x="11162" y="28647"/>
                      <a:pt x="12668" y="34057"/>
                    </a:cubicBezTo>
                    <a:cubicBezTo>
                      <a:pt x="14175" y="39444"/>
                      <a:pt x="20726" y="44534"/>
                      <a:pt x="20726" y="44534"/>
                    </a:cubicBezTo>
                    <a:lnTo>
                      <a:pt x="72608" y="11300"/>
                    </a:lnTo>
                    <a:cubicBezTo>
                      <a:pt x="72608" y="11300"/>
                      <a:pt x="71763" y="3129"/>
                      <a:pt x="69367" y="1531"/>
                    </a:cubicBezTo>
                    <a:cubicBezTo>
                      <a:pt x="67495" y="253"/>
                      <a:pt x="64550" y="390"/>
                      <a:pt x="57018" y="139"/>
                    </a:cubicBezTo>
                    <a:cubicBezTo>
                      <a:pt x="53580" y="33"/>
                      <a:pt x="48282" y="1"/>
                      <a:pt x="4266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7" name="Google Shape;2655;p34"/>
              <p:cNvSpPr/>
              <p:nvPr/>
            </p:nvSpPr>
            <p:spPr>
              <a:xfrm>
                <a:off x="8105976" y="3442648"/>
                <a:ext cx="136850" cy="127626"/>
              </a:xfrm>
              <a:custGeom>
                <a:avLst/>
                <a:ahLst/>
                <a:rect l="l" t="t" r="r" b="b"/>
                <a:pathLst>
                  <a:path w="8812" h="8218" extrusionOk="0">
                    <a:moveTo>
                      <a:pt x="5808" y="1"/>
                    </a:moveTo>
                    <a:cubicBezTo>
                      <a:pt x="4560" y="1"/>
                      <a:pt x="3104" y="715"/>
                      <a:pt x="1987" y="1998"/>
                    </a:cubicBezTo>
                    <a:cubicBezTo>
                      <a:pt x="298" y="3938"/>
                      <a:pt x="1" y="6471"/>
                      <a:pt x="1348" y="7635"/>
                    </a:cubicBezTo>
                    <a:cubicBezTo>
                      <a:pt x="1804" y="8030"/>
                      <a:pt x="2388" y="8217"/>
                      <a:pt x="3028" y="8217"/>
                    </a:cubicBezTo>
                    <a:cubicBezTo>
                      <a:pt x="4275" y="8217"/>
                      <a:pt x="5732" y="7503"/>
                      <a:pt x="6848" y="6220"/>
                    </a:cubicBezTo>
                    <a:cubicBezTo>
                      <a:pt x="8538" y="4280"/>
                      <a:pt x="8811" y="1747"/>
                      <a:pt x="7488" y="582"/>
                    </a:cubicBezTo>
                    <a:cubicBezTo>
                      <a:pt x="7031" y="188"/>
                      <a:pt x="6447" y="1"/>
                      <a:pt x="580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8" name="Google Shape;2656;p34"/>
              <p:cNvSpPr/>
              <p:nvPr/>
            </p:nvSpPr>
            <p:spPr>
              <a:xfrm>
                <a:off x="8153131" y="3495612"/>
                <a:ext cx="122314" cy="113866"/>
              </a:xfrm>
              <a:custGeom>
                <a:avLst/>
                <a:ahLst/>
                <a:rect l="l" t="t" r="r" b="b"/>
                <a:pathLst>
                  <a:path w="7876" h="7332" extrusionOk="0">
                    <a:moveTo>
                      <a:pt x="5172" y="1"/>
                    </a:moveTo>
                    <a:cubicBezTo>
                      <a:pt x="4067" y="1"/>
                      <a:pt x="2775" y="639"/>
                      <a:pt x="1781" y="1783"/>
                    </a:cubicBezTo>
                    <a:cubicBezTo>
                      <a:pt x="252" y="3518"/>
                      <a:pt x="1" y="5778"/>
                      <a:pt x="1210" y="6805"/>
                    </a:cubicBezTo>
                    <a:cubicBezTo>
                      <a:pt x="1614" y="7162"/>
                      <a:pt x="2134" y="7332"/>
                      <a:pt x="2704" y="7332"/>
                    </a:cubicBezTo>
                    <a:cubicBezTo>
                      <a:pt x="3809" y="7332"/>
                      <a:pt x="5101" y="6694"/>
                      <a:pt x="6095" y="5549"/>
                    </a:cubicBezTo>
                    <a:cubicBezTo>
                      <a:pt x="7601" y="3815"/>
                      <a:pt x="7875" y="1555"/>
                      <a:pt x="6666" y="528"/>
                    </a:cubicBezTo>
                    <a:cubicBezTo>
                      <a:pt x="6262" y="170"/>
                      <a:pt x="5742" y="1"/>
                      <a:pt x="517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09" name="Google Shape;2657;p34"/>
              <p:cNvSpPr/>
              <p:nvPr/>
            </p:nvSpPr>
            <p:spPr>
              <a:xfrm>
                <a:off x="8193188" y="3544336"/>
                <a:ext cx="130468" cy="108073"/>
              </a:xfrm>
              <a:custGeom>
                <a:avLst/>
                <a:ahLst/>
                <a:rect l="l" t="t" r="r" b="b"/>
                <a:pathLst>
                  <a:path w="8401" h="6959" extrusionOk="0">
                    <a:moveTo>
                      <a:pt x="5497" y="0"/>
                    </a:moveTo>
                    <a:cubicBezTo>
                      <a:pt x="4495" y="0"/>
                      <a:pt x="3334" y="446"/>
                      <a:pt x="2329" y="1294"/>
                    </a:cubicBezTo>
                    <a:cubicBezTo>
                      <a:pt x="594" y="2800"/>
                      <a:pt x="1" y="4992"/>
                      <a:pt x="1051" y="6201"/>
                    </a:cubicBezTo>
                    <a:cubicBezTo>
                      <a:pt x="1491" y="6710"/>
                      <a:pt x="2157" y="6958"/>
                      <a:pt x="2910" y="6958"/>
                    </a:cubicBezTo>
                    <a:cubicBezTo>
                      <a:pt x="3917" y="6958"/>
                      <a:pt x="5081" y="6515"/>
                      <a:pt x="6072" y="5653"/>
                    </a:cubicBezTo>
                    <a:cubicBezTo>
                      <a:pt x="7807" y="4147"/>
                      <a:pt x="8401" y="1956"/>
                      <a:pt x="7351" y="769"/>
                    </a:cubicBezTo>
                    <a:cubicBezTo>
                      <a:pt x="6911" y="251"/>
                      <a:pt x="6249" y="0"/>
                      <a:pt x="549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0" name="Google Shape;2658;p34"/>
              <p:cNvSpPr/>
              <p:nvPr/>
            </p:nvSpPr>
            <p:spPr>
              <a:xfrm>
                <a:off x="8286084" y="3651320"/>
                <a:ext cx="120528" cy="124038"/>
              </a:xfrm>
              <a:custGeom>
                <a:avLst/>
                <a:ahLst/>
                <a:rect l="l" t="t" r="r" b="b"/>
                <a:pathLst>
                  <a:path w="7761" h="7987" extrusionOk="0">
                    <a:moveTo>
                      <a:pt x="2572" y="0"/>
                    </a:moveTo>
                    <a:cubicBezTo>
                      <a:pt x="2048" y="0"/>
                      <a:pt x="1560" y="285"/>
                      <a:pt x="1027" y="1002"/>
                    </a:cubicBezTo>
                    <a:cubicBezTo>
                      <a:pt x="1027" y="1002"/>
                      <a:pt x="0" y="2235"/>
                      <a:pt x="1666" y="4905"/>
                    </a:cubicBezTo>
                    <a:cubicBezTo>
                      <a:pt x="3355" y="7599"/>
                      <a:pt x="3629" y="7987"/>
                      <a:pt x="3629" y="7987"/>
                    </a:cubicBezTo>
                    <a:cubicBezTo>
                      <a:pt x="3629" y="7987"/>
                      <a:pt x="4702" y="7348"/>
                      <a:pt x="5250" y="6709"/>
                    </a:cubicBezTo>
                    <a:lnTo>
                      <a:pt x="4063" y="5065"/>
                    </a:lnTo>
                    <a:lnTo>
                      <a:pt x="5729" y="6366"/>
                    </a:lnTo>
                    <a:cubicBezTo>
                      <a:pt x="5729" y="6366"/>
                      <a:pt x="6460" y="5727"/>
                      <a:pt x="7099" y="4677"/>
                    </a:cubicBezTo>
                    <a:lnTo>
                      <a:pt x="5798" y="3376"/>
                    </a:lnTo>
                    <a:lnTo>
                      <a:pt x="7555" y="4038"/>
                    </a:lnTo>
                    <a:cubicBezTo>
                      <a:pt x="7555" y="4038"/>
                      <a:pt x="7761" y="3216"/>
                      <a:pt x="7555" y="2623"/>
                    </a:cubicBezTo>
                    <a:cubicBezTo>
                      <a:pt x="7555" y="2623"/>
                      <a:pt x="6916" y="2372"/>
                      <a:pt x="5113" y="1208"/>
                    </a:cubicBezTo>
                    <a:cubicBezTo>
                      <a:pt x="4062" y="525"/>
                      <a:pt x="3283" y="0"/>
                      <a:pt x="257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1" name="Google Shape;2659;p34"/>
              <p:cNvSpPr/>
              <p:nvPr/>
            </p:nvSpPr>
            <p:spPr>
              <a:xfrm>
                <a:off x="8272959" y="3643974"/>
                <a:ext cx="76936" cy="65319"/>
              </a:xfrm>
              <a:custGeom>
                <a:avLst/>
                <a:ahLst/>
                <a:rect l="l" t="t" r="r" b="b"/>
                <a:pathLst>
                  <a:path w="4954" h="4206" extrusionOk="0">
                    <a:moveTo>
                      <a:pt x="3026" y="0"/>
                    </a:moveTo>
                    <a:cubicBezTo>
                      <a:pt x="2451" y="0"/>
                      <a:pt x="1816" y="236"/>
                      <a:pt x="1279" y="699"/>
                    </a:cubicBezTo>
                    <a:cubicBezTo>
                      <a:pt x="274" y="1567"/>
                      <a:pt x="1" y="2891"/>
                      <a:pt x="663" y="3667"/>
                    </a:cubicBezTo>
                    <a:cubicBezTo>
                      <a:pt x="971" y="4028"/>
                      <a:pt x="1427" y="4206"/>
                      <a:pt x="1928" y="4206"/>
                    </a:cubicBezTo>
                    <a:cubicBezTo>
                      <a:pt x="2504" y="4206"/>
                      <a:pt x="3138" y="3971"/>
                      <a:pt x="3675" y="3507"/>
                    </a:cubicBezTo>
                    <a:cubicBezTo>
                      <a:pt x="4680" y="2639"/>
                      <a:pt x="4954" y="1316"/>
                      <a:pt x="4292" y="540"/>
                    </a:cubicBezTo>
                    <a:cubicBezTo>
                      <a:pt x="3984" y="178"/>
                      <a:pt x="3527" y="0"/>
                      <a:pt x="302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2" name="Google Shape;2660;p34"/>
              <p:cNvSpPr/>
              <p:nvPr/>
            </p:nvSpPr>
            <p:spPr>
              <a:xfrm>
                <a:off x="8236087" y="3593603"/>
                <a:ext cx="119829" cy="101225"/>
              </a:xfrm>
              <a:custGeom>
                <a:avLst/>
                <a:ahLst/>
                <a:rect l="l" t="t" r="r" b="b"/>
                <a:pathLst>
                  <a:path w="7716" h="6518" extrusionOk="0">
                    <a:moveTo>
                      <a:pt x="4703" y="0"/>
                    </a:moveTo>
                    <a:cubicBezTo>
                      <a:pt x="3807" y="0"/>
                      <a:pt x="2818" y="368"/>
                      <a:pt x="1987" y="1089"/>
                    </a:cubicBezTo>
                    <a:cubicBezTo>
                      <a:pt x="434" y="2413"/>
                      <a:pt x="1" y="4490"/>
                      <a:pt x="1051" y="5677"/>
                    </a:cubicBezTo>
                    <a:cubicBezTo>
                      <a:pt x="1530" y="6241"/>
                      <a:pt x="2242" y="6517"/>
                      <a:pt x="3023" y="6517"/>
                    </a:cubicBezTo>
                    <a:cubicBezTo>
                      <a:pt x="3917" y="6517"/>
                      <a:pt x="4901" y="6155"/>
                      <a:pt x="5730" y="5449"/>
                    </a:cubicBezTo>
                    <a:cubicBezTo>
                      <a:pt x="7282" y="4102"/>
                      <a:pt x="7716" y="2048"/>
                      <a:pt x="6666" y="838"/>
                    </a:cubicBezTo>
                    <a:cubicBezTo>
                      <a:pt x="6189" y="276"/>
                      <a:pt x="5481" y="0"/>
                      <a:pt x="470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3" name="Google Shape;2661;p34"/>
              <p:cNvSpPr/>
              <p:nvPr/>
            </p:nvSpPr>
            <p:spPr>
              <a:xfrm>
                <a:off x="8273674" y="3647236"/>
                <a:ext cx="43608" cy="20205"/>
              </a:xfrm>
              <a:custGeom>
                <a:avLst/>
                <a:ahLst/>
                <a:rect l="l" t="t" r="r" b="b"/>
                <a:pathLst>
                  <a:path w="2808" h="1301" extrusionOk="0">
                    <a:moveTo>
                      <a:pt x="70" y="1"/>
                    </a:moveTo>
                    <a:cubicBezTo>
                      <a:pt x="61" y="1"/>
                      <a:pt x="53" y="3"/>
                      <a:pt x="46" y="10"/>
                    </a:cubicBezTo>
                    <a:cubicBezTo>
                      <a:pt x="0" y="10"/>
                      <a:pt x="0" y="56"/>
                      <a:pt x="0" y="101"/>
                    </a:cubicBezTo>
                    <a:cubicBezTo>
                      <a:pt x="228" y="581"/>
                      <a:pt x="662" y="969"/>
                      <a:pt x="1187" y="1151"/>
                    </a:cubicBezTo>
                    <a:cubicBezTo>
                      <a:pt x="1426" y="1249"/>
                      <a:pt x="1685" y="1300"/>
                      <a:pt x="1942" y="1300"/>
                    </a:cubicBezTo>
                    <a:cubicBezTo>
                      <a:pt x="2227" y="1300"/>
                      <a:pt x="2510" y="1237"/>
                      <a:pt x="2762" y="1106"/>
                    </a:cubicBezTo>
                    <a:cubicBezTo>
                      <a:pt x="2785" y="1083"/>
                      <a:pt x="2808" y="1060"/>
                      <a:pt x="2785" y="1037"/>
                    </a:cubicBezTo>
                    <a:cubicBezTo>
                      <a:pt x="2785" y="991"/>
                      <a:pt x="2739" y="969"/>
                      <a:pt x="2716" y="969"/>
                    </a:cubicBezTo>
                    <a:cubicBezTo>
                      <a:pt x="2507" y="1016"/>
                      <a:pt x="2302" y="1040"/>
                      <a:pt x="2101" y="1040"/>
                    </a:cubicBezTo>
                    <a:cubicBezTo>
                      <a:pt x="1819" y="1040"/>
                      <a:pt x="1545" y="993"/>
                      <a:pt x="1278" y="900"/>
                    </a:cubicBezTo>
                    <a:cubicBezTo>
                      <a:pt x="822" y="740"/>
                      <a:pt x="411" y="444"/>
                      <a:pt x="114" y="33"/>
                    </a:cubicBezTo>
                    <a:cubicBezTo>
                      <a:pt x="114" y="17"/>
                      <a:pt x="92" y="1"/>
                      <a:pt x="7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4" name="Google Shape;2662;p34"/>
              <p:cNvSpPr/>
              <p:nvPr/>
            </p:nvSpPr>
            <p:spPr>
              <a:xfrm>
                <a:off x="8300606" y="3629296"/>
                <a:ext cx="10654" cy="28373"/>
              </a:xfrm>
              <a:custGeom>
                <a:avLst/>
                <a:ahLst/>
                <a:rect l="l" t="t" r="r" b="b"/>
                <a:pathLst>
                  <a:path w="686" h="1827" extrusionOk="0">
                    <a:moveTo>
                      <a:pt x="47" y="1"/>
                    </a:moveTo>
                    <a:cubicBezTo>
                      <a:pt x="24" y="1"/>
                      <a:pt x="1" y="47"/>
                      <a:pt x="1" y="92"/>
                    </a:cubicBezTo>
                    <a:cubicBezTo>
                      <a:pt x="47" y="389"/>
                      <a:pt x="115" y="686"/>
                      <a:pt x="206" y="960"/>
                    </a:cubicBezTo>
                    <a:cubicBezTo>
                      <a:pt x="298" y="1256"/>
                      <a:pt x="389" y="1530"/>
                      <a:pt x="549" y="1804"/>
                    </a:cubicBezTo>
                    <a:cubicBezTo>
                      <a:pt x="572" y="1804"/>
                      <a:pt x="594" y="1827"/>
                      <a:pt x="617" y="1827"/>
                    </a:cubicBezTo>
                    <a:cubicBezTo>
                      <a:pt x="663" y="1827"/>
                      <a:pt x="686" y="1781"/>
                      <a:pt x="686" y="1758"/>
                    </a:cubicBezTo>
                    <a:cubicBezTo>
                      <a:pt x="663" y="1439"/>
                      <a:pt x="572" y="1165"/>
                      <a:pt x="480" y="868"/>
                    </a:cubicBezTo>
                    <a:cubicBezTo>
                      <a:pt x="366" y="594"/>
                      <a:pt x="275" y="320"/>
                      <a:pt x="138" y="47"/>
                    </a:cubicBezTo>
                    <a:cubicBezTo>
                      <a:pt x="115" y="24"/>
                      <a:pt x="92" y="1"/>
                      <a:pt x="4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5" name="Google Shape;2663;p34"/>
              <p:cNvSpPr/>
              <p:nvPr/>
            </p:nvSpPr>
            <p:spPr>
              <a:xfrm>
                <a:off x="8231831" y="3602798"/>
                <a:ext cx="39011" cy="18403"/>
              </a:xfrm>
              <a:custGeom>
                <a:avLst/>
                <a:ahLst/>
                <a:rect l="l" t="t" r="r" b="b"/>
                <a:pathLst>
                  <a:path w="2512" h="1185" extrusionOk="0">
                    <a:moveTo>
                      <a:pt x="81" y="1"/>
                    </a:moveTo>
                    <a:cubicBezTo>
                      <a:pt x="69" y="1"/>
                      <a:pt x="58" y="6"/>
                      <a:pt x="46" y="18"/>
                    </a:cubicBezTo>
                    <a:cubicBezTo>
                      <a:pt x="1" y="41"/>
                      <a:pt x="1" y="86"/>
                      <a:pt x="24" y="109"/>
                    </a:cubicBezTo>
                    <a:cubicBezTo>
                      <a:pt x="298" y="474"/>
                      <a:pt x="686" y="771"/>
                      <a:pt x="1096" y="954"/>
                    </a:cubicBezTo>
                    <a:cubicBezTo>
                      <a:pt x="1422" y="1108"/>
                      <a:pt x="1760" y="1185"/>
                      <a:pt x="2101" y="1185"/>
                    </a:cubicBezTo>
                    <a:cubicBezTo>
                      <a:pt x="2215" y="1185"/>
                      <a:pt x="2329" y="1176"/>
                      <a:pt x="2443" y="1159"/>
                    </a:cubicBezTo>
                    <a:cubicBezTo>
                      <a:pt x="2489" y="1159"/>
                      <a:pt x="2512" y="1136"/>
                      <a:pt x="2512" y="1113"/>
                    </a:cubicBezTo>
                    <a:cubicBezTo>
                      <a:pt x="2512" y="1068"/>
                      <a:pt x="2489" y="1022"/>
                      <a:pt x="2443" y="1022"/>
                    </a:cubicBezTo>
                    <a:cubicBezTo>
                      <a:pt x="2009" y="954"/>
                      <a:pt x="1599" y="862"/>
                      <a:pt x="1211" y="703"/>
                    </a:cubicBezTo>
                    <a:cubicBezTo>
                      <a:pt x="823" y="543"/>
                      <a:pt x="457" y="315"/>
                      <a:pt x="115" y="18"/>
                    </a:cubicBezTo>
                    <a:cubicBezTo>
                      <a:pt x="104" y="6"/>
                      <a:pt x="92" y="1"/>
                      <a:pt x="8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6" name="Google Shape;2664;p34"/>
              <p:cNvSpPr/>
              <p:nvPr/>
            </p:nvSpPr>
            <p:spPr>
              <a:xfrm>
                <a:off x="8250625" y="3569746"/>
                <a:ext cx="15965" cy="39011"/>
              </a:xfrm>
              <a:custGeom>
                <a:avLst/>
                <a:ahLst/>
                <a:rect l="l" t="t" r="r" b="b"/>
                <a:pathLst>
                  <a:path w="1028" h="2512" extrusionOk="0">
                    <a:moveTo>
                      <a:pt x="23" y="0"/>
                    </a:moveTo>
                    <a:cubicBezTo>
                      <a:pt x="1" y="23"/>
                      <a:pt x="1" y="69"/>
                      <a:pt x="23" y="114"/>
                    </a:cubicBezTo>
                    <a:cubicBezTo>
                      <a:pt x="252" y="457"/>
                      <a:pt x="457" y="822"/>
                      <a:pt x="571" y="1210"/>
                    </a:cubicBezTo>
                    <a:cubicBezTo>
                      <a:pt x="685" y="1621"/>
                      <a:pt x="731" y="2032"/>
                      <a:pt x="754" y="2443"/>
                    </a:cubicBezTo>
                    <a:cubicBezTo>
                      <a:pt x="754" y="2465"/>
                      <a:pt x="777" y="2511"/>
                      <a:pt x="799" y="2511"/>
                    </a:cubicBezTo>
                    <a:cubicBezTo>
                      <a:pt x="845" y="2511"/>
                      <a:pt x="891" y="2511"/>
                      <a:pt x="891" y="2465"/>
                    </a:cubicBezTo>
                    <a:cubicBezTo>
                      <a:pt x="1028" y="2032"/>
                      <a:pt x="982" y="1552"/>
                      <a:pt x="845" y="1142"/>
                    </a:cubicBezTo>
                    <a:cubicBezTo>
                      <a:pt x="708" y="708"/>
                      <a:pt x="457" y="297"/>
                      <a:pt x="115" y="23"/>
                    </a:cubicBezTo>
                    <a:cubicBezTo>
                      <a:pt x="92" y="0"/>
                      <a:pt x="69" y="0"/>
                      <a:pt x="2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7" name="Google Shape;2665;p34"/>
              <p:cNvSpPr/>
              <p:nvPr/>
            </p:nvSpPr>
            <p:spPr>
              <a:xfrm>
                <a:off x="8192489" y="3554851"/>
                <a:ext cx="28730" cy="14738"/>
              </a:xfrm>
              <a:custGeom>
                <a:avLst/>
                <a:ahLst/>
                <a:rect l="l" t="t" r="r" b="b"/>
                <a:pathLst>
                  <a:path w="1850" h="949" extrusionOk="0">
                    <a:moveTo>
                      <a:pt x="46" y="1"/>
                    </a:moveTo>
                    <a:cubicBezTo>
                      <a:pt x="23" y="23"/>
                      <a:pt x="0" y="69"/>
                      <a:pt x="23" y="92"/>
                    </a:cubicBezTo>
                    <a:cubicBezTo>
                      <a:pt x="183" y="411"/>
                      <a:pt x="457" y="640"/>
                      <a:pt x="776" y="799"/>
                    </a:cubicBezTo>
                    <a:cubicBezTo>
                      <a:pt x="969" y="888"/>
                      <a:pt x="1200" y="948"/>
                      <a:pt x="1426" y="948"/>
                    </a:cubicBezTo>
                    <a:cubicBezTo>
                      <a:pt x="1548" y="948"/>
                      <a:pt x="1668" y="931"/>
                      <a:pt x="1781" y="891"/>
                    </a:cubicBezTo>
                    <a:cubicBezTo>
                      <a:pt x="1803" y="891"/>
                      <a:pt x="1826" y="868"/>
                      <a:pt x="1826" y="822"/>
                    </a:cubicBezTo>
                    <a:cubicBezTo>
                      <a:pt x="1849" y="799"/>
                      <a:pt x="1803" y="754"/>
                      <a:pt x="1781" y="754"/>
                    </a:cubicBezTo>
                    <a:cubicBezTo>
                      <a:pt x="1461" y="708"/>
                      <a:pt x="1164" y="663"/>
                      <a:pt x="890" y="526"/>
                    </a:cubicBezTo>
                    <a:cubicBezTo>
                      <a:pt x="617" y="411"/>
                      <a:pt x="343" y="252"/>
                      <a:pt x="137" y="23"/>
                    </a:cubicBezTo>
                    <a:cubicBezTo>
                      <a:pt x="114" y="1"/>
                      <a:pt x="69" y="1"/>
                      <a:pt x="4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8" name="Google Shape;2666;p34"/>
              <p:cNvSpPr/>
              <p:nvPr/>
            </p:nvSpPr>
            <p:spPr>
              <a:xfrm>
                <a:off x="8217293" y="3532516"/>
                <a:ext cx="11368" cy="32629"/>
              </a:xfrm>
              <a:custGeom>
                <a:avLst/>
                <a:ahLst/>
                <a:rect l="l" t="t" r="r" b="b"/>
                <a:pathLst>
                  <a:path w="732" h="2101" extrusionOk="0">
                    <a:moveTo>
                      <a:pt x="47" y="1"/>
                    </a:moveTo>
                    <a:cubicBezTo>
                      <a:pt x="24" y="23"/>
                      <a:pt x="1" y="46"/>
                      <a:pt x="1" y="92"/>
                    </a:cubicBezTo>
                    <a:cubicBezTo>
                      <a:pt x="138" y="411"/>
                      <a:pt x="229" y="731"/>
                      <a:pt x="321" y="1051"/>
                    </a:cubicBezTo>
                    <a:cubicBezTo>
                      <a:pt x="389" y="1393"/>
                      <a:pt x="458" y="1712"/>
                      <a:pt x="526" y="2055"/>
                    </a:cubicBezTo>
                    <a:cubicBezTo>
                      <a:pt x="526" y="2078"/>
                      <a:pt x="549" y="2101"/>
                      <a:pt x="572" y="2101"/>
                    </a:cubicBezTo>
                    <a:cubicBezTo>
                      <a:pt x="617" y="2101"/>
                      <a:pt x="640" y="2078"/>
                      <a:pt x="663" y="2055"/>
                    </a:cubicBezTo>
                    <a:cubicBezTo>
                      <a:pt x="731" y="1690"/>
                      <a:pt x="686" y="1324"/>
                      <a:pt x="594" y="982"/>
                    </a:cubicBezTo>
                    <a:cubicBezTo>
                      <a:pt x="503" y="640"/>
                      <a:pt x="343" y="297"/>
                      <a:pt x="138" y="23"/>
                    </a:cubicBezTo>
                    <a:cubicBezTo>
                      <a:pt x="115" y="1"/>
                      <a:pt x="69" y="1"/>
                      <a:pt x="4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19" name="Google Shape;2667;p34"/>
              <p:cNvSpPr/>
              <p:nvPr/>
            </p:nvSpPr>
            <p:spPr>
              <a:xfrm>
                <a:off x="8151361" y="3562648"/>
                <a:ext cx="53889" cy="48935"/>
              </a:xfrm>
              <a:custGeom>
                <a:avLst/>
                <a:ahLst/>
                <a:rect l="l" t="t" r="r" b="b"/>
                <a:pathLst>
                  <a:path w="3470" h="3151" fill="none" extrusionOk="0">
                    <a:moveTo>
                      <a:pt x="571" y="1"/>
                    </a:moveTo>
                    <a:cubicBezTo>
                      <a:pt x="0" y="754"/>
                      <a:pt x="160" y="1964"/>
                      <a:pt x="914" y="2557"/>
                    </a:cubicBezTo>
                    <a:cubicBezTo>
                      <a:pt x="1644" y="3151"/>
                      <a:pt x="2831" y="3059"/>
                      <a:pt x="3470" y="2352"/>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0" name="Google Shape;2668;p34"/>
              <p:cNvSpPr/>
              <p:nvPr/>
            </p:nvSpPr>
            <p:spPr>
              <a:xfrm>
                <a:off x="8254880" y="3533929"/>
                <a:ext cx="65242" cy="65956"/>
              </a:xfrm>
              <a:custGeom>
                <a:avLst/>
                <a:ahLst/>
                <a:rect l="l" t="t" r="r" b="b"/>
                <a:pathLst>
                  <a:path w="4201" h="4247" fill="none" extrusionOk="0">
                    <a:moveTo>
                      <a:pt x="0" y="708"/>
                    </a:moveTo>
                    <a:cubicBezTo>
                      <a:pt x="594" y="161"/>
                      <a:pt x="1484" y="1"/>
                      <a:pt x="2260" y="252"/>
                    </a:cubicBezTo>
                    <a:cubicBezTo>
                      <a:pt x="3013" y="503"/>
                      <a:pt x="3630" y="1142"/>
                      <a:pt x="3904" y="1895"/>
                    </a:cubicBezTo>
                    <a:cubicBezTo>
                      <a:pt x="4200" y="2626"/>
                      <a:pt x="4178" y="3493"/>
                      <a:pt x="3904" y="4246"/>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1" name="Google Shape;2669;p34"/>
              <p:cNvSpPr/>
              <p:nvPr/>
            </p:nvSpPr>
            <p:spPr>
              <a:xfrm>
                <a:off x="8235031" y="3639578"/>
                <a:ext cx="47165" cy="65242"/>
              </a:xfrm>
              <a:custGeom>
                <a:avLst/>
                <a:ahLst/>
                <a:rect l="l" t="t" r="r" b="b"/>
                <a:pathLst>
                  <a:path w="3037" h="4201" fill="none" extrusionOk="0">
                    <a:moveTo>
                      <a:pt x="502" y="1"/>
                    </a:moveTo>
                    <a:cubicBezTo>
                      <a:pt x="229" y="777"/>
                      <a:pt x="0" y="1621"/>
                      <a:pt x="160" y="2443"/>
                    </a:cubicBezTo>
                    <a:cubicBezTo>
                      <a:pt x="320" y="3242"/>
                      <a:pt x="936" y="4018"/>
                      <a:pt x="1758" y="4132"/>
                    </a:cubicBezTo>
                    <a:cubicBezTo>
                      <a:pt x="2214" y="4201"/>
                      <a:pt x="2671" y="4064"/>
                      <a:pt x="3036" y="3790"/>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2" name="Google Shape;2670;p34"/>
              <p:cNvSpPr/>
              <p:nvPr/>
            </p:nvSpPr>
            <p:spPr>
              <a:xfrm>
                <a:off x="8144822" y="3297827"/>
                <a:ext cx="340821" cy="425739"/>
              </a:xfrm>
              <a:custGeom>
                <a:avLst/>
                <a:ahLst/>
                <a:rect l="l" t="t" r="r" b="b"/>
                <a:pathLst>
                  <a:path w="21946" h="27414" extrusionOk="0">
                    <a:moveTo>
                      <a:pt x="33" y="18649"/>
                    </a:moveTo>
                    <a:cubicBezTo>
                      <a:pt x="21" y="18651"/>
                      <a:pt x="12" y="18656"/>
                      <a:pt x="11" y="18669"/>
                    </a:cubicBezTo>
                    <a:lnTo>
                      <a:pt x="11" y="18669"/>
                    </a:lnTo>
                    <a:cubicBezTo>
                      <a:pt x="19" y="18667"/>
                      <a:pt x="33" y="18662"/>
                      <a:pt x="33" y="18649"/>
                    </a:cubicBezTo>
                    <a:close/>
                    <a:moveTo>
                      <a:pt x="11" y="18669"/>
                    </a:moveTo>
                    <a:cubicBezTo>
                      <a:pt x="4" y="18671"/>
                      <a:pt x="1" y="18671"/>
                      <a:pt x="11" y="18671"/>
                    </a:cubicBezTo>
                    <a:cubicBezTo>
                      <a:pt x="11" y="18671"/>
                      <a:pt x="11" y="18670"/>
                      <a:pt x="11" y="18669"/>
                    </a:cubicBezTo>
                    <a:close/>
                    <a:moveTo>
                      <a:pt x="15349" y="0"/>
                    </a:moveTo>
                    <a:lnTo>
                      <a:pt x="13866" y="2968"/>
                    </a:lnTo>
                    <a:lnTo>
                      <a:pt x="13067" y="4383"/>
                    </a:lnTo>
                    <a:lnTo>
                      <a:pt x="12679" y="5113"/>
                    </a:lnTo>
                    <a:lnTo>
                      <a:pt x="12473" y="5456"/>
                    </a:lnTo>
                    <a:lnTo>
                      <a:pt x="12268" y="5798"/>
                    </a:lnTo>
                    <a:lnTo>
                      <a:pt x="11400" y="7190"/>
                    </a:lnTo>
                    <a:cubicBezTo>
                      <a:pt x="11264" y="7418"/>
                      <a:pt x="11127" y="7647"/>
                      <a:pt x="10967" y="7852"/>
                    </a:cubicBezTo>
                    <a:lnTo>
                      <a:pt x="10510" y="8514"/>
                    </a:lnTo>
                    <a:lnTo>
                      <a:pt x="9597" y="9838"/>
                    </a:lnTo>
                    <a:lnTo>
                      <a:pt x="8616" y="11093"/>
                    </a:lnTo>
                    <a:cubicBezTo>
                      <a:pt x="7292" y="12737"/>
                      <a:pt x="5900" y="14289"/>
                      <a:pt x="4393" y="15636"/>
                    </a:cubicBezTo>
                    <a:cubicBezTo>
                      <a:pt x="3617" y="16275"/>
                      <a:pt x="2864" y="16914"/>
                      <a:pt x="2088" y="17462"/>
                    </a:cubicBezTo>
                    <a:cubicBezTo>
                      <a:pt x="1677" y="17735"/>
                      <a:pt x="1289" y="17964"/>
                      <a:pt x="924" y="18192"/>
                    </a:cubicBezTo>
                    <a:cubicBezTo>
                      <a:pt x="741" y="18306"/>
                      <a:pt x="536" y="18420"/>
                      <a:pt x="376" y="18512"/>
                    </a:cubicBezTo>
                    <a:lnTo>
                      <a:pt x="125" y="18626"/>
                    </a:lnTo>
                    <a:lnTo>
                      <a:pt x="33" y="18649"/>
                    </a:lnTo>
                    <a:cubicBezTo>
                      <a:pt x="33" y="18649"/>
                      <a:pt x="33" y="18649"/>
                      <a:pt x="33" y="18649"/>
                    </a:cubicBezTo>
                    <a:lnTo>
                      <a:pt x="33" y="18649"/>
                    </a:lnTo>
                    <a:cubicBezTo>
                      <a:pt x="40" y="18649"/>
                      <a:pt x="48" y="18649"/>
                      <a:pt x="56" y="18649"/>
                    </a:cubicBezTo>
                    <a:lnTo>
                      <a:pt x="4005" y="27413"/>
                    </a:lnTo>
                    <a:lnTo>
                      <a:pt x="4256" y="27276"/>
                    </a:lnTo>
                    <a:lnTo>
                      <a:pt x="4416" y="27185"/>
                    </a:lnTo>
                    <a:lnTo>
                      <a:pt x="4713" y="27025"/>
                    </a:lnTo>
                    <a:cubicBezTo>
                      <a:pt x="4895" y="26911"/>
                      <a:pt x="5055" y="26820"/>
                      <a:pt x="5238" y="26706"/>
                    </a:cubicBezTo>
                    <a:cubicBezTo>
                      <a:pt x="5397" y="26615"/>
                      <a:pt x="5557" y="26500"/>
                      <a:pt x="5694" y="26409"/>
                    </a:cubicBezTo>
                    <a:lnTo>
                      <a:pt x="6151" y="26090"/>
                    </a:lnTo>
                    <a:cubicBezTo>
                      <a:pt x="6721" y="25656"/>
                      <a:pt x="7292" y="25245"/>
                      <a:pt x="7794" y="24788"/>
                    </a:cubicBezTo>
                    <a:cubicBezTo>
                      <a:pt x="8844" y="23921"/>
                      <a:pt x="9780" y="22985"/>
                      <a:pt x="10693" y="22027"/>
                    </a:cubicBezTo>
                    <a:cubicBezTo>
                      <a:pt x="12496" y="20132"/>
                      <a:pt x="14025" y="18078"/>
                      <a:pt x="15418" y="15978"/>
                    </a:cubicBezTo>
                    <a:lnTo>
                      <a:pt x="16445" y="14380"/>
                    </a:lnTo>
                    <a:lnTo>
                      <a:pt x="17358" y="12760"/>
                    </a:lnTo>
                    <a:lnTo>
                      <a:pt x="17837" y="11961"/>
                    </a:lnTo>
                    <a:cubicBezTo>
                      <a:pt x="17974" y="11687"/>
                      <a:pt x="18111" y="11413"/>
                      <a:pt x="18248" y="11116"/>
                    </a:cubicBezTo>
                    <a:lnTo>
                      <a:pt x="19093" y="9473"/>
                    </a:lnTo>
                    <a:lnTo>
                      <a:pt x="19298" y="9062"/>
                    </a:lnTo>
                    <a:lnTo>
                      <a:pt x="19481" y="8628"/>
                    </a:lnTo>
                    <a:lnTo>
                      <a:pt x="19869" y="7807"/>
                    </a:lnTo>
                    <a:lnTo>
                      <a:pt x="20599" y="6117"/>
                    </a:lnTo>
                    <a:lnTo>
                      <a:pt x="21946" y="2716"/>
                    </a:lnTo>
                    <a:lnTo>
                      <a:pt x="15349"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3" name="Google Shape;2671;p34"/>
              <p:cNvSpPr/>
              <p:nvPr/>
            </p:nvSpPr>
            <p:spPr>
              <a:xfrm>
                <a:off x="8381362" y="3176423"/>
                <a:ext cx="146759" cy="165441"/>
              </a:xfrm>
              <a:custGeom>
                <a:avLst/>
                <a:ahLst/>
                <a:rect l="l" t="t" r="r" b="b"/>
                <a:pathLst>
                  <a:path w="9450" h="10653" extrusionOk="0">
                    <a:moveTo>
                      <a:pt x="6356" y="0"/>
                    </a:moveTo>
                    <a:cubicBezTo>
                      <a:pt x="5605" y="0"/>
                      <a:pt x="4839" y="2392"/>
                      <a:pt x="4488" y="3648"/>
                    </a:cubicBezTo>
                    <a:lnTo>
                      <a:pt x="4488" y="3648"/>
                    </a:lnTo>
                    <a:cubicBezTo>
                      <a:pt x="4766" y="2515"/>
                      <a:pt x="5187" y="464"/>
                      <a:pt x="4679" y="153"/>
                    </a:cubicBezTo>
                    <a:cubicBezTo>
                      <a:pt x="4651" y="136"/>
                      <a:pt x="4620" y="127"/>
                      <a:pt x="4587" y="127"/>
                    </a:cubicBezTo>
                    <a:cubicBezTo>
                      <a:pt x="3788" y="127"/>
                      <a:pt x="1872" y="4992"/>
                      <a:pt x="1872" y="4992"/>
                    </a:cubicBezTo>
                    <a:cubicBezTo>
                      <a:pt x="1872" y="4992"/>
                      <a:pt x="1309" y="1776"/>
                      <a:pt x="825" y="1776"/>
                    </a:cubicBezTo>
                    <a:cubicBezTo>
                      <a:pt x="793" y="1776"/>
                      <a:pt x="762" y="1790"/>
                      <a:pt x="731" y="1819"/>
                    </a:cubicBezTo>
                    <a:cubicBezTo>
                      <a:pt x="228" y="2298"/>
                      <a:pt x="160" y="6042"/>
                      <a:pt x="0" y="7936"/>
                    </a:cubicBezTo>
                    <a:lnTo>
                      <a:pt x="6597" y="10652"/>
                    </a:lnTo>
                    <a:cubicBezTo>
                      <a:pt x="6597" y="10652"/>
                      <a:pt x="8058" y="6453"/>
                      <a:pt x="8103" y="6338"/>
                    </a:cubicBezTo>
                    <a:cubicBezTo>
                      <a:pt x="8400" y="5631"/>
                      <a:pt x="9450" y="2960"/>
                      <a:pt x="8902" y="2550"/>
                    </a:cubicBezTo>
                    <a:cubicBezTo>
                      <a:pt x="8862" y="2519"/>
                      <a:pt x="8819" y="2504"/>
                      <a:pt x="8774" y="2504"/>
                    </a:cubicBezTo>
                    <a:cubicBezTo>
                      <a:pt x="8125" y="2504"/>
                      <a:pt x="6967" y="5467"/>
                      <a:pt x="6940" y="5538"/>
                    </a:cubicBezTo>
                    <a:lnTo>
                      <a:pt x="6940" y="5538"/>
                    </a:lnTo>
                    <a:cubicBezTo>
                      <a:pt x="6972" y="5456"/>
                      <a:pt x="8506" y="1496"/>
                      <a:pt x="7738" y="1112"/>
                    </a:cubicBezTo>
                    <a:cubicBezTo>
                      <a:pt x="7705" y="1094"/>
                      <a:pt x="7670" y="1086"/>
                      <a:pt x="7635" y="1086"/>
                    </a:cubicBezTo>
                    <a:cubicBezTo>
                      <a:pt x="6863" y="1086"/>
                      <a:pt x="5570" y="4923"/>
                      <a:pt x="5570" y="4923"/>
                    </a:cubicBezTo>
                    <a:cubicBezTo>
                      <a:pt x="5570" y="4923"/>
                      <a:pt x="7145" y="221"/>
                      <a:pt x="6460" y="16"/>
                    </a:cubicBezTo>
                    <a:cubicBezTo>
                      <a:pt x="6425" y="5"/>
                      <a:pt x="6391" y="0"/>
                      <a:pt x="635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4" name="Google Shape;2672;p34"/>
              <p:cNvSpPr/>
              <p:nvPr/>
            </p:nvSpPr>
            <p:spPr>
              <a:xfrm>
                <a:off x="8415750" y="3252856"/>
                <a:ext cx="77293" cy="26634"/>
              </a:xfrm>
              <a:custGeom>
                <a:avLst/>
                <a:ahLst/>
                <a:rect l="l" t="t" r="r" b="b"/>
                <a:pathLst>
                  <a:path w="4977" h="1715" extrusionOk="0">
                    <a:moveTo>
                      <a:pt x="169" y="0"/>
                    </a:moveTo>
                    <a:cubicBezTo>
                      <a:pt x="113" y="0"/>
                      <a:pt x="57" y="1"/>
                      <a:pt x="0" y="2"/>
                    </a:cubicBezTo>
                    <a:cubicBezTo>
                      <a:pt x="0" y="2"/>
                      <a:pt x="0" y="25"/>
                      <a:pt x="0" y="25"/>
                    </a:cubicBezTo>
                    <a:cubicBezTo>
                      <a:pt x="890" y="231"/>
                      <a:pt x="1712" y="413"/>
                      <a:pt x="2534" y="710"/>
                    </a:cubicBezTo>
                    <a:cubicBezTo>
                      <a:pt x="3356" y="961"/>
                      <a:pt x="4132" y="1326"/>
                      <a:pt x="4953" y="1714"/>
                    </a:cubicBezTo>
                    <a:cubicBezTo>
                      <a:pt x="4953" y="1714"/>
                      <a:pt x="4953" y="1714"/>
                      <a:pt x="4976" y="1691"/>
                    </a:cubicBezTo>
                    <a:cubicBezTo>
                      <a:pt x="4269" y="1144"/>
                      <a:pt x="3470" y="710"/>
                      <a:pt x="2625" y="413"/>
                    </a:cubicBezTo>
                    <a:cubicBezTo>
                      <a:pt x="1834" y="157"/>
                      <a:pt x="1003" y="0"/>
                      <a:pt x="16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5" name="Google Shape;2673;p34"/>
              <p:cNvSpPr/>
              <p:nvPr/>
            </p:nvSpPr>
            <p:spPr>
              <a:xfrm>
                <a:off x="8156331" y="3543202"/>
                <a:ext cx="136478" cy="197852"/>
              </a:xfrm>
              <a:custGeom>
                <a:avLst/>
                <a:ahLst/>
                <a:rect l="l" t="t" r="r" b="b"/>
                <a:pathLst>
                  <a:path w="8788" h="12740" extrusionOk="0">
                    <a:moveTo>
                      <a:pt x="3185" y="1"/>
                    </a:moveTo>
                    <a:cubicBezTo>
                      <a:pt x="2719" y="1"/>
                      <a:pt x="1479" y="1031"/>
                      <a:pt x="396" y="1031"/>
                    </a:cubicBezTo>
                    <a:cubicBezTo>
                      <a:pt x="261" y="1031"/>
                      <a:pt x="129" y="1015"/>
                      <a:pt x="0" y="979"/>
                    </a:cubicBezTo>
                    <a:lnTo>
                      <a:pt x="0" y="979"/>
                    </a:lnTo>
                    <a:lnTo>
                      <a:pt x="114" y="12688"/>
                    </a:lnTo>
                    <a:cubicBezTo>
                      <a:pt x="261" y="12723"/>
                      <a:pt x="419" y="12739"/>
                      <a:pt x="586" y="12739"/>
                    </a:cubicBezTo>
                    <a:cubicBezTo>
                      <a:pt x="3381" y="12739"/>
                      <a:pt x="8788" y="8146"/>
                      <a:pt x="8788" y="8146"/>
                    </a:cubicBezTo>
                    <a:cubicBezTo>
                      <a:pt x="8788" y="8146"/>
                      <a:pt x="6094" y="4015"/>
                      <a:pt x="3333" y="66"/>
                    </a:cubicBezTo>
                    <a:cubicBezTo>
                      <a:pt x="3300" y="21"/>
                      <a:pt x="3250" y="1"/>
                      <a:pt x="3185"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6" name="Google Shape;2674;p34"/>
              <p:cNvSpPr/>
              <p:nvPr/>
            </p:nvSpPr>
            <p:spPr>
              <a:xfrm>
                <a:off x="8200643" y="3540981"/>
                <a:ext cx="99967" cy="133946"/>
              </a:xfrm>
              <a:custGeom>
                <a:avLst/>
                <a:ahLst/>
                <a:rect l="l" t="t" r="r" b="b"/>
                <a:pathLst>
                  <a:path w="6437" h="8625" extrusionOk="0">
                    <a:moveTo>
                      <a:pt x="1033" y="0"/>
                    </a:moveTo>
                    <a:cubicBezTo>
                      <a:pt x="1016" y="0"/>
                      <a:pt x="999" y="1"/>
                      <a:pt x="982" y="3"/>
                    </a:cubicBezTo>
                    <a:lnTo>
                      <a:pt x="343" y="118"/>
                    </a:lnTo>
                    <a:cubicBezTo>
                      <a:pt x="137" y="163"/>
                      <a:pt x="0" y="346"/>
                      <a:pt x="46" y="528"/>
                    </a:cubicBezTo>
                    <a:cubicBezTo>
                      <a:pt x="639" y="3245"/>
                      <a:pt x="4634" y="7787"/>
                      <a:pt x="5273" y="8494"/>
                    </a:cubicBezTo>
                    <a:cubicBezTo>
                      <a:pt x="5352" y="8588"/>
                      <a:pt x="5442" y="8625"/>
                      <a:pt x="5534" y="8625"/>
                    </a:cubicBezTo>
                    <a:cubicBezTo>
                      <a:pt x="5895" y="8625"/>
                      <a:pt x="6300" y="8061"/>
                      <a:pt x="6300" y="8061"/>
                    </a:cubicBezTo>
                    <a:cubicBezTo>
                      <a:pt x="6437" y="7947"/>
                      <a:pt x="6437" y="7741"/>
                      <a:pt x="6300" y="7604"/>
                    </a:cubicBezTo>
                    <a:cubicBezTo>
                      <a:pt x="5729" y="6988"/>
                      <a:pt x="1918" y="2605"/>
                      <a:pt x="1393" y="277"/>
                    </a:cubicBezTo>
                    <a:cubicBezTo>
                      <a:pt x="1351" y="110"/>
                      <a:pt x="1214" y="0"/>
                      <a:pt x="103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7" name="Google Shape;2675;p34"/>
              <p:cNvSpPr/>
              <p:nvPr/>
            </p:nvSpPr>
            <p:spPr>
              <a:xfrm>
                <a:off x="8248854" y="3370952"/>
                <a:ext cx="118059" cy="142068"/>
              </a:xfrm>
              <a:custGeom>
                <a:avLst/>
                <a:ahLst/>
                <a:rect l="l" t="t" r="r" b="b"/>
                <a:pathLst>
                  <a:path w="7602" h="9148" extrusionOk="0">
                    <a:moveTo>
                      <a:pt x="4476" y="1"/>
                    </a:moveTo>
                    <a:cubicBezTo>
                      <a:pt x="2950" y="1"/>
                      <a:pt x="1351" y="1501"/>
                      <a:pt x="708" y="3692"/>
                    </a:cubicBezTo>
                    <a:cubicBezTo>
                      <a:pt x="0" y="6180"/>
                      <a:pt x="799" y="8577"/>
                      <a:pt x="2511" y="9056"/>
                    </a:cubicBezTo>
                    <a:cubicBezTo>
                      <a:pt x="2721" y="9118"/>
                      <a:pt x="2936" y="9147"/>
                      <a:pt x="3151" y="9147"/>
                    </a:cubicBezTo>
                    <a:cubicBezTo>
                      <a:pt x="4686" y="9147"/>
                      <a:pt x="6273" y="7635"/>
                      <a:pt x="6894" y="5472"/>
                    </a:cubicBezTo>
                    <a:cubicBezTo>
                      <a:pt x="7601" y="2984"/>
                      <a:pt x="6802" y="588"/>
                      <a:pt x="5090" y="86"/>
                    </a:cubicBezTo>
                    <a:cubicBezTo>
                      <a:pt x="4889" y="28"/>
                      <a:pt x="4683" y="1"/>
                      <a:pt x="447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8" name="Google Shape;2676;p34"/>
              <p:cNvSpPr/>
              <p:nvPr/>
            </p:nvSpPr>
            <p:spPr>
              <a:xfrm>
                <a:off x="8310888" y="3403693"/>
                <a:ext cx="105293" cy="126834"/>
              </a:xfrm>
              <a:custGeom>
                <a:avLst/>
                <a:ahLst/>
                <a:rect l="l" t="t" r="r" b="b"/>
                <a:pathLst>
                  <a:path w="6780" h="8167" extrusionOk="0">
                    <a:moveTo>
                      <a:pt x="3985" y="0"/>
                    </a:moveTo>
                    <a:cubicBezTo>
                      <a:pt x="2608" y="0"/>
                      <a:pt x="1180" y="1348"/>
                      <a:pt x="617" y="3296"/>
                    </a:cubicBezTo>
                    <a:cubicBezTo>
                      <a:pt x="1" y="5510"/>
                      <a:pt x="708" y="7655"/>
                      <a:pt x="2238" y="8089"/>
                    </a:cubicBezTo>
                    <a:cubicBezTo>
                      <a:pt x="2419" y="8141"/>
                      <a:pt x="2603" y="8166"/>
                      <a:pt x="2789" y="8166"/>
                    </a:cubicBezTo>
                    <a:cubicBezTo>
                      <a:pt x="4150" y="8166"/>
                      <a:pt x="5579" y="6819"/>
                      <a:pt x="6141" y="4871"/>
                    </a:cubicBezTo>
                    <a:cubicBezTo>
                      <a:pt x="6780" y="2680"/>
                      <a:pt x="6050" y="534"/>
                      <a:pt x="4543" y="77"/>
                    </a:cubicBezTo>
                    <a:cubicBezTo>
                      <a:pt x="4359" y="25"/>
                      <a:pt x="4173" y="0"/>
                      <a:pt x="3985"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29" name="Google Shape;2677;p34"/>
              <p:cNvSpPr/>
              <p:nvPr/>
            </p:nvSpPr>
            <p:spPr>
              <a:xfrm>
                <a:off x="8367611" y="3428234"/>
                <a:ext cx="110620" cy="123479"/>
              </a:xfrm>
              <a:custGeom>
                <a:avLst/>
                <a:ahLst/>
                <a:rect l="l" t="t" r="r" b="b"/>
                <a:pathLst>
                  <a:path w="7123" h="7951" extrusionOk="0">
                    <a:moveTo>
                      <a:pt x="4409" y="1"/>
                    </a:moveTo>
                    <a:cubicBezTo>
                      <a:pt x="3134" y="1"/>
                      <a:pt x="1713" y="1088"/>
                      <a:pt x="937" y="2789"/>
                    </a:cubicBezTo>
                    <a:cubicBezTo>
                      <a:pt x="1" y="4889"/>
                      <a:pt x="389" y="7125"/>
                      <a:pt x="1827" y="7765"/>
                    </a:cubicBezTo>
                    <a:cubicBezTo>
                      <a:pt x="2105" y="7890"/>
                      <a:pt x="2400" y="7950"/>
                      <a:pt x="2702" y="7950"/>
                    </a:cubicBezTo>
                    <a:cubicBezTo>
                      <a:pt x="3989" y="7950"/>
                      <a:pt x="5406" y="6863"/>
                      <a:pt x="6164" y="5162"/>
                    </a:cubicBezTo>
                    <a:cubicBezTo>
                      <a:pt x="7122" y="3063"/>
                      <a:pt x="6712" y="848"/>
                      <a:pt x="5274" y="187"/>
                    </a:cubicBezTo>
                    <a:cubicBezTo>
                      <a:pt x="5000" y="61"/>
                      <a:pt x="4709" y="1"/>
                      <a:pt x="440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0" name="Google Shape;2678;p34"/>
              <p:cNvSpPr/>
              <p:nvPr/>
            </p:nvSpPr>
            <p:spPr>
              <a:xfrm>
                <a:off x="8484969" y="3506857"/>
                <a:ext cx="118044" cy="108260"/>
              </a:xfrm>
              <a:custGeom>
                <a:avLst/>
                <a:ahLst/>
                <a:rect l="l" t="t" r="r" b="b"/>
                <a:pathLst>
                  <a:path w="7601" h="6971" extrusionOk="0">
                    <a:moveTo>
                      <a:pt x="2336" y="1"/>
                    </a:moveTo>
                    <a:cubicBezTo>
                      <a:pt x="1319" y="1"/>
                      <a:pt x="692" y="362"/>
                      <a:pt x="388" y="1744"/>
                    </a:cubicBezTo>
                    <a:cubicBezTo>
                      <a:pt x="388" y="1744"/>
                      <a:pt x="0" y="3296"/>
                      <a:pt x="2648" y="5008"/>
                    </a:cubicBezTo>
                    <a:cubicBezTo>
                      <a:pt x="5296" y="6720"/>
                      <a:pt x="5706" y="6971"/>
                      <a:pt x="5706" y="6971"/>
                    </a:cubicBezTo>
                    <a:cubicBezTo>
                      <a:pt x="5706" y="6971"/>
                      <a:pt x="6391" y="5921"/>
                      <a:pt x="6619" y="5122"/>
                    </a:cubicBezTo>
                    <a:lnTo>
                      <a:pt x="4885" y="4141"/>
                    </a:lnTo>
                    <a:lnTo>
                      <a:pt x="6939" y="4620"/>
                    </a:lnTo>
                    <a:cubicBezTo>
                      <a:pt x="6939" y="4620"/>
                      <a:pt x="7304" y="3730"/>
                      <a:pt x="7464" y="2497"/>
                    </a:cubicBezTo>
                    <a:lnTo>
                      <a:pt x="5729" y="1881"/>
                    </a:lnTo>
                    <a:lnTo>
                      <a:pt x="7601" y="1744"/>
                    </a:lnTo>
                    <a:cubicBezTo>
                      <a:pt x="7601" y="1744"/>
                      <a:pt x="7441" y="899"/>
                      <a:pt x="7007" y="466"/>
                    </a:cubicBezTo>
                    <a:cubicBezTo>
                      <a:pt x="7007" y="466"/>
                      <a:pt x="6995" y="466"/>
                      <a:pt x="6969" y="466"/>
                    </a:cubicBezTo>
                    <a:cubicBezTo>
                      <a:pt x="6799" y="466"/>
                      <a:pt x="6037" y="449"/>
                      <a:pt x="4177" y="192"/>
                    </a:cubicBezTo>
                    <a:cubicBezTo>
                      <a:pt x="3459" y="92"/>
                      <a:pt x="2848" y="1"/>
                      <a:pt x="233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1" name="Google Shape;2679;p34"/>
              <p:cNvSpPr/>
              <p:nvPr/>
            </p:nvSpPr>
            <p:spPr>
              <a:xfrm>
                <a:off x="8471488" y="3493049"/>
                <a:ext cx="69140" cy="71888"/>
              </a:xfrm>
              <a:custGeom>
                <a:avLst/>
                <a:ahLst/>
                <a:rect l="l" t="t" r="r" b="b"/>
                <a:pathLst>
                  <a:path w="4452" h="4629" extrusionOk="0">
                    <a:moveTo>
                      <a:pt x="2597" y="0"/>
                    </a:moveTo>
                    <a:cubicBezTo>
                      <a:pt x="1786" y="0"/>
                      <a:pt x="945" y="617"/>
                      <a:pt x="526" y="1583"/>
                    </a:cubicBezTo>
                    <a:cubicBezTo>
                      <a:pt x="1" y="2793"/>
                      <a:pt x="343" y="4117"/>
                      <a:pt x="1279" y="4505"/>
                    </a:cubicBezTo>
                    <a:cubicBezTo>
                      <a:pt x="1471" y="4589"/>
                      <a:pt x="1673" y="4629"/>
                      <a:pt x="1878" y="4629"/>
                    </a:cubicBezTo>
                    <a:cubicBezTo>
                      <a:pt x="2673" y="4629"/>
                      <a:pt x="3509" y="4024"/>
                      <a:pt x="3927" y="3044"/>
                    </a:cubicBezTo>
                    <a:cubicBezTo>
                      <a:pt x="4452" y="1834"/>
                      <a:pt x="4132" y="533"/>
                      <a:pt x="3196" y="122"/>
                    </a:cubicBezTo>
                    <a:cubicBezTo>
                      <a:pt x="3003" y="39"/>
                      <a:pt x="2801" y="0"/>
                      <a:pt x="259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2" name="Google Shape;2680;p34"/>
              <p:cNvSpPr/>
              <p:nvPr/>
            </p:nvSpPr>
            <p:spPr>
              <a:xfrm>
                <a:off x="8422562" y="3460183"/>
                <a:ext cx="107421" cy="111350"/>
              </a:xfrm>
              <a:custGeom>
                <a:avLst/>
                <a:ahLst/>
                <a:rect l="l" t="t" r="r" b="b"/>
                <a:pathLst>
                  <a:path w="6917" h="7170" extrusionOk="0">
                    <a:moveTo>
                      <a:pt x="4022" y="0"/>
                    </a:moveTo>
                    <a:cubicBezTo>
                      <a:pt x="2801" y="0"/>
                      <a:pt x="1511" y="922"/>
                      <a:pt x="845" y="2398"/>
                    </a:cubicBezTo>
                    <a:cubicBezTo>
                      <a:pt x="1" y="4270"/>
                      <a:pt x="480" y="6301"/>
                      <a:pt x="1918" y="6963"/>
                    </a:cubicBezTo>
                    <a:cubicBezTo>
                      <a:pt x="2223" y="7103"/>
                      <a:pt x="2546" y="7170"/>
                      <a:pt x="2876" y="7170"/>
                    </a:cubicBezTo>
                    <a:cubicBezTo>
                      <a:pt x="4102" y="7170"/>
                      <a:pt x="5407" y="6247"/>
                      <a:pt x="6072" y="4772"/>
                    </a:cubicBezTo>
                    <a:cubicBezTo>
                      <a:pt x="6917" y="2900"/>
                      <a:pt x="6438" y="846"/>
                      <a:pt x="4977" y="207"/>
                    </a:cubicBezTo>
                    <a:cubicBezTo>
                      <a:pt x="4672" y="67"/>
                      <a:pt x="4350" y="0"/>
                      <a:pt x="402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3" name="Google Shape;2681;p34"/>
              <p:cNvSpPr/>
              <p:nvPr/>
            </p:nvSpPr>
            <p:spPr>
              <a:xfrm>
                <a:off x="8298478" y="3359505"/>
                <a:ext cx="71982" cy="65956"/>
              </a:xfrm>
              <a:custGeom>
                <a:avLst/>
                <a:ahLst/>
                <a:rect l="l" t="t" r="r" b="b"/>
                <a:pathLst>
                  <a:path w="4635" h="4247" fill="none" extrusionOk="0">
                    <a:moveTo>
                      <a:pt x="1" y="412"/>
                    </a:moveTo>
                    <a:cubicBezTo>
                      <a:pt x="1119" y="1"/>
                      <a:pt x="2443" y="252"/>
                      <a:pt x="3333" y="1051"/>
                    </a:cubicBezTo>
                    <a:cubicBezTo>
                      <a:pt x="4224" y="1827"/>
                      <a:pt x="4635" y="3105"/>
                      <a:pt x="4383" y="4246"/>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4" name="Google Shape;2682;p34"/>
              <p:cNvSpPr/>
              <p:nvPr/>
            </p:nvSpPr>
            <p:spPr>
              <a:xfrm>
                <a:off x="8356987" y="3400634"/>
                <a:ext cx="63456" cy="47522"/>
              </a:xfrm>
              <a:custGeom>
                <a:avLst/>
                <a:ahLst/>
                <a:rect l="l" t="t" r="r" b="b"/>
                <a:pathLst>
                  <a:path w="4086" h="3060" fill="none" extrusionOk="0">
                    <a:moveTo>
                      <a:pt x="0" y="663"/>
                    </a:moveTo>
                    <a:cubicBezTo>
                      <a:pt x="776" y="69"/>
                      <a:pt x="1940" y="1"/>
                      <a:pt x="2785" y="526"/>
                    </a:cubicBezTo>
                    <a:cubicBezTo>
                      <a:pt x="3629" y="1028"/>
                      <a:pt x="4086" y="2078"/>
                      <a:pt x="3926" y="3059"/>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5" name="Google Shape;2683;p34"/>
              <p:cNvSpPr/>
              <p:nvPr/>
            </p:nvSpPr>
            <p:spPr>
              <a:xfrm>
                <a:off x="8315144" y="3496000"/>
                <a:ext cx="69854" cy="43624"/>
              </a:xfrm>
              <a:custGeom>
                <a:avLst/>
                <a:ahLst/>
                <a:rect l="l" t="t" r="r" b="b"/>
                <a:pathLst>
                  <a:path w="4498" h="2809" fill="none" extrusionOk="0">
                    <a:moveTo>
                      <a:pt x="1" y="1"/>
                    </a:moveTo>
                    <a:cubicBezTo>
                      <a:pt x="183" y="685"/>
                      <a:pt x="480" y="1324"/>
                      <a:pt x="937" y="1849"/>
                    </a:cubicBezTo>
                    <a:cubicBezTo>
                      <a:pt x="1416" y="2374"/>
                      <a:pt x="2055" y="2740"/>
                      <a:pt x="2763" y="2785"/>
                    </a:cubicBezTo>
                    <a:cubicBezTo>
                      <a:pt x="3470" y="2808"/>
                      <a:pt x="4178" y="2466"/>
                      <a:pt x="4497" y="1827"/>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6" name="Google Shape;2684;p34"/>
              <p:cNvSpPr/>
              <p:nvPr/>
            </p:nvSpPr>
            <p:spPr>
              <a:xfrm>
                <a:off x="8461206" y="3455229"/>
                <a:ext cx="69497" cy="68084"/>
              </a:xfrm>
              <a:custGeom>
                <a:avLst/>
                <a:ahLst/>
                <a:rect l="l" t="t" r="r" b="b"/>
                <a:pathLst>
                  <a:path w="4475" h="4384" fill="none" extrusionOk="0">
                    <a:moveTo>
                      <a:pt x="115" y="1530"/>
                    </a:moveTo>
                    <a:cubicBezTo>
                      <a:pt x="1" y="1028"/>
                      <a:pt x="343" y="480"/>
                      <a:pt x="823" y="229"/>
                    </a:cubicBezTo>
                    <a:cubicBezTo>
                      <a:pt x="1279" y="1"/>
                      <a:pt x="1850" y="24"/>
                      <a:pt x="2352" y="206"/>
                    </a:cubicBezTo>
                    <a:cubicBezTo>
                      <a:pt x="3174" y="480"/>
                      <a:pt x="3835" y="1119"/>
                      <a:pt x="4155" y="1895"/>
                    </a:cubicBezTo>
                    <a:cubicBezTo>
                      <a:pt x="4475" y="2694"/>
                      <a:pt x="4429" y="3630"/>
                      <a:pt x="4018" y="4383"/>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7" name="Google Shape;2685;p34"/>
              <p:cNvSpPr/>
              <p:nvPr/>
            </p:nvSpPr>
            <p:spPr>
              <a:xfrm>
                <a:off x="8339607" y="3480406"/>
                <a:ext cx="58502" cy="27317"/>
              </a:xfrm>
              <a:custGeom>
                <a:avLst/>
                <a:ahLst/>
                <a:rect l="l" t="t" r="r" b="b"/>
                <a:pathLst>
                  <a:path w="3767" h="1759" extrusionOk="0">
                    <a:moveTo>
                      <a:pt x="3721" y="0"/>
                    </a:moveTo>
                    <a:cubicBezTo>
                      <a:pt x="3676" y="0"/>
                      <a:pt x="3630" y="23"/>
                      <a:pt x="3630" y="46"/>
                    </a:cubicBezTo>
                    <a:cubicBezTo>
                      <a:pt x="3425" y="776"/>
                      <a:pt x="2763" y="1347"/>
                      <a:pt x="2055" y="1438"/>
                    </a:cubicBezTo>
                    <a:cubicBezTo>
                      <a:pt x="1965" y="1452"/>
                      <a:pt x="1876" y="1459"/>
                      <a:pt x="1786" y="1459"/>
                    </a:cubicBezTo>
                    <a:cubicBezTo>
                      <a:pt x="1145" y="1459"/>
                      <a:pt x="518" y="1112"/>
                      <a:pt x="138" y="571"/>
                    </a:cubicBezTo>
                    <a:cubicBezTo>
                      <a:pt x="115" y="548"/>
                      <a:pt x="69" y="548"/>
                      <a:pt x="46" y="548"/>
                    </a:cubicBezTo>
                    <a:cubicBezTo>
                      <a:pt x="24" y="571"/>
                      <a:pt x="1" y="617"/>
                      <a:pt x="24" y="639"/>
                    </a:cubicBezTo>
                    <a:cubicBezTo>
                      <a:pt x="327" y="1306"/>
                      <a:pt x="1059" y="1758"/>
                      <a:pt x="1809" y="1758"/>
                    </a:cubicBezTo>
                    <a:cubicBezTo>
                      <a:pt x="1906" y="1758"/>
                      <a:pt x="2004" y="1751"/>
                      <a:pt x="2101" y="1735"/>
                    </a:cubicBezTo>
                    <a:cubicBezTo>
                      <a:pt x="2945" y="1598"/>
                      <a:pt x="3630" y="890"/>
                      <a:pt x="3767" y="69"/>
                    </a:cubicBezTo>
                    <a:cubicBezTo>
                      <a:pt x="3767" y="46"/>
                      <a:pt x="3744" y="23"/>
                      <a:pt x="3721"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8" name="Google Shape;2686;p34"/>
              <p:cNvSpPr/>
              <p:nvPr/>
            </p:nvSpPr>
            <p:spPr>
              <a:xfrm>
                <a:off x="8420435" y="3456409"/>
                <a:ext cx="48236" cy="37474"/>
              </a:xfrm>
              <a:custGeom>
                <a:avLst/>
                <a:ahLst/>
                <a:rect l="l" t="t" r="r" b="b"/>
                <a:pathLst>
                  <a:path w="3106" h="2413" extrusionOk="0">
                    <a:moveTo>
                      <a:pt x="992" y="1"/>
                    </a:moveTo>
                    <a:cubicBezTo>
                      <a:pt x="660" y="1"/>
                      <a:pt x="331" y="82"/>
                      <a:pt x="47" y="244"/>
                    </a:cubicBezTo>
                    <a:cubicBezTo>
                      <a:pt x="24" y="267"/>
                      <a:pt x="1" y="313"/>
                      <a:pt x="24" y="336"/>
                    </a:cubicBezTo>
                    <a:cubicBezTo>
                      <a:pt x="47" y="358"/>
                      <a:pt x="69" y="381"/>
                      <a:pt x="115" y="381"/>
                    </a:cubicBezTo>
                    <a:cubicBezTo>
                      <a:pt x="349" y="297"/>
                      <a:pt x="593" y="257"/>
                      <a:pt x="835" y="257"/>
                    </a:cubicBezTo>
                    <a:cubicBezTo>
                      <a:pt x="1252" y="257"/>
                      <a:pt x="1663" y="378"/>
                      <a:pt x="2010" y="609"/>
                    </a:cubicBezTo>
                    <a:cubicBezTo>
                      <a:pt x="2535" y="997"/>
                      <a:pt x="2854" y="1659"/>
                      <a:pt x="2831" y="2344"/>
                    </a:cubicBezTo>
                    <a:cubicBezTo>
                      <a:pt x="2831" y="2367"/>
                      <a:pt x="2854" y="2390"/>
                      <a:pt x="2900" y="2413"/>
                    </a:cubicBezTo>
                    <a:cubicBezTo>
                      <a:pt x="2923" y="2413"/>
                      <a:pt x="2968" y="2390"/>
                      <a:pt x="2968" y="2344"/>
                    </a:cubicBezTo>
                    <a:cubicBezTo>
                      <a:pt x="3105" y="1637"/>
                      <a:pt x="2786" y="838"/>
                      <a:pt x="2169" y="381"/>
                    </a:cubicBezTo>
                    <a:cubicBezTo>
                      <a:pt x="1827" y="128"/>
                      <a:pt x="1407" y="1"/>
                      <a:pt x="99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39" name="Google Shape;2687;p34"/>
              <p:cNvSpPr/>
              <p:nvPr/>
            </p:nvSpPr>
            <p:spPr>
              <a:xfrm>
                <a:off x="8455537" y="3527282"/>
                <a:ext cx="52833" cy="14225"/>
              </a:xfrm>
              <a:custGeom>
                <a:avLst/>
                <a:ahLst/>
                <a:rect l="l" t="t" r="r" b="b"/>
                <a:pathLst>
                  <a:path w="3402" h="916" extrusionOk="0">
                    <a:moveTo>
                      <a:pt x="3333" y="1"/>
                    </a:moveTo>
                    <a:cubicBezTo>
                      <a:pt x="3316" y="1"/>
                      <a:pt x="3299" y="7"/>
                      <a:pt x="3287" y="18"/>
                    </a:cubicBezTo>
                    <a:cubicBezTo>
                      <a:pt x="2831" y="383"/>
                      <a:pt x="2283" y="589"/>
                      <a:pt x="1735" y="611"/>
                    </a:cubicBezTo>
                    <a:cubicBezTo>
                      <a:pt x="1663" y="617"/>
                      <a:pt x="1592" y="620"/>
                      <a:pt x="1521" y="620"/>
                    </a:cubicBezTo>
                    <a:cubicBezTo>
                      <a:pt x="1027" y="620"/>
                      <a:pt x="554" y="483"/>
                      <a:pt x="115" y="223"/>
                    </a:cubicBezTo>
                    <a:cubicBezTo>
                      <a:pt x="92" y="223"/>
                      <a:pt x="46" y="223"/>
                      <a:pt x="23" y="246"/>
                    </a:cubicBezTo>
                    <a:cubicBezTo>
                      <a:pt x="1" y="269"/>
                      <a:pt x="1" y="315"/>
                      <a:pt x="23" y="338"/>
                    </a:cubicBezTo>
                    <a:cubicBezTo>
                      <a:pt x="435" y="728"/>
                      <a:pt x="1012" y="915"/>
                      <a:pt x="1573" y="915"/>
                    </a:cubicBezTo>
                    <a:cubicBezTo>
                      <a:pt x="1635" y="915"/>
                      <a:pt x="1697" y="913"/>
                      <a:pt x="1758" y="908"/>
                    </a:cubicBezTo>
                    <a:cubicBezTo>
                      <a:pt x="2374" y="863"/>
                      <a:pt x="2991" y="589"/>
                      <a:pt x="3379" y="109"/>
                    </a:cubicBezTo>
                    <a:cubicBezTo>
                      <a:pt x="3402" y="87"/>
                      <a:pt x="3402" y="41"/>
                      <a:pt x="3379" y="18"/>
                    </a:cubicBezTo>
                    <a:cubicBezTo>
                      <a:pt x="3367" y="7"/>
                      <a:pt x="3350" y="1"/>
                      <a:pt x="333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0" name="Google Shape;2688;p34"/>
              <p:cNvSpPr/>
              <p:nvPr/>
            </p:nvSpPr>
            <p:spPr>
              <a:xfrm>
                <a:off x="8363370" y="3448845"/>
                <a:ext cx="25174" cy="34057"/>
              </a:xfrm>
              <a:custGeom>
                <a:avLst/>
                <a:ahLst/>
                <a:rect l="l" t="t" r="r" b="b"/>
                <a:pathLst>
                  <a:path w="1621" h="2193" extrusionOk="0">
                    <a:moveTo>
                      <a:pt x="91" y="1"/>
                    </a:moveTo>
                    <a:cubicBezTo>
                      <a:pt x="69" y="1"/>
                      <a:pt x="23" y="1"/>
                      <a:pt x="23" y="24"/>
                    </a:cubicBezTo>
                    <a:cubicBezTo>
                      <a:pt x="0" y="69"/>
                      <a:pt x="0" y="115"/>
                      <a:pt x="46" y="138"/>
                    </a:cubicBezTo>
                    <a:cubicBezTo>
                      <a:pt x="411" y="366"/>
                      <a:pt x="708" y="640"/>
                      <a:pt x="959" y="982"/>
                    </a:cubicBezTo>
                    <a:cubicBezTo>
                      <a:pt x="1210" y="1325"/>
                      <a:pt x="1392" y="1713"/>
                      <a:pt x="1461" y="2124"/>
                    </a:cubicBezTo>
                    <a:cubicBezTo>
                      <a:pt x="1484" y="2169"/>
                      <a:pt x="1506" y="2192"/>
                      <a:pt x="1529" y="2192"/>
                    </a:cubicBezTo>
                    <a:cubicBezTo>
                      <a:pt x="1575" y="2192"/>
                      <a:pt x="1598" y="2169"/>
                      <a:pt x="1598" y="2124"/>
                    </a:cubicBezTo>
                    <a:cubicBezTo>
                      <a:pt x="1621" y="1667"/>
                      <a:pt x="1461" y="1188"/>
                      <a:pt x="1187" y="823"/>
                    </a:cubicBezTo>
                    <a:cubicBezTo>
                      <a:pt x="936" y="435"/>
                      <a:pt x="548" y="115"/>
                      <a:pt x="9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1" name="Google Shape;2689;p34"/>
              <p:cNvSpPr/>
              <p:nvPr/>
            </p:nvSpPr>
            <p:spPr>
              <a:xfrm>
                <a:off x="8419378" y="3492226"/>
                <a:ext cx="30501" cy="15033"/>
              </a:xfrm>
              <a:custGeom>
                <a:avLst/>
                <a:ahLst/>
                <a:rect l="l" t="t" r="r" b="b"/>
                <a:pathLst>
                  <a:path w="1964" h="968" extrusionOk="0">
                    <a:moveTo>
                      <a:pt x="1885" y="0"/>
                    </a:moveTo>
                    <a:cubicBezTo>
                      <a:pt x="1861" y="0"/>
                      <a:pt x="1840" y="11"/>
                      <a:pt x="1826" y="38"/>
                    </a:cubicBezTo>
                    <a:cubicBezTo>
                      <a:pt x="1667" y="335"/>
                      <a:pt x="1393" y="563"/>
                      <a:pt x="1073" y="632"/>
                    </a:cubicBezTo>
                    <a:cubicBezTo>
                      <a:pt x="960" y="664"/>
                      <a:pt x="844" y="679"/>
                      <a:pt x="727" y="679"/>
                    </a:cubicBezTo>
                    <a:cubicBezTo>
                      <a:pt x="514" y="679"/>
                      <a:pt x="298" y="629"/>
                      <a:pt x="92" y="540"/>
                    </a:cubicBezTo>
                    <a:cubicBezTo>
                      <a:pt x="84" y="533"/>
                      <a:pt x="77" y="530"/>
                      <a:pt x="69" y="530"/>
                    </a:cubicBezTo>
                    <a:cubicBezTo>
                      <a:pt x="54" y="530"/>
                      <a:pt x="38" y="540"/>
                      <a:pt x="23" y="540"/>
                    </a:cubicBezTo>
                    <a:cubicBezTo>
                      <a:pt x="0" y="586"/>
                      <a:pt x="0" y="632"/>
                      <a:pt x="23" y="654"/>
                    </a:cubicBezTo>
                    <a:cubicBezTo>
                      <a:pt x="214" y="861"/>
                      <a:pt x="492" y="968"/>
                      <a:pt x="775" y="968"/>
                    </a:cubicBezTo>
                    <a:cubicBezTo>
                      <a:pt x="899" y="968"/>
                      <a:pt x="1023" y="947"/>
                      <a:pt x="1142" y="906"/>
                    </a:cubicBezTo>
                    <a:cubicBezTo>
                      <a:pt x="1553" y="791"/>
                      <a:pt x="1872" y="472"/>
                      <a:pt x="1963" y="84"/>
                    </a:cubicBezTo>
                    <a:cubicBezTo>
                      <a:pt x="1963" y="61"/>
                      <a:pt x="1963" y="15"/>
                      <a:pt x="1941" y="15"/>
                    </a:cubicBezTo>
                    <a:cubicBezTo>
                      <a:pt x="1922" y="6"/>
                      <a:pt x="1903" y="0"/>
                      <a:pt x="1885"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2" name="Google Shape;2690;p34"/>
              <p:cNvSpPr/>
              <p:nvPr/>
            </p:nvSpPr>
            <p:spPr>
              <a:xfrm>
                <a:off x="8479999" y="3507789"/>
                <a:ext cx="17735" cy="16493"/>
              </a:xfrm>
              <a:custGeom>
                <a:avLst/>
                <a:ahLst/>
                <a:rect l="l" t="t" r="r" b="b"/>
                <a:pathLst>
                  <a:path w="1142" h="1062" extrusionOk="0">
                    <a:moveTo>
                      <a:pt x="80" y="1"/>
                    </a:moveTo>
                    <a:cubicBezTo>
                      <a:pt x="69" y="1"/>
                      <a:pt x="58" y="6"/>
                      <a:pt x="46" y="18"/>
                    </a:cubicBezTo>
                    <a:cubicBezTo>
                      <a:pt x="1" y="40"/>
                      <a:pt x="1" y="86"/>
                      <a:pt x="1" y="109"/>
                    </a:cubicBezTo>
                    <a:cubicBezTo>
                      <a:pt x="138" y="314"/>
                      <a:pt x="297" y="497"/>
                      <a:pt x="457" y="634"/>
                    </a:cubicBezTo>
                    <a:cubicBezTo>
                      <a:pt x="640" y="794"/>
                      <a:pt x="822" y="931"/>
                      <a:pt x="1028" y="1045"/>
                    </a:cubicBezTo>
                    <a:cubicBezTo>
                      <a:pt x="1039" y="1056"/>
                      <a:pt x="1051" y="1062"/>
                      <a:pt x="1062" y="1062"/>
                    </a:cubicBezTo>
                    <a:cubicBezTo>
                      <a:pt x="1073" y="1062"/>
                      <a:pt x="1085" y="1056"/>
                      <a:pt x="1096" y="1045"/>
                    </a:cubicBezTo>
                    <a:cubicBezTo>
                      <a:pt x="1119" y="1022"/>
                      <a:pt x="1142" y="976"/>
                      <a:pt x="1119" y="953"/>
                    </a:cubicBezTo>
                    <a:cubicBezTo>
                      <a:pt x="982" y="771"/>
                      <a:pt x="822" y="588"/>
                      <a:pt x="662" y="428"/>
                    </a:cubicBezTo>
                    <a:cubicBezTo>
                      <a:pt x="503" y="269"/>
                      <a:pt x="320" y="109"/>
                      <a:pt x="115" y="18"/>
                    </a:cubicBezTo>
                    <a:cubicBezTo>
                      <a:pt x="103" y="6"/>
                      <a:pt x="92" y="1"/>
                      <a:pt x="8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3" name="Google Shape;2691;p34"/>
              <p:cNvSpPr/>
              <p:nvPr/>
            </p:nvSpPr>
            <p:spPr>
              <a:xfrm>
                <a:off x="8111304" y="3028393"/>
                <a:ext cx="265516" cy="318676"/>
              </a:xfrm>
              <a:custGeom>
                <a:avLst/>
                <a:ahLst/>
                <a:rect l="l" t="t" r="r" b="b"/>
                <a:pathLst>
                  <a:path w="17097" h="20520" fill="none" extrusionOk="0">
                    <a:moveTo>
                      <a:pt x="0" y="0"/>
                    </a:moveTo>
                    <a:cubicBezTo>
                      <a:pt x="4269" y="662"/>
                      <a:pt x="8765" y="1415"/>
                      <a:pt x="12143" y="4131"/>
                    </a:cubicBezTo>
                    <a:cubicBezTo>
                      <a:pt x="14517" y="6026"/>
                      <a:pt x="16138" y="8811"/>
                      <a:pt x="16617" y="11824"/>
                    </a:cubicBezTo>
                    <a:cubicBezTo>
                      <a:pt x="17096" y="14814"/>
                      <a:pt x="16434" y="17964"/>
                      <a:pt x="14791" y="20520"/>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4" name="Google Shape;2692;p34"/>
              <p:cNvSpPr/>
              <p:nvPr/>
            </p:nvSpPr>
            <p:spPr>
              <a:xfrm>
                <a:off x="7816338" y="3019167"/>
                <a:ext cx="275797" cy="312665"/>
              </a:xfrm>
              <a:custGeom>
                <a:avLst/>
                <a:ahLst/>
                <a:rect l="l" t="t" r="r" b="b"/>
                <a:pathLst>
                  <a:path w="17759" h="20133" fill="none" extrusionOk="0">
                    <a:moveTo>
                      <a:pt x="17759" y="663"/>
                    </a:moveTo>
                    <a:cubicBezTo>
                      <a:pt x="16343" y="206"/>
                      <a:pt x="14472" y="1"/>
                      <a:pt x="13125" y="252"/>
                    </a:cubicBezTo>
                    <a:cubicBezTo>
                      <a:pt x="10226" y="822"/>
                      <a:pt x="7487" y="2283"/>
                      <a:pt x="5365" y="4360"/>
                    </a:cubicBezTo>
                    <a:cubicBezTo>
                      <a:pt x="3242" y="6415"/>
                      <a:pt x="1690" y="9062"/>
                      <a:pt x="891" y="11915"/>
                    </a:cubicBezTo>
                    <a:cubicBezTo>
                      <a:pt x="115" y="14586"/>
                      <a:pt x="1" y="17439"/>
                      <a:pt x="685" y="20132"/>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5" name="Google Shape;2693;p34"/>
              <p:cNvSpPr/>
              <p:nvPr/>
            </p:nvSpPr>
            <p:spPr>
              <a:xfrm>
                <a:off x="8076916" y="2967166"/>
                <a:ext cx="69838" cy="82495"/>
              </a:xfrm>
              <a:custGeom>
                <a:avLst/>
                <a:ahLst/>
                <a:rect l="l" t="t" r="r" b="b"/>
                <a:pathLst>
                  <a:path w="4497" h="5312" extrusionOk="0">
                    <a:moveTo>
                      <a:pt x="2391" y="0"/>
                    </a:moveTo>
                    <a:cubicBezTo>
                      <a:pt x="2196" y="0"/>
                      <a:pt x="1993" y="134"/>
                      <a:pt x="1826" y="267"/>
                    </a:cubicBezTo>
                    <a:cubicBezTo>
                      <a:pt x="685" y="1272"/>
                      <a:pt x="0" y="2778"/>
                      <a:pt x="23" y="4307"/>
                    </a:cubicBezTo>
                    <a:lnTo>
                      <a:pt x="228" y="5312"/>
                    </a:lnTo>
                    <a:cubicBezTo>
                      <a:pt x="1278" y="4787"/>
                      <a:pt x="2351" y="4262"/>
                      <a:pt x="3401" y="3737"/>
                    </a:cubicBezTo>
                    <a:cubicBezTo>
                      <a:pt x="3698" y="3600"/>
                      <a:pt x="3972" y="3463"/>
                      <a:pt x="4177" y="3234"/>
                    </a:cubicBezTo>
                    <a:cubicBezTo>
                      <a:pt x="4383" y="2983"/>
                      <a:pt x="4497" y="2641"/>
                      <a:pt x="4337" y="2367"/>
                    </a:cubicBezTo>
                    <a:cubicBezTo>
                      <a:pt x="4207" y="2126"/>
                      <a:pt x="3927" y="2005"/>
                      <a:pt x="3655" y="2005"/>
                    </a:cubicBezTo>
                    <a:cubicBezTo>
                      <a:pt x="3592" y="2005"/>
                      <a:pt x="3530" y="2012"/>
                      <a:pt x="3470" y="2025"/>
                    </a:cubicBezTo>
                    <a:cubicBezTo>
                      <a:pt x="3127" y="2093"/>
                      <a:pt x="2853" y="2299"/>
                      <a:pt x="2579" y="2504"/>
                    </a:cubicBezTo>
                    <a:cubicBezTo>
                      <a:pt x="1918" y="3006"/>
                      <a:pt x="1233" y="3508"/>
                      <a:pt x="571" y="4011"/>
                    </a:cubicBezTo>
                    <a:cubicBezTo>
                      <a:pt x="1210" y="3029"/>
                      <a:pt x="1872" y="2070"/>
                      <a:pt x="2534" y="1089"/>
                    </a:cubicBezTo>
                    <a:cubicBezTo>
                      <a:pt x="2739" y="769"/>
                      <a:pt x="2922" y="267"/>
                      <a:pt x="2602" y="62"/>
                    </a:cubicBezTo>
                    <a:cubicBezTo>
                      <a:pt x="2535" y="19"/>
                      <a:pt x="2464" y="0"/>
                      <a:pt x="2391"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6" name="Google Shape;2694;p34"/>
              <p:cNvSpPr/>
              <p:nvPr/>
            </p:nvSpPr>
            <p:spPr>
              <a:xfrm>
                <a:off x="7797203" y="3026094"/>
                <a:ext cx="572809" cy="507350"/>
              </a:xfrm>
              <a:custGeom>
                <a:avLst/>
                <a:ahLst/>
                <a:rect l="l" t="t" r="r" b="b"/>
                <a:pathLst>
                  <a:path w="36884" h="32669" extrusionOk="0">
                    <a:moveTo>
                      <a:pt x="17672" y="1"/>
                    </a:moveTo>
                    <a:cubicBezTo>
                      <a:pt x="14899" y="1"/>
                      <a:pt x="6974" y="674"/>
                      <a:pt x="3835" y="8091"/>
                    </a:cubicBezTo>
                    <a:cubicBezTo>
                      <a:pt x="0" y="17130"/>
                      <a:pt x="2579" y="25142"/>
                      <a:pt x="9450" y="29479"/>
                    </a:cubicBezTo>
                    <a:cubicBezTo>
                      <a:pt x="12846" y="31618"/>
                      <a:pt x="16630" y="32669"/>
                      <a:pt x="20149" y="32669"/>
                    </a:cubicBezTo>
                    <a:cubicBezTo>
                      <a:pt x="23726" y="32669"/>
                      <a:pt x="27029" y="31584"/>
                      <a:pt x="29376" y="29456"/>
                    </a:cubicBezTo>
                    <a:cubicBezTo>
                      <a:pt x="34033" y="25210"/>
                      <a:pt x="36498" y="20531"/>
                      <a:pt x="36680" y="16377"/>
                    </a:cubicBezTo>
                    <a:cubicBezTo>
                      <a:pt x="36883" y="12275"/>
                      <a:pt x="34772" y="28"/>
                      <a:pt x="19248" y="28"/>
                    </a:cubicBezTo>
                    <a:cubicBezTo>
                      <a:pt x="19051" y="28"/>
                      <a:pt x="18851" y="30"/>
                      <a:pt x="18648" y="34"/>
                    </a:cubicBezTo>
                    <a:cubicBezTo>
                      <a:pt x="18648" y="34"/>
                      <a:pt x="18287" y="1"/>
                      <a:pt x="1767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7" name="Google Shape;2695;p34"/>
              <p:cNvSpPr/>
              <p:nvPr/>
            </p:nvSpPr>
            <p:spPr>
              <a:xfrm>
                <a:off x="7768127" y="3604957"/>
                <a:ext cx="176902" cy="304077"/>
              </a:xfrm>
              <a:custGeom>
                <a:avLst/>
                <a:ahLst/>
                <a:rect l="l" t="t" r="r" b="b"/>
                <a:pathLst>
                  <a:path w="11391" h="19580" extrusionOk="0">
                    <a:moveTo>
                      <a:pt x="8160" y="0"/>
                    </a:moveTo>
                    <a:cubicBezTo>
                      <a:pt x="6967" y="0"/>
                      <a:pt x="5839" y="736"/>
                      <a:pt x="5410" y="1933"/>
                    </a:cubicBezTo>
                    <a:lnTo>
                      <a:pt x="594" y="15080"/>
                    </a:lnTo>
                    <a:cubicBezTo>
                      <a:pt x="571" y="15149"/>
                      <a:pt x="548" y="15217"/>
                      <a:pt x="525" y="15286"/>
                    </a:cubicBezTo>
                    <a:cubicBezTo>
                      <a:pt x="0" y="17043"/>
                      <a:pt x="1005" y="18915"/>
                      <a:pt x="2785" y="19440"/>
                    </a:cubicBezTo>
                    <a:cubicBezTo>
                      <a:pt x="3101" y="19534"/>
                      <a:pt x="3421" y="19579"/>
                      <a:pt x="3736" y="19579"/>
                    </a:cubicBezTo>
                    <a:cubicBezTo>
                      <a:pt x="5172" y="19579"/>
                      <a:pt x="6509" y="18645"/>
                      <a:pt x="6939" y="17203"/>
                    </a:cubicBezTo>
                    <a:lnTo>
                      <a:pt x="10956" y="3782"/>
                    </a:lnTo>
                    <a:cubicBezTo>
                      <a:pt x="11390" y="2298"/>
                      <a:pt x="10614" y="723"/>
                      <a:pt x="9153" y="176"/>
                    </a:cubicBezTo>
                    <a:cubicBezTo>
                      <a:pt x="8826" y="57"/>
                      <a:pt x="8491" y="0"/>
                      <a:pt x="816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8" name="Google Shape;2696;p34"/>
              <p:cNvSpPr/>
              <p:nvPr/>
            </p:nvSpPr>
            <p:spPr>
              <a:xfrm>
                <a:off x="7768127" y="3604957"/>
                <a:ext cx="176902" cy="304077"/>
              </a:xfrm>
              <a:custGeom>
                <a:avLst/>
                <a:ahLst/>
                <a:rect l="l" t="t" r="r" b="b"/>
                <a:pathLst>
                  <a:path w="11391" h="19580" extrusionOk="0">
                    <a:moveTo>
                      <a:pt x="8160" y="0"/>
                    </a:moveTo>
                    <a:cubicBezTo>
                      <a:pt x="6967" y="0"/>
                      <a:pt x="5839" y="736"/>
                      <a:pt x="5410" y="1933"/>
                    </a:cubicBezTo>
                    <a:lnTo>
                      <a:pt x="594" y="15080"/>
                    </a:lnTo>
                    <a:cubicBezTo>
                      <a:pt x="571" y="15149"/>
                      <a:pt x="548" y="15217"/>
                      <a:pt x="525" y="15286"/>
                    </a:cubicBezTo>
                    <a:cubicBezTo>
                      <a:pt x="0" y="17043"/>
                      <a:pt x="1005" y="18915"/>
                      <a:pt x="2785" y="19440"/>
                    </a:cubicBezTo>
                    <a:cubicBezTo>
                      <a:pt x="3101" y="19534"/>
                      <a:pt x="3421" y="19579"/>
                      <a:pt x="3736" y="19579"/>
                    </a:cubicBezTo>
                    <a:cubicBezTo>
                      <a:pt x="5172" y="19579"/>
                      <a:pt x="6509" y="18645"/>
                      <a:pt x="6939" y="17203"/>
                    </a:cubicBezTo>
                    <a:lnTo>
                      <a:pt x="10956" y="3782"/>
                    </a:lnTo>
                    <a:cubicBezTo>
                      <a:pt x="11390" y="2298"/>
                      <a:pt x="10614" y="723"/>
                      <a:pt x="9153" y="176"/>
                    </a:cubicBezTo>
                    <a:cubicBezTo>
                      <a:pt x="8826" y="57"/>
                      <a:pt x="8491" y="0"/>
                      <a:pt x="816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49" name="Google Shape;2697;p34"/>
              <p:cNvSpPr/>
              <p:nvPr/>
            </p:nvSpPr>
            <p:spPr>
              <a:xfrm>
                <a:off x="7828391" y="3534597"/>
                <a:ext cx="382504" cy="334687"/>
              </a:xfrm>
              <a:custGeom>
                <a:avLst/>
                <a:ahLst/>
                <a:rect l="l" t="t" r="r" b="b"/>
                <a:pathLst>
                  <a:path w="24630" h="21551" extrusionOk="0">
                    <a:moveTo>
                      <a:pt x="8069" y="0"/>
                    </a:moveTo>
                    <a:cubicBezTo>
                      <a:pt x="2763" y="0"/>
                      <a:pt x="1" y="7330"/>
                      <a:pt x="1" y="7330"/>
                    </a:cubicBezTo>
                    <a:cubicBezTo>
                      <a:pt x="1" y="7330"/>
                      <a:pt x="2466" y="10617"/>
                      <a:pt x="5136" y="10823"/>
                    </a:cubicBezTo>
                    <a:lnTo>
                      <a:pt x="2968" y="20455"/>
                    </a:lnTo>
                    <a:lnTo>
                      <a:pt x="13034" y="21300"/>
                    </a:lnTo>
                    <a:cubicBezTo>
                      <a:pt x="13057" y="21300"/>
                      <a:pt x="22506" y="21551"/>
                      <a:pt x="22506" y="21551"/>
                    </a:cubicBezTo>
                    <a:lnTo>
                      <a:pt x="23670" y="13402"/>
                    </a:lnTo>
                    <a:cubicBezTo>
                      <a:pt x="24629" y="7833"/>
                      <a:pt x="24629" y="2606"/>
                      <a:pt x="22415" y="1898"/>
                    </a:cubicBezTo>
                    <a:cubicBezTo>
                      <a:pt x="18900" y="780"/>
                      <a:pt x="16777" y="985"/>
                      <a:pt x="16024" y="939"/>
                    </a:cubicBezTo>
                    <a:cubicBezTo>
                      <a:pt x="15271" y="780"/>
                      <a:pt x="11961" y="163"/>
                      <a:pt x="8263" y="4"/>
                    </a:cubicBezTo>
                    <a:cubicBezTo>
                      <a:pt x="8198" y="1"/>
                      <a:pt x="8133" y="0"/>
                      <a:pt x="806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0" name="Google Shape;2698;p34"/>
              <p:cNvSpPr/>
              <p:nvPr/>
            </p:nvSpPr>
            <p:spPr>
              <a:xfrm>
                <a:off x="7988633" y="3545439"/>
                <a:ext cx="146774" cy="76035"/>
              </a:xfrm>
              <a:custGeom>
                <a:avLst/>
                <a:ahLst/>
                <a:rect l="l" t="t" r="r" b="b"/>
                <a:pathLst>
                  <a:path w="9451" h="4896" extrusionOk="0">
                    <a:moveTo>
                      <a:pt x="2784" y="1"/>
                    </a:moveTo>
                    <a:cubicBezTo>
                      <a:pt x="2313" y="1"/>
                      <a:pt x="1826" y="18"/>
                      <a:pt x="1325" y="59"/>
                    </a:cubicBezTo>
                    <a:cubicBezTo>
                      <a:pt x="275" y="150"/>
                      <a:pt x="183" y="995"/>
                      <a:pt x="183" y="995"/>
                    </a:cubicBezTo>
                    <a:cubicBezTo>
                      <a:pt x="1" y="2843"/>
                      <a:pt x="1279" y="4487"/>
                      <a:pt x="3059" y="4669"/>
                    </a:cubicBezTo>
                    <a:lnTo>
                      <a:pt x="5205" y="4875"/>
                    </a:lnTo>
                    <a:cubicBezTo>
                      <a:pt x="5344" y="4889"/>
                      <a:pt x="5481" y="4896"/>
                      <a:pt x="5618" y="4896"/>
                    </a:cubicBezTo>
                    <a:cubicBezTo>
                      <a:pt x="7478" y="4896"/>
                      <a:pt x="9078" y="3612"/>
                      <a:pt x="9291" y="1634"/>
                    </a:cubicBezTo>
                    <a:cubicBezTo>
                      <a:pt x="9291" y="1634"/>
                      <a:pt x="9450" y="698"/>
                      <a:pt x="8378" y="584"/>
                    </a:cubicBezTo>
                    <a:cubicBezTo>
                      <a:pt x="7229" y="469"/>
                      <a:pt x="5230" y="1"/>
                      <a:pt x="278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1" name="Google Shape;2699;p34"/>
              <p:cNvSpPr/>
              <p:nvPr/>
            </p:nvSpPr>
            <p:spPr>
              <a:xfrm>
                <a:off x="7812440" y="3647515"/>
                <a:ext cx="99982" cy="57352"/>
              </a:xfrm>
              <a:custGeom>
                <a:avLst/>
                <a:ahLst/>
                <a:rect l="l" t="t" r="r" b="b"/>
                <a:pathLst>
                  <a:path w="6438" h="3693" extrusionOk="0">
                    <a:moveTo>
                      <a:pt x="1050" y="0"/>
                    </a:moveTo>
                    <a:cubicBezTo>
                      <a:pt x="966" y="0"/>
                      <a:pt x="882" y="35"/>
                      <a:pt x="822" y="106"/>
                    </a:cubicBezTo>
                    <a:cubicBezTo>
                      <a:pt x="822" y="106"/>
                      <a:pt x="0" y="745"/>
                      <a:pt x="457" y="1088"/>
                    </a:cubicBezTo>
                    <a:cubicBezTo>
                      <a:pt x="1187" y="1635"/>
                      <a:pt x="3310" y="3279"/>
                      <a:pt x="5958" y="3690"/>
                    </a:cubicBezTo>
                    <a:cubicBezTo>
                      <a:pt x="5971" y="3691"/>
                      <a:pt x="5985" y="3692"/>
                      <a:pt x="5998" y="3692"/>
                    </a:cubicBezTo>
                    <a:cubicBezTo>
                      <a:pt x="6166" y="3692"/>
                      <a:pt x="6325" y="3562"/>
                      <a:pt x="6346" y="3393"/>
                    </a:cubicBezTo>
                    <a:lnTo>
                      <a:pt x="6414" y="2799"/>
                    </a:lnTo>
                    <a:cubicBezTo>
                      <a:pt x="6437" y="2617"/>
                      <a:pt x="6300" y="2457"/>
                      <a:pt x="6141" y="2434"/>
                    </a:cubicBezTo>
                    <a:cubicBezTo>
                      <a:pt x="3858" y="2069"/>
                      <a:pt x="1872" y="585"/>
                      <a:pt x="1256" y="83"/>
                    </a:cubicBezTo>
                    <a:cubicBezTo>
                      <a:pt x="1201" y="29"/>
                      <a:pt x="1126" y="0"/>
                      <a:pt x="105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2" name="Google Shape;2700;p34"/>
              <p:cNvSpPr/>
              <p:nvPr/>
            </p:nvSpPr>
            <p:spPr>
              <a:xfrm>
                <a:off x="8003885" y="3416135"/>
                <a:ext cx="119829" cy="185024"/>
              </a:xfrm>
              <a:custGeom>
                <a:avLst/>
                <a:ahLst/>
                <a:rect l="l" t="t" r="r" b="b"/>
                <a:pathLst>
                  <a:path w="7716" h="11914" extrusionOk="0">
                    <a:moveTo>
                      <a:pt x="3877" y="1"/>
                    </a:moveTo>
                    <a:cubicBezTo>
                      <a:pt x="2029" y="1"/>
                      <a:pt x="499" y="1447"/>
                      <a:pt x="411" y="3317"/>
                    </a:cubicBezTo>
                    <a:lnTo>
                      <a:pt x="91" y="9160"/>
                    </a:lnTo>
                    <a:cubicBezTo>
                      <a:pt x="0" y="11100"/>
                      <a:pt x="1529" y="11785"/>
                      <a:pt x="3470" y="11899"/>
                    </a:cubicBezTo>
                    <a:lnTo>
                      <a:pt x="3675" y="11899"/>
                    </a:lnTo>
                    <a:cubicBezTo>
                      <a:pt x="3833" y="11908"/>
                      <a:pt x="3990" y="11913"/>
                      <a:pt x="4143" y="11913"/>
                    </a:cubicBezTo>
                    <a:cubicBezTo>
                      <a:pt x="5850" y="11913"/>
                      <a:pt x="7220" y="11307"/>
                      <a:pt x="7304" y="9548"/>
                    </a:cubicBezTo>
                    <a:lnTo>
                      <a:pt x="7601" y="3705"/>
                    </a:lnTo>
                    <a:cubicBezTo>
                      <a:pt x="7715" y="1764"/>
                      <a:pt x="6231" y="121"/>
                      <a:pt x="4291" y="7"/>
                    </a:cubicBezTo>
                    <a:lnTo>
                      <a:pt x="4086" y="7"/>
                    </a:lnTo>
                    <a:cubicBezTo>
                      <a:pt x="4016" y="3"/>
                      <a:pt x="3946" y="1"/>
                      <a:pt x="387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3" name="Google Shape;2701;p34"/>
              <p:cNvSpPr/>
              <p:nvPr/>
            </p:nvSpPr>
            <p:spPr>
              <a:xfrm>
                <a:off x="8007070" y="3416135"/>
                <a:ext cx="116646" cy="128076"/>
              </a:xfrm>
              <a:custGeom>
                <a:avLst/>
                <a:ahLst/>
                <a:rect l="l" t="t" r="r" b="b"/>
                <a:pathLst>
                  <a:path w="7511" h="8247" extrusionOk="0">
                    <a:moveTo>
                      <a:pt x="3672" y="1"/>
                    </a:moveTo>
                    <a:cubicBezTo>
                      <a:pt x="1824" y="1"/>
                      <a:pt x="294" y="1447"/>
                      <a:pt x="206" y="3317"/>
                    </a:cubicBezTo>
                    <a:lnTo>
                      <a:pt x="1" y="7220"/>
                    </a:lnTo>
                    <a:cubicBezTo>
                      <a:pt x="2290" y="8017"/>
                      <a:pt x="4278" y="8247"/>
                      <a:pt x="5785" y="8247"/>
                    </a:cubicBezTo>
                    <a:cubicBezTo>
                      <a:pt x="6305" y="8247"/>
                      <a:pt x="6769" y="8219"/>
                      <a:pt x="7168" y="8178"/>
                    </a:cubicBezTo>
                    <a:lnTo>
                      <a:pt x="7396" y="3705"/>
                    </a:lnTo>
                    <a:cubicBezTo>
                      <a:pt x="7510" y="1764"/>
                      <a:pt x="6026" y="121"/>
                      <a:pt x="4086" y="7"/>
                    </a:cubicBezTo>
                    <a:lnTo>
                      <a:pt x="3881" y="7"/>
                    </a:lnTo>
                    <a:cubicBezTo>
                      <a:pt x="3811" y="3"/>
                      <a:pt x="3741" y="1"/>
                      <a:pt x="367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4" name="Google Shape;2702;p34"/>
              <p:cNvSpPr/>
              <p:nvPr/>
            </p:nvSpPr>
            <p:spPr>
              <a:xfrm>
                <a:off x="7796846" y="3286924"/>
                <a:ext cx="153499" cy="138776"/>
              </a:xfrm>
              <a:custGeom>
                <a:avLst/>
                <a:ahLst/>
                <a:rect l="l" t="t" r="r" b="b"/>
                <a:pathLst>
                  <a:path w="9884" h="8936" extrusionOk="0">
                    <a:moveTo>
                      <a:pt x="4955" y="1"/>
                    </a:moveTo>
                    <a:cubicBezTo>
                      <a:pt x="3029" y="1"/>
                      <a:pt x="1250" y="1276"/>
                      <a:pt x="685" y="3236"/>
                    </a:cubicBezTo>
                    <a:cubicBezTo>
                      <a:pt x="0" y="5610"/>
                      <a:pt x="1347" y="8075"/>
                      <a:pt x="3698" y="8760"/>
                    </a:cubicBezTo>
                    <a:cubicBezTo>
                      <a:pt x="4112" y="8879"/>
                      <a:pt x="4528" y="8936"/>
                      <a:pt x="4937" y="8936"/>
                    </a:cubicBezTo>
                    <a:cubicBezTo>
                      <a:pt x="6870" y="8936"/>
                      <a:pt x="8633" y="7661"/>
                      <a:pt x="9199" y="5701"/>
                    </a:cubicBezTo>
                    <a:cubicBezTo>
                      <a:pt x="9884" y="3327"/>
                      <a:pt x="8537" y="862"/>
                      <a:pt x="6186" y="177"/>
                    </a:cubicBezTo>
                    <a:cubicBezTo>
                      <a:pt x="5776" y="58"/>
                      <a:pt x="5362" y="1"/>
                      <a:pt x="4955"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5" name="Google Shape;2703;p34"/>
              <p:cNvSpPr/>
              <p:nvPr/>
            </p:nvSpPr>
            <p:spPr>
              <a:xfrm>
                <a:off x="7813496" y="3332945"/>
                <a:ext cx="117003" cy="91922"/>
              </a:xfrm>
              <a:custGeom>
                <a:avLst/>
                <a:ahLst/>
                <a:rect l="l" t="t" r="r" b="b"/>
                <a:pathLst>
                  <a:path w="7534" h="5919" extrusionOk="0">
                    <a:moveTo>
                      <a:pt x="3455" y="0"/>
                    </a:moveTo>
                    <a:cubicBezTo>
                      <a:pt x="2042" y="0"/>
                      <a:pt x="798" y="773"/>
                      <a:pt x="435" y="2008"/>
                    </a:cubicBezTo>
                    <a:cubicBezTo>
                      <a:pt x="1" y="3537"/>
                      <a:pt x="1119" y="5226"/>
                      <a:pt x="2968" y="5751"/>
                    </a:cubicBezTo>
                    <a:cubicBezTo>
                      <a:pt x="3347" y="5865"/>
                      <a:pt x="3728" y="5918"/>
                      <a:pt x="4096" y="5918"/>
                    </a:cubicBezTo>
                    <a:cubicBezTo>
                      <a:pt x="5502" y="5918"/>
                      <a:pt x="6738" y="5137"/>
                      <a:pt x="7100" y="3925"/>
                    </a:cubicBezTo>
                    <a:cubicBezTo>
                      <a:pt x="7533" y="2373"/>
                      <a:pt x="6415" y="684"/>
                      <a:pt x="4566" y="159"/>
                    </a:cubicBezTo>
                    <a:cubicBezTo>
                      <a:pt x="4193" y="51"/>
                      <a:pt x="3818" y="0"/>
                      <a:pt x="3455"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6" name="Google Shape;2704;p34"/>
              <p:cNvSpPr/>
              <p:nvPr/>
            </p:nvSpPr>
            <p:spPr>
              <a:xfrm>
                <a:off x="7814210" y="3333877"/>
                <a:ext cx="119472" cy="36014"/>
              </a:xfrm>
              <a:custGeom>
                <a:avLst/>
                <a:ahLst/>
                <a:rect l="l" t="t" r="r" b="b"/>
                <a:pathLst>
                  <a:path w="7693" h="2319" extrusionOk="0">
                    <a:moveTo>
                      <a:pt x="3468" y="0"/>
                    </a:moveTo>
                    <a:cubicBezTo>
                      <a:pt x="2968" y="0"/>
                      <a:pt x="2472" y="61"/>
                      <a:pt x="1986" y="190"/>
                    </a:cubicBezTo>
                    <a:cubicBezTo>
                      <a:pt x="1644" y="281"/>
                      <a:pt x="1324" y="395"/>
                      <a:pt x="1005" y="532"/>
                    </a:cubicBezTo>
                    <a:cubicBezTo>
                      <a:pt x="685" y="692"/>
                      <a:pt x="389" y="852"/>
                      <a:pt x="92" y="1057"/>
                    </a:cubicBezTo>
                    <a:cubicBezTo>
                      <a:pt x="23" y="1103"/>
                      <a:pt x="1" y="1172"/>
                      <a:pt x="46" y="1240"/>
                    </a:cubicBezTo>
                    <a:cubicBezTo>
                      <a:pt x="81" y="1291"/>
                      <a:pt x="128" y="1317"/>
                      <a:pt x="188" y="1317"/>
                    </a:cubicBezTo>
                    <a:cubicBezTo>
                      <a:pt x="207" y="1317"/>
                      <a:pt x="229" y="1314"/>
                      <a:pt x="252" y="1308"/>
                    </a:cubicBezTo>
                    <a:cubicBezTo>
                      <a:pt x="822" y="989"/>
                      <a:pt x="1461" y="761"/>
                      <a:pt x="2101" y="601"/>
                    </a:cubicBezTo>
                    <a:cubicBezTo>
                      <a:pt x="2528" y="490"/>
                      <a:pt x="2978" y="423"/>
                      <a:pt x="3435" y="423"/>
                    </a:cubicBezTo>
                    <a:cubicBezTo>
                      <a:pt x="3636" y="423"/>
                      <a:pt x="3838" y="436"/>
                      <a:pt x="4041" y="464"/>
                    </a:cubicBezTo>
                    <a:cubicBezTo>
                      <a:pt x="4680" y="532"/>
                      <a:pt x="5319" y="715"/>
                      <a:pt x="5890" y="1035"/>
                    </a:cubicBezTo>
                    <a:cubicBezTo>
                      <a:pt x="6186" y="1172"/>
                      <a:pt x="6437" y="1400"/>
                      <a:pt x="6688" y="1582"/>
                    </a:cubicBezTo>
                    <a:cubicBezTo>
                      <a:pt x="6848" y="1674"/>
                      <a:pt x="6940" y="1811"/>
                      <a:pt x="7076" y="1925"/>
                    </a:cubicBezTo>
                    <a:lnTo>
                      <a:pt x="7442" y="2267"/>
                    </a:lnTo>
                    <a:cubicBezTo>
                      <a:pt x="7476" y="2301"/>
                      <a:pt x="7510" y="2318"/>
                      <a:pt x="7544" y="2318"/>
                    </a:cubicBezTo>
                    <a:cubicBezTo>
                      <a:pt x="7579" y="2318"/>
                      <a:pt x="7613" y="2301"/>
                      <a:pt x="7647" y="2267"/>
                    </a:cubicBezTo>
                    <a:cubicBezTo>
                      <a:pt x="7693" y="2221"/>
                      <a:pt x="7693" y="2130"/>
                      <a:pt x="7647" y="2062"/>
                    </a:cubicBezTo>
                    <a:lnTo>
                      <a:pt x="7282" y="1697"/>
                    </a:lnTo>
                    <a:cubicBezTo>
                      <a:pt x="7168" y="1582"/>
                      <a:pt x="7054" y="1423"/>
                      <a:pt x="6917" y="1331"/>
                    </a:cubicBezTo>
                    <a:cubicBezTo>
                      <a:pt x="6643" y="1103"/>
                      <a:pt x="6392" y="875"/>
                      <a:pt x="6072" y="715"/>
                    </a:cubicBezTo>
                    <a:cubicBezTo>
                      <a:pt x="5912" y="624"/>
                      <a:pt x="5775" y="532"/>
                      <a:pt x="5593" y="464"/>
                    </a:cubicBezTo>
                    <a:lnTo>
                      <a:pt x="5113" y="259"/>
                    </a:lnTo>
                    <a:cubicBezTo>
                      <a:pt x="4771" y="167"/>
                      <a:pt x="4429" y="76"/>
                      <a:pt x="4086" y="30"/>
                    </a:cubicBezTo>
                    <a:cubicBezTo>
                      <a:pt x="3880" y="10"/>
                      <a:pt x="3674" y="0"/>
                      <a:pt x="346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7" name="Google Shape;2705;p34"/>
              <p:cNvSpPr/>
              <p:nvPr/>
            </p:nvSpPr>
            <p:spPr>
              <a:xfrm>
                <a:off x="7858166" y="3363636"/>
                <a:ext cx="92543" cy="28684"/>
              </a:xfrm>
              <a:custGeom>
                <a:avLst/>
                <a:ahLst/>
                <a:rect l="l" t="t" r="r" b="b"/>
                <a:pathLst>
                  <a:path w="5959" h="1847" extrusionOk="0">
                    <a:moveTo>
                      <a:pt x="2638" y="0"/>
                    </a:moveTo>
                    <a:cubicBezTo>
                      <a:pt x="2254" y="0"/>
                      <a:pt x="1870" y="51"/>
                      <a:pt x="1507" y="146"/>
                    </a:cubicBezTo>
                    <a:cubicBezTo>
                      <a:pt x="982" y="283"/>
                      <a:pt x="480" y="511"/>
                      <a:pt x="47" y="876"/>
                    </a:cubicBezTo>
                    <a:cubicBezTo>
                      <a:pt x="1" y="899"/>
                      <a:pt x="1" y="945"/>
                      <a:pt x="24" y="1013"/>
                    </a:cubicBezTo>
                    <a:cubicBezTo>
                      <a:pt x="40" y="1046"/>
                      <a:pt x="82" y="1068"/>
                      <a:pt x="120" y="1068"/>
                    </a:cubicBezTo>
                    <a:cubicBezTo>
                      <a:pt x="135" y="1068"/>
                      <a:pt x="149" y="1065"/>
                      <a:pt x="161" y="1059"/>
                    </a:cubicBezTo>
                    <a:lnTo>
                      <a:pt x="184" y="1059"/>
                    </a:lnTo>
                    <a:cubicBezTo>
                      <a:pt x="640" y="853"/>
                      <a:pt x="1119" y="671"/>
                      <a:pt x="1622" y="557"/>
                    </a:cubicBezTo>
                    <a:cubicBezTo>
                      <a:pt x="1969" y="474"/>
                      <a:pt x="2328" y="415"/>
                      <a:pt x="2691" y="415"/>
                    </a:cubicBezTo>
                    <a:cubicBezTo>
                      <a:pt x="2829" y="415"/>
                      <a:pt x="2967" y="424"/>
                      <a:pt x="3105" y="442"/>
                    </a:cubicBezTo>
                    <a:cubicBezTo>
                      <a:pt x="3607" y="488"/>
                      <a:pt x="4087" y="625"/>
                      <a:pt x="4520" y="876"/>
                    </a:cubicBezTo>
                    <a:cubicBezTo>
                      <a:pt x="4771" y="990"/>
                      <a:pt x="4954" y="1150"/>
                      <a:pt x="5159" y="1287"/>
                    </a:cubicBezTo>
                    <a:cubicBezTo>
                      <a:pt x="5365" y="1447"/>
                      <a:pt x="5548" y="1629"/>
                      <a:pt x="5753" y="1789"/>
                    </a:cubicBezTo>
                    <a:lnTo>
                      <a:pt x="5753" y="1812"/>
                    </a:lnTo>
                    <a:cubicBezTo>
                      <a:pt x="5776" y="1835"/>
                      <a:pt x="5804" y="1846"/>
                      <a:pt x="5833" y="1846"/>
                    </a:cubicBezTo>
                    <a:cubicBezTo>
                      <a:pt x="5861" y="1846"/>
                      <a:pt x="5890" y="1835"/>
                      <a:pt x="5913" y="1812"/>
                    </a:cubicBezTo>
                    <a:cubicBezTo>
                      <a:pt x="5958" y="1766"/>
                      <a:pt x="5958" y="1698"/>
                      <a:pt x="5913" y="1652"/>
                    </a:cubicBezTo>
                    <a:cubicBezTo>
                      <a:pt x="5730" y="1447"/>
                      <a:pt x="5570" y="1241"/>
                      <a:pt x="5365" y="1059"/>
                    </a:cubicBezTo>
                    <a:cubicBezTo>
                      <a:pt x="5159" y="899"/>
                      <a:pt x="4954" y="694"/>
                      <a:pt x="4703" y="579"/>
                    </a:cubicBezTo>
                    <a:cubicBezTo>
                      <a:pt x="4475" y="420"/>
                      <a:pt x="4224" y="328"/>
                      <a:pt x="3950" y="214"/>
                    </a:cubicBezTo>
                    <a:cubicBezTo>
                      <a:pt x="3699" y="146"/>
                      <a:pt x="3425" y="54"/>
                      <a:pt x="3151" y="32"/>
                    </a:cubicBezTo>
                    <a:cubicBezTo>
                      <a:pt x="2981" y="10"/>
                      <a:pt x="2809" y="0"/>
                      <a:pt x="263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8" name="Google Shape;2706;p34"/>
              <p:cNvSpPr/>
              <p:nvPr/>
            </p:nvSpPr>
            <p:spPr>
              <a:xfrm>
                <a:off x="7856395" y="3057283"/>
                <a:ext cx="454812" cy="462049"/>
              </a:xfrm>
              <a:custGeom>
                <a:avLst/>
                <a:ahLst/>
                <a:rect l="l" t="t" r="r" b="b"/>
                <a:pathLst>
                  <a:path w="29286" h="29752" extrusionOk="0">
                    <a:moveTo>
                      <a:pt x="14594" y="0"/>
                    </a:moveTo>
                    <a:cubicBezTo>
                      <a:pt x="14402" y="0"/>
                      <a:pt x="14209" y="4"/>
                      <a:pt x="14016" y="12"/>
                    </a:cubicBezTo>
                    <a:cubicBezTo>
                      <a:pt x="6118" y="354"/>
                      <a:pt x="1" y="7156"/>
                      <a:pt x="343" y="15191"/>
                    </a:cubicBezTo>
                    <a:cubicBezTo>
                      <a:pt x="675" y="22996"/>
                      <a:pt x="4969" y="29752"/>
                      <a:pt x="14201" y="29752"/>
                    </a:cubicBezTo>
                    <a:cubicBezTo>
                      <a:pt x="14500" y="29752"/>
                      <a:pt x="14803" y="29745"/>
                      <a:pt x="15111" y="29730"/>
                    </a:cubicBezTo>
                    <a:cubicBezTo>
                      <a:pt x="24355" y="29297"/>
                      <a:pt x="29286" y="22038"/>
                      <a:pt x="28943" y="13981"/>
                    </a:cubicBezTo>
                    <a:cubicBezTo>
                      <a:pt x="28609" y="6143"/>
                      <a:pt x="22237" y="0"/>
                      <a:pt x="14594"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59" name="Google Shape;2707;p34"/>
              <p:cNvSpPr/>
              <p:nvPr/>
            </p:nvSpPr>
            <p:spPr>
              <a:xfrm>
                <a:off x="7835831" y="3049455"/>
                <a:ext cx="474674" cy="264305"/>
              </a:xfrm>
              <a:custGeom>
                <a:avLst/>
                <a:ahLst/>
                <a:rect l="l" t="t" r="r" b="b"/>
                <a:pathLst>
                  <a:path w="30565" h="17019" extrusionOk="0">
                    <a:moveTo>
                      <a:pt x="15893" y="1"/>
                    </a:moveTo>
                    <a:cubicBezTo>
                      <a:pt x="15659" y="1"/>
                      <a:pt x="15421" y="5"/>
                      <a:pt x="15180" y="14"/>
                    </a:cubicBezTo>
                    <a:cubicBezTo>
                      <a:pt x="1" y="539"/>
                      <a:pt x="1599" y="15192"/>
                      <a:pt x="1599" y="15192"/>
                    </a:cubicBezTo>
                    <a:cubicBezTo>
                      <a:pt x="1599" y="15192"/>
                      <a:pt x="10044" y="11449"/>
                      <a:pt x="15203" y="4967"/>
                    </a:cubicBezTo>
                    <a:cubicBezTo>
                      <a:pt x="15203" y="4967"/>
                      <a:pt x="20589" y="12659"/>
                      <a:pt x="28761" y="17018"/>
                    </a:cubicBezTo>
                    <a:lnTo>
                      <a:pt x="30564" y="16402"/>
                    </a:lnTo>
                    <a:cubicBezTo>
                      <a:pt x="30564" y="16402"/>
                      <a:pt x="30365" y="1"/>
                      <a:pt x="1589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0" name="Google Shape;2708;p34"/>
              <p:cNvSpPr/>
              <p:nvPr/>
            </p:nvSpPr>
            <p:spPr>
              <a:xfrm>
                <a:off x="7895760" y="3364120"/>
                <a:ext cx="103516" cy="88642"/>
              </a:xfrm>
              <a:custGeom>
                <a:avLst/>
                <a:ahLst/>
                <a:rect l="l" t="t" r="r" b="b"/>
                <a:pathLst>
                  <a:path w="8857" h="7214" extrusionOk="0">
                    <a:moveTo>
                      <a:pt x="343" y="2785"/>
                    </a:moveTo>
                    <a:cubicBezTo>
                      <a:pt x="0" y="4543"/>
                      <a:pt x="1553" y="6323"/>
                      <a:pt x="3789" y="6757"/>
                    </a:cubicBezTo>
                    <a:cubicBezTo>
                      <a:pt x="6049" y="7213"/>
                      <a:pt x="8149" y="6163"/>
                      <a:pt x="8491" y="4429"/>
                    </a:cubicBezTo>
                    <a:cubicBezTo>
                      <a:pt x="8857" y="2671"/>
                      <a:pt x="7305" y="891"/>
                      <a:pt x="5068" y="457"/>
                    </a:cubicBezTo>
                    <a:cubicBezTo>
                      <a:pt x="2808" y="1"/>
                      <a:pt x="708" y="1051"/>
                      <a:pt x="343" y="2785"/>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1" name="Google Shape;2709;p34"/>
              <p:cNvSpPr/>
              <p:nvPr/>
            </p:nvSpPr>
            <p:spPr>
              <a:xfrm>
                <a:off x="8120152" y="3379729"/>
                <a:ext cx="109554" cy="82303"/>
              </a:xfrm>
              <a:custGeom>
                <a:avLst/>
                <a:ahLst/>
                <a:rect l="l" t="t" r="r" b="b"/>
                <a:pathLst>
                  <a:path w="8606" h="6464" extrusionOk="0">
                    <a:moveTo>
                      <a:pt x="4483" y="1"/>
                    </a:moveTo>
                    <a:cubicBezTo>
                      <a:pt x="4322" y="1"/>
                      <a:pt x="4160" y="8"/>
                      <a:pt x="3995" y="23"/>
                    </a:cubicBezTo>
                    <a:cubicBezTo>
                      <a:pt x="1713" y="251"/>
                      <a:pt x="1" y="1872"/>
                      <a:pt x="161" y="3629"/>
                    </a:cubicBezTo>
                    <a:cubicBezTo>
                      <a:pt x="329" y="5269"/>
                      <a:pt x="2027" y="6463"/>
                      <a:pt x="4077" y="6463"/>
                    </a:cubicBezTo>
                    <a:cubicBezTo>
                      <a:pt x="4253" y="6463"/>
                      <a:pt x="4431" y="6455"/>
                      <a:pt x="4611" y="6437"/>
                    </a:cubicBezTo>
                    <a:cubicBezTo>
                      <a:pt x="6894" y="6208"/>
                      <a:pt x="8606" y="4611"/>
                      <a:pt x="8446" y="2830"/>
                    </a:cubicBezTo>
                    <a:cubicBezTo>
                      <a:pt x="8277" y="1199"/>
                      <a:pt x="6554" y="1"/>
                      <a:pt x="448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2" name="Google Shape;2710;p34"/>
              <p:cNvSpPr/>
              <p:nvPr/>
            </p:nvSpPr>
            <p:spPr>
              <a:xfrm>
                <a:off x="8195316" y="3360934"/>
                <a:ext cx="22348" cy="5731"/>
              </a:xfrm>
              <a:custGeom>
                <a:avLst/>
                <a:ahLst/>
                <a:rect l="l" t="t" r="r" b="b"/>
                <a:pathLst>
                  <a:path w="1439" h="369" extrusionOk="0">
                    <a:moveTo>
                      <a:pt x="161" y="0"/>
                    </a:moveTo>
                    <a:cubicBezTo>
                      <a:pt x="69" y="0"/>
                      <a:pt x="1" y="91"/>
                      <a:pt x="1" y="206"/>
                    </a:cubicBezTo>
                    <a:cubicBezTo>
                      <a:pt x="21" y="287"/>
                      <a:pt x="78" y="369"/>
                      <a:pt x="172" y="369"/>
                    </a:cubicBezTo>
                    <a:cubicBezTo>
                      <a:pt x="183" y="369"/>
                      <a:pt x="194" y="368"/>
                      <a:pt x="206" y="365"/>
                    </a:cubicBezTo>
                    <a:lnTo>
                      <a:pt x="1325" y="274"/>
                    </a:lnTo>
                    <a:cubicBezTo>
                      <a:pt x="1393" y="274"/>
                      <a:pt x="1439" y="206"/>
                      <a:pt x="1439" y="137"/>
                    </a:cubicBezTo>
                    <a:cubicBezTo>
                      <a:pt x="1439" y="69"/>
                      <a:pt x="1393" y="23"/>
                      <a:pt x="1325" y="23"/>
                    </a:cubicBezTo>
                    <a:lnTo>
                      <a:pt x="183"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3" name="Google Shape;2711;p34"/>
              <p:cNvSpPr/>
              <p:nvPr/>
            </p:nvSpPr>
            <p:spPr>
              <a:xfrm>
                <a:off x="8197086" y="3344532"/>
                <a:ext cx="22348" cy="7967"/>
              </a:xfrm>
              <a:custGeom>
                <a:avLst/>
                <a:ahLst/>
                <a:rect l="l" t="t" r="r" b="b"/>
                <a:pathLst>
                  <a:path w="1439" h="513" extrusionOk="0">
                    <a:moveTo>
                      <a:pt x="1338" y="0"/>
                    </a:moveTo>
                    <a:cubicBezTo>
                      <a:pt x="1326" y="0"/>
                      <a:pt x="1314" y="2"/>
                      <a:pt x="1302" y="6"/>
                    </a:cubicBezTo>
                    <a:lnTo>
                      <a:pt x="184" y="143"/>
                    </a:lnTo>
                    <a:lnTo>
                      <a:pt x="161" y="143"/>
                    </a:lnTo>
                    <a:cubicBezTo>
                      <a:pt x="69" y="166"/>
                      <a:pt x="1" y="280"/>
                      <a:pt x="24" y="371"/>
                    </a:cubicBezTo>
                    <a:cubicBezTo>
                      <a:pt x="44" y="451"/>
                      <a:pt x="115" y="513"/>
                      <a:pt x="208" y="513"/>
                    </a:cubicBezTo>
                    <a:cubicBezTo>
                      <a:pt x="222" y="513"/>
                      <a:pt x="237" y="511"/>
                      <a:pt x="252" y="508"/>
                    </a:cubicBezTo>
                    <a:lnTo>
                      <a:pt x="1348" y="257"/>
                    </a:lnTo>
                    <a:cubicBezTo>
                      <a:pt x="1393" y="234"/>
                      <a:pt x="1439" y="166"/>
                      <a:pt x="1439" y="98"/>
                    </a:cubicBezTo>
                    <a:cubicBezTo>
                      <a:pt x="1439" y="41"/>
                      <a:pt x="1393" y="0"/>
                      <a:pt x="133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4" name="Google Shape;2712;p34"/>
              <p:cNvSpPr/>
              <p:nvPr/>
            </p:nvSpPr>
            <p:spPr>
              <a:xfrm>
                <a:off x="8194617" y="3327509"/>
                <a:ext cx="21276" cy="11803"/>
              </a:xfrm>
              <a:custGeom>
                <a:avLst/>
                <a:ahLst/>
                <a:rect l="l" t="t" r="r" b="b"/>
                <a:pathLst>
                  <a:path w="1370" h="760" extrusionOk="0">
                    <a:moveTo>
                      <a:pt x="1225" y="1"/>
                    </a:moveTo>
                    <a:cubicBezTo>
                      <a:pt x="1212" y="1"/>
                      <a:pt x="1200" y="2"/>
                      <a:pt x="1187" y="7"/>
                    </a:cubicBezTo>
                    <a:lnTo>
                      <a:pt x="137" y="395"/>
                    </a:lnTo>
                    <a:cubicBezTo>
                      <a:pt x="137" y="417"/>
                      <a:pt x="114" y="417"/>
                      <a:pt x="114" y="417"/>
                    </a:cubicBezTo>
                    <a:cubicBezTo>
                      <a:pt x="23" y="463"/>
                      <a:pt x="0" y="577"/>
                      <a:pt x="46" y="669"/>
                    </a:cubicBezTo>
                    <a:cubicBezTo>
                      <a:pt x="76" y="729"/>
                      <a:pt x="127" y="760"/>
                      <a:pt x="184" y="760"/>
                    </a:cubicBezTo>
                    <a:cubicBezTo>
                      <a:pt x="213" y="760"/>
                      <a:pt x="244" y="752"/>
                      <a:pt x="274" y="737"/>
                    </a:cubicBezTo>
                    <a:lnTo>
                      <a:pt x="1278" y="235"/>
                    </a:lnTo>
                    <a:cubicBezTo>
                      <a:pt x="1347" y="212"/>
                      <a:pt x="1370" y="144"/>
                      <a:pt x="1347" y="75"/>
                    </a:cubicBezTo>
                    <a:cubicBezTo>
                      <a:pt x="1328" y="38"/>
                      <a:pt x="1279" y="1"/>
                      <a:pt x="1225"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5" name="Google Shape;2713;p34"/>
              <p:cNvSpPr/>
              <p:nvPr/>
            </p:nvSpPr>
            <p:spPr>
              <a:xfrm>
                <a:off x="8187876" y="3311821"/>
                <a:ext cx="17735" cy="16943"/>
              </a:xfrm>
              <a:custGeom>
                <a:avLst/>
                <a:ahLst/>
                <a:rect l="l" t="t" r="r" b="b"/>
                <a:pathLst>
                  <a:path w="1142" h="1091" extrusionOk="0">
                    <a:moveTo>
                      <a:pt x="1016" y="1"/>
                    </a:moveTo>
                    <a:cubicBezTo>
                      <a:pt x="988" y="1"/>
                      <a:pt x="959" y="12"/>
                      <a:pt x="936" y="35"/>
                    </a:cubicBezTo>
                    <a:lnTo>
                      <a:pt x="69" y="766"/>
                    </a:lnTo>
                    <a:cubicBezTo>
                      <a:pt x="0" y="857"/>
                      <a:pt x="0" y="971"/>
                      <a:pt x="69" y="1039"/>
                    </a:cubicBezTo>
                    <a:cubicBezTo>
                      <a:pt x="103" y="1074"/>
                      <a:pt x="149" y="1091"/>
                      <a:pt x="195" y="1091"/>
                    </a:cubicBezTo>
                    <a:cubicBezTo>
                      <a:pt x="240" y="1091"/>
                      <a:pt x="286" y="1074"/>
                      <a:pt x="320" y="1039"/>
                    </a:cubicBezTo>
                    <a:lnTo>
                      <a:pt x="1096" y="218"/>
                    </a:lnTo>
                    <a:cubicBezTo>
                      <a:pt x="1142" y="172"/>
                      <a:pt x="1142" y="104"/>
                      <a:pt x="1096" y="35"/>
                    </a:cubicBezTo>
                    <a:cubicBezTo>
                      <a:pt x="1073" y="12"/>
                      <a:pt x="1045" y="1"/>
                      <a:pt x="101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6" name="Google Shape;2714;p34"/>
              <p:cNvSpPr/>
              <p:nvPr/>
            </p:nvSpPr>
            <p:spPr>
              <a:xfrm>
                <a:off x="8176879" y="3300266"/>
                <a:ext cx="14552" cy="19552"/>
              </a:xfrm>
              <a:custGeom>
                <a:avLst/>
                <a:ahLst/>
                <a:rect l="l" t="t" r="r" b="b"/>
                <a:pathLst>
                  <a:path w="937" h="1259" extrusionOk="0">
                    <a:moveTo>
                      <a:pt x="801" y="1"/>
                    </a:moveTo>
                    <a:cubicBezTo>
                      <a:pt x="760" y="1"/>
                      <a:pt x="714" y="20"/>
                      <a:pt x="686" y="49"/>
                    </a:cubicBezTo>
                    <a:lnTo>
                      <a:pt x="47" y="985"/>
                    </a:lnTo>
                    <a:cubicBezTo>
                      <a:pt x="1" y="1076"/>
                      <a:pt x="24" y="1190"/>
                      <a:pt x="115" y="1236"/>
                    </a:cubicBezTo>
                    <a:cubicBezTo>
                      <a:pt x="145" y="1251"/>
                      <a:pt x="178" y="1258"/>
                      <a:pt x="211" y="1258"/>
                    </a:cubicBezTo>
                    <a:cubicBezTo>
                      <a:pt x="275" y="1258"/>
                      <a:pt x="336" y="1228"/>
                      <a:pt x="366" y="1167"/>
                    </a:cubicBezTo>
                    <a:lnTo>
                      <a:pt x="914" y="186"/>
                    </a:lnTo>
                    <a:cubicBezTo>
                      <a:pt x="937" y="140"/>
                      <a:pt x="937" y="49"/>
                      <a:pt x="868" y="26"/>
                    </a:cubicBezTo>
                    <a:cubicBezTo>
                      <a:pt x="851" y="8"/>
                      <a:pt x="827" y="1"/>
                      <a:pt x="80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7" name="Google Shape;2715;p34"/>
              <p:cNvSpPr/>
              <p:nvPr/>
            </p:nvSpPr>
            <p:spPr>
              <a:xfrm>
                <a:off x="8163056" y="3291304"/>
                <a:ext cx="11710" cy="21152"/>
              </a:xfrm>
              <a:custGeom>
                <a:avLst/>
                <a:ahLst/>
                <a:rect l="l" t="t" r="r" b="b"/>
                <a:pathLst>
                  <a:path w="754" h="1362" extrusionOk="0">
                    <a:moveTo>
                      <a:pt x="631" y="1"/>
                    </a:moveTo>
                    <a:cubicBezTo>
                      <a:pt x="576" y="1"/>
                      <a:pt x="520" y="27"/>
                      <a:pt x="503" y="78"/>
                    </a:cubicBezTo>
                    <a:lnTo>
                      <a:pt x="46" y="1105"/>
                    </a:lnTo>
                    <a:cubicBezTo>
                      <a:pt x="1" y="1219"/>
                      <a:pt x="46" y="1310"/>
                      <a:pt x="161" y="1356"/>
                    </a:cubicBezTo>
                    <a:cubicBezTo>
                      <a:pt x="176" y="1360"/>
                      <a:pt x="193" y="1362"/>
                      <a:pt x="209" y="1362"/>
                    </a:cubicBezTo>
                    <a:cubicBezTo>
                      <a:pt x="288" y="1362"/>
                      <a:pt x="370" y="1318"/>
                      <a:pt x="389" y="1242"/>
                    </a:cubicBezTo>
                    <a:lnTo>
                      <a:pt x="754" y="169"/>
                    </a:lnTo>
                    <a:cubicBezTo>
                      <a:pt x="754" y="101"/>
                      <a:pt x="731" y="32"/>
                      <a:pt x="685" y="9"/>
                    </a:cubicBezTo>
                    <a:cubicBezTo>
                      <a:pt x="668" y="4"/>
                      <a:pt x="650" y="1"/>
                      <a:pt x="63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8" name="Google Shape;2716;p34"/>
              <p:cNvSpPr/>
              <p:nvPr/>
            </p:nvSpPr>
            <p:spPr>
              <a:xfrm>
                <a:off x="8097480" y="3301617"/>
                <a:ext cx="107064" cy="99842"/>
              </a:xfrm>
              <a:custGeom>
                <a:avLst/>
                <a:ahLst/>
                <a:rect l="l" t="t" r="r" b="b"/>
                <a:pathLst>
                  <a:path w="6894" h="6429" extrusionOk="0">
                    <a:moveTo>
                      <a:pt x="3452" y="0"/>
                    </a:moveTo>
                    <a:cubicBezTo>
                      <a:pt x="3262" y="0"/>
                      <a:pt x="3069" y="17"/>
                      <a:pt x="2876" y="53"/>
                    </a:cubicBezTo>
                    <a:cubicBezTo>
                      <a:pt x="1141" y="350"/>
                      <a:pt x="0" y="2016"/>
                      <a:pt x="297" y="3774"/>
                    </a:cubicBezTo>
                    <a:cubicBezTo>
                      <a:pt x="581" y="5335"/>
                      <a:pt x="1928" y="6428"/>
                      <a:pt x="3442" y="6428"/>
                    </a:cubicBezTo>
                    <a:cubicBezTo>
                      <a:pt x="3632" y="6428"/>
                      <a:pt x="3824" y="6411"/>
                      <a:pt x="4017" y="6376"/>
                    </a:cubicBezTo>
                    <a:cubicBezTo>
                      <a:pt x="5752" y="6079"/>
                      <a:pt x="6893" y="4413"/>
                      <a:pt x="6574" y="2655"/>
                    </a:cubicBezTo>
                    <a:cubicBezTo>
                      <a:pt x="6310" y="1093"/>
                      <a:pt x="4965" y="0"/>
                      <a:pt x="345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69" name="Google Shape;2717;p34"/>
              <p:cNvSpPr/>
              <p:nvPr/>
            </p:nvSpPr>
            <p:spPr>
              <a:xfrm>
                <a:off x="8096766" y="3305966"/>
                <a:ext cx="106707" cy="99392"/>
              </a:xfrm>
              <a:custGeom>
                <a:avLst/>
                <a:ahLst/>
                <a:rect l="l" t="t" r="r" b="b"/>
                <a:pathLst>
                  <a:path w="6871" h="6400" extrusionOk="0">
                    <a:moveTo>
                      <a:pt x="3426" y="0"/>
                    </a:moveTo>
                    <a:cubicBezTo>
                      <a:pt x="3245" y="0"/>
                      <a:pt x="3061" y="15"/>
                      <a:pt x="2876" y="47"/>
                    </a:cubicBezTo>
                    <a:cubicBezTo>
                      <a:pt x="1164" y="366"/>
                      <a:pt x="0" y="2010"/>
                      <a:pt x="320" y="3767"/>
                    </a:cubicBezTo>
                    <a:cubicBezTo>
                      <a:pt x="604" y="5309"/>
                      <a:pt x="1933" y="6399"/>
                      <a:pt x="3426" y="6399"/>
                    </a:cubicBezTo>
                    <a:cubicBezTo>
                      <a:pt x="3614" y="6399"/>
                      <a:pt x="3804" y="6382"/>
                      <a:pt x="3995" y="6347"/>
                    </a:cubicBezTo>
                    <a:cubicBezTo>
                      <a:pt x="5730" y="6050"/>
                      <a:pt x="6871" y="4384"/>
                      <a:pt x="6574" y="2649"/>
                    </a:cubicBezTo>
                    <a:cubicBezTo>
                      <a:pt x="6289" y="1078"/>
                      <a:pt x="4946" y="0"/>
                      <a:pt x="342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0" name="Google Shape;2718;p34"/>
              <p:cNvSpPr/>
              <p:nvPr/>
            </p:nvSpPr>
            <p:spPr>
              <a:xfrm>
                <a:off x="8103507" y="3310160"/>
                <a:ext cx="69124" cy="64760"/>
              </a:xfrm>
              <a:custGeom>
                <a:avLst/>
                <a:ahLst/>
                <a:rect l="l" t="t" r="r" b="b"/>
                <a:pathLst>
                  <a:path w="4451" h="4170" extrusionOk="0">
                    <a:moveTo>
                      <a:pt x="2207" y="1"/>
                    </a:moveTo>
                    <a:cubicBezTo>
                      <a:pt x="2096" y="1"/>
                      <a:pt x="1984" y="10"/>
                      <a:pt x="1872" y="28"/>
                    </a:cubicBezTo>
                    <a:cubicBezTo>
                      <a:pt x="753" y="233"/>
                      <a:pt x="0" y="1306"/>
                      <a:pt x="206" y="2447"/>
                    </a:cubicBezTo>
                    <a:cubicBezTo>
                      <a:pt x="389" y="3445"/>
                      <a:pt x="1261" y="4170"/>
                      <a:pt x="2241" y="4170"/>
                    </a:cubicBezTo>
                    <a:cubicBezTo>
                      <a:pt x="2360" y="4170"/>
                      <a:pt x="2481" y="4159"/>
                      <a:pt x="2602" y="4137"/>
                    </a:cubicBezTo>
                    <a:cubicBezTo>
                      <a:pt x="3721" y="3931"/>
                      <a:pt x="4451" y="2858"/>
                      <a:pt x="4268" y="1717"/>
                    </a:cubicBezTo>
                    <a:cubicBezTo>
                      <a:pt x="4084" y="711"/>
                      <a:pt x="3197" y="1"/>
                      <a:pt x="220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1" name="Google Shape;2719;p34"/>
              <p:cNvSpPr/>
              <p:nvPr/>
            </p:nvSpPr>
            <p:spPr>
              <a:xfrm>
                <a:off x="8155973" y="3337496"/>
                <a:ext cx="23761" cy="15747"/>
              </a:xfrm>
              <a:custGeom>
                <a:avLst/>
                <a:ahLst/>
                <a:rect l="l" t="t" r="r" b="b"/>
                <a:pathLst>
                  <a:path w="1530" h="1014" extrusionOk="0">
                    <a:moveTo>
                      <a:pt x="730" y="1"/>
                    </a:moveTo>
                    <a:cubicBezTo>
                      <a:pt x="351" y="1"/>
                      <a:pt x="45" y="178"/>
                      <a:pt x="23" y="436"/>
                    </a:cubicBezTo>
                    <a:cubicBezTo>
                      <a:pt x="0" y="733"/>
                      <a:pt x="297" y="984"/>
                      <a:pt x="708" y="1007"/>
                    </a:cubicBezTo>
                    <a:cubicBezTo>
                      <a:pt x="746" y="1011"/>
                      <a:pt x="785" y="1013"/>
                      <a:pt x="822" y="1013"/>
                    </a:cubicBezTo>
                    <a:cubicBezTo>
                      <a:pt x="1184" y="1013"/>
                      <a:pt x="1486" y="821"/>
                      <a:pt x="1507" y="573"/>
                    </a:cubicBezTo>
                    <a:cubicBezTo>
                      <a:pt x="1530" y="299"/>
                      <a:pt x="1210" y="48"/>
                      <a:pt x="799" y="3"/>
                    </a:cubicBezTo>
                    <a:cubicBezTo>
                      <a:pt x="776" y="1"/>
                      <a:pt x="753" y="1"/>
                      <a:pt x="73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2" name="Google Shape;2720;p34"/>
              <p:cNvSpPr/>
              <p:nvPr/>
            </p:nvSpPr>
            <p:spPr>
              <a:xfrm>
                <a:off x="7892910" y="3333892"/>
                <a:ext cx="21649" cy="6911"/>
              </a:xfrm>
              <a:custGeom>
                <a:avLst/>
                <a:ahLst/>
                <a:rect l="l" t="t" r="r" b="b"/>
                <a:pathLst>
                  <a:path w="1394" h="445" extrusionOk="0">
                    <a:moveTo>
                      <a:pt x="126" y="1"/>
                    </a:moveTo>
                    <a:cubicBezTo>
                      <a:pt x="77" y="1"/>
                      <a:pt x="42" y="41"/>
                      <a:pt x="24" y="98"/>
                    </a:cubicBezTo>
                    <a:cubicBezTo>
                      <a:pt x="1" y="166"/>
                      <a:pt x="46" y="235"/>
                      <a:pt x="115" y="235"/>
                    </a:cubicBezTo>
                    <a:lnTo>
                      <a:pt x="1188" y="440"/>
                    </a:lnTo>
                    <a:cubicBezTo>
                      <a:pt x="1203" y="443"/>
                      <a:pt x="1217" y="444"/>
                      <a:pt x="1231" y="444"/>
                    </a:cubicBezTo>
                    <a:cubicBezTo>
                      <a:pt x="1324" y="444"/>
                      <a:pt x="1393" y="380"/>
                      <a:pt x="1393" y="280"/>
                    </a:cubicBezTo>
                    <a:cubicBezTo>
                      <a:pt x="1393" y="189"/>
                      <a:pt x="1325" y="98"/>
                      <a:pt x="1233" y="98"/>
                    </a:cubicBezTo>
                    <a:lnTo>
                      <a:pt x="161" y="6"/>
                    </a:lnTo>
                    <a:cubicBezTo>
                      <a:pt x="148" y="2"/>
                      <a:pt x="137" y="1"/>
                      <a:pt x="12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3" name="Google Shape;2721;p34"/>
              <p:cNvSpPr/>
              <p:nvPr/>
            </p:nvSpPr>
            <p:spPr>
              <a:xfrm>
                <a:off x="7892910" y="3317677"/>
                <a:ext cx="21292" cy="9318"/>
              </a:xfrm>
              <a:custGeom>
                <a:avLst/>
                <a:ahLst/>
                <a:rect l="l" t="t" r="r" b="b"/>
                <a:pathLst>
                  <a:path w="1371" h="600" extrusionOk="0">
                    <a:moveTo>
                      <a:pt x="161" y="0"/>
                    </a:moveTo>
                    <a:cubicBezTo>
                      <a:pt x="115" y="0"/>
                      <a:pt x="46" y="23"/>
                      <a:pt x="24" y="92"/>
                    </a:cubicBezTo>
                    <a:cubicBezTo>
                      <a:pt x="1" y="137"/>
                      <a:pt x="46" y="206"/>
                      <a:pt x="92" y="229"/>
                    </a:cubicBezTo>
                    <a:lnTo>
                      <a:pt x="1119" y="594"/>
                    </a:lnTo>
                    <a:lnTo>
                      <a:pt x="1142" y="594"/>
                    </a:lnTo>
                    <a:cubicBezTo>
                      <a:pt x="1157" y="598"/>
                      <a:pt x="1173" y="600"/>
                      <a:pt x="1187" y="600"/>
                    </a:cubicBezTo>
                    <a:cubicBezTo>
                      <a:pt x="1262" y="600"/>
                      <a:pt x="1329" y="552"/>
                      <a:pt x="1348" y="457"/>
                    </a:cubicBezTo>
                    <a:cubicBezTo>
                      <a:pt x="1370" y="366"/>
                      <a:pt x="1325" y="274"/>
                      <a:pt x="1233" y="252"/>
                    </a:cubicBezTo>
                    <a:lnTo>
                      <a:pt x="161"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4" name="Google Shape;2722;p34"/>
              <p:cNvSpPr/>
              <p:nvPr/>
            </p:nvSpPr>
            <p:spPr>
              <a:xfrm>
                <a:off x="7898238" y="3301943"/>
                <a:ext cx="19863" cy="12843"/>
              </a:xfrm>
              <a:custGeom>
                <a:avLst/>
                <a:ahLst/>
                <a:rect l="l" t="t" r="r" b="b"/>
                <a:pathLst>
                  <a:path w="1279" h="827" extrusionOk="0">
                    <a:moveTo>
                      <a:pt x="142" y="0"/>
                    </a:moveTo>
                    <a:cubicBezTo>
                      <a:pt x="102" y="0"/>
                      <a:pt x="56" y="21"/>
                      <a:pt x="23" y="55"/>
                    </a:cubicBezTo>
                    <a:cubicBezTo>
                      <a:pt x="0" y="100"/>
                      <a:pt x="23" y="192"/>
                      <a:pt x="69" y="215"/>
                    </a:cubicBezTo>
                    <a:lnTo>
                      <a:pt x="982" y="808"/>
                    </a:lnTo>
                    <a:lnTo>
                      <a:pt x="1005" y="808"/>
                    </a:lnTo>
                    <a:cubicBezTo>
                      <a:pt x="1030" y="821"/>
                      <a:pt x="1056" y="826"/>
                      <a:pt x="1080" y="826"/>
                    </a:cubicBezTo>
                    <a:cubicBezTo>
                      <a:pt x="1143" y="826"/>
                      <a:pt x="1200" y="789"/>
                      <a:pt x="1233" y="740"/>
                    </a:cubicBezTo>
                    <a:cubicBezTo>
                      <a:pt x="1278" y="648"/>
                      <a:pt x="1256" y="534"/>
                      <a:pt x="1164" y="488"/>
                    </a:cubicBezTo>
                    <a:lnTo>
                      <a:pt x="183" y="9"/>
                    </a:lnTo>
                    <a:cubicBezTo>
                      <a:pt x="171" y="3"/>
                      <a:pt x="157" y="0"/>
                      <a:pt x="14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5" name="Google Shape;2723;p34"/>
              <p:cNvSpPr/>
              <p:nvPr/>
            </p:nvSpPr>
            <p:spPr>
              <a:xfrm>
                <a:off x="7909576" y="3287871"/>
                <a:ext cx="15965" cy="17502"/>
              </a:xfrm>
              <a:custGeom>
                <a:avLst/>
                <a:ahLst/>
                <a:rect l="l" t="t" r="r" b="b"/>
                <a:pathLst>
                  <a:path w="1028" h="1127" extrusionOk="0">
                    <a:moveTo>
                      <a:pt x="129" y="0"/>
                    </a:moveTo>
                    <a:cubicBezTo>
                      <a:pt x="107" y="0"/>
                      <a:pt x="87" y="8"/>
                      <a:pt x="69" y="25"/>
                    </a:cubicBezTo>
                    <a:cubicBezTo>
                      <a:pt x="1" y="71"/>
                      <a:pt x="1" y="139"/>
                      <a:pt x="46" y="185"/>
                    </a:cubicBezTo>
                    <a:lnTo>
                      <a:pt x="685" y="1052"/>
                    </a:lnTo>
                    <a:cubicBezTo>
                      <a:pt x="708" y="1052"/>
                      <a:pt x="708" y="1075"/>
                      <a:pt x="708" y="1075"/>
                    </a:cubicBezTo>
                    <a:cubicBezTo>
                      <a:pt x="742" y="1109"/>
                      <a:pt x="788" y="1126"/>
                      <a:pt x="834" y="1126"/>
                    </a:cubicBezTo>
                    <a:cubicBezTo>
                      <a:pt x="879" y="1126"/>
                      <a:pt x="925" y="1109"/>
                      <a:pt x="959" y="1075"/>
                    </a:cubicBezTo>
                    <a:cubicBezTo>
                      <a:pt x="1028" y="1006"/>
                      <a:pt x="1028" y="892"/>
                      <a:pt x="959" y="824"/>
                    </a:cubicBezTo>
                    <a:lnTo>
                      <a:pt x="229" y="48"/>
                    </a:lnTo>
                    <a:cubicBezTo>
                      <a:pt x="201" y="20"/>
                      <a:pt x="164" y="0"/>
                      <a:pt x="12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6" name="Google Shape;2724;p34"/>
              <p:cNvSpPr/>
              <p:nvPr/>
            </p:nvSpPr>
            <p:spPr>
              <a:xfrm>
                <a:off x="7924471" y="3278179"/>
                <a:ext cx="12424" cy="19941"/>
              </a:xfrm>
              <a:custGeom>
                <a:avLst/>
                <a:ahLst/>
                <a:rect l="l" t="t" r="r" b="b"/>
                <a:pathLst>
                  <a:path w="800" h="1284" extrusionOk="0">
                    <a:moveTo>
                      <a:pt x="132" y="1"/>
                    </a:moveTo>
                    <a:cubicBezTo>
                      <a:pt x="118" y="1"/>
                      <a:pt x="104" y="4"/>
                      <a:pt x="92" y="10"/>
                    </a:cubicBezTo>
                    <a:cubicBezTo>
                      <a:pt x="23" y="33"/>
                      <a:pt x="0" y="101"/>
                      <a:pt x="23" y="170"/>
                    </a:cubicBezTo>
                    <a:lnTo>
                      <a:pt x="434" y="1174"/>
                    </a:lnTo>
                    <a:cubicBezTo>
                      <a:pt x="484" y="1241"/>
                      <a:pt x="546" y="1283"/>
                      <a:pt x="612" y="1283"/>
                    </a:cubicBezTo>
                    <a:cubicBezTo>
                      <a:pt x="636" y="1283"/>
                      <a:pt x="661" y="1277"/>
                      <a:pt x="685" y="1265"/>
                    </a:cubicBezTo>
                    <a:cubicBezTo>
                      <a:pt x="776" y="1197"/>
                      <a:pt x="799" y="1105"/>
                      <a:pt x="754" y="1014"/>
                    </a:cubicBezTo>
                    <a:lnTo>
                      <a:pt x="229" y="56"/>
                    </a:lnTo>
                    <a:cubicBezTo>
                      <a:pt x="212" y="22"/>
                      <a:pt x="171" y="1"/>
                      <a:pt x="13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7" name="Google Shape;2725;p34"/>
              <p:cNvSpPr/>
              <p:nvPr/>
            </p:nvSpPr>
            <p:spPr>
              <a:xfrm>
                <a:off x="7941137" y="3271236"/>
                <a:ext cx="9582" cy="21012"/>
              </a:xfrm>
              <a:custGeom>
                <a:avLst/>
                <a:ahLst/>
                <a:rect l="l" t="t" r="r" b="b"/>
                <a:pathLst>
                  <a:path w="617" h="1353" extrusionOk="0">
                    <a:moveTo>
                      <a:pt x="114" y="0"/>
                    </a:moveTo>
                    <a:cubicBezTo>
                      <a:pt x="46" y="23"/>
                      <a:pt x="0" y="92"/>
                      <a:pt x="23" y="160"/>
                    </a:cubicBezTo>
                    <a:lnTo>
                      <a:pt x="251" y="1210"/>
                    </a:lnTo>
                    <a:cubicBezTo>
                      <a:pt x="251" y="1210"/>
                      <a:pt x="251" y="1233"/>
                      <a:pt x="251" y="1233"/>
                    </a:cubicBezTo>
                    <a:cubicBezTo>
                      <a:pt x="270" y="1309"/>
                      <a:pt x="352" y="1353"/>
                      <a:pt x="431" y="1353"/>
                    </a:cubicBezTo>
                    <a:cubicBezTo>
                      <a:pt x="447" y="1353"/>
                      <a:pt x="464" y="1351"/>
                      <a:pt x="479" y="1347"/>
                    </a:cubicBezTo>
                    <a:cubicBezTo>
                      <a:pt x="571" y="1301"/>
                      <a:pt x="616" y="1210"/>
                      <a:pt x="594" y="1119"/>
                    </a:cubicBezTo>
                    <a:lnTo>
                      <a:pt x="251" y="92"/>
                    </a:lnTo>
                    <a:cubicBezTo>
                      <a:pt x="228" y="23"/>
                      <a:pt x="160" y="0"/>
                      <a:pt x="114"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8" name="Google Shape;2726;p34"/>
              <p:cNvSpPr/>
              <p:nvPr/>
            </p:nvSpPr>
            <p:spPr>
              <a:xfrm>
                <a:off x="7906749" y="3281845"/>
                <a:ext cx="104222" cy="96022"/>
              </a:xfrm>
              <a:custGeom>
                <a:avLst/>
                <a:ahLst/>
                <a:rect l="l" t="t" r="r" b="b"/>
                <a:pathLst>
                  <a:path w="6711" h="6183" extrusionOk="0">
                    <a:moveTo>
                      <a:pt x="3349" y="0"/>
                    </a:moveTo>
                    <a:cubicBezTo>
                      <a:pt x="1928" y="0"/>
                      <a:pt x="663" y="1018"/>
                      <a:pt x="365" y="2467"/>
                    </a:cubicBezTo>
                    <a:cubicBezTo>
                      <a:pt x="0" y="4134"/>
                      <a:pt x="1073" y="5777"/>
                      <a:pt x="2716" y="6119"/>
                    </a:cubicBezTo>
                    <a:cubicBezTo>
                      <a:pt x="2925" y="6162"/>
                      <a:pt x="3134" y="6183"/>
                      <a:pt x="3339" y="6183"/>
                    </a:cubicBezTo>
                    <a:cubicBezTo>
                      <a:pt x="4769" y="6183"/>
                      <a:pt x="6046" y="5180"/>
                      <a:pt x="6345" y="3723"/>
                    </a:cubicBezTo>
                    <a:cubicBezTo>
                      <a:pt x="6711" y="2056"/>
                      <a:pt x="5661" y="413"/>
                      <a:pt x="3994" y="71"/>
                    </a:cubicBezTo>
                    <a:cubicBezTo>
                      <a:pt x="3778" y="23"/>
                      <a:pt x="3561" y="0"/>
                      <a:pt x="334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79" name="Google Shape;2727;p34"/>
              <p:cNvSpPr/>
              <p:nvPr/>
            </p:nvSpPr>
            <p:spPr>
              <a:xfrm>
                <a:off x="7907805" y="3286178"/>
                <a:ext cx="103523" cy="95603"/>
              </a:xfrm>
              <a:custGeom>
                <a:avLst/>
                <a:ahLst/>
                <a:rect l="l" t="t" r="r" b="b"/>
                <a:pathLst>
                  <a:path w="6666" h="6156" extrusionOk="0">
                    <a:moveTo>
                      <a:pt x="3324" y="1"/>
                    </a:moveTo>
                    <a:cubicBezTo>
                      <a:pt x="1913" y="1"/>
                      <a:pt x="642" y="986"/>
                      <a:pt x="343" y="2439"/>
                    </a:cubicBezTo>
                    <a:cubicBezTo>
                      <a:pt x="1" y="4106"/>
                      <a:pt x="1050" y="5726"/>
                      <a:pt x="2694" y="6091"/>
                    </a:cubicBezTo>
                    <a:cubicBezTo>
                      <a:pt x="2900" y="6134"/>
                      <a:pt x="3106" y="6155"/>
                      <a:pt x="3309" y="6155"/>
                    </a:cubicBezTo>
                    <a:cubicBezTo>
                      <a:pt x="4724" y="6155"/>
                      <a:pt x="6001" y="5152"/>
                      <a:pt x="6300" y="3695"/>
                    </a:cubicBezTo>
                    <a:cubicBezTo>
                      <a:pt x="6665" y="2028"/>
                      <a:pt x="5593" y="408"/>
                      <a:pt x="3949" y="66"/>
                    </a:cubicBezTo>
                    <a:cubicBezTo>
                      <a:pt x="3740" y="22"/>
                      <a:pt x="3531" y="1"/>
                      <a:pt x="332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0" name="Google Shape;2728;p34"/>
              <p:cNvSpPr/>
              <p:nvPr/>
            </p:nvSpPr>
            <p:spPr>
              <a:xfrm>
                <a:off x="7911347" y="3295482"/>
                <a:ext cx="67012" cy="62213"/>
              </a:xfrm>
              <a:custGeom>
                <a:avLst/>
                <a:ahLst/>
                <a:rect l="l" t="t" r="r" b="b"/>
                <a:pathLst>
                  <a:path w="4315" h="4006" extrusionOk="0">
                    <a:moveTo>
                      <a:pt x="2182" y="1"/>
                    </a:moveTo>
                    <a:cubicBezTo>
                      <a:pt x="1268" y="1"/>
                      <a:pt x="430" y="645"/>
                      <a:pt x="229" y="1589"/>
                    </a:cubicBezTo>
                    <a:cubicBezTo>
                      <a:pt x="1" y="2685"/>
                      <a:pt x="686" y="3735"/>
                      <a:pt x="1735" y="3963"/>
                    </a:cubicBezTo>
                    <a:cubicBezTo>
                      <a:pt x="1872" y="3992"/>
                      <a:pt x="2007" y="4006"/>
                      <a:pt x="2141" y="4006"/>
                    </a:cubicBezTo>
                    <a:cubicBezTo>
                      <a:pt x="3061" y="4006"/>
                      <a:pt x="3887" y="3348"/>
                      <a:pt x="4086" y="2411"/>
                    </a:cubicBezTo>
                    <a:cubicBezTo>
                      <a:pt x="4315" y="1338"/>
                      <a:pt x="3630" y="265"/>
                      <a:pt x="2557" y="37"/>
                    </a:cubicBezTo>
                    <a:cubicBezTo>
                      <a:pt x="2432" y="13"/>
                      <a:pt x="2306" y="1"/>
                      <a:pt x="218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1" name="Google Shape;2729;p34"/>
              <p:cNvSpPr/>
              <p:nvPr/>
            </p:nvSpPr>
            <p:spPr>
              <a:xfrm>
                <a:off x="7965242" y="3323968"/>
                <a:ext cx="23404" cy="15437"/>
              </a:xfrm>
              <a:custGeom>
                <a:avLst/>
                <a:ahLst/>
                <a:rect l="l" t="t" r="r" b="b"/>
                <a:pathLst>
                  <a:path w="1507" h="994" extrusionOk="0">
                    <a:moveTo>
                      <a:pt x="627" y="1"/>
                    </a:moveTo>
                    <a:cubicBezTo>
                      <a:pt x="339" y="1"/>
                      <a:pt x="100" y="128"/>
                      <a:pt x="46" y="326"/>
                    </a:cubicBezTo>
                    <a:cubicBezTo>
                      <a:pt x="0" y="600"/>
                      <a:pt x="251" y="874"/>
                      <a:pt x="639" y="965"/>
                    </a:cubicBezTo>
                    <a:cubicBezTo>
                      <a:pt x="721" y="984"/>
                      <a:pt x="801" y="993"/>
                      <a:pt x="877" y="993"/>
                    </a:cubicBezTo>
                    <a:cubicBezTo>
                      <a:pt x="1160" y="993"/>
                      <a:pt x="1384" y="866"/>
                      <a:pt x="1438" y="668"/>
                    </a:cubicBezTo>
                    <a:cubicBezTo>
                      <a:pt x="1507" y="417"/>
                      <a:pt x="1256" y="120"/>
                      <a:pt x="868" y="29"/>
                    </a:cubicBezTo>
                    <a:cubicBezTo>
                      <a:pt x="786" y="10"/>
                      <a:pt x="705" y="1"/>
                      <a:pt x="62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2" name="Google Shape;2730;p34"/>
              <p:cNvSpPr/>
              <p:nvPr/>
            </p:nvSpPr>
            <p:spPr>
              <a:xfrm>
                <a:off x="8048897" y="3453458"/>
                <a:ext cx="31215" cy="8309"/>
              </a:xfrm>
              <a:custGeom>
                <a:avLst/>
                <a:ahLst/>
                <a:rect l="l" t="t" r="r" b="b"/>
                <a:pathLst>
                  <a:path w="2010" h="535" extrusionOk="0">
                    <a:moveTo>
                      <a:pt x="1918" y="1"/>
                    </a:moveTo>
                    <a:cubicBezTo>
                      <a:pt x="1644" y="183"/>
                      <a:pt x="1348" y="320"/>
                      <a:pt x="1028" y="389"/>
                    </a:cubicBezTo>
                    <a:cubicBezTo>
                      <a:pt x="922" y="404"/>
                      <a:pt x="813" y="411"/>
                      <a:pt x="703" y="411"/>
                    </a:cubicBezTo>
                    <a:cubicBezTo>
                      <a:pt x="483" y="411"/>
                      <a:pt x="260" y="381"/>
                      <a:pt x="47" y="320"/>
                    </a:cubicBezTo>
                    <a:cubicBezTo>
                      <a:pt x="40" y="313"/>
                      <a:pt x="33" y="311"/>
                      <a:pt x="27" y="311"/>
                    </a:cubicBezTo>
                    <a:cubicBezTo>
                      <a:pt x="12" y="311"/>
                      <a:pt x="1" y="327"/>
                      <a:pt x="1" y="343"/>
                    </a:cubicBezTo>
                    <a:cubicBezTo>
                      <a:pt x="1" y="366"/>
                      <a:pt x="1" y="389"/>
                      <a:pt x="24" y="389"/>
                    </a:cubicBezTo>
                    <a:cubicBezTo>
                      <a:pt x="244" y="483"/>
                      <a:pt x="487" y="534"/>
                      <a:pt x="728" y="534"/>
                    </a:cubicBezTo>
                    <a:cubicBezTo>
                      <a:pt x="837" y="534"/>
                      <a:pt x="945" y="524"/>
                      <a:pt x="1051" y="503"/>
                    </a:cubicBezTo>
                    <a:cubicBezTo>
                      <a:pt x="1393" y="457"/>
                      <a:pt x="1736" y="320"/>
                      <a:pt x="1987" y="69"/>
                    </a:cubicBezTo>
                    <a:cubicBezTo>
                      <a:pt x="2010" y="46"/>
                      <a:pt x="2010" y="23"/>
                      <a:pt x="198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3" name="Google Shape;2731;p34"/>
              <p:cNvSpPr/>
              <p:nvPr/>
            </p:nvSpPr>
            <p:spPr>
              <a:xfrm>
                <a:off x="8130439" y="3218055"/>
                <a:ext cx="103057" cy="83241"/>
              </a:xfrm>
              <a:custGeom>
                <a:avLst/>
                <a:ahLst/>
                <a:rect l="l" t="t" r="r" b="b"/>
                <a:pathLst>
                  <a:path w="6636" h="5360" extrusionOk="0">
                    <a:moveTo>
                      <a:pt x="2262" y="1"/>
                    </a:moveTo>
                    <a:cubicBezTo>
                      <a:pt x="2113" y="1"/>
                      <a:pt x="1967" y="29"/>
                      <a:pt x="1827" y="92"/>
                    </a:cubicBezTo>
                    <a:cubicBezTo>
                      <a:pt x="1" y="914"/>
                      <a:pt x="3470" y="4155"/>
                      <a:pt x="4018" y="4566"/>
                    </a:cubicBezTo>
                    <a:cubicBezTo>
                      <a:pt x="4355" y="4808"/>
                      <a:pt x="5326" y="5360"/>
                      <a:pt x="5945" y="5360"/>
                    </a:cubicBezTo>
                    <a:cubicBezTo>
                      <a:pt x="6376" y="5360"/>
                      <a:pt x="6635" y="5093"/>
                      <a:pt x="6392" y="4269"/>
                    </a:cubicBezTo>
                    <a:cubicBezTo>
                      <a:pt x="6392" y="4269"/>
                      <a:pt x="4073" y="1"/>
                      <a:pt x="226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4" name="Google Shape;2732;p34"/>
              <p:cNvSpPr/>
              <p:nvPr/>
            </p:nvSpPr>
            <p:spPr>
              <a:xfrm>
                <a:off x="7894495" y="3206809"/>
                <a:ext cx="118245" cy="67276"/>
              </a:xfrm>
              <a:custGeom>
                <a:avLst/>
                <a:ahLst/>
                <a:rect l="l" t="t" r="r" b="b"/>
                <a:pathLst>
                  <a:path w="7614" h="4332" extrusionOk="0">
                    <a:moveTo>
                      <a:pt x="5301" y="1"/>
                    </a:moveTo>
                    <a:cubicBezTo>
                      <a:pt x="3498" y="1"/>
                      <a:pt x="584" y="3121"/>
                      <a:pt x="584" y="3121"/>
                    </a:cubicBezTo>
                    <a:cubicBezTo>
                      <a:pt x="0" y="4069"/>
                      <a:pt x="478" y="4331"/>
                      <a:pt x="1149" y="4331"/>
                    </a:cubicBezTo>
                    <a:cubicBezTo>
                      <a:pt x="1738" y="4331"/>
                      <a:pt x="2476" y="4129"/>
                      <a:pt x="2775" y="4011"/>
                    </a:cubicBezTo>
                    <a:cubicBezTo>
                      <a:pt x="3414" y="3738"/>
                      <a:pt x="7614" y="1523"/>
                      <a:pt x="6039" y="245"/>
                    </a:cubicBezTo>
                    <a:cubicBezTo>
                      <a:pt x="5829" y="75"/>
                      <a:pt x="5578" y="1"/>
                      <a:pt x="530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5" name="Google Shape;2733;p34"/>
              <p:cNvSpPr/>
              <p:nvPr/>
            </p:nvSpPr>
            <p:spPr>
              <a:xfrm>
                <a:off x="8015938" y="3276548"/>
                <a:ext cx="57430" cy="118416"/>
              </a:xfrm>
              <a:custGeom>
                <a:avLst/>
                <a:ahLst/>
                <a:rect l="l" t="t" r="r" b="b"/>
                <a:pathLst>
                  <a:path w="3698" h="7625" extrusionOk="0">
                    <a:moveTo>
                      <a:pt x="3584" y="1"/>
                    </a:moveTo>
                    <a:cubicBezTo>
                      <a:pt x="3538" y="1"/>
                      <a:pt x="3515" y="46"/>
                      <a:pt x="3515" y="69"/>
                    </a:cubicBezTo>
                    <a:cubicBezTo>
                      <a:pt x="3515" y="549"/>
                      <a:pt x="3515" y="1051"/>
                      <a:pt x="3492" y="1530"/>
                    </a:cubicBezTo>
                    <a:cubicBezTo>
                      <a:pt x="3470" y="2009"/>
                      <a:pt x="3447" y="2489"/>
                      <a:pt x="3378" y="2968"/>
                    </a:cubicBezTo>
                    <a:cubicBezTo>
                      <a:pt x="3333" y="3447"/>
                      <a:pt x="3287" y="3927"/>
                      <a:pt x="3127" y="4383"/>
                    </a:cubicBezTo>
                    <a:cubicBezTo>
                      <a:pt x="3104" y="4497"/>
                      <a:pt x="3059" y="4589"/>
                      <a:pt x="2990" y="4680"/>
                    </a:cubicBezTo>
                    <a:cubicBezTo>
                      <a:pt x="2945" y="4771"/>
                      <a:pt x="2876" y="4817"/>
                      <a:pt x="2831" y="4817"/>
                    </a:cubicBezTo>
                    <a:cubicBezTo>
                      <a:pt x="2809" y="4819"/>
                      <a:pt x="2787" y="4820"/>
                      <a:pt x="2765" y="4820"/>
                    </a:cubicBezTo>
                    <a:cubicBezTo>
                      <a:pt x="2577" y="4820"/>
                      <a:pt x="2375" y="4739"/>
                      <a:pt x="2191" y="4657"/>
                    </a:cubicBezTo>
                    <a:cubicBezTo>
                      <a:pt x="1963" y="4566"/>
                      <a:pt x="1758" y="4475"/>
                      <a:pt x="1530" y="4383"/>
                    </a:cubicBezTo>
                    <a:cubicBezTo>
                      <a:pt x="1332" y="4311"/>
                      <a:pt x="1134" y="4225"/>
                      <a:pt x="914" y="4225"/>
                    </a:cubicBezTo>
                    <a:cubicBezTo>
                      <a:pt x="855" y="4225"/>
                      <a:pt x="794" y="4232"/>
                      <a:pt x="731" y="4246"/>
                    </a:cubicBezTo>
                    <a:cubicBezTo>
                      <a:pt x="662" y="4269"/>
                      <a:pt x="594" y="4292"/>
                      <a:pt x="525" y="4338"/>
                    </a:cubicBezTo>
                    <a:lnTo>
                      <a:pt x="434" y="4406"/>
                    </a:lnTo>
                    <a:cubicBezTo>
                      <a:pt x="411" y="4429"/>
                      <a:pt x="388" y="4452"/>
                      <a:pt x="365" y="4475"/>
                    </a:cubicBezTo>
                    <a:cubicBezTo>
                      <a:pt x="251" y="4589"/>
                      <a:pt x="206" y="4703"/>
                      <a:pt x="137" y="4840"/>
                    </a:cubicBezTo>
                    <a:cubicBezTo>
                      <a:pt x="92" y="4954"/>
                      <a:pt x="46" y="5068"/>
                      <a:pt x="23" y="5205"/>
                    </a:cubicBezTo>
                    <a:lnTo>
                      <a:pt x="0" y="5410"/>
                    </a:lnTo>
                    <a:cubicBezTo>
                      <a:pt x="0" y="5456"/>
                      <a:pt x="0" y="5524"/>
                      <a:pt x="0" y="5593"/>
                    </a:cubicBezTo>
                    <a:cubicBezTo>
                      <a:pt x="0" y="5730"/>
                      <a:pt x="46" y="5867"/>
                      <a:pt x="69" y="5981"/>
                    </a:cubicBezTo>
                    <a:cubicBezTo>
                      <a:pt x="114" y="6118"/>
                      <a:pt x="160" y="6232"/>
                      <a:pt x="228" y="6346"/>
                    </a:cubicBezTo>
                    <a:cubicBezTo>
                      <a:pt x="365" y="6574"/>
                      <a:pt x="548" y="6757"/>
                      <a:pt x="731" y="6917"/>
                    </a:cubicBezTo>
                    <a:cubicBezTo>
                      <a:pt x="1119" y="7236"/>
                      <a:pt x="1575" y="7465"/>
                      <a:pt x="2032" y="7624"/>
                    </a:cubicBezTo>
                    <a:cubicBezTo>
                      <a:pt x="2077" y="7624"/>
                      <a:pt x="2100" y="7624"/>
                      <a:pt x="2123" y="7579"/>
                    </a:cubicBezTo>
                    <a:cubicBezTo>
                      <a:pt x="2123" y="7556"/>
                      <a:pt x="2100" y="7533"/>
                      <a:pt x="2077" y="7510"/>
                    </a:cubicBezTo>
                    <a:cubicBezTo>
                      <a:pt x="1644" y="7328"/>
                      <a:pt x="1210" y="7077"/>
                      <a:pt x="868" y="6757"/>
                    </a:cubicBezTo>
                    <a:cubicBezTo>
                      <a:pt x="708" y="6597"/>
                      <a:pt x="548" y="6437"/>
                      <a:pt x="434" y="6232"/>
                    </a:cubicBezTo>
                    <a:cubicBezTo>
                      <a:pt x="365" y="6141"/>
                      <a:pt x="343" y="6027"/>
                      <a:pt x="297" y="5912"/>
                    </a:cubicBezTo>
                    <a:cubicBezTo>
                      <a:pt x="274" y="5798"/>
                      <a:pt x="251" y="5707"/>
                      <a:pt x="251" y="5593"/>
                    </a:cubicBezTo>
                    <a:cubicBezTo>
                      <a:pt x="251" y="5524"/>
                      <a:pt x="251" y="5479"/>
                      <a:pt x="251" y="5433"/>
                    </a:cubicBezTo>
                    <a:lnTo>
                      <a:pt x="297" y="5251"/>
                    </a:lnTo>
                    <a:cubicBezTo>
                      <a:pt x="297" y="5136"/>
                      <a:pt x="343" y="5045"/>
                      <a:pt x="388" y="4931"/>
                    </a:cubicBezTo>
                    <a:cubicBezTo>
                      <a:pt x="480" y="4726"/>
                      <a:pt x="617" y="4566"/>
                      <a:pt x="799" y="4520"/>
                    </a:cubicBezTo>
                    <a:cubicBezTo>
                      <a:pt x="839" y="4510"/>
                      <a:pt x="881" y="4506"/>
                      <a:pt x="925" y="4506"/>
                    </a:cubicBezTo>
                    <a:cubicBezTo>
                      <a:pt x="1081" y="4506"/>
                      <a:pt x="1255" y="4563"/>
                      <a:pt x="1415" y="4634"/>
                    </a:cubicBezTo>
                    <a:cubicBezTo>
                      <a:pt x="1644" y="4726"/>
                      <a:pt x="1849" y="4840"/>
                      <a:pt x="2077" y="4931"/>
                    </a:cubicBezTo>
                    <a:cubicBezTo>
                      <a:pt x="2306" y="5022"/>
                      <a:pt x="2557" y="5114"/>
                      <a:pt x="2853" y="5114"/>
                    </a:cubicBezTo>
                    <a:cubicBezTo>
                      <a:pt x="3059" y="5091"/>
                      <a:pt x="3173" y="4931"/>
                      <a:pt x="3241" y="4817"/>
                    </a:cubicBezTo>
                    <a:cubicBezTo>
                      <a:pt x="3310" y="4703"/>
                      <a:pt x="3356" y="4589"/>
                      <a:pt x="3401" y="4452"/>
                    </a:cubicBezTo>
                    <a:cubicBezTo>
                      <a:pt x="3538" y="3972"/>
                      <a:pt x="3607" y="3493"/>
                      <a:pt x="3629" y="2991"/>
                    </a:cubicBezTo>
                    <a:cubicBezTo>
                      <a:pt x="3698" y="2009"/>
                      <a:pt x="3698" y="1028"/>
                      <a:pt x="3652" y="69"/>
                    </a:cubicBezTo>
                    <a:cubicBezTo>
                      <a:pt x="3629" y="24"/>
                      <a:pt x="3607" y="1"/>
                      <a:pt x="358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6" name="Google Shape;2734;p34"/>
              <p:cNvSpPr/>
              <p:nvPr/>
            </p:nvSpPr>
            <p:spPr>
              <a:xfrm>
                <a:off x="8250982" y="3301120"/>
                <a:ext cx="131166" cy="138838"/>
              </a:xfrm>
              <a:custGeom>
                <a:avLst/>
                <a:ahLst/>
                <a:rect l="l" t="t" r="r" b="b"/>
                <a:pathLst>
                  <a:path w="8446" h="8940" extrusionOk="0">
                    <a:moveTo>
                      <a:pt x="3709" y="1"/>
                    </a:moveTo>
                    <a:cubicBezTo>
                      <a:pt x="3517" y="1"/>
                      <a:pt x="3323" y="14"/>
                      <a:pt x="3127" y="39"/>
                    </a:cubicBezTo>
                    <a:cubicBezTo>
                      <a:pt x="2443" y="131"/>
                      <a:pt x="1826" y="382"/>
                      <a:pt x="1301" y="724"/>
                    </a:cubicBezTo>
                    <a:cubicBezTo>
                      <a:pt x="1279" y="1546"/>
                      <a:pt x="1210" y="2596"/>
                      <a:pt x="1005" y="3714"/>
                    </a:cubicBezTo>
                    <a:cubicBezTo>
                      <a:pt x="1210" y="3600"/>
                      <a:pt x="1393" y="3509"/>
                      <a:pt x="1621" y="3440"/>
                    </a:cubicBezTo>
                    <a:cubicBezTo>
                      <a:pt x="1781" y="3372"/>
                      <a:pt x="1941" y="3281"/>
                      <a:pt x="2100" y="3258"/>
                    </a:cubicBezTo>
                    <a:lnTo>
                      <a:pt x="2625" y="3121"/>
                    </a:lnTo>
                    <a:cubicBezTo>
                      <a:pt x="2785" y="3098"/>
                      <a:pt x="2945" y="3075"/>
                      <a:pt x="3105" y="3075"/>
                    </a:cubicBezTo>
                    <a:cubicBezTo>
                      <a:pt x="3150" y="3052"/>
                      <a:pt x="3173" y="3052"/>
                      <a:pt x="3219" y="3052"/>
                    </a:cubicBezTo>
                    <a:cubicBezTo>
                      <a:pt x="3416" y="3021"/>
                      <a:pt x="3611" y="3007"/>
                      <a:pt x="3802" y="3007"/>
                    </a:cubicBezTo>
                    <a:cubicBezTo>
                      <a:pt x="4451" y="3007"/>
                      <a:pt x="5058" y="3176"/>
                      <a:pt x="5570" y="3440"/>
                    </a:cubicBezTo>
                    <a:cubicBezTo>
                      <a:pt x="5615" y="3463"/>
                      <a:pt x="5661" y="3486"/>
                      <a:pt x="5730" y="3509"/>
                    </a:cubicBezTo>
                    <a:cubicBezTo>
                      <a:pt x="6049" y="3646"/>
                      <a:pt x="6346" y="3806"/>
                      <a:pt x="6643" y="3988"/>
                    </a:cubicBezTo>
                    <a:cubicBezTo>
                      <a:pt x="6939" y="4194"/>
                      <a:pt x="7213" y="4399"/>
                      <a:pt x="7464" y="4650"/>
                    </a:cubicBezTo>
                    <a:cubicBezTo>
                      <a:pt x="7533" y="4696"/>
                      <a:pt x="7533" y="4764"/>
                      <a:pt x="7487" y="4833"/>
                    </a:cubicBezTo>
                    <a:cubicBezTo>
                      <a:pt x="7462" y="4870"/>
                      <a:pt x="7423" y="4887"/>
                      <a:pt x="7382" y="4887"/>
                    </a:cubicBezTo>
                    <a:cubicBezTo>
                      <a:pt x="7348" y="4887"/>
                      <a:pt x="7312" y="4876"/>
                      <a:pt x="7282" y="4855"/>
                    </a:cubicBezTo>
                    <a:cubicBezTo>
                      <a:pt x="7099" y="4719"/>
                      <a:pt x="6871" y="4582"/>
                      <a:pt x="6665" y="4467"/>
                    </a:cubicBezTo>
                    <a:lnTo>
                      <a:pt x="6665" y="4467"/>
                    </a:lnTo>
                    <a:cubicBezTo>
                      <a:pt x="6871" y="4764"/>
                      <a:pt x="6985" y="5107"/>
                      <a:pt x="7053" y="5472"/>
                    </a:cubicBezTo>
                    <a:cubicBezTo>
                      <a:pt x="7259" y="7070"/>
                      <a:pt x="5889" y="8576"/>
                      <a:pt x="3995" y="8827"/>
                    </a:cubicBezTo>
                    <a:cubicBezTo>
                      <a:pt x="3811" y="8852"/>
                      <a:pt x="3628" y="8864"/>
                      <a:pt x="3448" y="8864"/>
                    </a:cubicBezTo>
                    <a:cubicBezTo>
                      <a:pt x="1824" y="8864"/>
                      <a:pt x="432" y="7876"/>
                      <a:pt x="206" y="6499"/>
                    </a:cubicBezTo>
                    <a:cubicBezTo>
                      <a:pt x="137" y="6636"/>
                      <a:pt x="69" y="6750"/>
                      <a:pt x="0" y="6887"/>
                    </a:cubicBezTo>
                    <a:cubicBezTo>
                      <a:pt x="806" y="8135"/>
                      <a:pt x="2179" y="8940"/>
                      <a:pt x="3698" y="8940"/>
                    </a:cubicBezTo>
                    <a:cubicBezTo>
                      <a:pt x="3901" y="8940"/>
                      <a:pt x="4107" y="8925"/>
                      <a:pt x="4314" y="8896"/>
                    </a:cubicBezTo>
                    <a:cubicBezTo>
                      <a:pt x="6757" y="8576"/>
                      <a:pt x="8446" y="6316"/>
                      <a:pt x="8126" y="3874"/>
                    </a:cubicBezTo>
                    <a:cubicBezTo>
                      <a:pt x="7811" y="1629"/>
                      <a:pt x="5896" y="1"/>
                      <a:pt x="370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7" name="Google Shape;2735;p34"/>
              <p:cNvSpPr/>
              <p:nvPr/>
            </p:nvSpPr>
            <p:spPr>
              <a:xfrm>
                <a:off x="8299193" y="3347809"/>
                <a:ext cx="38297" cy="6756"/>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8" name="Google Shape;2736;p34"/>
              <p:cNvSpPr/>
              <p:nvPr/>
            </p:nvSpPr>
            <p:spPr>
              <a:xfrm>
                <a:off x="8299193" y="3347809"/>
                <a:ext cx="38297" cy="6756"/>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89" name="Google Shape;2737;p34"/>
              <p:cNvSpPr/>
              <p:nvPr/>
            </p:nvSpPr>
            <p:spPr>
              <a:xfrm>
                <a:off x="8299193" y="3347809"/>
                <a:ext cx="38297" cy="6756"/>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0" name="Google Shape;2738;p34"/>
              <p:cNvSpPr/>
              <p:nvPr/>
            </p:nvSpPr>
            <p:spPr>
              <a:xfrm>
                <a:off x="8254166" y="3354845"/>
                <a:ext cx="109549" cy="83955"/>
              </a:xfrm>
              <a:custGeom>
                <a:avLst/>
                <a:ahLst/>
                <a:rect l="l" t="t" r="r" b="b"/>
                <a:pathLst>
                  <a:path w="7054" h="5406" extrusionOk="0">
                    <a:moveTo>
                      <a:pt x="3259" y="1"/>
                    </a:moveTo>
                    <a:cubicBezTo>
                      <a:pt x="2679" y="1"/>
                      <a:pt x="2086" y="97"/>
                      <a:pt x="1530" y="324"/>
                    </a:cubicBezTo>
                    <a:cubicBezTo>
                      <a:pt x="1370" y="369"/>
                      <a:pt x="1211" y="438"/>
                      <a:pt x="1051" y="529"/>
                    </a:cubicBezTo>
                    <a:cubicBezTo>
                      <a:pt x="1233" y="506"/>
                      <a:pt x="1393" y="506"/>
                      <a:pt x="1553" y="506"/>
                    </a:cubicBezTo>
                    <a:cubicBezTo>
                      <a:pt x="1758" y="529"/>
                      <a:pt x="1964" y="552"/>
                      <a:pt x="2169" y="598"/>
                    </a:cubicBezTo>
                    <a:cubicBezTo>
                      <a:pt x="2580" y="712"/>
                      <a:pt x="2968" y="894"/>
                      <a:pt x="3288" y="1145"/>
                    </a:cubicBezTo>
                    <a:cubicBezTo>
                      <a:pt x="3630" y="1396"/>
                      <a:pt x="3904" y="1716"/>
                      <a:pt x="4109" y="2081"/>
                    </a:cubicBezTo>
                    <a:cubicBezTo>
                      <a:pt x="4132" y="2104"/>
                      <a:pt x="4132" y="2150"/>
                      <a:pt x="4087" y="2173"/>
                    </a:cubicBezTo>
                    <a:cubicBezTo>
                      <a:pt x="4075" y="2195"/>
                      <a:pt x="4052" y="2207"/>
                      <a:pt x="4029" y="2207"/>
                    </a:cubicBezTo>
                    <a:cubicBezTo>
                      <a:pt x="4007" y="2207"/>
                      <a:pt x="3984" y="2195"/>
                      <a:pt x="3972" y="2173"/>
                    </a:cubicBezTo>
                    <a:cubicBezTo>
                      <a:pt x="3699" y="1899"/>
                      <a:pt x="3402" y="1625"/>
                      <a:pt x="3105" y="1396"/>
                    </a:cubicBezTo>
                    <a:cubicBezTo>
                      <a:pt x="2786" y="1191"/>
                      <a:pt x="2443" y="1008"/>
                      <a:pt x="2078" y="894"/>
                    </a:cubicBezTo>
                    <a:cubicBezTo>
                      <a:pt x="1827" y="827"/>
                      <a:pt x="1552" y="785"/>
                      <a:pt x="1271" y="785"/>
                    </a:cubicBezTo>
                    <a:cubicBezTo>
                      <a:pt x="1167" y="785"/>
                      <a:pt x="1063" y="791"/>
                      <a:pt x="959" y="803"/>
                    </a:cubicBezTo>
                    <a:cubicBezTo>
                      <a:pt x="868" y="803"/>
                      <a:pt x="777" y="826"/>
                      <a:pt x="686" y="849"/>
                    </a:cubicBezTo>
                    <a:cubicBezTo>
                      <a:pt x="526" y="1579"/>
                      <a:pt x="298" y="2332"/>
                      <a:pt x="1" y="3040"/>
                    </a:cubicBezTo>
                    <a:cubicBezTo>
                      <a:pt x="227" y="4417"/>
                      <a:pt x="1619" y="5405"/>
                      <a:pt x="3243" y="5405"/>
                    </a:cubicBezTo>
                    <a:cubicBezTo>
                      <a:pt x="3423" y="5405"/>
                      <a:pt x="3606" y="5393"/>
                      <a:pt x="3790" y="5368"/>
                    </a:cubicBezTo>
                    <a:cubicBezTo>
                      <a:pt x="5684" y="5117"/>
                      <a:pt x="7054" y="3611"/>
                      <a:pt x="6848" y="2013"/>
                    </a:cubicBezTo>
                    <a:cubicBezTo>
                      <a:pt x="6780" y="1648"/>
                      <a:pt x="6666" y="1305"/>
                      <a:pt x="6460" y="1008"/>
                    </a:cubicBezTo>
                    <a:cubicBezTo>
                      <a:pt x="6118" y="780"/>
                      <a:pt x="5730" y="598"/>
                      <a:pt x="5365" y="438"/>
                    </a:cubicBezTo>
                    <a:cubicBezTo>
                      <a:pt x="4748" y="187"/>
                      <a:pt x="4109" y="27"/>
                      <a:pt x="3447" y="4"/>
                    </a:cubicBezTo>
                    <a:cubicBezTo>
                      <a:pt x="3385" y="2"/>
                      <a:pt x="3322" y="1"/>
                      <a:pt x="325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1" name="Google Shape;2739;p34"/>
              <p:cNvSpPr/>
              <p:nvPr/>
            </p:nvSpPr>
            <p:spPr>
              <a:xfrm>
                <a:off x="8254166" y="3354845"/>
                <a:ext cx="109549" cy="83955"/>
              </a:xfrm>
              <a:custGeom>
                <a:avLst/>
                <a:ahLst/>
                <a:rect l="l" t="t" r="r" b="b"/>
                <a:pathLst>
                  <a:path w="7054" h="5406" extrusionOk="0">
                    <a:moveTo>
                      <a:pt x="3259" y="1"/>
                    </a:moveTo>
                    <a:cubicBezTo>
                      <a:pt x="2679" y="1"/>
                      <a:pt x="2086" y="97"/>
                      <a:pt x="1530" y="324"/>
                    </a:cubicBezTo>
                    <a:cubicBezTo>
                      <a:pt x="1370" y="369"/>
                      <a:pt x="1211" y="438"/>
                      <a:pt x="1051" y="529"/>
                    </a:cubicBezTo>
                    <a:cubicBezTo>
                      <a:pt x="1233" y="506"/>
                      <a:pt x="1393" y="506"/>
                      <a:pt x="1553" y="506"/>
                    </a:cubicBezTo>
                    <a:cubicBezTo>
                      <a:pt x="1758" y="529"/>
                      <a:pt x="1964" y="552"/>
                      <a:pt x="2169" y="598"/>
                    </a:cubicBezTo>
                    <a:cubicBezTo>
                      <a:pt x="2580" y="712"/>
                      <a:pt x="2968" y="894"/>
                      <a:pt x="3288" y="1145"/>
                    </a:cubicBezTo>
                    <a:cubicBezTo>
                      <a:pt x="3630" y="1396"/>
                      <a:pt x="3904" y="1716"/>
                      <a:pt x="4109" y="2081"/>
                    </a:cubicBezTo>
                    <a:cubicBezTo>
                      <a:pt x="4132" y="2104"/>
                      <a:pt x="4132" y="2150"/>
                      <a:pt x="4087" y="2173"/>
                    </a:cubicBezTo>
                    <a:cubicBezTo>
                      <a:pt x="4075" y="2195"/>
                      <a:pt x="4052" y="2207"/>
                      <a:pt x="4029" y="2207"/>
                    </a:cubicBezTo>
                    <a:cubicBezTo>
                      <a:pt x="4007" y="2207"/>
                      <a:pt x="3984" y="2195"/>
                      <a:pt x="3972" y="2173"/>
                    </a:cubicBezTo>
                    <a:cubicBezTo>
                      <a:pt x="3699" y="1899"/>
                      <a:pt x="3402" y="1625"/>
                      <a:pt x="3105" y="1396"/>
                    </a:cubicBezTo>
                    <a:cubicBezTo>
                      <a:pt x="2786" y="1191"/>
                      <a:pt x="2443" y="1008"/>
                      <a:pt x="2078" y="894"/>
                    </a:cubicBezTo>
                    <a:cubicBezTo>
                      <a:pt x="1827" y="827"/>
                      <a:pt x="1552" y="785"/>
                      <a:pt x="1271" y="785"/>
                    </a:cubicBezTo>
                    <a:cubicBezTo>
                      <a:pt x="1167" y="785"/>
                      <a:pt x="1063" y="791"/>
                      <a:pt x="959" y="803"/>
                    </a:cubicBezTo>
                    <a:cubicBezTo>
                      <a:pt x="868" y="803"/>
                      <a:pt x="777" y="826"/>
                      <a:pt x="686" y="849"/>
                    </a:cubicBezTo>
                    <a:cubicBezTo>
                      <a:pt x="526" y="1579"/>
                      <a:pt x="298" y="2332"/>
                      <a:pt x="1" y="3040"/>
                    </a:cubicBezTo>
                    <a:cubicBezTo>
                      <a:pt x="227" y="4417"/>
                      <a:pt x="1619" y="5405"/>
                      <a:pt x="3243" y="5405"/>
                    </a:cubicBezTo>
                    <a:cubicBezTo>
                      <a:pt x="3423" y="5405"/>
                      <a:pt x="3606" y="5393"/>
                      <a:pt x="3790" y="5368"/>
                    </a:cubicBezTo>
                    <a:cubicBezTo>
                      <a:pt x="5684" y="5117"/>
                      <a:pt x="7054" y="3611"/>
                      <a:pt x="6848" y="2013"/>
                    </a:cubicBezTo>
                    <a:cubicBezTo>
                      <a:pt x="6780" y="1648"/>
                      <a:pt x="6666" y="1305"/>
                      <a:pt x="6460" y="1008"/>
                    </a:cubicBezTo>
                    <a:cubicBezTo>
                      <a:pt x="6118" y="780"/>
                      <a:pt x="5730" y="598"/>
                      <a:pt x="5365" y="438"/>
                    </a:cubicBezTo>
                    <a:cubicBezTo>
                      <a:pt x="4748" y="187"/>
                      <a:pt x="4109" y="27"/>
                      <a:pt x="3447" y="4"/>
                    </a:cubicBezTo>
                    <a:cubicBezTo>
                      <a:pt x="3385" y="2"/>
                      <a:pt x="3322" y="1"/>
                      <a:pt x="325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2" name="Google Shape;2740;p34"/>
              <p:cNvSpPr/>
              <p:nvPr/>
            </p:nvSpPr>
            <p:spPr>
              <a:xfrm>
                <a:off x="8254166" y="3354845"/>
                <a:ext cx="109549" cy="83955"/>
              </a:xfrm>
              <a:custGeom>
                <a:avLst/>
                <a:ahLst/>
                <a:rect l="l" t="t" r="r" b="b"/>
                <a:pathLst>
                  <a:path w="7054" h="5406" extrusionOk="0">
                    <a:moveTo>
                      <a:pt x="3259" y="1"/>
                    </a:moveTo>
                    <a:cubicBezTo>
                      <a:pt x="2679" y="1"/>
                      <a:pt x="2086" y="97"/>
                      <a:pt x="1530" y="324"/>
                    </a:cubicBezTo>
                    <a:cubicBezTo>
                      <a:pt x="1370" y="369"/>
                      <a:pt x="1211" y="438"/>
                      <a:pt x="1051" y="529"/>
                    </a:cubicBezTo>
                    <a:cubicBezTo>
                      <a:pt x="1233" y="506"/>
                      <a:pt x="1393" y="506"/>
                      <a:pt x="1553" y="506"/>
                    </a:cubicBezTo>
                    <a:cubicBezTo>
                      <a:pt x="1758" y="529"/>
                      <a:pt x="1964" y="552"/>
                      <a:pt x="2169" y="598"/>
                    </a:cubicBezTo>
                    <a:cubicBezTo>
                      <a:pt x="2580" y="712"/>
                      <a:pt x="2968" y="894"/>
                      <a:pt x="3288" y="1145"/>
                    </a:cubicBezTo>
                    <a:cubicBezTo>
                      <a:pt x="3630" y="1396"/>
                      <a:pt x="3904" y="1716"/>
                      <a:pt x="4109" y="2081"/>
                    </a:cubicBezTo>
                    <a:cubicBezTo>
                      <a:pt x="4132" y="2104"/>
                      <a:pt x="4132" y="2150"/>
                      <a:pt x="4087" y="2173"/>
                    </a:cubicBezTo>
                    <a:cubicBezTo>
                      <a:pt x="4075" y="2195"/>
                      <a:pt x="4052" y="2207"/>
                      <a:pt x="4029" y="2207"/>
                    </a:cubicBezTo>
                    <a:cubicBezTo>
                      <a:pt x="4007" y="2207"/>
                      <a:pt x="3984" y="2195"/>
                      <a:pt x="3972" y="2173"/>
                    </a:cubicBezTo>
                    <a:cubicBezTo>
                      <a:pt x="3699" y="1899"/>
                      <a:pt x="3402" y="1625"/>
                      <a:pt x="3105" y="1396"/>
                    </a:cubicBezTo>
                    <a:cubicBezTo>
                      <a:pt x="2786" y="1191"/>
                      <a:pt x="2443" y="1008"/>
                      <a:pt x="2078" y="894"/>
                    </a:cubicBezTo>
                    <a:cubicBezTo>
                      <a:pt x="1827" y="827"/>
                      <a:pt x="1552" y="785"/>
                      <a:pt x="1271" y="785"/>
                    </a:cubicBezTo>
                    <a:cubicBezTo>
                      <a:pt x="1167" y="785"/>
                      <a:pt x="1063" y="791"/>
                      <a:pt x="959" y="803"/>
                    </a:cubicBezTo>
                    <a:cubicBezTo>
                      <a:pt x="868" y="803"/>
                      <a:pt x="777" y="826"/>
                      <a:pt x="686" y="849"/>
                    </a:cubicBezTo>
                    <a:cubicBezTo>
                      <a:pt x="526" y="1579"/>
                      <a:pt x="298" y="2332"/>
                      <a:pt x="1" y="3040"/>
                    </a:cubicBezTo>
                    <a:cubicBezTo>
                      <a:pt x="227" y="4417"/>
                      <a:pt x="1619" y="5405"/>
                      <a:pt x="3243" y="5405"/>
                    </a:cubicBezTo>
                    <a:cubicBezTo>
                      <a:pt x="3423" y="5405"/>
                      <a:pt x="3606" y="5393"/>
                      <a:pt x="3790" y="5368"/>
                    </a:cubicBezTo>
                    <a:cubicBezTo>
                      <a:pt x="5684" y="5117"/>
                      <a:pt x="7054" y="3611"/>
                      <a:pt x="6848" y="2013"/>
                    </a:cubicBezTo>
                    <a:cubicBezTo>
                      <a:pt x="6780" y="1648"/>
                      <a:pt x="6666" y="1305"/>
                      <a:pt x="6460" y="1008"/>
                    </a:cubicBezTo>
                    <a:cubicBezTo>
                      <a:pt x="6118" y="780"/>
                      <a:pt x="5730" y="598"/>
                      <a:pt x="5365" y="438"/>
                    </a:cubicBezTo>
                    <a:cubicBezTo>
                      <a:pt x="4748" y="187"/>
                      <a:pt x="4109" y="27"/>
                      <a:pt x="3447" y="4"/>
                    </a:cubicBezTo>
                    <a:cubicBezTo>
                      <a:pt x="3385" y="2"/>
                      <a:pt x="3322" y="1"/>
                      <a:pt x="325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3" name="Google Shape;2741;p34"/>
              <p:cNvSpPr/>
              <p:nvPr/>
            </p:nvSpPr>
            <p:spPr>
              <a:xfrm>
                <a:off x="8337479" y="3354550"/>
                <a:ext cx="30501" cy="22487"/>
              </a:xfrm>
              <a:custGeom>
                <a:avLst/>
                <a:ahLst/>
                <a:rect l="l" t="t" r="r" b="b"/>
                <a:pathLst>
                  <a:path w="1964" h="1448" extrusionOk="0">
                    <a:moveTo>
                      <a:pt x="1" y="0"/>
                    </a:moveTo>
                    <a:cubicBezTo>
                      <a:pt x="457" y="251"/>
                      <a:pt x="845" y="617"/>
                      <a:pt x="1096" y="1027"/>
                    </a:cubicBezTo>
                    <a:cubicBezTo>
                      <a:pt x="1302" y="1142"/>
                      <a:pt x="1530" y="1279"/>
                      <a:pt x="1713" y="1415"/>
                    </a:cubicBezTo>
                    <a:cubicBezTo>
                      <a:pt x="1743" y="1436"/>
                      <a:pt x="1779" y="1447"/>
                      <a:pt x="1813" y="1447"/>
                    </a:cubicBezTo>
                    <a:cubicBezTo>
                      <a:pt x="1854" y="1447"/>
                      <a:pt x="1893" y="1430"/>
                      <a:pt x="1918" y="1393"/>
                    </a:cubicBezTo>
                    <a:cubicBezTo>
                      <a:pt x="1964" y="1324"/>
                      <a:pt x="1964" y="1256"/>
                      <a:pt x="1895" y="1210"/>
                    </a:cubicBezTo>
                    <a:cubicBezTo>
                      <a:pt x="1644" y="959"/>
                      <a:pt x="1370" y="754"/>
                      <a:pt x="1074" y="548"/>
                    </a:cubicBezTo>
                    <a:cubicBezTo>
                      <a:pt x="777" y="366"/>
                      <a:pt x="480" y="206"/>
                      <a:pt x="161" y="69"/>
                    </a:cubicBezTo>
                    <a:cubicBezTo>
                      <a:pt x="92" y="46"/>
                      <a:pt x="46" y="23"/>
                      <a:pt x="1"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4" name="Google Shape;2742;p34"/>
              <p:cNvSpPr/>
              <p:nvPr/>
            </p:nvSpPr>
            <p:spPr>
              <a:xfrm>
                <a:off x="8265877" y="3348881"/>
                <a:ext cx="33327" cy="14893"/>
              </a:xfrm>
              <a:custGeom>
                <a:avLst/>
                <a:ahLst/>
                <a:rect l="l" t="t" r="r" b="b"/>
                <a:pathLst>
                  <a:path w="2146" h="959" extrusionOk="0">
                    <a:moveTo>
                      <a:pt x="2146" y="0"/>
                    </a:moveTo>
                    <a:cubicBezTo>
                      <a:pt x="1986" y="0"/>
                      <a:pt x="1826" y="23"/>
                      <a:pt x="1666" y="46"/>
                    </a:cubicBezTo>
                    <a:lnTo>
                      <a:pt x="1141" y="183"/>
                    </a:lnTo>
                    <a:cubicBezTo>
                      <a:pt x="982" y="206"/>
                      <a:pt x="822" y="297"/>
                      <a:pt x="662" y="365"/>
                    </a:cubicBezTo>
                    <a:cubicBezTo>
                      <a:pt x="434" y="434"/>
                      <a:pt x="251" y="525"/>
                      <a:pt x="46" y="639"/>
                    </a:cubicBezTo>
                    <a:cubicBezTo>
                      <a:pt x="46" y="753"/>
                      <a:pt x="23" y="845"/>
                      <a:pt x="0" y="959"/>
                    </a:cubicBezTo>
                    <a:cubicBezTo>
                      <a:pt x="46" y="959"/>
                      <a:pt x="114" y="936"/>
                      <a:pt x="183" y="936"/>
                    </a:cubicBezTo>
                    <a:cubicBezTo>
                      <a:pt x="708" y="457"/>
                      <a:pt x="1370" y="114"/>
                      <a:pt x="214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5" name="Google Shape;2743;p34"/>
              <p:cNvSpPr/>
              <p:nvPr/>
            </p:nvSpPr>
            <p:spPr>
              <a:xfrm>
                <a:off x="8268704" y="3348368"/>
                <a:ext cx="85803" cy="22146"/>
              </a:xfrm>
              <a:custGeom>
                <a:avLst/>
                <a:ahLst/>
                <a:rect l="l" t="t" r="r" b="b"/>
                <a:pathLst>
                  <a:path w="5525" h="1426" extrusionOk="0">
                    <a:moveTo>
                      <a:pt x="2369" y="1"/>
                    </a:moveTo>
                    <a:cubicBezTo>
                      <a:pt x="2233" y="1"/>
                      <a:pt x="2093" y="17"/>
                      <a:pt x="1964" y="33"/>
                    </a:cubicBezTo>
                    <a:cubicBezTo>
                      <a:pt x="1188" y="147"/>
                      <a:pt x="526" y="490"/>
                      <a:pt x="1" y="969"/>
                    </a:cubicBezTo>
                    <a:cubicBezTo>
                      <a:pt x="46" y="946"/>
                      <a:pt x="92" y="946"/>
                      <a:pt x="115" y="946"/>
                    </a:cubicBezTo>
                    <a:cubicBezTo>
                      <a:pt x="275" y="855"/>
                      <a:pt x="434" y="786"/>
                      <a:pt x="594" y="741"/>
                    </a:cubicBezTo>
                    <a:cubicBezTo>
                      <a:pt x="1150" y="514"/>
                      <a:pt x="1743" y="418"/>
                      <a:pt x="2323" y="418"/>
                    </a:cubicBezTo>
                    <a:cubicBezTo>
                      <a:pt x="2386" y="418"/>
                      <a:pt x="2449" y="419"/>
                      <a:pt x="2511" y="421"/>
                    </a:cubicBezTo>
                    <a:cubicBezTo>
                      <a:pt x="3173" y="444"/>
                      <a:pt x="3812" y="604"/>
                      <a:pt x="4429" y="855"/>
                    </a:cubicBezTo>
                    <a:cubicBezTo>
                      <a:pt x="4794" y="1015"/>
                      <a:pt x="5182" y="1197"/>
                      <a:pt x="5524" y="1425"/>
                    </a:cubicBezTo>
                    <a:cubicBezTo>
                      <a:pt x="5273" y="1015"/>
                      <a:pt x="4885" y="649"/>
                      <a:pt x="4429" y="398"/>
                    </a:cubicBezTo>
                    <a:cubicBezTo>
                      <a:pt x="3835" y="170"/>
                      <a:pt x="3173" y="33"/>
                      <a:pt x="2534" y="10"/>
                    </a:cubicBezTo>
                    <a:cubicBezTo>
                      <a:pt x="2481" y="4"/>
                      <a:pt x="2425" y="1"/>
                      <a:pt x="236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6" name="Google Shape;2744;p34"/>
              <p:cNvSpPr/>
              <p:nvPr/>
            </p:nvSpPr>
            <p:spPr>
              <a:xfrm>
                <a:off x="8265162" y="3365190"/>
                <a:ext cx="1429" cy="1072"/>
              </a:xfrm>
              <a:custGeom>
                <a:avLst/>
                <a:ahLst/>
                <a:rect l="l" t="t" r="r" b="b"/>
                <a:pathLst>
                  <a:path w="92" h="69" extrusionOk="0">
                    <a:moveTo>
                      <a:pt x="92" y="0"/>
                    </a:moveTo>
                    <a:cubicBezTo>
                      <a:pt x="69" y="0"/>
                      <a:pt x="46" y="23"/>
                      <a:pt x="23" y="46"/>
                    </a:cubicBezTo>
                    <a:cubicBezTo>
                      <a:pt x="23" y="46"/>
                      <a:pt x="0" y="69"/>
                      <a:pt x="0" y="69"/>
                    </a:cubicBezTo>
                    <a:cubicBezTo>
                      <a:pt x="46" y="46"/>
                      <a:pt x="69" y="23"/>
                      <a:pt x="9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7" name="Google Shape;2745;p34"/>
              <p:cNvSpPr/>
              <p:nvPr/>
            </p:nvSpPr>
            <p:spPr>
              <a:xfrm>
                <a:off x="8264805" y="3362704"/>
                <a:ext cx="53547" cy="26417"/>
              </a:xfrm>
              <a:custGeom>
                <a:avLst/>
                <a:ahLst/>
                <a:rect l="l" t="t" r="r" b="b"/>
                <a:pathLst>
                  <a:path w="3448" h="1701" extrusionOk="0">
                    <a:moveTo>
                      <a:pt x="868" y="0"/>
                    </a:moveTo>
                    <a:cubicBezTo>
                      <a:pt x="708" y="0"/>
                      <a:pt x="548" y="0"/>
                      <a:pt x="366" y="23"/>
                    </a:cubicBezTo>
                    <a:cubicBezTo>
                      <a:pt x="297" y="69"/>
                      <a:pt x="206" y="114"/>
                      <a:pt x="115" y="160"/>
                    </a:cubicBezTo>
                    <a:cubicBezTo>
                      <a:pt x="92" y="183"/>
                      <a:pt x="69" y="206"/>
                      <a:pt x="23" y="229"/>
                    </a:cubicBezTo>
                    <a:cubicBezTo>
                      <a:pt x="23" y="274"/>
                      <a:pt x="23" y="297"/>
                      <a:pt x="1" y="343"/>
                    </a:cubicBezTo>
                    <a:cubicBezTo>
                      <a:pt x="92" y="320"/>
                      <a:pt x="183" y="297"/>
                      <a:pt x="274" y="297"/>
                    </a:cubicBezTo>
                    <a:cubicBezTo>
                      <a:pt x="378" y="285"/>
                      <a:pt x="482" y="279"/>
                      <a:pt x="586" y="279"/>
                    </a:cubicBezTo>
                    <a:cubicBezTo>
                      <a:pt x="867" y="279"/>
                      <a:pt x="1142" y="321"/>
                      <a:pt x="1393" y="388"/>
                    </a:cubicBezTo>
                    <a:cubicBezTo>
                      <a:pt x="1758" y="502"/>
                      <a:pt x="2101" y="685"/>
                      <a:pt x="2420" y="890"/>
                    </a:cubicBezTo>
                    <a:cubicBezTo>
                      <a:pt x="2717" y="1119"/>
                      <a:pt x="3014" y="1393"/>
                      <a:pt x="3287" y="1667"/>
                    </a:cubicBezTo>
                    <a:cubicBezTo>
                      <a:pt x="3299" y="1689"/>
                      <a:pt x="3322" y="1701"/>
                      <a:pt x="3344" y="1701"/>
                    </a:cubicBezTo>
                    <a:cubicBezTo>
                      <a:pt x="3367" y="1701"/>
                      <a:pt x="3390" y="1689"/>
                      <a:pt x="3402" y="1667"/>
                    </a:cubicBezTo>
                    <a:cubicBezTo>
                      <a:pt x="3447" y="1644"/>
                      <a:pt x="3447" y="1598"/>
                      <a:pt x="3424" y="1575"/>
                    </a:cubicBezTo>
                    <a:cubicBezTo>
                      <a:pt x="3219" y="1210"/>
                      <a:pt x="2945" y="890"/>
                      <a:pt x="2603" y="639"/>
                    </a:cubicBezTo>
                    <a:cubicBezTo>
                      <a:pt x="2283" y="388"/>
                      <a:pt x="1895" y="206"/>
                      <a:pt x="1484" y="92"/>
                    </a:cubicBezTo>
                    <a:cubicBezTo>
                      <a:pt x="1279" y="46"/>
                      <a:pt x="1073" y="23"/>
                      <a:pt x="86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8" name="Google Shape;2746;p34"/>
              <p:cNvSpPr/>
              <p:nvPr/>
            </p:nvSpPr>
            <p:spPr>
              <a:xfrm>
                <a:off x="8264091" y="3366246"/>
                <a:ext cx="1087" cy="1786"/>
              </a:xfrm>
              <a:custGeom>
                <a:avLst/>
                <a:ahLst/>
                <a:rect l="l" t="t" r="r" b="b"/>
                <a:pathLst>
                  <a:path w="70" h="115" extrusionOk="0">
                    <a:moveTo>
                      <a:pt x="69" y="1"/>
                    </a:moveTo>
                    <a:lnTo>
                      <a:pt x="69" y="1"/>
                    </a:lnTo>
                    <a:cubicBezTo>
                      <a:pt x="47" y="46"/>
                      <a:pt x="24" y="92"/>
                      <a:pt x="1" y="115"/>
                    </a:cubicBezTo>
                    <a:lnTo>
                      <a:pt x="47" y="115"/>
                    </a:lnTo>
                    <a:cubicBezTo>
                      <a:pt x="69" y="69"/>
                      <a:pt x="69" y="46"/>
                      <a:pt x="6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099" name="Google Shape;2747;p34"/>
              <p:cNvSpPr/>
              <p:nvPr/>
            </p:nvSpPr>
            <p:spPr>
              <a:xfrm>
                <a:off x="8265520" y="3363403"/>
                <a:ext cx="3199" cy="2500"/>
              </a:xfrm>
              <a:custGeom>
                <a:avLst/>
                <a:ahLst/>
                <a:rect l="l" t="t" r="r" b="b"/>
                <a:pathLst>
                  <a:path w="206" h="161" extrusionOk="0">
                    <a:moveTo>
                      <a:pt x="206" y="1"/>
                    </a:moveTo>
                    <a:cubicBezTo>
                      <a:pt x="137" y="1"/>
                      <a:pt x="69" y="24"/>
                      <a:pt x="23" y="24"/>
                    </a:cubicBezTo>
                    <a:cubicBezTo>
                      <a:pt x="0" y="69"/>
                      <a:pt x="0" y="115"/>
                      <a:pt x="0" y="161"/>
                    </a:cubicBezTo>
                    <a:cubicBezTo>
                      <a:pt x="23" y="138"/>
                      <a:pt x="46" y="115"/>
                      <a:pt x="69" y="115"/>
                    </a:cubicBezTo>
                    <a:cubicBezTo>
                      <a:pt x="114" y="69"/>
                      <a:pt x="160" y="24"/>
                      <a:pt x="20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0" name="Google Shape;2748;p34"/>
              <p:cNvSpPr/>
              <p:nvPr/>
            </p:nvSpPr>
            <p:spPr>
              <a:xfrm>
                <a:off x="8266576" y="3363062"/>
                <a:ext cx="3914" cy="2143"/>
              </a:xfrm>
              <a:custGeom>
                <a:avLst/>
                <a:ahLst/>
                <a:rect l="l" t="t" r="r" b="b"/>
                <a:pathLst>
                  <a:path w="252" h="138" extrusionOk="0">
                    <a:moveTo>
                      <a:pt x="252" y="0"/>
                    </a:moveTo>
                    <a:cubicBezTo>
                      <a:pt x="229" y="0"/>
                      <a:pt x="183" y="0"/>
                      <a:pt x="138" y="23"/>
                    </a:cubicBezTo>
                    <a:cubicBezTo>
                      <a:pt x="92" y="46"/>
                      <a:pt x="46" y="91"/>
                      <a:pt x="1" y="137"/>
                    </a:cubicBezTo>
                    <a:cubicBezTo>
                      <a:pt x="92" y="91"/>
                      <a:pt x="183" y="46"/>
                      <a:pt x="25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1" name="Google Shape;2749;p34"/>
              <p:cNvSpPr/>
              <p:nvPr/>
            </p:nvSpPr>
            <p:spPr>
              <a:xfrm>
                <a:off x="8024791" y="3414100"/>
                <a:ext cx="61701" cy="37272"/>
              </a:xfrm>
              <a:custGeom>
                <a:avLst/>
                <a:ahLst/>
                <a:rect l="l" t="t" r="r" b="b"/>
                <a:pathLst>
                  <a:path w="3973" h="2400" extrusionOk="0">
                    <a:moveTo>
                      <a:pt x="3447" y="1"/>
                    </a:moveTo>
                    <a:cubicBezTo>
                      <a:pt x="2078" y="24"/>
                      <a:pt x="982" y="206"/>
                      <a:pt x="366" y="321"/>
                    </a:cubicBezTo>
                    <a:cubicBezTo>
                      <a:pt x="69" y="389"/>
                      <a:pt x="1" y="686"/>
                      <a:pt x="92" y="982"/>
                    </a:cubicBezTo>
                    <a:cubicBezTo>
                      <a:pt x="278" y="1644"/>
                      <a:pt x="896" y="2400"/>
                      <a:pt x="1944" y="2400"/>
                    </a:cubicBezTo>
                    <a:cubicBezTo>
                      <a:pt x="2053" y="2400"/>
                      <a:pt x="2166" y="2392"/>
                      <a:pt x="2283" y="2375"/>
                    </a:cubicBezTo>
                    <a:cubicBezTo>
                      <a:pt x="3539" y="2215"/>
                      <a:pt x="3927" y="1165"/>
                      <a:pt x="3972" y="526"/>
                    </a:cubicBezTo>
                    <a:cubicBezTo>
                      <a:pt x="3972" y="252"/>
                      <a:pt x="3744" y="1"/>
                      <a:pt x="344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2" name="Google Shape;2750;p34"/>
              <p:cNvSpPr/>
              <p:nvPr/>
            </p:nvSpPr>
            <p:spPr>
              <a:xfrm>
                <a:off x="8030472" y="3417676"/>
                <a:ext cx="22348" cy="14365"/>
              </a:xfrm>
              <a:custGeom>
                <a:avLst/>
                <a:ahLst/>
                <a:rect l="l" t="t" r="r" b="b"/>
                <a:pathLst>
                  <a:path w="1439" h="1702" extrusionOk="0">
                    <a:moveTo>
                      <a:pt x="1210" y="0"/>
                    </a:moveTo>
                    <a:lnTo>
                      <a:pt x="0" y="388"/>
                    </a:lnTo>
                    <a:cubicBezTo>
                      <a:pt x="0" y="388"/>
                      <a:pt x="91" y="1484"/>
                      <a:pt x="342" y="1621"/>
                    </a:cubicBezTo>
                    <a:cubicBezTo>
                      <a:pt x="444" y="1676"/>
                      <a:pt x="599" y="1702"/>
                      <a:pt x="759" y="1702"/>
                    </a:cubicBezTo>
                    <a:cubicBezTo>
                      <a:pt x="993" y="1702"/>
                      <a:pt x="1238" y="1647"/>
                      <a:pt x="1347" y="1552"/>
                    </a:cubicBezTo>
                    <a:cubicBezTo>
                      <a:pt x="1438" y="1484"/>
                      <a:pt x="1210" y="0"/>
                      <a:pt x="121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3" name="Google Shape;2751;p34"/>
              <p:cNvSpPr/>
              <p:nvPr/>
            </p:nvSpPr>
            <p:spPr>
              <a:xfrm>
                <a:off x="8057044" y="3415557"/>
                <a:ext cx="20934" cy="13225"/>
              </a:xfrm>
              <a:custGeom>
                <a:avLst/>
                <a:ahLst/>
                <a:rect l="l" t="t" r="r" b="b"/>
                <a:pathLst>
                  <a:path w="1348" h="1567" extrusionOk="0">
                    <a:moveTo>
                      <a:pt x="1142" y="0"/>
                    </a:moveTo>
                    <a:lnTo>
                      <a:pt x="1" y="342"/>
                    </a:lnTo>
                    <a:cubicBezTo>
                      <a:pt x="1" y="342"/>
                      <a:pt x="92" y="1370"/>
                      <a:pt x="321" y="1484"/>
                    </a:cubicBezTo>
                    <a:cubicBezTo>
                      <a:pt x="416" y="1541"/>
                      <a:pt x="564" y="1566"/>
                      <a:pt x="717" y="1566"/>
                    </a:cubicBezTo>
                    <a:cubicBezTo>
                      <a:pt x="928" y="1566"/>
                      <a:pt x="1150" y="1518"/>
                      <a:pt x="1256" y="1438"/>
                    </a:cubicBezTo>
                    <a:cubicBezTo>
                      <a:pt x="1348" y="1370"/>
                      <a:pt x="1142" y="0"/>
                      <a:pt x="114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4" name="Google Shape;2752;p34"/>
              <p:cNvSpPr/>
              <p:nvPr/>
            </p:nvSpPr>
            <p:spPr>
              <a:xfrm>
                <a:off x="8188233" y="3154591"/>
                <a:ext cx="119115" cy="92419"/>
              </a:xfrm>
              <a:custGeom>
                <a:avLst/>
                <a:ahLst/>
                <a:rect l="l" t="t" r="r" b="b"/>
                <a:pathLst>
                  <a:path w="7670" h="5951" extrusionOk="0">
                    <a:moveTo>
                      <a:pt x="46" y="1"/>
                    </a:moveTo>
                    <a:cubicBezTo>
                      <a:pt x="23" y="24"/>
                      <a:pt x="0" y="47"/>
                      <a:pt x="23" y="92"/>
                    </a:cubicBezTo>
                    <a:cubicBezTo>
                      <a:pt x="411" y="1233"/>
                      <a:pt x="891" y="2352"/>
                      <a:pt x="1461" y="3402"/>
                    </a:cubicBezTo>
                    <a:cubicBezTo>
                      <a:pt x="1621" y="3676"/>
                      <a:pt x="1758" y="3950"/>
                      <a:pt x="1940" y="4201"/>
                    </a:cubicBezTo>
                    <a:cubicBezTo>
                      <a:pt x="2123" y="4452"/>
                      <a:pt x="2420" y="4726"/>
                      <a:pt x="2785" y="4726"/>
                    </a:cubicBezTo>
                    <a:cubicBezTo>
                      <a:pt x="2806" y="4727"/>
                      <a:pt x="2828" y="4728"/>
                      <a:pt x="2850" y="4728"/>
                    </a:cubicBezTo>
                    <a:cubicBezTo>
                      <a:pt x="3173" y="4728"/>
                      <a:pt x="3504" y="4569"/>
                      <a:pt x="3675" y="4269"/>
                    </a:cubicBezTo>
                    <a:cubicBezTo>
                      <a:pt x="3711" y="4211"/>
                      <a:pt x="3740" y="4150"/>
                      <a:pt x="3764" y="4086"/>
                    </a:cubicBezTo>
                    <a:lnTo>
                      <a:pt x="3764" y="4086"/>
                    </a:lnTo>
                    <a:cubicBezTo>
                      <a:pt x="3878" y="4322"/>
                      <a:pt x="4005" y="4553"/>
                      <a:pt x="4155" y="4771"/>
                    </a:cubicBezTo>
                    <a:cubicBezTo>
                      <a:pt x="4451" y="5205"/>
                      <a:pt x="4862" y="5570"/>
                      <a:pt x="5364" y="5798"/>
                    </a:cubicBezTo>
                    <a:cubicBezTo>
                      <a:pt x="5588" y="5894"/>
                      <a:pt x="5842" y="5951"/>
                      <a:pt x="6095" y="5951"/>
                    </a:cubicBezTo>
                    <a:cubicBezTo>
                      <a:pt x="6384" y="5951"/>
                      <a:pt x="6673" y="5877"/>
                      <a:pt x="6916" y="5707"/>
                    </a:cubicBezTo>
                    <a:cubicBezTo>
                      <a:pt x="7373" y="5410"/>
                      <a:pt x="7670" y="4840"/>
                      <a:pt x="7510" y="4315"/>
                    </a:cubicBezTo>
                    <a:cubicBezTo>
                      <a:pt x="7493" y="4281"/>
                      <a:pt x="7464" y="4260"/>
                      <a:pt x="7441" y="4260"/>
                    </a:cubicBezTo>
                    <a:cubicBezTo>
                      <a:pt x="7432" y="4260"/>
                      <a:pt x="7425" y="4263"/>
                      <a:pt x="7419" y="4269"/>
                    </a:cubicBezTo>
                    <a:cubicBezTo>
                      <a:pt x="7373" y="4269"/>
                      <a:pt x="7350" y="4315"/>
                      <a:pt x="7373" y="4338"/>
                    </a:cubicBezTo>
                    <a:cubicBezTo>
                      <a:pt x="7510" y="4817"/>
                      <a:pt x="7213" y="5296"/>
                      <a:pt x="6802" y="5547"/>
                    </a:cubicBezTo>
                    <a:cubicBezTo>
                      <a:pt x="6608" y="5673"/>
                      <a:pt x="6380" y="5730"/>
                      <a:pt x="6146" y="5730"/>
                    </a:cubicBezTo>
                    <a:cubicBezTo>
                      <a:pt x="5912" y="5730"/>
                      <a:pt x="5672" y="5673"/>
                      <a:pt x="5456" y="5570"/>
                    </a:cubicBezTo>
                    <a:cubicBezTo>
                      <a:pt x="5022" y="5365"/>
                      <a:pt x="4657" y="5022"/>
                      <a:pt x="4383" y="4612"/>
                    </a:cubicBezTo>
                    <a:cubicBezTo>
                      <a:pt x="4109" y="4201"/>
                      <a:pt x="3903" y="3744"/>
                      <a:pt x="3721" y="3288"/>
                    </a:cubicBezTo>
                    <a:lnTo>
                      <a:pt x="3713" y="3291"/>
                    </a:lnTo>
                    <a:lnTo>
                      <a:pt x="3713" y="3291"/>
                    </a:lnTo>
                    <a:cubicBezTo>
                      <a:pt x="3708" y="3283"/>
                      <a:pt x="3703" y="3274"/>
                      <a:pt x="3698" y="3265"/>
                    </a:cubicBezTo>
                    <a:cubicBezTo>
                      <a:pt x="3681" y="3214"/>
                      <a:pt x="3625" y="3188"/>
                      <a:pt x="3570" y="3188"/>
                    </a:cubicBezTo>
                    <a:cubicBezTo>
                      <a:pt x="3551" y="3188"/>
                      <a:pt x="3533" y="3191"/>
                      <a:pt x="3515" y="3196"/>
                    </a:cubicBezTo>
                    <a:cubicBezTo>
                      <a:pt x="3447" y="3242"/>
                      <a:pt x="3424" y="3311"/>
                      <a:pt x="3447" y="3379"/>
                    </a:cubicBezTo>
                    <a:cubicBezTo>
                      <a:pt x="3475" y="3444"/>
                      <a:pt x="3503" y="3510"/>
                      <a:pt x="3531" y="3575"/>
                    </a:cubicBezTo>
                    <a:lnTo>
                      <a:pt x="3531" y="3575"/>
                    </a:lnTo>
                    <a:cubicBezTo>
                      <a:pt x="3566" y="3755"/>
                      <a:pt x="3532" y="3963"/>
                      <a:pt x="3447" y="4132"/>
                    </a:cubicBezTo>
                    <a:cubicBezTo>
                      <a:pt x="3322" y="4320"/>
                      <a:pt x="3101" y="4432"/>
                      <a:pt x="2871" y="4432"/>
                    </a:cubicBezTo>
                    <a:cubicBezTo>
                      <a:pt x="2850" y="4432"/>
                      <a:pt x="2829" y="4431"/>
                      <a:pt x="2808" y="4429"/>
                    </a:cubicBezTo>
                    <a:cubicBezTo>
                      <a:pt x="2557" y="4429"/>
                      <a:pt x="2329" y="4269"/>
                      <a:pt x="2169" y="4041"/>
                    </a:cubicBezTo>
                    <a:cubicBezTo>
                      <a:pt x="2009" y="3813"/>
                      <a:pt x="1849" y="3539"/>
                      <a:pt x="1712" y="3288"/>
                    </a:cubicBezTo>
                    <a:cubicBezTo>
                      <a:pt x="1119" y="2238"/>
                      <a:pt x="594" y="1142"/>
                      <a:pt x="137" y="47"/>
                    </a:cubicBezTo>
                    <a:cubicBezTo>
                      <a:pt x="114" y="1"/>
                      <a:pt x="92" y="1"/>
                      <a:pt x="4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5" name="Google Shape;2753;p34"/>
              <p:cNvSpPr/>
              <p:nvPr/>
            </p:nvSpPr>
            <p:spPr>
              <a:xfrm>
                <a:off x="7881215" y="3127767"/>
                <a:ext cx="128697" cy="79110"/>
              </a:xfrm>
              <a:custGeom>
                <a:avLst/>
                <a:ahLst/>
                <a:rect l="l" t="t" r="r" b="b"/>
                <a:pathLst>
                  <a:path w="8287" h="5094" extrusionOk="0">
                    <a:moveTo>
                      <a:pt x="8204" y="1"/>
                    </a:moveTo>
                    <a:cubicBezTo>
                      <a:pt x="8184" y="1"/>
                      <a:pt x="8163" y="12"/>
                      <a:pt x="8149" y="39"/>
                    </a:cubicBezTo>
                    <a:cubicBezTo>
                      <a:pt x="7487" y="1066"/>
                      <a:pt x="6711" y="2047"/>
                      <a:pt x="5821" y="2892"/>
                    </a:cubicBezTo>
                    <a:cubicBezTo>
                      <a:pt x="5593" y="3097"/>
                      <a:pt x="5365" y="3303"/>
                      <a:pt x="5136" y="3508"/>
                    </a:cubicBezTo>
                    <a:cubicBezTo>
                      <a:pt x="4908" y="3714"/>
                      <a:pt x="4680" y="3896"/>
                      <a:pt x="4406" y="3988"/>
                    </a:cubicBezTo>
                    <a:cubicBezTo>
                      <a:pt x="4298" y="4027"/>
                      <a:pt x="4177" y="4049"/>
                      <a:pt x="4060" y="4049"/>
                    </a:cubicBezTo>
                    <a:cubicBezTo>
                      <a:pt x="3905" y="4049"/>
                      <a:pt x="3757" y="4010"/>
                      <a:pt x="3653" y="3919"/>
                    </a:cubicBezTo>
                    <a:cubicBezTo>
                      <a:pt x="3535" y="3816"/>
                      <a:pt x="3484" y="3647"/>
                      <a:pt x="3505" y="3504"/>
                    </a:cubicBezTo>
                    <a:lnTo>
                      <a:pt x="3505" y="3504"/>
                    </a:lnTo>
                    <a:cubicBezTo>
                      <a:pt x="3554" y="3428"/>
                      <a:pt x="3604" y="3354"/>
                      <a:pt x="3653" y="3280"/>
                    </a:cubicBezTo>
                    <a:cubicBezTo>
                      <a:pt x="3675" y="3212"/>
                      <a:pt x="3675" y="3143"/>
                      <a:pt x="3630" y="3097"/>
                    </a:cubicBezTo>
                    <a:cubicBezTo>
                      <a:pt x="3605" y="3060"/>
                      <a:pt x="3566" y="3043"/>
                      <a:pt x="3524" y="3043"/>
                    </a:cubicBezTo>
                    <a:cubicBezTo>
                      <a:pt x="3491" y="3043"/>
                      <a:pt x="3455" y="3054"/>
                      <a:pt x="3424" y="3075"/>
                    </a:cubicBezTo>
                    <a:cubicBezTo>
                      <a:pt x="3330" y="3155"/>
                      <a:pt x="3268" y="3267"/>
                      <a:pt x="3237" y="3383"/>
                    </a:cubicBezTo>
                    <a:lnTo>
                      <a:pt x="3237" y="3383"/>
                    </a:lnTo>
                    <a:cubicBezTo>
                      <a:pt x="3069" y="3650"/>
                      <a:pt x="2901" y="3900"/>
                      <a:pt x="2694" y="4125"/>
                    </a:cubicBezTo>
                    <a:cubicBezTo>
                      <a:pt x="2443" y="4444"/>
                      <a:pt x="2101" y="4672"/>
                      <a:pt x="1735" y="4786"/>
                    </a:cubicBezTo>
                    <a:cubicBezTo>
                      <a:pt x="1600" y="4829"/>
                      <a:pt x="1455" y="4852"/>
                      <a:pt x="1311" y="4852"/>
                    </a:cubicBezTo>
                    <a:cubicBezTo>
                      <a:pt x="1067" y="4852"/>
                      <a:pt x="826" y="4785"/>
                      <a:pt x="640" y="4627"/>
                    </a:cubicBezTo>
                    <a:cubicBezTo>
                      <a:pt x="343" y="4376"/>
                      <a:pt x="183" y="3942"/>
                      <a:pt x="343" y="3577"/>
                    </a:cubicBezTo>
                    <a:cubicBezTo>
                      <a:pt x="343" y="3554"/>
                      <a:pt x="343" y="3508"/>
                      <a:pt x="320" y="3508"/>
                    </a:cubicBezTo>
                    <a:cubicBezTo>
                      <a:pt x="301" y="3499"/>
                      <a:pt x="282" y="3493"/>
                      <a:pt x="265" y="3493"/>
                    </a:cubicBezTo>
                    <a:cubicBezTo>
                      <a:pt x="241" y="3493"/>
                      <a:pt x="219" y="3504"/>
                      <a:pt x="206" y="3531"/>
                    </a:cubicBezTo>
                    <a:cubicBezTo>
                      <a:pt x="1" y="3942"/>
                      <a:pt x="183" y="4467"/>
                      <a:pt x="503" y="4764"/>
                    </a:cubicBezTo>
                    <a:cubicBezTo>
                      <a:pt x="737" y="4998"/>
                      <a:pt x="1058" y="5094"/>
                      <a:pt x="1376" y="5094"/>
                    </a:cubicBezTo>
                    <a:cubicBezTo>
                      <a:pt x="1522" y="5094"/>
                      <a:pt x="1667" y="5073"/>
                      <a:pt x="1804" y="5038"/>
                    </a:cubicBezTo>
                    <a:cubicBezTo>
                      <a:pt x="2237" y="4923"/>
                      <a:pt x="2626" y="4649"/>
                      <a:pt x="2899" y="4330"/>
                    </a:cubicBezTo>
                    <a:cubicBezTo>
                      <a:pt x="3038" y="4171"/>
                      <a:pt x="3161" y="4006"/>
                      <a:pt x="3276" y="3841"/>
                    </a:cubicBezTo>
                    <a:lnTo>
                      <a:pt x="3276" y="3841"/>
                    </a:lnTo>
                    <a:cubicBezTo>
                      <a:pt x="3321" y="3952"/>
                      <a:pt x="3387" y="4055"/>
                      <a:pt x="3470" y="4125"/>
                    </a:cubicBezTo>
                    <a:cubicBezTo>
                      <a:pt x="3647" y="4274"/>
                      <a:pt x="3865" y="4335"/>
                      <a:pt x="4080" y="4335"/>
                    </a:cubicBezTo>
                    <a:cubicBezTo>
                      <a:pt x="4225" y="4335"/>
                      <a:pt x="4369" y="4307"/>
                      <a:pt x="4497" y="4261"/>
                    </a:cubicBezTo>
                    <a:cubicBezTo>
                      <a:pt x="4817" y="4147"/>
                      <a:pt x="5091" y="3919"/>
                      <a:pt x="5319" y="3714"/>
                    </a:cubicBezTo>
                    <a:cubicBezTo>
                      <a:pt x="5547" y="3508"/>
                      <a:pt x="5775" y="3303"/>
                      <a:pt x="6004" y="3075"/>
                    </a:cubicBezTo>
                    <a:cubicBezTo>
                      <a:pt x="6894" y="2184"/>
                      <a:pt x="7647" y="1180"/>
                      <a:pt x="8263" y="107"/>
                    </a:cubicBezTo>
                    <a:cubicBezTo>
                      <a:pt x="8286" y="62"/>
                      <a:pt x="8286" y="16"/>
                      <a:pt x="8241" y="16"/>
                    </a:cubicBezTo>
                    <a:cubicBezTo>
                      <a:pt x="8231" y="7"/>
                      <a:pt x="8218" y="1"/>
                      <a:pt x="820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6" name="Google Shape;2754;p34"/>
              <p:cNvSpPr/>
              <p:nvPr/>
            </p:nvSpPr>
            <p:spPr>
              <a:xfrm>
                <a:off x="7871290" y="3535001"/>
                <a:ext cx="329686" cy="361228"/>
              </a:xfrm>
              <a:custGeom>
                <a:avLst/>
                <a:ahLst/>
                <a:rect l="l" t="t" r="r" b="b"/>
                <a:pathLst>
                  <a:path w="21229" h="23260" extrusionOk="0">
                    <a:moveTo>
                      <a:pt x="6209" y="0"/>
                    </a:moveTo>
                    <a:cubicBezTo>
                      <a:pt x="6209" y="0"/>
                      <a:pt x="7305" y="4817"/>
                      <a:pt x="6004" y="8537"/>
                    </a:cubicBezTo>
                    <a:cubicBezTo>
                      <a:pt x="4703" y="12235"/>
                      <a:pt x="1005" y="16686"/>
                      <a:pt x="1005" y="16686"/>
                    </a:cubicBezTo>
                    <a:cubicBezTo>
                      <a:pt x="1005" y="16686"/>
                      <a:pt x="571" y="17941"/>
                      <a:pt x="137" y="20794"/>
                    </a:cubicBezTo>
                    <a:cubicBezTo>
                      <a:pt x="1" y="21639"/>
                      <a:pt x="46" y="22483"/>
                      <a:pt x="229" y="23259"/>
                    </a:cubicBezTo>
                    <a:lnTo>
                      <a:pt x="21228" y="23259"/>
                    </a:lnTo>
                    <a:lnTo>
                      <a:pt x="21023" y="13559"/>
                    </a:lnTo>
                    <a:cubicBezTo>
                      <a:pt x="21023" y="13559"/>
                      <a:pt x="20863" y="5068"/>
                      <a:pt x="18649" y="1644"/>
                    </a:cubicBezTo>
                    <a:cubicBezTo>
                      <a:pt x="18649" y="1644"/>
                      <a:pt x="17622" y="1324"/>
                      <a:pt x="16914" y="1324"/>
                    </a:cubicBezTo>
                    <a:cubicBezTo>
                      <a:pt x="16914" y="1324"/>
                      <a:pt x="17941" y="5570"/>
                      <a:pt x="17530" y="7510"/>
                    </a:cubicBezTo>
                    <a:cubicBezTo>
                      <a:pt x="17530" y="7510"/>
                      <a:pt x="10274" y="7075"/>
                      <a:pt x="9072" y="7075"/>
                    </a:cubicBezTo>
                    <a:cubicBezTo>
                      <a:pt x="9042" y="7075"/>
                      <a:pt x="9016" y="7076"/>
                      <a:pt x="8994" y="7076"/>
                    </a:cubicBezTo>
                    <a:cubicBezTo>
                      <a:pt x="8994" y="7076"/>
                      <a:pt x="9222" y="2283"/>
                      <a:pt x="8172" y="160"/>
                    </a:cubicBezTo>
                    <a:lnTo>
                      <a:pt x="6209"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7" name="Google Shape;2755;p34"/>
              <p:cNvSpPr/>
              <p:nvPr/>
            </p:nvSpPr>
            <p:spPr>
              <a:xfrm>
                <a:off x="8003342" y="3672196"/>
                <a:ext cx="141634" cy="88645"/>
              </a:xfrm>
              <a:custGeom>
                <a:avLst/>
                <a:ahLst/>
                <a:rect l="l" t="t" r="r" b="b"/>
                <a:pathLst>
                  <a:path w="9120" h="5708" extrusionOk="0">
                    <a:moveTo>
                      <a:pt x="172" y="1"/>
                    </a:moveTo>
                    <a:lnTo>
                      <a:pt x="172" y="1"/>
                    </a:lnTo>
                    <a:cubicBezTo>
                      <a:pt x="0" y="5546"/>
                      <a:pt x="4442" y="5708"/>
                      <a:pt x="4962" y="5708"/>
                    </a:cubicBezTo>
                    <a:cubicBezTo>
                      <a:pt x="4994" y="5708"/>
                      <a:pt x="5011" y="5707"/>
                      <a:pt x="5011" y="5707"/>
                    </a:cubicBezTo>
                    <a:cubicBezTo>
                      <a:pt x="8937" y="5593"/>
                      <a:pt x="9120" y="526"/>
                      <a:pt x="9120" y="526"/>
                    </a:cubicBezTo>
                    <a:lnTo>
                      <a:pt x="172" y="1"/>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8" name="Google Shape;2756;p34"/>
              <p:cNvSpPr/>
              <p:nvPr/>
            </p:nvSpPr>
            <p:spPr>
              <a:xfrm>
                <a:off x="7962400" y="3628923"/>
                <a:ext cx="58502" cy="24864"/>
              </a:xfrm>
              <a:custGeom>
                <a:avLst/>
                <a:ahLst/>
                <a:rect l="l" t="t" r="r" b="b"/>
                <a:pathLst>
                  <a:path w="3767" h="1601" extrusionOk="0">
                    <a:moveTo>
                      <a:pt x="761" y="1"/>
                    </a:moveTo>
                    <a:cubicBezTo>
                      <a:pt x="366" y="1"/>
                      <a:pt x="23" y="335"/>
                      <a:pt x="23" y="732"/>
                    </a:cubicBezTo>
                    <a:cubicBezTo>
                      <a:pt x="1" y="1166"/>
                      <a:pt x="343" y="1509"/>
                      <a:pt x="754" y="1531"/>
                    </a:cubicBezTo>
                    <a:lnTo>
                      <a:pt x="2968" y="1600"/>
                    </a:lnTo>
                    <a:cubicBezTo>
                      <a:pt x="2982" y="1601"/>
                      <a:pt x="2995" y="1601"/>
                      <a:pt x="3009" y="1601"/>
                    </a:cubicBezTo>
                    <a:cubicBezTo>
                      <a:pt x="3423" y="1601"/>
                      <a:pt x="3745" y="1267"/>
                      <a:pt x="3767" y="869"/>
                    </a:cubicBezTo>
                    <a:cubicBezTo>
                      <a:pt x="3767" y="436"/>
                      <a:pt x="3447" y="93"/>
                      <a:pt x="3014" y="71"/>
                    </a:cubicBezTo>
                    <a:lnTo>
                      <a:pt x="799" y="2"/>
                    </a:lnTo>
                    <a:cubicBezTo>
                      <a:pt x="786" y="1"/>
                      <a:pt x="774" y="1"/>
                      <a:pt x="76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09" name="Google Shape;2757;p34"/>
              <p:cNvSpPr/>
              <p:nvPr/>
            </p:nvSpPr>
            <p:spPr>
              <a:xfrm>
                <a:off x="8138593" y="3632480"/>
                <a:ext cx="58502" cy="24848"/>
              </a:xfrm>
              <a:custGeom>
                <a:avLst/>
                <a:ahLst/>
                <a:rect l="l" t="t" r="r" b="b"/>
                <a:pathLst>
                  <a:path w="3767" h="1600" extrusionOk="0">
                    <a:moveTo>
                      <a:pt x="761" y="0"/>
                    </a:moveTo>
                    <a:cubicBezTo>
                      <a:pt x="366" y="0"/>
                      <a:pt x="24" y="334"/>
                      <a:pt x="24" y="732"/>
                    </a:cubicBezTo>
                    <a:cubicBezTo>
                      <a:pt x="1" y="1165"/>
                      <a:pt x="320" y="1508"/>
                      <a:pt x="754" y="1531"/>
                    </a:cubicBezTo>
                    <a:lnTo>
                      <a:pt x="2968" y="1599"/>
                    </a:lnTo>
                    <a:cubicBezTo>
                      <a:pt x="3402" y="1599"/>
                      <a:pt x="3744" y="1280"/>
                      <a:pt x="3767" y="869"/>
                    </a:cubicBezTo>
                    <a:cubicBezTo>
                      <a:pt x="3767" y="435"/>
                      <a:pt x="3447" y="93"/>
                      <a:pt x="3014" y="70"/>
                    </a:cubicBezTo>
                    <a:lnTo>
                      <a:pt x="800" y="1"/>
                    </a:lnTo>
                    <a:cubicBezTo>
                      <a:pt x="787" y="1"/>
                      <a:pt x="774" y="0"/>
                      <a:pt x="761"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0" name="Google Shape;2758;p34"/>
              <p:cNvSpPr/>
              <p:nvPr/>
            </p:nvSpPr>
            <p:spPr>
              <a:xfrm>
                <a:off x="7829804" y="3106022"/>
                <a:ext cx="252766" cy="176188"/>
              </a:xfrm>
              <a:custGeom>
                <a:avLst/>
                <a:ahLst/>
                <a:rect l="l" t="t" r="r" b="b"/>
                <a:pathLst>
                  <a:path w="16276" h="11345" fill="none" extrusionOk="0">
                    <a:moveTo>
                      <a:pt x="1" y="10751"/>
                    </a:moveTo>
                    <a:cubicBezTo>
                      <a:pt x="2557" y="11345"/>
                      <a:pt x="5182" y="10158"/>
                      <a:pt x="7465" y="8834"/>
                    </a:cubicBezTo>
                    <a:cubicBezTo>
                      <a:pt x="11140" y="6711"/>
                      <a:pt x="14723" y="3950"/>
                      <a:pt x="16275" y="1"/>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1" name="Google Shape;2759;p34"/>
              <p:cNvSpPr/>
              <p:nvPr/>
            </p:nvSpPr>
            <p:spPr>
              <a:xfrm>
                <a:off x="8055638" y="3121974"/>
                <a:ext cx="258435" cy="208102"/>
              </a:xfrm>
              <a:custGeom>
                <a:avLst/>
                <a:ahLst/>
                <a:rect l="l" t="t" r="r" b="b"/>
                <a:pathLst>
                  <a:path w="16641" h="13400" fill="none" extrusionOk="0">
                    <a:moveTo>
                      <a:pt x="1" y="1"/>
                    </a:moveTo>
                    <a:cubicBezTo>
                      <a:pt x="2055" y="3060"/>
                      <a:pt x="4132" y="6164"/>
                      <a:pt x="6848" y="8675"/>
                    </a:cubicBezTo>
                    <a:cubicBezTo>
                      <a:pt x="9542" y="11208"/>
                      <a:pt x="12965" y="13148"/>
                      <a:pt x="16640" y="13399"/>
                    </a:cubicBezTo>
                  </a:path>
                </a:pathLst>
              </a:custGeom>
              <a:solidFill>
                <a:srgbClr val="64CBC3"/>
              </a:solidFill>
              <a:ln w="7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2" name="Google Shape;2760;p34"/>
              <p:cNvSpPr/>
              <p:nvPr/>
            </p:nvSpPr>
            <p:spPr>
              <a:xfrm>
                <a:off x="7008743" y="3281519"/>
                <a:ext cx="320632" cy="437791"/>
              </a:xfrm>
              <a:custGeom>
                <a:avLst/>
                <a:ahLst/>
                <a:rect l="l" t="t" r="r" b="b"/>
                <a:pathLst>
                  <a:path w="20646" h="28190" extrusionOk="0">
                    <a:moveTo>
                      <a:pt x="20589" y="19744"/>
                    </a:moveTo>
                    <a:lnTo>
                      <a:pt x="20584" y="19753"/>
                    </a:lnTo>
                    <a:lnTo>
                      <a:pt x="20584" y="19753"/>
                    </a:lnTo>
                    <a:lnTo>
                      <a:pt x="20612" y="19767"/>
                    </a:lnTo>
                    <a:cubicBezTo>
                      <a:pt x="20612" y="19767"/>
                      <a:pt x="20624" y="19773"/>
                      <a:pt x="20632" y="19779"/>
                    </a:cubicBezTo>
                    <a:lnTo>
                      <a:pt x="20632" y="19779"/>
                    </a:lnTo>
                    <a:cubicBezTo>
                      <a:pt x="20626" y="19766"/>
                      <a:pt x="20607" y="19762"/>
                      <a:pt x="20589" y="19744"/>
                    </a:cubicBezTo>
                    <a:close/>
                    <a:moveTo>
                      <a:pt x="20632" y="19779"/>
                    </a:moveTo>
                    <a:cubicBezTo>
                      <a:pt x="20634" y="19782"/>
                      <a:pt x="20635" y="19785"/>
                      <a:pt x="20635" y="19790"/>
                    </a:cubicBezTo>
                    <a:cubicBezTo>
                      <a:pt x="20646" y="19790"/>
                      <a:pt x="20640" y="19784"/>
                      <a:pt x="20632" y="19779"/>
                    </a:cubicBezTo>
                    <a:close/>
                    <a:moveTo>
                      <a:pt x="6802" y="0"/>
                    </a:moveTo>
                    <a:lnTo>
                      <a:pt x="1" y="2169"/>
                    </a:lnTo>
                    <a:lnTo>
                      <a:pt x="1073" y="5684"/>
                    </a:lnTo>
                    <a:lnTo>
                      <a:pt x="1690" y="7419"/>
                    </a:lnTo>
                    <a:lnTo>
                      <a:pt x="1986" y="8286"/>
                    </a:lnTo>
                    <a:lnTo>
                      <a:pt x="2146" y="8720"/>
                    </a:lnTo>
                    <a:lnTo>
                      <a:pt x="2306" y="9130"/>
                    </a:lnTo>
                    <a:lnTo>
                      <a:pt x="3013" y="10842"/>
                    </a:lnTo>
                    <a:cubicBezTo>
                      <a:pt x="3150" y="11139"/>
                      <a:pt x="3265" y="11436"/>
                      <a:pt x="3379" y="11710"/>
                    </a:cubicBezTo>
                    <a:lnTo>
                      <a:pt x="3790" y="12554"/>
                    </a:lnTo>
                    <a:lnTo>
                      <a:pt x="4588" y="14243"/>
                    </a:lnTo>
                    <a:lnTo>
                      <a:pt x="5479" y="15910"/>
                    </a:lnTo>
                    <a:cubicBezTo>
                      <a:pt x="6711" y="18101"/>
                      <a:pt x="8081" y="20269"/>
                      <a:pt x="9724" y="22323"/>
                    </a:cubicBezTo>
                    <a:cubicBezTo>
                      <a:pt x="10546" y="23328"/>
                      <a:pt x="11413" y="24332"/>
                      <a:pt x="12395" y="25291"/>
                    </a:cubicBezTo>
                    <a:cubicBezTo>
                      <a:pt x="12874" y="25770"/>
                      <a:pt x="13399" y="26227"/>
                      <a:pt x="13947" y="26706"/>
                    </a:cubicBezTo>
                    <a:lnTo>
                      <a:pt x="14358" y="27048"/>
                    </a:lnTo>
                    <a:cubicBezTo>
                      <a:pt x="14517" y="27162"/>
                      <a:pt x="14654" y="27276"/>
                      <a:pt x="14814" y="27391"/>
                    </a:cubicBezTo>
                    <a:cubicBezTo>
                      <a:pt x="14974" y="27528"/>
                      <a:pt x="15111" y="27619"/>
                      <a:pt x="15293" y="27756"/>
                    </a:cubicBezTo>
                    <a:lnTo>
                      <a:pt x="15567" y="27938"/>
                    </a:lnTo>
                    <a:lnTo>
                      <a:pt x="15727" y="28030"/>
                    </a:lnTo>
                    <a:lnTo>
                      <a:pt x="15955" y="28189"/>
                    </a:lnTo>
                    <a:lnTo>
                      <a:pt x="20584" y="19753"/>
                    </a:lnTo>
                    <a:lnTo>
                      <a:pt x="20584" y="19753"/>
                    </a:lnTo>
                    <a:lnTo>
                      <a:pt x="20520" y="19721"/>
                    </a:lnTo>
                    <a:lnTo>
                      <a:pt x="20292" y="19584"/>
                    </a:lnTo>
                    <a:cubicBezTo>
                      <a:pt x="20132" y="19493"/>
                      <a:pt x="19950" y="19356"/>
                      <a:pt x="19767" y="19242"/>
                    </a:cubicBezTo>
                    <a:cubicBezTo>
                      <a:pt x="19402" y="18991"/>
                      <a:pt x="19037" y="18717"/>
                      <a:pt x="18672" y="18397"/>
                    </a:cubicBezTo>
                    <a:cubicBezTo>
                      <a:pt x="17918" y="17804"/>
                      <a:pt x="17211" y="17119"/>
                      <a:pt x="16503" y="16412"/>
                    </a:cubicBezTo>
                    <a:cubicBezTo>
                      <a:pt x="15111" y="14951"/>
                      <a:pt x="13833" y="13307"/>
                      <a:pt x="12646" y="11573"/>
                    </a:cubicBezTo>
                    <a:lnTo>
                      <a:pt x="11756" y="10226"/>
                    </a:lnTo>
                    <a:lnTo>
                      <a:pt x="10934" y="8857"/>
                    </a:lnTo>
                    <a:lnTo>
                      <a:pt x="10546" y="8172"/>
                    </a:lnTo>
                    <a:cubicBezTo>
                      <a:pt x="10409" y="7921"/>
                      <a:pt x="10295" y="7692"/>
                      <a:pt x="10158" y="7441"/>
                    </a:cubicBezTo>
                    <a:lnTo>
                      <a:pt x="9405" y="6003"/>
                    </a:lnTo>
                    <a:lnTo>
                      <a:pt x="9222" y="5638"/>
                    </a:lnTo>
                    <a:lnTo>
                      <a:pt x="9039" y="5273"/>
                    </a:lnTo>
                    <a:lnTo>
                      <a:pt x="8720" y="4543"/>
                    </a:lnTo>
                    <a:lnTo>
                      <a:pt x="8035" y="3059"/>
                    </a:lnTo>
                    <a:lnTo>
                      <a:pt x="6802"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3" name="Google Shape;2761;p34"/>
              <p:cNvSpPr/>
              <p:nvPr/>
            </p:nvSpPr>
            <p:spPr>
              <a:xfrm>
                <a:off x="6975500" y="3152426"/>
                <a:ext cx="143590" cy="164618"/>
              </a:xfrm>
              <a:custGeom>
                <a:avLst/>
                <a:ahLst/>
                <a:rect l="l" t="t" r="r" b="b"/>
                <a:pathLst>
                  <a:path w="9246" h="10600" extrusionOk="0">
                    <a:moveTo>
                      <a:pt x="3294" y="1"/>
                    </a:moveTo>
                    <a:cubicBezTo>
                      <a:pt x="3269" y="1"/>
                      <a:pt x="3244" y="3"/>
                      <a:pt x="3219" y="9"/>
                    </a:cubicBezTo>
                    <a:cubicBezTo>
                      <a:pt x="2518" y="167"/>
                      <a:pt x="3699" y="4894"/>
                      <a:pt x="3721" y="4983"/>
                    </a:cubicBezTo>
                    <a:lnTo>
                      <a:pt x="3721" y="4983"/>
                    </a:lnTo>
                    <a:cubicBezTo>
                      <a:pt x="3701" y="4902"/>
                      <a:pt x="2716" y="996"/>
                      <a:pt x="1937" y="996"/>
                    </a:cubicBezTo>
                    <a:cubicBezTo>
                      <a:pt x="1907" y="996"/>
                      <a:pt x="1878" y="1002"/>
                      <a:pt x="1850" y="1013"/>
                    </a:cubicBezTo>
                    <a:cubicBezTo>
                      <a:pt x="1056" y="1331"/>
                      <a:pt x="2291" y="5437"/>
                      <a:pt x="2306" y="5486"/>
                    </a:cubicBezTo>
                    <a:lnTo>
                      <a:pt x="2306" y="5486"/>
                    </a:lnTo>
                    <a:cubicBezTo>
                      <a:pt x="2293" y="5444"/>
                      <a:pt x="1348" y="2323"/>
                      <a:pt x="689" y="2323"/>
                    </a:cubicBezTo>
                    <a:cubicBezTo>
                      <a:pt x="649" y="2323"/>
                      <a:pt x="609" y="2335"/>
                      <a:pt x="571" y="2360"/>
                    </a:cubicBezTo>
                    <a:cubicBezTo>
                      <a:pt x="1" y="2725"/>
                      <a:pt x="845" y="5464"/>
                      <a:pt x="1074" y="6194"/>
                    </a:cubicBezTo>
                    <a:cubicBezTo>
                      <a:pt x="1119" y="6331"/>
                      <a:pt x="2261" y="10600"/>
                      <a:pt x="2261" y="10600"/>
                    </a:cubicBezTo>
                    <a:lnTo>
                      <a:pt x="9040" y="8431"/>
                    </a:lnTo>
                    <a:cubicBezTo>
                      <a:pt x="9040" y="6514"/>
                      <a:pt x="9245" y="2771"/>
                      <a:pt x="8789" y="2268"/>
                    </a:cubicBezTo>
                    <a:cubicBezTo>
                      <a:pt x="8756" y="2233"/>
                      <a:pt x="8721" y="2216"/>
                      <a:pt x="8685" y="2216"/>
                    </a:cubicBezTo>
                    <a:cubicBezTo>
                      <a:pt x="8192" y="2216"/>
                      <a:pt x="7419" y="5327"/>
                      <a:pt x="7419" y="5327"/>
                    </a:cubicBezTo>
                    <a:cubicBezTo>
                      <a:pt x="7419" y="5327"/>
                      <a:pt x="5838" y="265"/>
                      <a:pt x="5053" y="265"/>
                    </a:cubicBezTo>
                    <a:cubicBezTo>
                      <a:pt x="5027" y="265"/>
                      <a:pt x="5001" y="271"/>
                      <a:pt x="4977" y="283"/>
                    </a:cubicBezTo>
                    <a:cubicBezTo>
                      <a:pt x="4450" y="563"/>
                      <a:pt x="4707" y="2659"/>
                      <a:pt x="4891" y="3806"/>
                    </a:cubicBezTo>
                    <a:lnTo>
                      <a:pt x="4891" y="3806"/>
                    </a:lnTo>
                    <a:cubicBezTo>
                      <a:pt x="4643" y="2516"/>
                      <a:pt x="4061" y="1"/>
                      <a:pt x="329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4" name="Google Shape;2762;p34"/>
              <p:cNvSpPr/>
              <p:nvPr/>
            </p:nvSpPr>
            <p:spPr>
              <a:xfrm>
                <a:off x="7006346" y="3230770"/>
                <a:ext cx="79063" cy="23543"/>
              </a:xfrm>
              <a:custGeom>
                <a:avLst/>
                <a:ahLst/>
                <a:rect l="l" t="t" r="r" b="b"/>
                <a:pathLst>
                  <a:path w="5091" h="1516" extrusionOk="0">
                    <a:moveTo>
                      <a:pt x="3754" y="1"/>
                    </a:moveTo>
                    <a:cubicBezTo>
                      <a:pt x="3286" y="1"/>
                      <a:pt x="2818" y="64"/>
                      <a:pt x="2374" y="169"/>
                    </a:cubicBezTo>
                    <a:cubicBezTo>
                      <a:pt x="1484" y="420"/>
                      <a:pt x="640" y="831"/>
                      <a:pt x="1" y="1493"/>
                    </a:cubicBezTo>
                    <a:cubicBezTo>
                      <a:pt x="1" y="1493"/>
                      <a:pt x="1" y="1493"/>
                      <a:pt x="1" y="1516"/>
                    </a:cubicBezTo>
                    <a:lnTo>
                      <a:pt x="23" y="1516"/>
                    </a:lnTo>
                    <a:cubicBezTo>
                      <a:pt x="754" y="1036"/>
                      <a:pt x="1576" y="671"/>
                      <a:pt x="2443" y="466"/>
                    </a:cubicBezTo>
                    <a:cubicBezTo>
                      <a:pt x="3104" y="287"/>
                      <a:pt x="3792" y="192"/>
                      <a:pt x="4487" y="192"/>
                    </a:cubicBezTo>
                    <a:cubicBezTo>
                      <a:pt x="4680" y="192"/>
                      <a:pt x="4874" y="200"/>
                      <a:pt x="5068" y="215"/>
                    </a:cubicBezTo>
                    <a:lnTo>
                      <a:pt x="5091" y="215"/>
                    </a:lnTo>
                    <a:cubicBezTo>
                      <a:pt x="5091" y="192"/>
                      <a:pt x="5091" y="192"/>
                      <a:pt x="5068" y="192"/>
                    </a:cubicBezTo>
                    <a:cubicBezTo>
                      <a:pt x="4644" y="58"/>
                      <a:pt x="4199" y="1"/>
                      <a:pt x="375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5" name="Google Shape;2763;p34"/>
              <p:cNvSpPr/>
              <p:nvPr/>
            </p:nvSpPr>
            <p:spPr>
              <a:xfrm>
                <a:off x="7140624" y="3517916"/>
                <a:ext cx="177617" cy="233742"/>
              </a:xfrm>
              <a:custGeom>
                <a:avLst/>
                <a:ahLst/>
                <a:rect l="l" t="t" r="r" b="b"/>
                <a:pathLst>
                  <a:path w="11437" h="15051" extrusionOk="0">
                    <a:moveTo>
                      <a:pt x="7958" y="0"/>
                    </a:moveTo>
                    <a:cubicBezTo>
                      <a:pt x="7907" y="0"/>
                      <a:pt x="7864" y="16"/>
                      <a:pt x="7830" y="50"/>
                    </a:cubicBezTo>
                    <a:cubicBezTo>
                      <a:pt x="3904" y="3976"/>
                      <a:pt x="1" y="8153"/>
                      <a:pt x="1" y="8153"/>
                    </a:cubicBezTo>
                    <a:cubicBezTo>
                      <a:pt x="1" y="8153"/>
                      <a:pt x="5740" y="15050"/>
                      <a:pt x="8852" y="15050"/>
                    </a:cubicBezTo>
                    <a:cubicBezTo>
                      <a:pt x="8892" y="15050"/>
                      <a:pt x="8932" y="15049"/>
                      <a:pt x="8971" y="15047"/>
                    </a:cubicBezTo>
                    <a:lnTo>
                      <a:pt x="11436" y="1739"/>
                    </a:lnTo>
                    <a:lnTo>
                      <a:pt x="11436" y="1739"/>
                    </a:lnTo>
                    <a:cubicBezTo>
                      <a:pt x="11383" y="1745"/>
                      <a:pt x="11330" y="1748"/>
                      <a:pt x="11276" y="1748"/>
                    </a:cubicBezTo>
                    <a:cubicBezTo>
                      <a:pt x="9903" y="1748"/>
                      <a:pt x="8494" y="0"/>
                      <a:pt x="795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6" name="Google Shape;2764;p34"/>
              <p:cNvSpPr/>
              <p:nvPr/>
            </p:nvSpPr>
            <p:spPr>
              <a:xfrm>
                <a:off x="7132827" y="3513023"/>
                <a:ext cx="137549" cy="138745"/>
              </a:xfrm>
              <a:custGeom>
                <a:avLst/>
                <a:ahLst/>
                <a:rect l="l" t="t" r="r" b="b"/>
                <a:pathLst>
                  <a:path w="8857" h="8934" extrusionOk="0">
                    <a:moveTo>
                      <a:pt x="7646" y="1"/>
                    </a:moveTo>
                    <a:cubicBezTo>
                      <a:pt x="7485" y="1"/>
                      <a:pt x="7335" y="91"/>
                      <a:pt x="7282" y="251"/>
                    </a:cubicBezTo>
                    <a:cubicBezTo>
                      <a:pt x="6209" y="2808"/>
                      <a:pt x="1005" y="7030"/>
                      <a:pt x="229" y="7601"/>
                    </a:cubicBezTo>
                    <a:cubicBezTo>
                      <a:pt x="46" y="7738"/>
                      <a:pt x="0" y="7966"/>
                      <a:pt x="137" y="8149"/>
                    </a:cubicBezTo>
                    <a:cubicBezTo>
                      <a:pt x="137" y="8149"/>
                      <a:pt x="522" y="8933"/>
                      <a:pt x="955" y="8933"/>
                    </a:cubicBezTo>
                    <a:cubicBezTo>
                      <a:pt x="1039" y="8933"/>
                      <a:pt x="1125" y="8904"/>
                      <a:pt x="1210" y="8834"/>
                    </a:cubicBezTo>
                    <a:cubicBezTo>
                      <a:pt x="2077" y="8149"/>
                      <a:pt x="7556" y="3789"/>
                      <a:pt x="8765" y="799"/>
                    </a:cubicBezTo>
                    <a:cubicBezTo>
                      <a:pt x="8857" y="594"/>
                      <a:pt x="8742" y="365"/>
                      <a:pt x="8514" y="274"/>
                    </a:cubicBezTo>
                    <a:lnTo>
                      <a:pt x="7784" y="23"/>
                    </a:lnTo>
                    <a:cubicBezTo>
                      <a:pt x="7738" y="8"/>
                      <a:pt x="7692" y="1"/>
                      <a:pt x="764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7" name="Google Shape;2765;p34"/>
              <p:cNvSpPr/>
              <p:nvPr/>
            </p:nvSpPr>
            <p:spPr>
              <a:xfrm>
                <a:off x="7275690" y="3510538"/>
                <a:ext cx="424683" cy="490965"/>
              </a:xfrm>
              <a:custGeom>
                <a:avLst/>
                <a:ahLst/>
                <a:rect l="l" t="t" r="r" b="b"/>
                <a:pathLst>
                  <a:path w="27346" h="31614" extrusionOk="0">
                    <a:moveTo>
                      <a:pt x="5867" y="0"/>
                    </a:moveTo>
                    <a:cubicBezTo>
                      <a:pt x="3836" y="0"/>
                      <a:pt x="2055" y="1598"/>
                      <a:pt x="1918" y="3607"/>
                    </a:cubicBezTo>
                    <a:lnTo>
                      <a:pt x="206" y="26638"/>
                    </a:lnTo>
                    <a:cubicBezTo>
                      <a:pt x="1" y="29354"/>
                      <a:pt x="1827" y="31613"/>
                      <a:pt x="4292" y="31613"/>
                    </a:cubicBezTo>
                    <a:lnTo>
                      <a:pt x="23077" y="31613"/>
                    </a:lnTo>
                    <a:cubicBezTo>
                      <a:pt x="25520" y="31613"/>
                      <a:pt x="27346" y="29354"/>
                      <a:pt x="27140" y="26638"/>
                    </a:cubicBezTo>
                    <a:lnTo>
                      <a:pt x="25451" y="3607"/>
                    </a:lnTo>
                    <a:cubicBezTo>
                      <a:pt x="25291" y="1598"/>
                      <a:pt x="23511" y="0"/>
                      <a:pt x="2148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8" name="Google Shape;2766;p34"/>
              <p:cNvSpPr/>
              <p:nvPr/>
            </p:nvSpPr>
            <p:spPr>
              <a:xfrm>
                <a:off x="7287758" y="3524362"/>
                <a:ext cx="400922" cy="463322"/>
              </a:xfrm>
              <a:custGeom>
                <a:avLst/>
                <a:ahLst/>
                <a:rect l="l" t="t" r="r" b="b"/>
                <a:pathLst>
                  <a:path w="25816" h="29834" extrusionOk="0">
                    <a:moveTo>
                      <a:pt x="5547" y="1"/>
                    </a:moveTo>
                    <a:cubicBezTo>
                      <a:pt x="3606" y="1"/>
                      <a:pt x="1940" y="1507"/>
                      <a:pt x="1803" y="3402"/>
                    </a:cubicBezTo>
                    <a:lnTo>
                      <a:pt x="183" y="25154"/>
                    </a:lnTo>
                    <a:cubicBezTo>
                      <a:pt x="0" y="27710"/>
                      <a:pt x="1712" y="29833"/>
                      <a:pt x="4040" y="29833"/>
                    </a:cubicBezTo>
                    <a:lnTo>
                      <a:pt x="21775" y="29833"/>
                    </a:lnTo>
                    <a:cubicBezTo>
                      <a:pt x="24081" y="29833"/>
                      <a:pt x="25815" y="27710"/>
                      <a:pt x="25633" y="25154"/>
                    </a:cubicBezTo>
                    <a:lnTo>
                      <a:pt x="24012" y="3402"/>
                    </a:lnTo>
                    <a:cubicBezTo>
                      <a:pt x="23875" y="1507"/>
                      <a:pt x="22186" y="1"/>
                      <a:pt x="2026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19" name="Google Shape;2767;p34"/>
              <p:cNvSpPr/>
              <p:nvPr/>
            </p:nvSpPr>
            <p:spPr>
              <a:xfrm>
                <a:off x="7589449" y="3672863"/>
                <a:ext cx="169805" cy="211332"/>
              </a:xfrm>
              <a:custGeom>
                <a:avLst/>
                <a:ahLst/>
                <a:rect l="l" t="t" r="r" b="b"/>
                <a:pathLst>
                  <a:path w="10934" h="13608" extrusionOk="0">
                    <a:moveTo>
                      <a:pt x="3402" y="0"/>
                    </a:moveTo>
                    <a:cubicBezTo>
                      <a:pt x="2923" y="0"/>
                      <a:pt x="2437" y="118"/>
                      <a:pt x="1986" y="369"/>
                    </a:cubicBezTo>
                    <a:cubicBezTo>
                      <a:pt x="548" y="1145"/>
                      <a:pt x="0" y="2948"/>
                      <a:pt x="776" y="4386"/>
                    </a:cubicBezTo>
                    <a:lnTo>
                      <a:pt x="4931" y="12055"/>
                    </a:lnTo>
                    <a:cubicBezTo>
                      <a:pt x="5456" y="13037"/>
                      <a:pt x="6483" y="13607"/>
                      <a:pt x="7533" y="13607"/>
                    </a:cubicBezTo>
                    <a:cubicBezTo>
                      <a:pt x="8012" y="13607"/>
                      <a:pt x="8491" y="13493"/>
                      <a:pt x="8948" y="13242"/>
                    </a:cubicBezTo>
                    <a:cubicBezTo>
                      <a:pt x="10386" y="12466"/>
                      <a:pt x="10934" y="10663"/>
                      <a:pt x="10158" y="9225"/>
                    </a:cubicBezTo>
                    <a:lnTo>
                      <a:pt x="6003" y="1556"/>
                    </a:lnTo>
                    <a:cubicBezTo>
                      <a:pt x="5470" y="568"/>
                      <a:pt x="4453" y="0"/>
                      <a:pt x="340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0" name="Google Shape;2768;p34"/>
              <p:cNvSpPr/>
              <p:nvPr/>
            </p:nvSpPr>
            <p:spPr>
              <a:xfrm>
                <a:off x="7278532" y="3905828"/>
                <a:ext cx="380019" cy="486120"/>
              </a:xfrm>
              <a:custGeom>
                <a:avLst/>
                <a:ahLst/>
                <a:rect l="l" t="t" r="r" b="b"/>
                <a:pathLst>
                  <a:path w="24470" h="31302" extrusionOk="0">
                    <a:moveTo>
                      <a:pt x="21890" y="1"/>
                    </a:moveTo>
                    <a:lnTo>
                      <a:pt x="17211" y="936"/>
                    </a:lnTo>
                    <a:lnTo>
                      <a:pt x="4383" y="891"/>
                    </a:lnTo>
                    <a:lnTo>
                      <a:pt x="1" y="1"/>
                    </a:lnTo>
                    <a:lnTo>
                      <a:pt x="1" y="1"/>
                    </a:lnTo>
                    <a:cubicBezTo>
                      <a:pt x="1" y="1"/>
                      <a:pt x="366" y="21114"/>
                      <a:pt x="1758" y="29879"/>
                    </a:cubicBezTo>
                    <a:cubicBezTo>
                      <a:pt x="1758" y="29879"/>
                      <a:pt x="3513" y="31302"/>
                      <a:pt x="6031" y="31302"/>
                    </a:cubicBezTo>
                    <a:cubicBezTo>
                      <a:pt x="7007" y="31302"/>
                      <a:pt x="8097" y="31088"/>
                      <a:pt x="9245" y="30495"/>
                    </a:cubicBezTo>
                    <a:lnTo>
                      <a:pt x="9747" y="10614"/>
                    </a:lnTo>
                    <a:lnTo>
                      <a:pt x="9747" y="10386"/>
                    </a:lnTo>
                    <a:cubicBezTo>
                      <a:pt x="10500" y="10340"/>
                      <a:pt x="11299" y="10340"/>
                      <a:pt x="12121" y="10340"/>
                    </a:cubicBezTo>
                    <a:lnTo>
                      <a:pt x="12121" y="10614"/>
                    </a:lnTo>
                    <a:lnTo>
                      <a:pt x="15590" y="30495"/>
                    </a:lnTo>
                    <a:cubicBezTo>
                      <a:pt x="16744" y="31088"/>
                      <a:pt x="17839" y="31302"/>
                      <a:pt x="18818" y="31302"/>
                    </a:cubicBezTo>
                    <a:cubicBezTo>
                      <a:pt x="21345" y="31302"/>
                      <a:pt x="23100" y="29879"/>
                      <a:pt x="23100" y="29879"/>
                    </a:cubicBezTo>
                    <a:cubicBezTo>
                      <a:pt x="24469" y="21114"/>
                      <a:pt x="21890" y="1"/>
                      <a:pt x="2189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1" name="Google Shape;2769;p34"/>
              <p:cNvSpPr/>
              <p:nvPr/>
            </p:nvSpPr>
            <p:spPr>
              <a:xfrm>
                <a:off x="7278532" y="3905828"/>
                <a:ext cx="364769" cy="349891"/>
              </a:xfrm>
              <a:custGeom>
                <a:avLst/>
                <a:ahLst/>
                <a:rect l="l" t="t" r="r" b="b"/>
                <a:pathLst>
                  <a:path w="23488" h="22530" extrusionOk="0">
                    <a:moveTo>
                      <a:pt x="21890" y="1"/>
                    </a:moveTo>
                    <a:lnTo>
                      <a:pt x="17211" y="936"/>
                    </a:lnTo>
                    <a:lnTo>
                      <a:pt x="4383" y="891"/>
                    </a:lnTo>
                    <a:lnTo>
                      <a:pt x="1" y="1"/>
                    </a:lnTo>
                    <a:lnTo>
                      <a:pt x="1" y="1"/>
                    </a:lnTo>
                    <a:cubicBezTo>
                      <a:pt x="1" y="1"/>
                      <a:pt x="206" y="11961"/>
                      <a:pt x="914" y="21616"/>
                    </a:cubicBezTo>
                    <a:cubicBezTo>
                      <a:pt x="2854" y="22027"/>
                      <a:pt x="5775" y="22461"/>
                      <a:pt x="9450" y="22529"/>
                    </a:cubicBezTo>
                    <a:lnTo>
                      <a:pt x="9747" y="10614"/>
                    </a:lnTo>
                    <a:lnTo>
                      <a:pt x="9747" y="10386"/>
                    </a:lnTo>
                    <a:cubicBezTo>
                      <a:pt x="10500" y="10340"/>
                      <a:pt x="11299" y="10340"/>
                      <a:pt x="12121" y="10340"/>
                    </a:cubicBezTo>
                    <a:lnTo>
                      <a:pt x="12121" y="10614"/>
                    </a:lnTo>
                    <a:lnTo>
                      <a:pt x="14175" y="22392"/>
                    </a:lnTo>
                    <a:cubicBezTo>
                      <a:pt x="17005" y="22210"/>
                      <a:pt x="20133" y="21776"/>
                      <a:pt x="23488" y="21000"/>
                    </a:cubicBezTo>
                    <a:cubicBezTo>
                      <a:pt x="23282" y="11459"/>
                      <a:pt x="21890" y="1"/>
                      <a:pt x="2189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2" name="Google Shape;2770;p34"/>
              <p:cNvSpPr/>
              <p:nvPr/>
            </p:nvSpPr>
            <p:spPr>
              <a:xfrm>
                <a:off x="7270020" y="3911497"/>
                <a:ext cx="377534" cy="309125"/>
              </a:xfrm>
              <a:custGeom>
                <a:avLst/>
                <a:ahLst/>
                <a:rect l="l" t="t" r="r" b="b"/>
                <a:pathLst>
                  <a:path w="24310" h="19905" extrusionOk="0">
                    <a:moveTo>
                      <a:pt x="549" y="1"/>
                    </a:moveTo>
                    <a:cubicBezTo>
                      <a:pt x="549" y="1"/>
                      <a:pt x="1" y="9496"/>
                      <a:pt x="526" y="18398"/>
                    </a:cubicBezTo>
                    <a:cubicBezTo>
                      <a:pt x="2512" y="19790"/>
                      <a:pt x="7487" y="19608"/>
                      <a:pt x="10523" y="19653"/>
                    </a:cubicBezTo>
                    <a:lnTo>
                      <a:pt x="10295" y="10637"/>
                    </a:lnTo>
                    <a:lnTo>
                      <a:pt x="10295" y="10386"/>
                    </a:lnTo>
                    <a:cubicBezTo>
                      <a:pt x="10828" y="10370"/>
                      <a:pt x="11383" y="10354"/>
                      <a:pt x="11953" y="10354"/>
                    </a:cubicBezTo>
                    <a:cubicBezTo>
                      <a:pt x="12189" y="10354"/>
                      <a:pt x="12428" y="10357"/>
                      <a:pt x="12669" y="10363"/>
                    </a:cubicBezTo>
                    <a:lnTo>
                      <a:pt x="12669" y="10637"/>
                    </a:lnTo>
                    <a:lnTo>
                      <a:pt x="13742" y="19904"/>
                    </a:lnTo>
                    <a:cubicBezTo>
                      <a:pt x="16686" y="19767"/>
                      <a:pt x="21365" y="19608"/>
                      <a:pt x="24310" y="18535"/>
                    </a:cubicBezTo>
                    <a:cubicBezTo>
                      <a:pt x="23899" y="9222"/>
                      <a:pt x="22438" y="1"/>
                      <a:pt x="22438" y="1"/>
                    </a:cubicBezTo>
                    <a:lnTo>
                      <a:pt x="17759" y="937"/>
                    </a:lnTo>
                    <a:lnTo>
                      <a:pt x="4931" y="891"/>
                    </a:lnTo>
                    <a:lnTo>
                      <a:pt x="549" y="1"/>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3" name="Google Shape;2771;p34"/>
              <p:cNvSpPr/>
              <p:nvPr/>
            </p:nvSpPr>
            <p:spPr>
              <a:xfrm>
                <a:off x="7376740" y="4068200"/>
                <a:ext cx="144631" cy="5249"/>
              </a:xfrm>
              <a:custGeom>
                <a:avLst/>
                <a:ahLst/>
                <a:rect l="l" t="t" r="r" b="b"/>
                <a:pathLst>
                  <a:path w="9313" h="338" extrusionOk="0">
                    <a:moveTo>
                      <a:pt x="4657" y="1"/>
                    </a:moveTo>
                    <a:cubicBezTo>
                      <a:pt x="3881" y="23"/>
                      <a:pt x="3104" y="46"/>
                      <a:pt x="2351" y="46"/>
                    </a:cubicBezTo>
                    <a:cubicBezTo>
                      <a:pt x="1575" y="92"/>
                      <a:pt x="822" y="115"/>
                      <a:pt x="46" y="183"/>
                    </a:cubicBezTo>
                    <a:cubicBezTo>
                      <a:pt x="23" y="183"/>
                      <a:pt x="0" y="206"/>
                      <a:pt x="0" y="252"/>
                    </a:cubicBezTo>
                    <a:cubicBezTo>
                      <a:pt x="0" y="274"/>
                      <a:pt x="23" y="320"/>
                      <a:pt x="46" y="320"/>
                    </a:cubicBezTo>
                    <a:cubicBezTo>
                      <a:pt x="434" y="332"/>
                      <a:pt x="822" y="337"/>
                      <a:pt x="1207" y="337"/>
                    </a:cubicBezTo>
                    <a:cubicBezTo>
                      <a:pt x="1592" y="337"/>
                      <a:pt x="1975" y="332"/>
                      <a:pt x="2351" y="320"/>
                    </a:cubicBezTo>
                    <a:lnTo>
                      <a:pt x="4657" y="297"/>
                    </a:lnTo>
                    <a:lnTo>
                      <a:pt x="9244" y="229"/>
                    </a:lnTo>
                    <a:cubicBezTo>
                      <a:pt x="9290" y="229"/>
                      <a:pt x="9313" y="183"/>
                      <a:pt x="9313" y="160"/>
                    </a:cubicBezTo>
                    <a:cubicBezTo>
                      <a:pt x="9313" y="115"/>
                      <a:pt x="9290" y="92"/>
                      <a:pt x="9244" y="92"/>
                    </a:cubicBezTo>
                    <a:cubicBezTo>
                      <a:pt x="7715" y="1"/>
                      <a:pt x="6186" y="1"/>
                      <a:pt x="465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4" name="Google Shape;2772;p34"/>
              <p:cNvSpPr/>
              <p:nvPr/>
            </p:nvSpPr>
            <p:spPr>
              <a:xfrm>
                <a:off x="7444800" y="3892719"/>
                <a:ext cx="5342" cy="144988"/>
              </a:xfrm>
              <a:custGeom>
                <a:avLst/>
                <a:ahLst/>
                <a:rect l="l" t="t" r="r" b="b"/>
                <a:pathLst>
                  <a:path w="344" h="9336" extrusionOk="0">
                    <a:moveTo>
                      <a:pt x="183" y="0"/>
                    </a:moveTo>
                    <a:cubicBezTo>
                      <a:pt x="138" y="0"/>
                      <a:pt x="115" y="23"/>
                      <a:pt x="92" y="69"/>
                    </a:cubicBezTo>
                    <a:cubicBezTo>
                      <a:pt x="46" y="822"/>
                      <a:pt x="23" y="1598"/>
                      <a:pt x="23" y="2374"/>
                    </a:cubicBezTo>
                    <a:cubicBezTo>
                      <a:pt x="1" y="3127"/>
                      <a:pt x="1" y="3903"/>
                      <a:pt x="1" y="4656"/>
                    </a:cubicBezTo>
                    <a:cubicBezTo>
                      <a:pt x="23" y="6186"/>
                      <a:pt x="46" y="7738"/>
                      <a:pt x="206" y="9267"/>
                    </a:cubicBezTo>
                    <a:cubicBezTo>
                      <a:pt x="206" y="9290"/>
                      <a:pt x="229" y="9336"/>
                      <a:pt x="275" y="9336"/>
                    </a:cubicBezTo>
                    <a:cubicBezTo>
                      <a:pt x="297" y="9313"/>
                      <a:pt x="343" y="9290"/>
                      <a:pt x="343" y="9244"/>
                    </a:cubicBezTo>
                    <a:cubicBezTo>
                      <a:pt x="297" y="8491"/>
                      <a:pt x="297" y="7715"/>
                      <a:pt x="297" y="6962"/>
                    </a:cubicBezTo>
                    <a:lnTo>
                      <a:pt x="297" y="4656"/>
                    </a:lnTo>
                    <a:lnTo>
                      <a:pt x="297" y="2374"/>
                    </a:lnTo>
                    <a:cubicBezTo>
                      <a:pt x="275" y="1598"/>
                      <a:pt x="275" y="845"/>
                      <a:pt x="229" y="69"/>
                    </a:cubicBezTo>
                    <a:cubicBezTo>
                      <a:pt x="229" y="23"/>
                      <a:pt x="206" y="0"/>
                      <a:pt x="18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5" name="Google Shape;2773;p34"/>
              <p:cNvSpPr/>
              <p:nvPr/>
            </p:nvSpPr>
            <p:spPr>
              <a:xfrm>
                <a:off x="7447286" y="3938088"/>
                <a:ext cx="24832" cy="92031"/>
              </a:xfrm>
              <a:custGeom>
                <a:avLst/>
                <a:ahLst/>
                <a:rect l="l" t="t" r="r" b="b"/>
                <a:pathLst>
                  <a:path w="1599" h="5926" extrusionOk="0">
                    <a:moveTo>
                      <a:pt x="1416" y="1"/>
                    </a:moveTo>
                    <a:cubicBezTo>
                      <a:pt x="1393" y="1"/>
                      <a:pt x="1347" y="24"/>
                      <a:pt x="1347" y="69"/>
                    </a:cubicBezTo>
                    <a:cubicBezTo>
                      <a:pt x="1324" y="1142"/>
                      <a:pt x="1324" y="2215"/>
                      <a:pt x="1256" y="3265"/>
                    </a:cubicBezTo>
                    <a:cubicBezTo>
                      <a:pt x="1187" y="3813"/>
                      <a:pt x="1165" y="4337"/>
                      <a:pt x="1028" y="4840"/>
                    </a:cubicBezTo>
                    <a:cubicBezTo>
                      <a:pt x="959" y="5091"/>
                      <a:pt x="868" y="5342"/>
                      <a:pt x="731" y="5524"/>
                    </a:cubicBezTo>
                    <a:cubicBezTo>
                      <a:pt x="598" y="5676"/>
                      <a:pt x="419" y="5764"/>
                      <a:pt x="232" y="5764"/>
                    </a:cubicBezTo>
                    <a:cubicBezTo>
                      <a:pt x="193" y="5764"/>
                      <a:pt x="154" y="5760"/>
                      <a:pt x="115" y="5753"/>
                    </a:cubicBezTo>
                    <a:lnTo>
                      <a:pt x="92" y="5753"/>
                    </a:lnTo>
                    <a:cubicBezTo>
                      <a:pt x="85" y="5746"/>
                      <a:pt x="76" y="5743"/>
                      <a:pt x="68" y="5743"/>
                    </a:cubicBezTo>
                    <a:cubicBezTo>
                      <a:pt x="46" y="5743"/>
                      <a:pt x="23" y="5759"/>
                      <a:pt x="23" y="5775"/>
                    </a:cubicBezTo>
                    <a:cubicBezTo>
                      <a:pt x="0" y="5821"/>
                      <a:pt x="23" y="5844"/>
                      <a:pt x="46" y="5867"/>
                    </a:cubicBezTo>
                    <a:cubicBezTo>
                      <a:pt x="134" y="5907"/>
                      <a:pt x="226" y="5926"/>
                      <a:pt x="318" y="5926"/>
                    </a:cubicBezTo>
                    <a:cubicBezTo>
                      <a:pt x="534" y="5926"/>
                      <a:pt x="746" y="5822"/>
                      <a:pt x="891" y="5661"/>
                    </a:cubicBezTo>
                    <a:cubicBezTo>
                      <a:pt x="1096" y="5456"/>
                      <a:pt x="1210" y="5182"/>
                      <a:pt x="1301" y="4908"/>
                    </a:cubicBezTo>
                    <a:cubicBezTo>
                      <a:pt x="1461" y="4383"/>
                      <a:pt x="1507" y="3835"/>
                      <a:pt x="1530" y="3288"/>
                    </a:cubicBezTo>
                    <a:cubicBezTo>
                      <a:pt x="1598" y="2215"/>
                      <a:pt x="1575" y="1142"/>
                      <a:pt x="1484" y="46"/>
                    </a:cubicBezTo>
                    <a:cubicBezTo>
                      <a:pt x="1484" y="24"/>
                      <a:pt x="1461" y="1"/>
                      <a:pt x="141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6" name="Google Shape;2774;p34"/>
              <p:cNvSpPr/>
              <p:nvPr/>
            </p:nvSpPr>
            <p:spPr>
              <a:xfrm>
                <a:off x="7283844" y="3928163"/>
                <a:ext cx="43624" cy="72820"/>
              </a:xfrm>
              <a:custGeom>
                <a:avLst/>
                <a:ahLst/>
                <a:rect l="l" t="t" r="r" b="b"/>
                <a:pathLst>
                  <a:path w="2809" h="4689" extrusionOk="0">
                    <a:moveTo>
                      <a:pt x="2717" y="1"/>
                    </a:moveTo>
                    <a:cubicBezTo>
                      <a:pt x="2672" y="1"/>
                      <a:pt x="2649" y="23"/>
                      <a:pt x="2649" y="69"/>
                    </a:cubicBezTo>
                    <a:cubicBezTo>
                      <a:pt x="2626" y="297"/>
                      <a:pt x="2626" y="548"/>
                      <a:pt x="2603" y="777"/>
                    </a:cubicBezTo>
                    <a:cubicBezTo>
                      <a:pt x="2557" y="982"/>
                      <a:pt x="2557" y="1233"/>
                      <a:pt x="2489" y="1439"/>
                    </a:cubicBezTo>
                    <a:lnTo>
                      <a:pt x="2398" y="1781"/>
                    </a:lnTo>
                    <a:lnTo>
                      <a:pt x="2283" y="2101"/>
                    </a:lnTo>
                    <a:cubicBezTo>
                      <a:pt x="2261" y="2215"/>
                      <a:pt x="2215" y="2306"/>
                      <a:pt x="2169" y="2420"/>
                    </a:cubicBezTo>
                    <a:cubicBezTo>
                      <a:pt x="2101" y="2511"/>
                      <a:pt x="2078" y="2625"/>
                      <a:pt x="2010" y="2717"/>
                    </a:cubicBezTo>
                    <a:cubicBezTo>
                      <a:pt x="1781" y="3105"/>
                      <a:pt x="1507" y="3470"/>
                      <a:pt x="1165" y="3767"/>
                    </a:cubicBezTo>
                    <a:cubicBezTo>
                      <a:pt x="846" y="4086"/>
                      <a:pt x="457" y="4360"/>
                      <a:pt x="69" y="4543"/>
                    </a:cubicBezTo>
                    <a:lnTo>
                      <a:pt x="47" y="4566"/>
                    </a:lnTo>
                    <a:cubicBezTo>
                      <a:pt x="24" y="4566"/>
                      <a:pt x="1" y="4611"/>
                      <a:pt x="24" y="4634"/>
                    </a:cubicBezTo>
                    <a:cubicBezTo>
                      <a:pt x="24" y="4668"/>
                      <a:pt x="48" y="4689"/>
                      <a:pt x="79" y="4689"/>
                    </a:cubicBezTo>
                    <a:cubicBezTo>
                      <a:pt x="91" y="4689"/>
                      <a:pt x="103" y="4686"/>
                      <a:pt x="115" y="4680"/>
                    </a:cubicBezTo>
                    <a:cubicBezTo>
                      <a:pt x="572" y="4543"/>
                      <a:pt x="982" y="4292"/>
                      <a:pt x="1348" y="3972"/>
                    </a:cubicBezTo>
                    <a:cubicBezTo>
                      <a:pt x="1713" y="3653"/>
                      <a:pt x="2032" y="3287"/>
                      <a:pt x="2261" y="2854"/>
                    </a:cubicBezTo>
                    <a:cubicBezTo>
                      <a:pt x="2329" y="2740"/>
                      <a:pt x="2375" y="2625"/>
                      <a:pt x="2420" y="2534"/>
                    </a:cubicBezTo>
                    <a:cubicBezTo>
                      <a:pt x="2466" y="2420"/>
                      <a:pt x="2512" y="2306"/>
                      <a:pt x="2557" y="2192"/>
                    </a:cubicBezTo>
                    <a:lnTo>
                      <a:pt x="2672" y="1849"/>
                    </a:lnTo>
                    <a:lnTo>
                      <a:pt x="2740" y="1484"/>
                    </a:lnTo>
                    <a:cubicBezTo>
                      <a:pt x="2763" y="1370"/>
                      <a:pt x="2763" y="1256"/>
                      <a:pt x="2786" y="1142"/>
                    </a:cubicBezTo>
                    <a:lnTo>
                      <a:pt x="2808" y="777"/>
                    </a:lnTo>
                    <a:cubicBezTo>
                      <a:pt x="2808" y="548"/>
                      <a:pt x="2786" y="297"/>
                      <a:pt x="2786" y="69"/>
                    </a:cubicBezTo>
                    <a:cubicBezTo>
                      <a:pt x="2763" y="23"/>
                      <a:pt x="2740" y="1"/>
                      <a:pt x="271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7" name="Google Shape;2775;p34"/>
              <p:cNvSpPr/>
              <p:nvPr/>
            </p:nvSpPr>
            <p:spPr>
              <a:xfrm>
                <a:off x="7575625" y="3928163"/>
                <a:ext cx="43608" cy="72836"/>
              </a:xfrm>
              <a:custGeom>
                <a:avLst/>
                <a:ahLst/>
                <a:rect l="l" t="t" r="r" b="b"/>
                <a:pathLst>
                  <a:path w="2808" h="4690" extrusionOk="0">
                    <a:moveTo>
                      <a:pt x="114" y="1"/>
                    </a:moveTo>
                    <a:cubicBezTo>
                      <a:pt x="69" y="1"/>
                      <a:pt x="46" y="23"/>
                      <a:pt x="46" y="69"/>
                    </a:cubicBezTo>
                    <a:cubicBezTo>
                      <a:pt x="23" y="297"/>
                      <a:pt x="0" y="548"/>
                      <a:pt x="0" y="777"/>
                    </a:cubicBezTo>
                    <a:lnTo>
                      <a:pt x="23" y="1142"/>
                    </a:lnTo>
                    <a:cubicBezTo>
                      <a:pt x="46" y="1256"/>
                      <a:pt x="46" y="1370"/>
                      <a:pt x="91" y="1484"/>
                    </a:cubicBezTo>
                    <a:lnTo>
                      <a:pt x="160" y="1849"/>
                    </a:lnTo>
                    <a:lnTo>
                      <a:pt x="251" y="2192"/>
                    </a:lnTo>
                    <a:cubicBezTo>
                      <a:pt x="297" y="2306"/>
                      <a:pt x="343" y="2420"/>
                      <a:pt x="388" y="2534"/>
                    </a:cubicBezTo>
                    <a:cubicBezTo>
                      <a:pt x="457" y="2625"/>
                      <a:pt x="480" y="2740"/>
                      <a:pt x="548" y="2854"/>
                    </a:cubicBezTo>
                    <a:cubicBezTo>
                      <a:pt x="776" y="3287"/>
                      <a:pt x="1096" y="3653"/>
                      <a:pt x="1461" y="3972"/>
                    </a:cubicBezTo>
                    <a:cubicBezTo>
                      <a:pt x="1826" y="4292"/>
                      <a:pt x="2237" y="4543"/>
                      <a:pt x="2716" y="4680"/>
                    </a:cubicBezTo>
                    <a:cubicBezTo>
                      <a:pt x="2723" y="4686"/>
                      <a:pt x="2732" y="4689"/>
                      <a:pt x="2741" y="4689"/>
                    </a:cubicBezTo>
                    <a:cubicBezTo>
                      <a:pt x="2762" y="4689"/>
                      <a:pt x="2785" y="4673"/>
                      <a:pt x="2785" y="4657"/>
                    </a:cubicBezTo>
                    <a:cubicBezTo>
                      <a:pt x="2808" y="4611"/>
                      <a:pt x="2785" y="4566"/>
                      <a:pt x="2762" y="4566"/>
                    </a:cubicBezTo>
                    <a:cubicBezTo>
                      <a:pt x="2351" y="4360"/>
                      <a:pt x="1963" y="4086"/>
                      <a:pt x="1644" y="3767"/>
                    </a:cubicBezTo>
                    <a:cubicBezTo>
                      <a:pt x="1301" y="3470"/>
                      <a:pt x="1027" y="3105"/>
                      <a:pt x="799" y="2717"/>
                    </a:cubicBezTo>
                    <a:cubicBezTo>
                      <a:pt x="731" y="2625"/>
                      <a:pt x="708" y="2511"/>
                      <a:pt x="639" y="2420"/>
                    </a:cubicBezTo>
                    <a:cubicBezTo>
                      <a:pt x="594" y="2306"/>
                      <a:pt x="548" y="2215"/>
                      <a:pt x="525" y="2101"/>
                    </a:cubicBezTo>
                    <a:lnTo>
                      <a:pt x="411" y="1781"/>
                    </a:lnTo>
                    <a:lnTo>
                      <a:pt x="320" y="1439"/>
                    </a:lnTo>
                    <a:cubicBezTo>
                      <a:pt x="251" y="1233"/>
                      <a:pt x="251" y="982"/>
                      <a:pt x="206" y="777"/>
                    </a:cubicBezTo>
                    <a:cubicBezTo>
                      <a:pt x="183" y="548"/>
                      <a:pt x="183" y="297"/>
                      <a:pt x="183" y="69"/>
                    </a:cubicBezTo>
                    <a:cubicBezTo>
                      <a:pt x="183" y="23"/>
                      <a:pt x="137" y="1"/>
                      <a:pt x="11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8" name="Google Shape;2776;p34"/>
              <p:cNvSpPr/>
              <p:nvPr/>
            </p:nvSpPr>
            <p:spPr>
              <a:xfrm>
                <a:off x="7246987" y="3526692"/>
                <a:ext cx="136105" cy="387474"/>
              </a:xfrm>
              <a:custGeom>
                <a:avLst/>
                <a:ahLst/>
                <a:rect l="l" t="t" r="r" b="b"/>
                <a:pathLst>
                  <a:path w="8764" h="24950" extrusionOk="0">
                    <a:moveTo>
                      <a:pt x="6416" y="1"/>
                    </a:moveTo>
                    <a:cubicBezTo>
                      <a:pt x="6148" y="1"/>
                      <a:pt x="5939" y="37"/>
                      <a:pt x="5866" y="79"/>
                    </a:cubicBezTo>
                    <a:cubicBezTo>
                      <a:pt x="5547" y="216"/>
                      <a:pt x="5204" y="421"/>
                      <a:pt x="4999" y="627"/>
                    </a:cubicBezTo>
                    <a:cubicBezTo>
                      <a:pt x="4520" y="1106"/>
                      <a:pt x="4086" y="1608"/>
                      <a:pt x="3698" y="2156"/>
                    </a:cubicBezTo>
                    <a:cubicBezTo>
                      <a:pt x="2922" y="3229"/>
                      <a:pt x="2351" y="4370"/>
                      <a:pt x="1872" y="5534"/>
                    </a:cubicBezTo>
                    <a:cubicBezTo>
                      <a:pt x="1415" y="6698"/>
                      <a:pt x="1050" y="7839"/>
                      <a:pt x="776" y="9004"/>
                    </a:cubicBezTo>
                    <a:cubicBezTo>
                      <a:pt x="639" y="9551"/>
                      <a:pt x="502" y="10145"/>
                      <a:pt x="388" y="10693"/>
                    </a:cubicBezTo>
                    <a:cubicBezTo>
                      <a:pt x="343" y="10989"/>
                      <a:pt x="297" y="11263"/>
                      <a:pt x="251" y="11560"/>
                    </a:cubicBezTo>
                    <a:lnTo>
                      <a:pt x="114" y="12473"/>
                    </a:lnTo>
                    <a:cubicBezTo>
                      <a:pt x="114" y="12610"/>
                      <a:pt x="91" y="12770"/>
                      <a:pt x="69" y="12929"/>
                    </a:cubicBezTo>
                    <a:lnTo>
                      <a:pt x="46" y="13363"/>
                    </a:lnTo>
                    <a:cubicBezTo>
                      <a:pt x="23" y="13660"/>
                      <a:pt x="0" y="13957"/>
                      <a:pt x="0" y="14253"/>
                    </a:cubicBezTo>
                    <a:cubicBezTo>
                      <a:pt x="0" y="14824"/>
                      <a:pt x="0" y="15395"/>
                      <a:pt x="46" y="15942"/>
                    </a:cubicBezTo>
                    <a:cubicBezTo>
                      <a:pt x="114" y="17061"/>
                      <a:pt x="274" y="18111"/>
                      <a:pt x="502" y="19115"/>
                    </a:cubicBezTo>
                    <a:cubicBezTo>
                      <a:pt x="708" y="20142"/>
                      <a:pt x="1004" y="21078"/>
                      <a:pt x="1347" y="21991"/>
                    </a:cubicBezTo>
                    <a:cubicBezTo>
                      <a:pt x="1438" y="22219"/>
                      <a:pt x="1529" y="22448"/>
                      <a:pt x="1621" y="22676"/>
                    </a:cubicBezTo>
                    <a:cubicBezTo>
                      <a:pt x="1712" y="22904"/>
                      <a:pt x="1803" y="23110"/>
                      <a:pt x="1895" y="23315"/>
                    </a:cubicBezTo>
                    <a:cubicBezTo>
                      <a:pt x="2100" y="23749"/>
                      <a:pt x="2328" y="24160"/>
                      <a:pt x="2579" y="24593"/>
                    </a:cubicBezTo>
                    <a:cubicBezTo>
                      <a:pt x="2726" y="24830"/>
                      <a:pt x="2956" y="24950"/>
                      <a:pt x="3212" y="24950"/>
                    </a:cubicBezTo>
                    <a:cubicBezTo>
                      <a:pt x="3474" y="24950"/>
                      <a:pt x="3763" y="24824"/>
                      <a:pt x="4017" y="24570"/>
                    </a:cubicBezTo>
                    <a:cubicBezTo>
                      <a:pt x="4405" y="24182"/>
                      <a:pt x="4565" y="23589"/>
                      <a:pt x="4474" y="23110"/>
                    </a:cubicBezTo>
                    <a:lnTo>
                      <a:pt x="4451" y="23041"/>
                    </a:lnTo>
                    <a:lnTo>
                      <a:pt x="4200" y="21694"/>
                    </a:lnTo>
                    <a:cubicBezTo>
                      <a:pt x="4109" y="21238"/>
                      <a:pt x="4017" y="20781"/>
                      <a:pt x="3949" y="20325"/>
                    </a:cubicBezTo>
                    <a:cubicBezTo>
                      <a:pt x="3789" y="19412"/>
                      <a:pt x="3652" y="18499"/>
                      <a:pt x="3561" y="17563"/>
                    </a:cubicBezTo>
                    <a:cubicBezTo>
                      <a:pt x="3470" y="16650"/>
                      <a:pt x="3401" y="15714"/>
                      <a:pt x="3401" y="14801"/>
                    </a:cubicBezTo>
                    <a:cubicBezTo>
                      <a:pt x="3378" y="14345"/>
                      <a:pt x="3424" y="13865"/>
                      <a:pt x="3424" y="13409"/>
                    </a:cubicBezTo>
                    <a:cubicBezTo>
                      <a:pt x="3424" y="13181"/>
                      <a:pt x="3447" y="12952"/>
                      <a:pt x="3470" y="12724"/>
                    </a:cubicBezTo>
                    <a:lnTo>
                      <a:pt x="3492" y="12404"/>
                    </a:lnTo>
                    <a:cubicBezTo>
                      <a:pt x="3515" y="12290"/>
                      <a:pt x="3538" y="12176"/>
                      <a:pt x="3538" y="12062"/>
                    </a:cubicBezTo>
                    <a:lnTo>
                      <a:pt x="3629" y="11400"/>
                    </a:lnTo>
                    <a:lnTo>
                      <a:pt x="3766" y="10647"/>
                    </a:lnTo>
                    <a:cubicBezTo>
                      <a:pt x="3858" y="10145"/>
                      <a:pt x="3949" y="9665"/>
                      <a:pt x="4040" y="9186"/>
                    </a:cubicBezTo>
                    <a:cubicBezTo>
                      <a:pt x="4268" y="8227"/>
                      <a:pt x="4497" y="7269"/>
                      <a:pt x="4771" y="6333"/>
                    </a:cubicBezTo>
                    <a:cubicBezTo>
                      <a:pt x="5067" y="5443"/>
                      <a:pt x="5387" y="4530"/>
                      <a:pt x="5775" y="3754"/>
                    </a:cubicBezTo>
                    <a:cubicBezTo>
                      <a:pt x="5980" y="3343"/>
                      <a:pt x="6186" y="2978"/>
                      <a:pt x="6414" y="2635"/>
                    </a:cubicBezTo>
                    <a:cubicBezTo>
                      <a:pt x="6642" y="2293"/>
                      <a:pt x="7008" y="1791"/>
                      <a:pt x="7281" y="1631"/>
                    </a:cubicBezTo>
                    <a:cubicBezTo>
                      <a:pt x="7532" y="1471"/>
                      <a:pt x="8331" y="1357"/>
                      <a:pt x="8331" y="1357"/>
                    </a:cubicBezTo>
                    <a:cubicBezTo>
                      <a:pt x="8422" y="1457"/>
                      <a:pt x="8496" y="1500"/>
                      <a:pt x="8547" y="1500"/>
                    </a:cubicBezTo>
                    <a:cubicBezTo>
                      <a:pt x="8764" y="1500"/>
                      <a:pt x="8564" y="715"/>
                      <a:pt x="7510" y="216"/>
                    </a:cubicBezTo>
                    <a:cubicBezTo>
                      <a:pt x="7148" y="54"/>
                      <a:pt x="6739" y="1"/>
                      <a:pt x="641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29" name="Google Shape;2777;p34"/>
              <p:cNvSpPr/>
              <p:nvPr/>
            </p:nvSpPr>
            <p:spPr>
              <a:xfrm>
                <a:off x="7260810" y="3546277"/>
                <a:ext cx="457638" cy="419434"/>
              </a:xfrm>
              <a:custGeom>
                <a:avLst/>
                <a:ahLst/>
                <a:rect l="l" t="t" r="r" b="b"/>
                <a:pathLst>
                  <a:path w="29468" h="27008" extrusionOk="0">
                    <a:moveTo>
                      <a:pt x="9767" y="0"/>
                    </a:moveTo>
                    <a:cubicBezTo>
                      <a:pt x="8831" y="0"/>
                      <a:pt x="7609" y="29"/>
                      <a:pt x="5981" y="119"/>
                    </a:cubicBezTo>
                    <a:cubicBezTo>
                      <a:pt x="5981" y="119"/>
                      <a:pt x="2055" y="1283"/>
                      <a:pt x="480" y="13586"/>
                    </a:cubicBezTo>
                    <a:lnTo>
                      <a:pt x="23" y="23971"/>
                    </a:lnTo>
                    <a:cubicBezTo>
                      <a:pt x="0" y="24473"/>
                      <a:pt x="297" y="24907"/>
                      <a:pt x="754" y="25067"/>
                    </a:cubicBezTo>
                    <a:cubicBezTo>
                      <a:pt x="2465" y="25660"/>
                      <a:pt x="6871" y="26961"/>
                      <a:pt x="12121" y="27007"/>
                    </a:cubicBezTo>
                    <a:lnTo>
                      <a:pt x="12303" y="27007"/>
                    </a:lnTo>
                    <a:cubicBezTo>
                      <a:pt x="19059" y="26961"/>
                      <a:pt x="23921" y="24656"/>
                      <a:pt x="23921" y="24656"/>
                    </a:cubicBezTo>
                    <a:lnTo>
                      <a:pt x="22985" y="13221"/>
                    </a:lnTo>
                    <a:lnTo>
                      <a:pt x="22985" y="13221"/>
                    </a:lnTo>
                    <a:cubicBezTo>
                      <a:pt x="23067" y="13225"/>
                      <a:pt x="23149" y="13228"/>
                      <a:pt x="23231" y="13228"/>
                    </a:cubicBezTo>
                    <a:cubicBezTo>
                      <a:pt x="26265" y="13228"/>
                      <a:pt x="29468" y="10025"/>
                      <a:pt x="29468" y="10025"/>
                    </a:cubicBezTo>
                    <a:cubicBezTo>
                      <a:pt x="29468" y="10025"/>
                      <a:pt x="27391" y="941"/>
                      <a:pt x="21114" y="279"/>
                    </a:cubicBezTo>
                    <a:cubicBezTo>
                      <a:pt x="18869" y="63"/>
                      <a:pt x="16756" y="4"/>
                      <a:pt x="15135" y="4"/>
                    </a:cubicBezTo>
                    <a:cubicBezTo>
                      <a:pt x="13674" y="4"/>
                      <a:pt x="12612" y="52"/>
                      <a:pt x="12212" y="73"/>
                    </a:cubicBezTo>
                    <a:cubicBezTo>
                      <a:pt x="11699" y="48"/>
                      <a:pt x="10969" y="0"/>
                      <a:pt x="976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0" name="Google Shape;2778;p34"/>
              <p:cNvSpPr/>
              <p:nvPr/>
            </p:nvSpPr>
            <p:spPr>
              <a:xfrm>
                <a:off x="7357946" y="3547101"/>
                <a:ext cx="166264" cy="81501"/>
              </a:xfrm>
              <a:custGeom>
                <a:avLst/>
                <a:ahLst/>
                <a:rect l="l" t="t" r="r" b="b"/>
                <a:pathLst>
                  <a:path w="10706" h="5248" extrusionOk="0">
                    <a:moveTo>
                      <a:pt x="5436" y="0"/>
                    </a:moveTo>
                    <a:cubicBezTo>
                      <a:pt x="4170" y="0"/>
                      <a:pt x="2736" y="76"/>
                      <a:pt x="1210" y="340"/>
                    </a:cubicBezTo>
                    <a:cubicBezTo>
                      <a:pt x="0" y="568"/>
                      <a:pt x="0" y="1527"/>
                      <a:pt x="0" y="1527"/>
                    </a:cubicBezTo>
                    <a:cubicBezTo>
                      <a:pt x="0" y="3581"/>
                      <a:pt x="1690" y="5247"/>
                      <a:pt x="3744" y="5247"/>
                    </a:cubicBezTo>
                    <a:lnTo>
                      <a:pt x="6277" y="5247"/>
                    </a:lnTo>
                    <a:cubicBezTo>
                      <a:pt x="8651" y="5247"/>
                      <a:pt x="10614" y="3581"/>
                      <a:pt x="10614" y="1184"/>
                    </a:cubicBezTo>
                    <a:cubicBezTo>
                      <a:pt x="10614" y="1184"/>
                      <a:pt x="10706" y="134"/>
                      <a:pt x="9427" y="134"/>
                    </a:cubicBezTo>
                    <a:cubicBezTo>
                      <a:pt x="8514" y="134"/>
                      <a:pt x="7124" y="0"/>
                      <a:pt x="543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1" name="Google Shape;2779;p34"/>
              <p:cNvSpPr/>
              <p:nvPr/>
            </p:nvSpPr>
            <p:spPr>
              <a:xfrm>
                <a:off x="7614269" y="3700899"/>
                <a:ext cx="120171" cy="53920"/>
              </a:xfrm>
              <a:custGeom>
                <a:avLst/>
                <a:ahLst/>
                <a:rect l="l" t="t" r="r" b="b"/>
                <a:pathLst>
                  <a:path w="7738" h="3472" extrusionOk="0">
                    <a:moveTo>
                      <a:pt x="6573" y="1"/>
                    </a:moveTo>
                    <a:cubicBezTo>
                      <a:pt x="6509" y="1"/>
                      <a:pt x="6446" y="16"/>
                      <a:pt x="6391" y="47"/>
                    </a:cubicBezTo>
                    <a:cubicBezTo>
                      <a:pt x="5592" y="549"/>
                      <a:pt x="3082" y="1919"/>
                      <a:pt x="411" y="1965"/>
                    </a:cubicBezTo>
                    <a:cubicBezTo>
                      <a:pt x="206" y="1987"/>
                      <a:pt x="23" y="2147"/>
                      <a:pt x="23" y="2353"/>
                    </a:cubicBezTo>
                    <a:lnTo>
                      <a:pt x="0" y="3060"/>
                    </a:lnTo>
                    <a:cubicBezTo>
                      <a:pt x="0" y="3288"/>
                      <a:pt x="183" y="3471"/>
                      <a:pt x="388" y="3471"/>
                    </a:cubicBezTo>
                    <a:cubicBezTo>
                      <a:pt x="3515" y="3403"/>
                      <a:pt x="6231" y="1850"/>
                      <a:pt x="7167" y="1348"/>
                    </a:cubicBezTo>
                    <a:cubicBezTo>
                      <a:pt x="7738" y="1029"/>
                      <a:pt x="6916" y="161"/>
                      <a:pt x="6916" y="161"/>
                    </a:cubicBezTo>
                    <a:cubicBezTo>
                      <a:pt x="6826" y="56"/>
                      <a:pt x="6697" y="1"/>
                      <a:pt x="657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2" name="Google Shape;2780;p34"/>
              <p:cNvSpPr/>
              <p:nvPr/>
            </p:nvSpPr>
            <p:spPr>
              <a:xfrm>
                <a:off x="7524572" y="3542752"/>
                <a:ext cx="137549" cy="361507"/>
              </a:xfrm>
              <a:custGeom>
                <a:avLst/>
                <a:ahLst/>
                <a:rect l="l" t="t" r="r" b="b"/>
                <a:pathLst>
                  <a:path w="8857" h="23278" extrusionOk="0">
                    <a:moveTo>
                      <a:pt x="4087" y="1"/>
                    </a:moveTo>
                    <a:cubicBezTo>
                      <a:pt x="3561" y="1"/>
                      <a:pt x="3120" y="102"/>
                      <a:pt x="3013" y="163"/>
                    </a:cubicBezTo>
                    <a:cubicBezTo>
                      <a:pt x="2694" y="323"/>
                      <a:pt x="2351" y="551"/>
                      <a:pt x="2192" y="780"/>
                    </a:cubicBezTo>
                    <a:cubicBezTo>
                      <a:pt x="1804" y="1259"/>
                      <a:pt x="1484" y="1784"/>
                      <a:pt x="1210" y="2309"/>
                    </a:cubicBezTo>
                    <a:cubicBezTo>
                      <a:pt x="662" y="3404"/>
                      <a:pt x="388" y="4523"/>
                      <a:pt x="206" y="5641"/>
                    </a:cubicBezTo>
                    <a:cubicBezTo>
                      <a:pt x="23" y="6760"/>
                      <a:pt x="0" y="7855"/>
                      <a:pt x="23" y="8951"/>
                    </a:cubicBezTo>
                    <a:cubicBezTo>
                      <a:pt x="46" y="9476"/>
                      <a:pt x="69" y="10024"/>
                      <a:pt x="137" y="10549"/>
                    </a:cubicBezTo>
                    <a:cubicBezTo>
                      <a:pt x="160" y="10823"/>
                      <a:pt x="183" y="11074"/>
                      <a:pt x="229" y="11348"/>
                    </a:cubicBezTo>
                    <a:lnTo>
                      <a:pt x="388" y="12192"/>
                    </a:lnTo>
                    <a:cubicBezTo>
                      <a:pt x="411" y="12352"/>
                      <a:pt x="434" y="12489"/>
                      <a:pt x="457" y="12626"/>
                    </a:cubicBezTo>
                    <a:lnTo>
                      <a:pt x="571" y="13037"/>
                    </a:lnTo>
                    <a:cubicBezTo>
                      <a:pt x="639" y="13311"/>
                      <a:pt x="708" y="13585"/>
                      <a:pt x="799" y="13858"/>
                    </a:cubicBezTo>
                    <a:cubicBezTo>
                      <a:pt x="982" y="14383"/>
                      <a:pt x="1142" y="14908"/>
                      <a:pt x="1370" y="15411"/>
                    </a:cubicBezTo>
                    <a:cubicBezTo>
                      <a:pt x="1781" y="16415"/>
                      <a:pt x="2306" y="17351"/>
                      <a:pt x="2876" y="18264"/>
                    </a:cubicBezTo>
                    <a:cubicBezTo>
                      <a:pt x="3424" y="19154"/>
                      <a:pt x="4063" y="19998"/>
                      <a:pt x="4725" y="20797"/>
                    </a:cubicBezTo>
                    <a:cubicBezTo>
                      <a:pt x="4885" y="20980"/>
                      <a:pt x="5068" y="21185"/>
                      <a:pt x="5227" y="21368"/>
                    </a:cubicBezTo>
                    <a:cubicBezTo>
                      <a:pt x="5410" y="21573"/>
                      <a:pt x="5593" y="21756"/>
                      <a:pt x="5775" y="21939"/>
                    </a:cubicBezTo>
                    <a:cubicBezTo>
                      <a:pt x="6140" y="22327"/>
                      <a:pt x="6483" y="22669"/>
                      <a:pt x="6916" y="23011"/>
                    </a:cubicBezTo>
                    <a:cubicBezTo>
                      <a:pt x="7134" y="23189"/>
                      <a:pt x="7390" y="23277"/>
                      <a:pt x="7644" y="23277"/>
                    </a:cubicBezTo>
                    <a:cubicBezTo>
                      <a:pt x="7976" y="23277"/>
                      <a:pt x="8304" y="23126"/>
                      <a:pt x="8537" y="22829"/>
                    </a:cubicBezTo>
                    <a:cubicBezTo>
                      <a:pt x="8834" y="22418"/>
                      <a:pt x="8857" y="21870"/>
                      <a:pt x="8605" y="21436"/>
                    </a:cubicBezTo>
                    <a:lnTo>
                      <a:pt x="8560" y="21368"/>
                    </a:lnTo>
                    <a:lnTo>
                      <a:pt x="7829" y="20181"/>
                    </a:lnTo>
                    <a:cubicBezTo>
                      <a:pt x="7601" y="19770"/>
                      <a:pt x="7350" y="19359"/>
                      <a:pt x="7122" y="18948"/>
                    </a:cubicBezTo>
                    <a:cubicBezTo>
                      <a:pt x="6665" y="18127"/>
                      <a:pt x="6232" y="17305"/>
                      <a:pt x="5844" y="16461"/>
                    </a:cubicBezTo>
                    <a:cubicBezTo>
                      <a:pt x="5456" y="15639"/>
                      <a:pt x="5090" y="14794"/>
                      <a:pt x="4794" y="13950"/>
                    </a:cubicBezTo>
                    <a:cubicBezTo>
                      <a:pt x="4634" y="13516"/>
                      <a:pt x="4543" y="13105"/>
                      <a:pt x="4406" y="12672"/>
                    </a:cubicBezTo>
                    <a:cubicBezTo>
                      <a:pt x="4337" y="12466"/>
                      <a:pt x="4292" y="12261"/>
                      <a:pt x="4246" y="12055"/>
                    </a:cubicBezTo>
                    <a:lnTo>
                      <a:pt x="4177" y="11736"/>
                    </a:lnTo>
                    <a:cubicBezTo>
                      <a:pt x="4155" y="11622"/>
                      <a:pt x="4132" y="11530"/>
                      <a:pt x="4109" y="11416"/>
                    </a:cubicBezTo>
                    <a:lnTo>
                      <a:pt x="4018" y="10800"/>
                    </a:lnTo>
                    <a:lnTo>
                      <a:pt x="3926" y="10115"/>
                    </a:lnTo>
                    <a:cubicBezTo>
                      <a:pt x="3858" y="9636"/>
                      <a:pt x="3835" y="9179"/>
                      <a:pt x="3789" y="8723"/>
                    </a:cubicBezTo>
                    <a:cubicBezTo>
                      <a:pt x="3744" y="7810"/>
                      <a:pt x="3698" y="6920"/>
                      <a:pt x="3721" y="6029"/>
                    </a:cubicBezTo>
                    <a:cubicBezTo>
                      <a:pt x="3767" y="5162"/>
                      <a:pt x="3858" y="4317"/>
                      <a:pt x="4063" y="3541"/>
                    </a:cubicBezTo>
                    <a:cubicBezTo>
                      <a:pt x="4155" y="3153"/>
                      <a:pt x="4269" y="2788"/>
                      <a:pt x="4428" y="2446"/>
                    </a:cubicBezTo>
                    <a:cubicBezTo>
                      <a:pt x="4565" y="2103"/>
                      <a:pt x="4839" y="1601"/>
                      <a:pt x="5068" y="1419"/>
                    </a:cubicBezTo>
                    <a:cubicBezTo>
                      <a:pt x="5341" y="1236"/>
                      <a:pt x="6186" y="1053"/>
                      <a:pt x="6186" y="1053"/>
                    </a:cubicBezTo>
                    <a:cubicBezTo>
                      <a:pt x="6307" y="1123"/>
                      <a:pt x="6397" y="1154"/>
                      <a:pt x="6457" y="1154"/>
                    </a:cubicBezTo>
                    <a:cubicBezTo>
                      <a:pt x="6746" y="1154"/>
                      <a:pt x="6290" y="436"/>
                      <a:pt x="4908" y="95"/>
                    </a:cubicBezTo>
                    <a:cubicBezTo>
                      <a:pt x="4634" y="26"/>
                      <a:pt x="4350" y="1"/>
                      <a:pt x="408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3" name="Google Shape;2781;p34"/>
              <p:cNvSpPr/>
              <p:nvPr/>
            </p:nvSpPr>
            <p:spPr>
              <a:xfrm>
                <a:off x="7534854" y="3646847"/>
                <a:ext cx="224750" cy="257208"/>
              </a:xfrm>
              <a:custGeom>
                <a:avLst/>
                <a:ahLst/>
                <a:rect l="l" t="t" r="r" b="b"/>
                <a:pathLst>
                  <a:path w="14472" h="16562" extrusionOk="0">
                    <a:moveTo>
                      <a:pt x="3399" y="1"/>
                    </a:moveTo>
                    <a:cubicBezTo>
                      <a:pt x="2909" y="1"/>
                      <a:pt x="2416" y="122"/>
                      <a:pt x="1963" y="377"/>
                    </a:cubicBezTo>
                    <a:cubicBezTo>
                      <a:pt x="525" y="1176"/>
                      <a:pt x="0" y="3002"/>
                      <a:pt x="799" y="4440"/>
                    </a:cubicBezTo>
                    <a:lnTo>
                      <a:pt x="6391" y="14483"/>
                    </a:lnTo>
                    <a:cubicBezTo>
                      <a:pt x="6505" y="14689"/>
                      <a:pt x="6642" y="14894"/>
                      <a:pt x="6802" y="15100"/>
                    </a:cubicBezTo>
                    <a:cubicBezTo>
                      <a:pt x="7609" y="16061"/>
                      <a:pt x="8769" y="16561"/>
                      <a:pt x="9934" y="16561"/>
                    </a:cubicBezTo>
                    <a:cubicBezTo>
                      <a:pt x="10844" y="16561"/>
                      <a:pt x="11758" y="16255"/>
                      <a:pt x="12509" y="15625"/>
                    </a:cubicBezTo>
                    <a:cubicBezTo>
                      <a:pt x="14220" y="14187"/>
                      <a:pt x="14472" y="11653"/>
                      <a:pt x="13034" y="9918"/>
                    </a:cubicBezTo>
                    <a:lnTo>
                      <a:pt x="5707" y="1085"/>
                    </a:lnTo>
                    <a:cubicBezTo>
                      <a:pt x="5123" y="384"/>
                      <a:pt x="4268" y="1"/>
                      <a:pt x="339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4" name="Google Shape;2782;p34"/>
              <p:cNvSpPr/>
              <p:nvPr/>
            </p:nvSpPr>
            <p:spPr>
              <a:xfrm>
                <a:off x="7636246" y="3811875"/>
                <a:ext cx="153141" cy="128340"/>
              </a:xfrm>
              <a:custGeom>
                <a:avLst/>
                <a:ahLst/>
                <a:rect l="l" t="t" r="r" b="b"/>
                <a:pathLst>
                  <a:path w="9861" h="8264" extrusionOk="0">
                    <a:moveTo>
                      <a:pt x="8925" y="1370"/>
                    </a:moveTo>
                    <a:cubicBezTo>
                      <a:pt x="9861" y="2740"/>
                      <a:pt x="8857" y="5091"/>
                      <a:pt x="6642" y="6620"/>
                    </a:cubicBezTo>
                    <a:cubicBezTo>
                      <a:pt x="4451" y="8150"/>
                      <a:pt x="1895" y="8264"/>
                      <a:pt x="936" y="6894"/>
                    </a:cubicBezTo>
                    <a:cubicBezTo>
                      <a:pt x="0" y="5525"/>
                      <a:pt x="1005" y="3196"/>
                      <a:pt x="3219" y="1667"/>
                    </a:cubicBezTo>
                    <a:cubicBezTo>
                      <a:pt x="5410" y="138"/>
                      <a:pt x="7966" y="1"/>
                      <a:pt x="8925" y="137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5" name="Google Shape;2783;p34"/>
              <p:cNvSpPr/>
              <p:nvPr/>
            </p:nvSpPr>
            <p:spPr>
              <a:xfrm>
                <a:off x="7505779" y="3607147"/>
                <a:ext cx="112391" cy="106318"/>
              </a:xfrm>
              <a:custGeom>
                <a:avLst/>
                <a:ahLst/>
                <a:rect l="l" t="t" r="r" b="b"/>
                <a:pathLst>
                  <a:path w="7237" h="6846" extrusionOk="0">
                    <a:moveTo>
                      <a:pt x="4983" y="1"/>
                    </a:moveTo>
                    <a:cubicBezTo>
                      <a:pt x="4964" y="1"/>
                      <a:pt x="4947" y="4"/>
                      <a:pt x="4931" y="12"/>
                    </a:cubicBezTo>
                    <a:cubicBezTo>
                      <a:pt x="4406" y="240"/>
                      <a:pt x="4543" y="1541"/>
                      <a:pt x="4543" y="1541"/>
                    </a:cubicBezTo>
                    <a:cubicBezTo>
                      <a:pt x="4543" y="1541"/>
                      <a:pt x="3394" y="1348"/>
                      <a:pt x="2358" y="1348"/>
                    </a:cubicBezTo>
                    <a:cubicBezTo>
                      <a:pt x="1722" y="1348"/>
                      <a:pt x="1128" y="1421"/>
                      <a:pt x="868" y="1655"/>
                    </a:cubicBezTo>
                    <a:cubicBezTo>
                      <a:pt x="160" y="2317"/>
                      <a:pt x="799" y="2956"/>
                      <a:pt x="799" y="2956"/>
                    </a:cubicBezTo>
                    <a:cubicBezTo>
                      <a:pt x="799" y="2956"/>
                      <a:pt x="1" y="3458"/>
                      <a:pt x="708" y="4440"/>
                    </a:cubicBezTo>
                    <a:cubicBezTo>
                      <a:pt x="708" y="4440"/>
                      <a:pt x="23" y="5262"/>
                      <a:pt x="845" y="5901"/>
                    </a:cubicBezTo>
                    <a:cubicBezTo>
                      <a:pt x="1826" y="6670"/>
                      <a:pt x="2665" y="6846"/>
                      <a:pt x="3226" y="6846"/>
                    </a:cubicBezTo>
                    <a:cubicBezTo>
                      <a:pt x="3697" y="6846"/>
                      <a:pt x="3972" y="6722"/>
                      <a:pt x="3972" y="6722"/>
                    </a:cubicBezTo>
                    <a:lnTo>
                      <a:pt x="7236" y="3253"/>
                    </a:lnTo>
                    <a:cubicBezTo>
                      <a:pt x="7236" y="3253"/>
                      <a:pt x="5546" y="1"/>
                      <a:pt x="498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6" name="Google Shape;2784;p34"/>
              <p:cNvSpPr/>
              <p:nvPr/>
            </p:nvSpPr>
            <p:spPr>
              <a:xfrm>
                <a:off x="7226422" y="4378406"/>
                <a:ext cx="58859" cy="48935"/>
              </a:xfrm>
              <a:custGeom>
                <a:avLst/>
                <a:ahLst/>
                <a:rect l="l" t="t" r="r" b="b"/>
                <a:pathLst>
                  <a:path w="3790" h="3151" extrusionOk="0">
                    <a:moveTo>
                      <a:pt x="3310" y="1"/>
                    </a:moveTo>
                    <a:lnTo>
                      <a:pt x="3310" y="1"/>
                    </a:lnTo>
                    <a:cubicBezTo>
                      <a:pt x="0" y="663"/>
                      <a:pt x="594" y="2717"/>
                      <a:pt x="594" y="2717"/>
                    </a:cubicBezTo>
                    <a:cubicBezTo>
                      <a:pt x="1552" y="2922"/>
                      <a:pt x="2032" y="3059"/>
                      <a:pt x="3173" y="3151"/>
                    </a:cubicBezTo>
                    <a:cubicBezTo>
                      <a:pt x="3675" y="2146"/>
                      <a:pt x="3789" y="1073"/>
                      <a:pt x="331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7" name="Google Shape;2785;p34"/>
              <p:cNvSpPr/>
              <p:nvPr/>
            </p:nvSpPr>
            <p:spPr>
              <a:xfrm>
                <a:off x="7274991" y="4330707"/>
                <a:ext cx="150237" cy="98165"/>
              </a:xfrm>
              <a:custGeom>
                <a:avLst/>
                <a:ahLst/>
                <a:rect l="l" t="t" r="r" b="b"/>
                <a:pathLst>
                  <a:path w="9674" h="6321" extrusionOk="0">
                    <a:moveTo>
                      <a:pt x="3473" y="1"/>
                    </a:moveTo>
                    <a:cubicBezTo>
                      <a:pt x="980" y="1"/>
                      <a:pt x="1256" y="2821"/>
                      <a:pt x="1256" y="2821"/>
                    </a:cubicBezTo>
                    <a:cubicBezTo>
                      <a:pt x="936" y="2843"/>
                      <a:pt x="913" y="2843"/>
                      <a:pt x="137" y="3003"/>
                    </a:cubicBezTo>
                    <a:cubicBezTo>
                      <a:pt x="617" y="4076"/>
                      <a:pt x="502" y="5149"/>
                      <a:pt x="0" y="6153"/>
                    </a:cubicBezTo>
                    <a:cubicBezTo>
                      <a:pt x="1470" y="6276"/>
                      <a:pt x="2878" y="6320"/>
                      <a:pt x="4143" y="6320"/>
                    </a:cubicBezTo>
                    <a:cubicBezTo>
                      <a:pt x="7337" y="6320"/>
                      <a:pt x="9610" y="6039"/>
                      <a:pt x="9610" y="6039"/>
                    </a:cubicBezTo>
                    <a:lnTo>
                      <a:pt x="9655" y="2638"/>
                    </a:lnTo>
                    <a:cubicBezTo>
                      <a:pt x="9674" y="1563"/>
                      <a:pt x="8805" y="764"/>
                      <a:pt x="7827" y="764"/>
                    </a:cubicBezTo>
                    <a:cubicBezTo>
                      <a:pt x="7579" y="764"/>
                      <a:pt x="7325" y="816"/>
                      <a:pt x="7076" y="926"/>
                    </a:cubicBezTo>
                    <a:cubicBezTo>
                      <a:pt x="6290" y="1263"/>
                      <a:pt x="6035" y="1688"/>
                      <a:pt x="5918" y="2006"/>
                    </a:cubicBezTo>
                    <a:lnTo>
                      <a:pt x="5918" y="2006"/>
                    </a:lnTo>
                    <a:cubicBezTo>
                      <a:pt x="5916" y="2008"/>
                      <a:pt x="5914" y="2011"/>
                      <a:pt x="5913" y="2015"/>
                    </a:cubicBezTo>
                    <a:lnTo>
                      <a:pt x="5913" y="2015"/>
                    </a:lnTo>
                    <a:cubicBezTo>
                      <a:pt x="5976" y="1374"/>
                      <a:pt x="5268" y="127"/>
                      <a:pt x="3767" y="13"/>
                    </a:cubicBezTo>
                    <a:cubicBezTo>
                      <a:pt x="3665" y="5"/>
                      <a:pt x="3567" y="1"/>
                      <a:pt x="347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8" name="Google Shape;2786;p34"/>
              <p:cNvSpPr/>
              <p:nvPr/>
            </p:nvSpPr>
            <p:spPr>
              <a:xfrm>
                <a:off x="7234406" y="4419503"/>
                <a:ext cx="190538" cy="23745"/>
              </a:xfrm>
              <a:custGeom>
                <a:avLst/>
                <a:ahLst/>
                <a:rect l="l" t="t" r="r" b="b"/>
                <a:pathLst>
                  <a:path w="12269" h="1529" extrusionOk="0">
                    <a:moveTo>
                      <a:pt x="180" y="1"/>
                    </a:moveTo>
                    <a:cubicBezTo>
                      <a:pt x="1" y="1"/>
                      <a:pt x="240" y="870"/>
                      <a:pt x="240" y="870"/>
                    </a:cubicBezTo>
                    <a:cubicBezTo>
                      <a:pt x="2178" y="1374"/>
                      <a:pt x="4422" y="1529"/>
                      <a:pt x="6442" y="1529"/>
                    </a:cubicBezTo>
                    <a:cubicBezTo>
                      <a:pt x="9633" y="1529"/>
                      <a:pt x="12268" y="1144"/>
                      <a:pt x="12268" y="1144"/>
                    </a:cubicBezTo>
                    <a:lnTo>
                      <a:pt x="12268" y="390"/>
                    </a:lnTo>
                    <a:cubicBezTo>
                      <a:pt x="12268" y="390"/>
                      <a:pt x="10456" y="568"/>
                      <a:pt x="7827" y="568"/>
                    </a:cubicBezTo>
                    <a:cubicBezTo>
                      <a:pt x="5654" y="568"/>
                      <a:pt x="2921" y="447"/>
                      <a:pt x="194" y="2"/>
                    </a:cubicBezTo>
                    <a:cubicBezTo>
                      <a:pt x="189" y="1"/>
                      <a:pt x="184" y="1"/>
                      <a:pt x="18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39" name="Google Shape;2787;p34"/>
              <p:cNvSpPr/>
              <p:nvPr/>
            </p:nvSpPr>
            <p:spPr>
              <a:xfrm>
                <a:off x="7376025" y="4376278"/>
                <a:ext cx="27317" cy="26960"/>
              </a:xfrm>
              <a:custGeom>
                <a:avLst/>
                <a:ahLst/>
                <a:rect l="l" t="t" r="r" b="b"/>
                <a:pathLst>
                  <a:path w="1759" h="1736" extrusionOk="0">
                    <a:moveTo>
                      <a:pt x="891" y="1"/>
                    </a:moveTo>
                    <a:cubicBezTo>
                      <a:pt x="411" y="1"/>
                      <a:pt x="23" y="389"/>
                      <a:pt x="1" y="868"/>
                    </a:cubicBezTo>
                    <a:cubicBezTo>
                      <a:pt x="1" y="1347"/>
                      <a:pt x="389" y="1735"/>
                      <a:pt x="868" y="1735"/>
                    </a:cubicBezTo>
                    <a:cubicBezTo>
                      <a:pt x="1347" y="1735"/>
                      <a:pt x="1758" y="1347"/>
                      <a:pt x="1758" y="868"/>
                    </a:cubicBezTo>
                    <a:cubicBezTo>
                      <a:pt x="1758" y="389"/>
                      <a:pt x="1370" y="1"/>
                      <a:pt x="89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0" name="Google Shape;2788;p34"/>
              <p:cNvSpPr/>
              <p:nvPr/>
            </p:nvSpPr>
            <p:spPr>
              <a:xfrm>
                <a:off x="7292355" y="4373032"/>
                <a:ext cx="52476" cy="8588"/>
              </a:xfrm>
              <a:custGeom>
                <a:avLst/>
                <a:ahLst/>
                <a:rect l="l" t="t" r="r" b="b"/>
                <a:pathLst>
                  <a:path w="3379" h="553" extrusionOk="0">
                    <a:moveTo>
                      <a:pt x="172" y="1"/>
                    </a:moveTo>
                    <a:cubicBezTo>
                      <a:pt x="78" y="1"/>
                      <a:pt x="24" y="82"/>
                      <a:pt x="24" y="164"/>
                    </a:cubicBezTo>
                    <a:cubicBezTo>
                      <a:pt x="1" y="255"/>
                      <a:pt x="69" y="347"/>
                      <a:pt x="183" y="347"/>
                    </a:cubicBezTo>
                    <a:lnTo>
                      <a:pt x="3173" y="552"/>
                    </a:lnTo>
                    <a:lnTo>
                      <a:pt x="3196" y="552"/>
                    </a:lnTo>
                    <a:cubicBezTo>
                      <a:pt x="3288" y="552"/>
                      <a:pt x="3356" y="484"/>
                      <a:pt x="3356" y="392"/>
                    </a:cubicBezTo>
                    <a:cubicBezTo>
                      <a:pt x="3379" y="278"/>
                      <a:pt x="3310" y="210"/>
                      <a:pt x="3196" y="210"/>
                    </a:cubicBezTo>
                    <a:lnTo>
                      <a:pt x="206" y="4"/>
                    </a:lnTo>
                    <a:cubicBezTo>
                      <a:pt x="194" y="2"/>
                      <a:pt x="183" y="1"/>
                      <a:pt x="17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1" name="Google Shape;2789;p34"/>
              <p:cNvSpPr/>
              <p:nvPr/>
            </p:nvSpPr>
            <p:spPr>
              <a:xfrm>
                <a:off x="7271791" y="4326327"/>
                <a:ext cx="76594" cy="45006"/>
              </a:xfrm>
              <a:custGeom>
                <a:avLst/>
                <a:ahLst/>
                <a:rect l="l" t="t" r="r" b="b"/>
                <a:pathLst>
                  <a:path w="4932" h="2898" extrusionOk="0">
                    <a:moveTo>
                      <a:pt x="1576" y="341"/>
                    </a:moveTo>
                    <a:cubicBezTo>
                      <a:pt x="1622" y="341"/>
                      <a:pt x="1644" y="341"/>
                      <a:pt x="1667" y="364"/>
                    </a:cubicBezTo>
                    <a:cubicBezTo>
                      <a:pt x="1736" y="409"/>
                      <a:pt x="1804" y="501"/>
                      <a:pt x="1850" y="569"/>
                    </a:cubicBezTo>
                    <a:cubicBezTo>
                      <a:pt x="2032" y="889"/>
                      <a:pt x="2101" y="1231"/>
                      <a:pt x="2192" y="1596"/>
                    </a:cubicBezTo>
                    <a:cubicBezTo>
                      <a:pt x="2215" y="1710"/>
                      <a:pt x="2261" y="1847"/>
                      <a:pt x="2283" y="1961"/>
                    </a:cubicBezTo>
                    <a:lnTo>
                      <a:pt x="2215" y="1916"/>
                    </a:lnTo>
                    <a:cubicBezTo>
                      <a:pt x="1918" y="1528"/>
                      <a:pt x="1690" y="1094"/>
                      <a:pt x="1553" y="637"/>
                    </a:cubicBezTo>
                    <a:cubicBezTo>
                      <a:pt x="1507" y="501"/>
                      <a:pt x="1507" y="386"/>
                      <a:pt x="1530" y="364"/>
                    </a:cubicBezTo>
                    <a:cubicBezTo>
                      <a:pt x="1553" y="341"/>
                      <a:pt x="1576" y="341"/>
                      <a:pt x="1576" y="341"/>
                    </a:cubicBezTo>
                    <a:close/>
                    <a:moveTo>
                      <a:pt x="549" y="1162"/>
                    </a:moveTo>
                    <a:cubicBezTo>
                      <a:pt x="663" y="1162"/>
                      <a:pt x="777" y="1231"/>
                      <a:pt x="891" y="1299"/>
                    </a:cubicBezTo>
                    <a:cubicBezTo>
                      <a:pt x="1279" y="1550"/>
                      <a:pt x="1644" y="1824"/>
                      <a:pt x="1964" y="2144"/>
                    </a:cubicBezTo>
                    <a:cubicBezTo>
                      <a:pt x="1987" y="2167"/>
                      <a:pt x="2010" y="2190"/>
                      <a:pt x="2032" y="2212"/>
                    </a:cubicBezTo>
                    <a:cubicBezTo>
                      <a:pt x="1530" y="2121"/>
                      <a:pt x="982" y="1870"/>
                      <a:pt x="526" y="1505"/>
                    </a:cubicBezTo>
                    <a:cubicBezTo>
                      <a:pt x="389" y="1391"/>
                      <a:pt x="366" y="1322"/>
                      <a:pt x="366" y="1277"/>
                    </a:cubicBezTo>
                    <a:cubicBezTo>
                      <a:pt x="366" y="1208"/>
                      <a:pt x="457" y="1162"/>
                      <a:pt x="549" y="1162"/>
                    </a:cubicBezTo>
                    <a:close/>
                    <a:moveTo>
                      <a:pt x="1594" y="1"/>
                    </a:moveTo>
                    <a:cubicBezTo>
                      <a:pt x="1495" y="1"/>
                      <a:pt x="1397" y="29"/>
                      <a:pt x="1325" y="90"/>
                    </a:cubicBezTo>
                    <a:cubicBezTo>
                      <a:pt x="1211" y="181"/>
                      <a:pt x="1097" y="364"/>
                      <a:pt x="1211" y="752"/>
                    </a:cubicBezTo>
                    <a:cubicBezTo>
                      <a:pt x="1279" y="911"/>
                      <a:pt x="1348" y="1071"/>
                      <a:pt x="1416" y="1231"/>
                    </a:cubicBezTo>
                    <a:cubicBezTo>
                      <a:pt x="1302" y="1162"/>
                      <a:pt x="1188" y="1071"/>
                      <a:pt x="1074" y="1003"/>
                    </a:cubicBezTo>
                    <a:cubicBezTo>
                      <a:pt x="937" y="911"/>
                      <a:pt x="754" y="820"/>
                      <a:pt x="549" y="820"/>
                    </a:cubicBezTo>
                    <a:cubicBezTo>
                      <a:pt x="320" y="820"/>
                      <a:pt x="47" y="980"/>
                      <a:pt x="24" y="1231"/>
                    </a:cubicBezTo>
                    <a:cubicBezTo>
                      <a:pt x="1" y="1505"/>
                      <a:pt x="229" y="1710"/>
                      <a:pt x="320" y="1756"/>
                    </a:cubicBezTo>
                    <a:cubicBezTo>
                      <a:pt x="594" y="2007"/>
                      <a:pt x="982" y="2235"/>
                      <a:pt x="1416" y="2395"/>
                    </a:cubicBezTo>
                    <a:cubicBezTo>
                      <a:pt x="1416" y="2486"/>
                      <a:pt x="1485" y="2578"/>
                      <a:pt x="1576" y="2578"/>
                    </a:cubicBezTo>
                    <a:lnTo>
                      <a:pt x="2466" y="2669"/>
                    </a:lnTo>
                    <a:cubicBezTo>
                      <a:pt x="2512" y="2692"/>
                      <a:pt x="2535" y="2692"/>
                      <a:pt x="2557" y="2692"/>
                    </a:cubicBezTo>
                    <a:lnTo>
                      <a:pt x="2626" y="2692"/>
                    </a:lnTo>
                    <a:lnTo>
                      <a:pt x="4726" y="2897"/>
                    </a:lnTo>
                    <a:lnTo>
                      <a:pt x="4749" y="2897"/>
                    </a:lnTo>
                    <a:cubicBezTo>
                      <a:pt x="4817" y="2897"/>
                      <a:pt x="4908" y="2829"/>
                      <a:pt x="4908" y="2737"/>
                    </a:cubicBezTo>
                    <a:cubicBezTo>
                      <a:pt x="4931" y="2646"/>
                      <a:pt x="4863" y="2555"/>
                      <a:pt x="4749" y="2555"/>
                    </a:cubicBezTo>
                    <a:lnTo>
                      <a:pt x="2786" y="2372"/>
                    </a:lnTo>
                    <a:cubicBezTo>
                      <a:pt x="2671" y="2098"/>
                      <a:pt x="2603" y="1824"/>
                      <a:pt x="2535" y="1528"/>
                    </a:cubicBezTo>
                    <a:cubicBezTo>
                      <a:pt x="2443" y="1140"/>
                      <a:pt x="2352" y="752"/>
                      <a:pt x="2146" y="409"/>
                    </a:cubicBezTo>
                    <a:cubicBezTo>
                      <a:pt x="2055" y="272"/>
                      <a:pt x="1987" y="158"/>
                      <a:pt x="1850" y="67"/>
                    </a:cubicBezTo>
                    <a:cubicBezTo>
                      <a:pt x="1774" y="24"/>
                      <a:pt x="1684" y="1"/>
                      <a:pt x="159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2" name="Google Shape;2790;p34"/>
              <p:cNvSpPr/>
              <p:nvPr/>
            </p:nvSpPr>
            <p:spPr>
              <a:xfrm>
                <a:off x="7661408" y="4378406"/>
                <a:ext cx="58859" cy="48935"/>
              </a:xfrm>
              <a:custGeom>
                <a:avLst/>
                <a:ahLst/>
                <a:rect l="l" t="t" r="r" b="b"/>
                <a:pathLst>
                  <a:path w="3790" h="3151" extrusionOk="0">
                    <a:moveTo>
                      <a:pt x="503" y="1"/>
                    </a:moveTo>
                    <a:cubicBezTo>
                      <a:pt x="1" y="1073"/>
                      <a:pt x="138" y="2146"/>
                      <a:pt x="617" y="3151"/>
                    </a:cubicBezTo>
                    <a:cubicBezTo>
                      <a:pt x="1758" y="3059"/>
                      <a:pt x="2261" y="2922"/>
                      <a:pt x="3219" y="2717"/>
                    </a:cubicBezTo>
                    <a:cubicBezTo>
                      <a:pt x="3219" y="2717"/>
                      <a:pt x="3790" y="663"/>
                      <a:pt x="50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3" name="Google Shape;2791;p34"/>
              <p:cNvSpPr/>
              <p:nvPr/>
            </p:nvSpPr>
            <p:spPr>
              <a:xfrm>
                <a:off x="7521807" y="4330707"/>
                <a:ext cx="149880" cy="98165"/>
              </a:xfrm>
              <a:custGeom>
                <a:avLst/>
                <a:ahLst/>
                <a:rect l="l" t="t" r="r" b="b"/>
                <a:pathLst>
                  <a:path w="9651" h="6321" extrusionOk="0">
                    <a:moveTo>
                      <a:pt x="6180" y="1"/>
                    </a:moveTo>
                    <a:cubicBezTo>
                      <a:pt x="6086" y="1"/>
                      <a:pt x="5987" y="5"/>
                      <a:pt x="5885" y="13"/>
                    </a:cubicBezTo>
                    <a:cubicBezTo>
                      <a:pt x="4401" y="127"/>
                      <a:pt x="3671" y="1383"/>
                      <a:pt x="3762" y="2022"/>
                    </a:cubicBezTo>
                    <a:cubicBezTo>
                      <a:pt x="3625" y="1702"/>
                      <a:pt x="3397" y="1268"/>
                      <a:pt x="2598" y="926"/>
                    </a:cubicBezTo>
                    <a:cubicBezTo>
                      <a:pt x="2349" y="816"/>
                      <a:pt x="2095" y="764"/>
                      <a:pt x="1847" y="764"/>
                    </a:cubicBezTo>
                    <a:cubicBezTo>
                      <a:pt x="869" y="764"/>
                      <a:pt x="0" y="1563"/>
                      <a:pt x="19" y="2638"/>
                    </a:cubicBezTo>
                    <a:lnTo>
                      <a:pt x="41" y="6039"/>
                    </a:lnTo>
                    <a:cubicBezTo>
                      <a:pt x="41" y="6039"/>
                      <a:pt x="2326" y="6320"/>
                      <a:pt x="5518" y="6320"/>
                    </a:cubicBezTo>
                    <a:cubicBezTo>
                      <a:pt x="6782" y="6320"/>
                      <a:pt x="8188" y="6276"/>
                      <a:pt x="9651" y="6153"/>
                    </a:cubicBezTo>
                    <a:cubicBezTo>
                      <a:pt x="9172" y="5149"/>
                      <a:pt x="9035" y="4076"/>
                      <a:pt x="9537" y="3003"/>
                    </a:cubicBezTo>
                    <a:cubicBezTo>
                      <a:pt x="8761" y="2843"/>
                      <a:pt x="8738" y="2843"/>
                      <a:pt x="8418" y="2821"/>
                    </a:cubicBezTo>
                    <a:cubicBezTo>
                      <a:pt x="8418" y="2821"/>
                      <a:pt x="8694" y="1"/>
                      <a:pt x="618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4" name="Google Shape;2792;p34"/>
              <p:cNvSpPr/>
              <p:nvPr/>
            </p:nvSpPr>
            <p:spPr>
              <a:xfrm>
                <a:off x="7539809" y="4376278"/>
                <a:ext cx="26960" cy="26960"/>
              </a:xfrm>
              <a:custGeom>
                <a:avLst/>
                <a:ahLst/>
                <a:rect l="l" t="t" r="r" b="b"/>
                <a:pathLst>
                  <a:path w="1736" h="1736" extrusionOk="0">
                    <a:moveTo>
                      <a:pt x="868" y="1"/>
                    </a:moveTo>
                    <a:cubicBezTo>
                      <a:pt x="389" y="1"/>
                      <a:pt x="1" y="389"/>
                      <a:pt x="1" y="868"/>
                    </a:cubicBezTo>
                    <a:cubicBezTo>
                      <a:pt x="1" y="1347"/>
                      <a:pt x="389" y="1735"/>
                      <a:pt x="868" y="1735"/>
                    </a:cubicBezTo>
                    <a:cubicBezTo>
                      <a:pt x="1348" y="1735"/>
                      <a:pt x="1736" y="1347"/>
                      <a:pt x="1736" y="868"/>
                    </a:cubicBezTo>
                    <a:cubicBezTo>
                      <a:pt x="1736" y="389"/>
                      <a:pt x="1348" y="1"/>
                      <a:pt x="86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5" name="Google Shape;2793;p34"/>
              <p:cNvSpPr/>
              <p:nvPr/>
            </p:nvSpPr>
            <p:spPr>
              <a:xfrm>
                <a:off x="7521730" y="4419503"/>
                <a:ext cx="190879" cy="23745"/>
              </a:xfrm>
              <a:custGeom>
                <a:avLst/>
                <a:ahLst/>
                <a:rect l="l" t="t" r="r" b="b"/>
                <a:pathLst>
                  <a:path w="12291" h="1529" extrusionOk="0">
                    <a:moveTo>
                      <a:pt x="12112" y="1"/>
                    </a:moveTo>
                    <a:cubicBezTo>
                      <a:pt x="12108" y="1"/>
                      <a:pt x="12103" y="1"/>
                      <a:pt x="12098" y="2"/>
                    </a:cubicBezTo>
                    <a:cubicBezTo>
                      <a:pt x="9371" y="447"/>
                      <a:pt x="6634" y="568"/>
                      <a:pt x="4455" y="568"/>
                    </a:cubicBezTo>
                    <a:cubicBezTo>
                      <a:pt x="1820" y="568"/>
                      <a:pt x="1" y="390"/>
                      <a:pt x="1" y="390"/>
                    </a:cubicBezTo>
                    <a:lnTo>
                      <a:pt x="1" y="390"/>
                    </a:lnTo>
                    <a:lnTo>
                      <a:pt x="24" y="1144"/>
                    </a:lnTo>
                    <a:cubicBezTo>
                      <a:pt x="24" y="1144"/>
                      <a:pt x="2659" y="1529"/>
                      <a:pt x="5844" y="1529"/>
                    </a:cubicBezTo>
                    <a:cubicBezTo>
                      <a:pt x="7862" y="1529"/>
                      <a:pt x="10100" y="1374"/>
                      <a:pt x="12030" y="870"/>
                    </a:cubicBezTo>
                    <a:cubicBezTo>
                      <a:pt x="12030" y="870"/>
                      <a:pt x="12290" y="1"/>
                      <a:pt x="1211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6" name="Google Shape;2794;p34"/>
              <p:cNvSpPr/>
              <p:nvPr/>
            </p:nvSpPr>
            <p:spPr>
              <a:xfrm>
                <a:off x="7602216" y="4373032"/>
                <a:ext cx="52119" cy="8588"/>
              </a:xfrm>
              <a:custGeom>
                <a:avLst/>
                <a:ahLst/>
                <a:rect l="l" t="t" r="r" b="b"/>
                <a:pathLst>
                  <a:path w="3356" h="553" extrusionOk="0">
                    <a:moveTo>
                      <a:pt x="3202" y="1"/>
                    </a:moveTo>
                    <a:cubicBezTo>
                      <a:pt x="3192" y="1"/>
                      <a:pt x="3182" y="2"/>
                      <a:pt x="3173" y="4"/>
                    </a:cubicBezTo>
                    <a:lnTo>
                      <a:pt x="160" y="210"/>
                    </a:lnTo>
                    <a:cubicBezTo>
                      <a:pt x="69" y="210"/>
                      <a:pt x="0" y="278"/>
                      <a:pt x="0" y="392"/>
                    </a:cubicBezTo>
                    <a:cubicBezTo>
                      <a:pt x="0" y="484"/>
                      <a:pt x="91" y="552"/>
                      <a:pt x="183" y="552"/>
                    </a:cubicBezTo>
                    <a:lnTo>
                      <a:pt x="3196" y="347"/>
                    </a:lnTo>
                    <a:cubicBezTo>
                      <a:pt x="3287" y="347"/>
                      <a:pt x="3355" y="255"/>
                      <a:pt x="3355" y="164"/>
                    </a:cubicBezTo>
                    <a:cubicBezTo>
                      <a:pt x="3355" y="82"/>
                      <a:pt x="3282" y="1"/>
                      <a:pt x="320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7" name="Google Shape;2795;p34"/>
              <p:cNvSpPr/>
              <p:nvPr/>
            </p:nvSpPr>
            <p:spPr>
              <a:xfrm>
                <a:off x="7598659" y="4326327"/>
                <a:ext cx="76594" cy="45006"/>
              </a:xfrm>
              <a:custGeom>
                <a:avLst/>
                <a:ahLst/>
                <a:rect l="l" t="t" r="r" b="b"/>
                <a:pathLst>
                  <a:path w="4932" h="2898" extrusionOk="0">
                    <a:moveTo>
                      <a:pt x="3333" y="341"/>
                    </a:moveTo>
                    <a:cubicBezTo>
                      <a:pt x="3356" y="341"/>
                      <a:pt x="3379" y="341"/>
                      <a:pt x="3379" y="364"/>
                    </a:cubicBezTo>
                    <a:cubicBezTo>
                      <a:pt x="3425" y="386"/>
                      <a:pt x="3425" y="501"/>
                      <a:pt x="3379" y="637"/>
                    </a:cubicBezTo>
                    <a:cubicBezTo>
                      <a:pt x="3219" y="1094"/>
                      <a:pt x="2991" y="1528"/>
                      <a:pt x="2694" y="1916"/>
                    </a:cubicBezTo>
                    <a:cubicBezTo>
                      <a:pt x="2675" y="1934"/>
                      <a:pt x="2657" y="1938"/>
                      <a:pt x="2651" y="1951"/>
                    </a:cubicBezTo>
                    <a:lnTo>
                      <a:pt x="2651" y="1951"/>
                    </a:lnTo>
                    <a:cubicBezTo>
                      <a:pt x="2673" y="1840"/>
                      <a:pt x="2695" y="1729"/>
                      <a:pt x="2717" y="1596"/>
                    </a:cubicBezTo>
                    <a:cubicBezTo>
                      <a:pt x="2808" y="1231"/>
                      <a:pt x="2900" y="889"/>
                      <a:pt x="3082" y="569"/>
                    </a:cubicBezTo>
                    <a:cubicBezTo>
                      <a:pt x="3128" y="501"/>
                      <a:pt x="3174" y="409"/>
                      <a:pt x="3242" y="364"/>
                    </a:cubicBezTo>
                    <a:cubicBezTo>
                      <a:pt x="3288" y="341"/>
                      <a:pt x="3311" y="341"/>
                      <a:pt x="3333" y="341"/>
                    </a:cubicBezTo>
                    <a:close/>
                    <a:moveTo>
                      <a:pt x="4383" y="1162"/>
                    </a:moveTo>
                    <a:cubicBezTo>
                      <a:pt x="4452" y="1162"/>
                      <a:pt x="4543" y="1208"/>
                      <a:pt x="4543" y="1277"/>
                    </a:cubicBezTo>
                    <a:cubicBezTo>
                      <a:pt x="4566" y="1322"/>
                      <a:pt x="4543" y="1391"/>
                      <a:pt x="4383" y="1505"/>
                    </a:cubicBezTo>
                    <a:cubicBezTo>
                      <a:pt x="3950" y="1870"/>
                      <a:pt x="3402" y="2121"/>
                      <a:pt x="2877" y="2212"/>
                    </a:cubicBezTo>
                    <a:cubicBezTo>
                      <a:pt x="2900" y="2190"/>
                      <a:pt x="2922" y="2167"/>
                      <a:pt x="2945" y="2144"/>
                    </a:cubicBezTo>
                    <a:cubicBezTo>
                      <a:pt x="3288" y="1824"/>
                      <a:pt x="3630" y="1550"/>
                      <a:pt x="4018" y="1299"/>
                    </a:cubicBezTo>
                    <a:cubicBezTo>
                      <a:pt x="4132" y="1231"/>
                      <a:pt x="4269" y="1162"/>
                      <a:pt x="4383" y="1162"/>
                    </a:cubicBezTo>
                    <a:close/>
                    <a:moveTo>
                      <a:pt x="3326" y="1"/>
                    </a:moveTo>
                    <a:cubicBezTo>
                      <a:pt x="3237" y="1"/>
                      <a:pt x="3146" y="24"/>
                      <a:pt x="3059" y="67"/>
                    </a:cubicBezTo>
                    <a:cubicBezTo>
                      <a:pt x="2945" y="158"/>
                      <a:pt x="2854" y="272"/>
                      <a:pt x="2786" y="409"/>
                    </a:cubicBezTo>
                    <a:cubicBezTo>
                      <a:pt x="2557" y="752"/>
                      <a:pt x="2489" y="1140"/>
                      <a:pt x="2397" y="1528"/>
                    </a:cubicBezTo>
                    <a:cubicBezTo>
                      <a:pt x="2329" y="1824"/>
                      <a:pt x="2261" y="2098"/>
                      <a:pt x="2124" y="2372"/>
                    </a:cubicBezTo>
                    <a:lnTo>
                      <a:pt x="161" y="2555"/>
                    </a:lnTo>
                    <a:cubicBezTo>
                      <a:pt x="69" y="2555"/>
                      <a:pt x="1" y="2646"/>
                      <a:pt x="1" y="2737"/>
                    </a:cubicBezTo>
                    <a:cubicBezTo>
                      <a:pt x="24" y="2829"/>
                      <a:pt x="92" y="2897"/>
                      <a:pt x="183" y="2897"/>
                    </a:cubicBezTo>
                    <a:lnTo>
                      <a:pt x="206" y="2897"/>
                    </a:lnTo>
                    <a:lnTo>
                      <a:pt x="2306" y="2692"/>
                    </a:lnTo>
                    <a:cubicBezTo>
                      <a:pt x="2321" y="2692"/>
                      <a:pt x="2337" y="2702"/>
                      <a:pt x="2345" y="2702"/>
                    </a:cubicBezTo>
                    <a:cubicBezTo>
                      <a:pt x="2349" y="2702"/>
                      <a:pt x="2352" y="2699"/>
                      <a:pt x="2352" y="2692"/>
                    </a:cubicBezTo>
                    <a:cubicBezTo>
                      <a:pt x="2397" y="2692"/>
                      <a:pt x="2420" y="2692"/>
                      <a:pt x="2443" y="2669"/>
                    </a:cubicBezTo>
                    <a:lnTo>
                      <a:pt x="3356" y="2578"/>
                    </a:lnTo>
                    <a:cubicBezTo>
                      <a:pt x="3447" y="2578"/>
                      <a:pt x="3516" y="2486"/>
                      <a:pt x="3516" y="2395"/>
                    </a:cubicBezTo>
                    <a:cubicBezTo>
                      <a:pt x="3927" y="2235"/>
                      <a:pt x="4315" y="2007"/>
                      <a:pt x="4612" y="1756"/>
                    </a:cubicBezTo>
                    <a:cubicBezTo>
                      <a:pt x="4680" y="1710"/>
                      <a:pt x="4931" y="1505"/>
                      <a:pt x="4885" y="1231"/>
                    </a:cubicBezTo>
                    <a:cubicBezTo>
                      <a:pt x="4863" y="980"/>
                      <a:pt x="4612" y="820"/>
                      <a:pt x="4383" y="820"/>
                    </a:cubicBezTo>
                    <a:cubicBezTo>
                      <a:pt x="4178" y="820"/>
                      <a:pt x="3995" y="911"/>
                      <a:pt x="3835" y="1003"/>
                    </a:cubicBezTo>
                    <a:cubicBezTo>
                      <a:pt x="3721" y="1071"/>
                      <a:pt x="3630" y="1162"/>
                      <a:pt x="3516" y="1231"/>
                    </a:cubicBezTo>
                    <a:cubicBezTo>
                      <a:pt x="3584" y="1071"/>
                      <a:pt x="3653" y="911"/>
                      <a:pt x="3699" y="752"/>
                    </a:cubicBezTo>
                    <a:cubicBezTo>
                      <a:pt x="3835" y="364"/>
                      <a:pt x="3721" y="181"/>
                      <a:pt x="3607" y="90"/>
                    </a:cubicBezTo>
                    <a:cubicBezTo>
                      <a:pt x="3523" y="29"/>
                      <a:pt x="3426" y="1"/>
                      <a:pt x="332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8" name="Google Shape;2796;p34"/>
              <p:cNvSpPr/>
              <p:nvPr/>
            </p:nvSpPr>
            <p:spPr>
              <a:xfrm>
                <a:off x="7536268" y="3459842"/>
                <a:ext cx="148544" cy="81905"/>
              </a:xfrm>
              <a:custGeom>
                <a:avLst/>
                <a:ahLst/>
                <a:rect l="l" t="t" r="r" b="b"/>
                <a:pathLst>
                  <a:path w="9565" h="5274" fill="none" extrusionOk="0">
                    <a:moveTo>
                      <a:pt x="9564" y="0"/>
                    </a:moveTo>
                    <a:cubicBezTo>
                      <a:pt x="9108" y="1963"/>
                      <a:pt x="7693" y="3698"/>
                      <a:pt x="5821" y="4474"/>
                    </a:cubicBezTo>
                    <a:cubicBezTo>
                      <a:pt x="3972" y="5273"/>
                      <a:pt x="1735" y="5090"/>
                      <a:pt x="1" y="4040"/>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49" name="Google Shape;2797;p34"/>
              <p:cNvSpPr/>
              <p:nvPr/>
            </p:nvSpPr>
            <p:spPr>
              <a:xfrm>
                <a:off x="7674175" y="3112049"/>
                <a:ext cx="144289" cy="301686"/>
              </a:xfrm>
              <a:custGeom>
                <a:avLst/>
                <a:ahLst/>
                <a:rect l="l" t="t" r="r" b="b"/>
                <a:pathLst>
                  <a:path w="9291" h="19426" fill="none" extrusionOk="0">
                    <a:moveTo>
                      <a:pt x="1" y="138"/>
                    </a:moveTo>
                    <a:cubicBezTo>
                      <a:pt x="2397" y="1"/>
                      <a:pt x="4657" y="1484"/>
                      <a:pt x="6163" y="3379"/>
                    </a:cubicBezTo>
                    <a:cubicBezTo>
                      <a:pt x="8400" y="6209"/>
                      <a:pt x="9291" y="10021"/>
                      <a:pt x="8537" y="13536"/>
                    </a:cubicBezTo>
                    <a:cubicBezTo>
                      <a:pt x="8195" y="15157"/>
                      <a:pt x="7487" y="16732"/>
                      <a:pt x="6232" y="17827"/>
                    </a:cubicBezTo>
                    <a:cubicBezTo>
                      <a:pt x="4999" y="18923"/>
                      <a:pt x="3173" y="19425"/>
                      <a:pt x="1644" y="18832"/>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0" name="Google Shape;2798;p34"/>
              <p:cNvSpPr/>
              <p:nvPr/>
            </p:nvSpPr>
            <p:spPr>
              <a:xfrm>
                <a:off x="7184580" y="3064909"/>
                <a:ext cx="76237" cy="181142"/>
              </a:xfrm>
              <a:custGeom>
                <a:avLst/>
                <a:ahLst/>
                <a:rect l="l" t="t" r="r" b="b"/>
                <a:pathLst>
                  <a:path w="4909" h="11664" fill="none" extrusionOk="0">
                    <a:moveTo>
                      <a:pt x="4908" y="0"/>
                    </a:moveTo>
                    <a:cubicBezTo>
                      <a:pt x="1804" y="1986"/>
                      <a:pt x="1" y="5843"/>
                      <a:pt x="457" y="9495"/>
                    </a:cubicBezTo>
                    <a:cubicBezTo>
                      <a:pt x="526" y="9998"/>
                      <a:pt x="640" y="10523"/>
                      <a:pt x="914" y="10933"/>
                    </a:cubicBezTo>
                    <a:cubicBezTo>
                      <a:pt x="1211" y="11367"/>
                      <a:pt x="1736" y="11664"/>
                      <a:pt x="2238" y="11550"/>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1" name="Google Shape;2799;p34"/>
              <p:cNvSpPr/>
              <p:nvPr/>
            </p:nvSpPr>
            <p:spPr>
              <a:xfrm>
                <a:off x="7229964" y="3350294"/>
                <a:ext cx="119829" cy="165193"/>
              </a:xfrm>
              <a:custGeom>
                <a:avLst/>
                <a:ahLst/>
                <a:rect l="l" t="t" r="r" b="b"/>
                <a:pathLst>
                  <a:path w="7716" h="10637" fill="none" extrusionOk="0">
                    <a:moveTo>
                      <a:pt x="7715" y="9815"/>
                    </a:moveTo>
                    <a:cubicBezTo>
                      <a:pt x="7327" y="10409"/>
                      <a:pt x="6620" y="10637"/>
                      <a:pt x="5981" y="10546"/>
                    </a:cubicBezTo>
                    <a:cubicBezTo>
                      <a:pt x="5342" y="10454"/>
                      <a:pt x="4748" y="10089"/>
                      <a:pt x="4223" y="9655"/>
                    </a:cubicBezTo>
                    <a:cubicBezTo>
                      <a:pt x="1530" y="7510"/>
                      <a:pt x="1" y="3675"/>
                      <a:pt x="366" y="0"/>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2" name="Google Shape;2800;p34"/>
              <p:cNvSpPr/>
              <p:nvPr/>
            </p:nvSpPr>
            <p:spPr>
              <a:xfrm>
                <a:off x="7191320" y="2974078"/>
                <a:ext cx="611494" cy="563289"/>
              </a:xfrm>
              <a:custGeom>
                <a:avLst/>
                <a:ahLst/>
                <a:rect l="l" t="t" r="r" b="b"/>
                <a:pathLst>
                  <a:path w="39375" h="36271" extrusionOk="0">
                    <a:moveTo>
                      <a:pt x="16909" y="1"/>
                    </a:moveTo>
                    <a:cubicBezTo>
                      <a:pt x="14402" y="1"/>
                      <a:pt x="13125" y="1237"/>
                      <a:pt x="13125" y="1237"/>
                    </a:cubicBezTo>
                    <a:cubicBezTo>
                      <a:pt x="13125" y="1237"/>
                      <a:pt x="12415" y="999"/>
                      <a:pt x="11322" y="999"/>
                    </a:cubicBezTo>
                    <a:cubicBezTo>
                      <a:pt x="10123" y="999"/>
                      <a:pt x="8464" y="1286"/>
                      <a:pt x="6780" y="2493"/>
                    </a:cubicBezTo>
                    <a:cubicBezTo>
                      <a:pt x="3538" y="4798"/>
                      <a:pt x="4223" y="6099"/>
                      <a:pt x="4223" y="6099"/>
                    </a:cubicBezTo>
                    <a:cubicBezTo>
                      <a:pt x="2283" y="7537"/>
                      <a:pt x="731" y="10459"/>
                      <a:pt x="366" y="13061"/>
                    </a:cubicBezTo>
                    <a:cubicBezTo>
                      <a:pt x="1" y="15686"/>
                      <a:pt x="1735" y="16987"/>
                      <a:pt x="1735" y="16987"/>
                    </a:cubicBezTo>
                    <a:cubicBezTo>
                      <a:pt x="1735" y="16987"/>
                      <a:pt x="1667" y="19041"/>
                      <a:pt x="1849" y="21095"/>
                    </a:cubicBezTo>
                    <a:cubicBezTo>
                      <a:pt x="2032" y="23150"/>
                      <a:pt x="2397" y="26459"/>
                      <a:pt x="4223" y="29746"/>
                    </a:cubicBezTo>
                    <a:cubicBezTo>
                      <a:pt x="6518" y="33861"/>
                      <a:pt x="8916" y="34135"/>
                      <a:pt x="9514" y="34135"/>
                    </a:cubicBezTo>
                    <a:cubicBezTo>
                      <a:pt x="9606" y="34135"/>
                      <a:pt x="9656" y="34129"/>
                      <a:pt x="9656" y="34129"/>
                    </a:cubicBezTo>
                    <a:cubicBezTo>
                      <a:pt x="11592" y="35932"/>
                      <a:pt x="13988" y="36012"/>
                      <a:pt x="17179" y="36012"/>
                    </a:cubicBezTo>
                    <a:cubicBezTo>
                      <a:pt x="17490" y="36012"/>
                      <a:pt x="17809" y="36011"/>
                      <a:pt x="18135" y="36011"/>
                    </a:cubicBezTo>
                    <a:cubicBezTo>
                      <a:pt x="19631" y="36011"/>
                      <a:pt x="21291" y="36027"/>
                      <a:pt x="23145" y="36206"/>
                    </a:cubicBezTo>
                    <a:cubicBezTo>
                      <a:pt x="23604" y="36250"/>
                      <a:pt x="24035" y="36270"/>
                      <a:pt x="24439" y="36270"/>
                    </a:cubicBezTo>
                    <a:cubicBezTo>
                      <a:pt x="29674" y="36270"/>
                      <a:pt x="30584" y="32824"/>
                      <a:pt x="32024" y="32485"/>
                    </a:cubicBezTo>
                    <a:cubicBezTo>
                      <a:pt x="33577" y="32097"/>
                      <a:pt x="35768" y="25934"/>
                      <a:pt x="35768" y="25934"/>
                    </a:cubicBezTo>
                    <a:cubicBezTo>
                      <a:pt x="39374" y="24131"/>
                      <a:pt x="38758" y="18539"/>
                      <a:pt x="37000" y="14248"/>
                    </a:cubicBezTo>
                    <a:cubicBezTo>
                      <a:pt x="35083" y="9477"/>
                      <a:pt x="29788" y="8016"/>
                      <a:pt x="29788" y="8016"/>
                    </a:cubicBezTo>
                    <a:cubicBezTo>
                      <a:pt x="24015" y="1534"/>
                      <a:pt x="19700" y="1"/>
                      <a:pt x="1690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3" name="Google Shape;2801;p34"/>
              <p:cNvSpPr/>
              <p:nvPr/>
            </p:nvSpPr>
            <p:spPr>
              <a:xfrm>
                <a:off x="7386307" y="3421912"/>
                <a:ext cx="114860" cy="189295"/>
              </a:xfrm>
              <a:custGeom>
                <a:avLst/>
                <a:ahLst/>
                <a:rect l="l" t="t" r="r" b="b"/>
                <a:pathLst>
                  <a:path w="7396" h="12189" extrusionOk="0">
                    <a:moveTo>
                      <a:pt x="3584" y="0"/>
                    </a:moveTo>
                    <a:cubicBezTo>
                      <a:pt x="1598" y="0"/>
                      <a:pt x="0" y="1621"/>
                      <a:pt x="0" y="3606"/>
                    </a:cubicBezTo>
                    <a:lnTo>
                      <a:pt x="0" y="9587"/>
                    </a:lnTo>
                    <a:cubicBezTo>
                      <a:pt x="0" y="11573"/>
                      <a:pt x="1598" y="12189"/>
                      <a:pt x="3584" y="12189"/>
                    </a:cubicBezTo>
                    <a:lnTo>
                      <a:pt x="3789" y="12189"/>
                    </a:lnTo>
                    <a:cubicBezTo>
                      <a:pt x="5775" y="12189"/>
                      <a:pt x="7396" y="11573"/>
                      <a:pt x="7396" y="9587"/>
                    </a:cubicBezTo>
                    <a:lnTo>
                      <a:pt x="7396" y="3606"/>
                    </a:lnTo>
                    <a:cubicBezTo>
                      <a:pt x="7396" y="1621"/>
                      <a:pt x="5775" y="0"/>
                      <a:pt x="378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4" name="Google Shape;2802;p34"/>
              <p:cNvSpPr/>
              <p:nvPr/>
            </p:nvSpPr>
            <p:spPr>
              <a:xfrm>
                <a:off x="7386307" y="3421912"/>
                <a:ext cx="114860" cy="129738"/>
              </a:xfrm>
              <a:custGeom>
                <a:avLst/>
                <a:ahLst/>
                <a:rect l="l" t="t" r="r" b="b"/>
                <a:pathLst>
                  <a:path w="7396" h="8354" extrusionOk="0">
                    <a:moveTo>
                      <a:pt x="3584" y="0"/>
                    </a:moveTo>
                    <a:cubicBezTo>
                      <a:pt x="1598" y="0"/>
                      <a:pt x="0" y="1621"/>
                      <a:pt x="0" y="3606"/>
                    </a:cubicBezTo>
                    <a:lnTo>
                      <a:pt x="0" y="7601"/>
                    </a:lnTo>
                    <a:cubicBezTo>
                      <a:pt x="1960" y="8175"/>
                      <a:pt x="3697" y="8354"/>
                      <a:pt x="5115" y="8354"/>
                    </a:cubicBezTo>
                    <a:cubicBezTo>
                      <a:pt x="6010" y="8354"/>
                      <a:pt x="6778" y="8283"/>
                      <a:pt x="7396" y="8194"/>
                    </a:cubicBezTo>
                    <a:lnTo>
                      <a:pt x="7396" y="3606"/>
                    </a:lnTo>
                    <a:cubicBezTo>
                      <a:pt x="7396" y="1621"/>
                      <a:pt x="5775" y="0"/>
                      <a:pt x="378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5" name="Google Shape;2803;p34"/>
              <p:cNvSpPr/>
              <p:nvPr/>
            </p:nvSpPr>
            <p:spPr>
              <a:xfrm>
                <a:off x="7616039" y="3351288"/>
                <a:ext cx="144289" cy="141944"/>
              </a:xfrm>
              <a:custGeom>
                <a:avLst/>
                <a:ahLst/>
                <a:rect l="l" t="t" r="r" b="b"/>
                <a:pathLst>
                  <a:path w="9291" h="9140" extrusionOk="0">
                    <a:moveTo>
                      <a:pt x="4654" y="0"/>
                    </a:moveTo>
                    <a:cubicBezTo>
                      <a:pt x="2235" y="0"/>
                      <a:pt x="225" y="1923"/>
                      <a:pt x="114" y="4365"/>
                    </a:cubicBezTo>
                    <a:cubicBezTo>
                      <a:pt x="0" y="6898"/>
                      <a:pt x="1940" y="9021"/>
                      <a:pt x="4451" y="9135"/>
                    </a:cubicBezTo>
                    <a:cubicBezTo>
                      <a:pt x="4521" y="9138"/>
                      <a:pt x="4590" y="9140"/>
                      <a:pt x="4659" y="9140"/>
                    </a:cubicBezTo>
                    <a:cubicBezTo>
                      <a:pt x="7078" y="9140"/>
                      <a:pt x="9088" y="7216"/>
                      <a:pt x="9199" y="4775"/>
                    </a:cubicBezTo>
                    <a:cubicBezTo>
                      <a:pt x="9290" y="2242"/>
                      <a:pt x="7350" y="119"/>
                      <a:pt x="4862" y="5"/>
                    </a:cubicBezTo>
                    <a:cubicBezTo>
                      <a:pt x="4792" y="2"/>
                      <a:pt x="4723" y="0"/>
                      <a:pt x="4654"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6" name="Google Shape;2804;p34"/>
              <p:cNvSpPr/>
              <p:nvPr/>
            </p:nvSpPr>
            <p:spPr>
              <a:xfrm>
                <a:off x="7625964" y="3398148"/>
                <a:ext cx="121243" cy="40922"/>
              </a:xfrm>
              <a:custGeom>
                <a:avLst/>
                <a:ahLst/>
                <a:rect l="l" t="t" r="r" b="b"/>
                <a:pathLst>
                  <a:path w="7807" h="2635" extrusionOk="0">
                    <a:moveTo>
                      <a:pt x="3150" y="1"/>
                    </a:moveTo>
                    <a:lnTo>
                      <a:pt x="2602" y="24"/>
                    </a:lnTo>
                    <a:cubicBezTo>
                      <a:pt x="2420" y="24"/>
                      <a:pt x="2260" y="92"/>
                      <a:pt x="2077" y="115"/>
                    </a:cubicBezTo>
                    <a:cubicBezTo>
                      <a:pt x="1712" y="161"/>
                      <a:pt x="1393" y="320"/>
                      <a:pt x="1050" y="434"/>
                    </a:cubicBezTo>
                    <a:cubicBezTo>
                      <a:pt x="868" y="480"/>
                      <a:pt x="731" y="594"/>
                      <a:pt x="571" y="663"/>
                    </a:cubicBezTo>
                    <a:lnTo>
                      <a:pt x="92" y="914"/>
                    </a:lnTo>
                    <a:cubicBezTo>
                      <a:pt x="23" y="959"/>
                      <a:pt x="0" y="1028"/>
                      <a:pt x="46" y="1119"/>
                    </a:cubicBezTo>
                    <a:cubicBezTo>
                      <a:pt x="61" y="1163"/>
                      <a:pt x="104" y="1189"/>
                      <a:pt x="151" y="1189"/>
                    </a:cubicBezTo>
                    <a:cubicBezTo>
                      <a:pt x="177" y="1189"/>
                      <a:pt x="204" y="1181"/>
                      <a:pt x="229" y="1165"/>
                    </a:cubicBezTo>
                    <a:lnTo>
                      <a:pt x="251" y="1165"/>
                    </a:lnTo>
                    <a:lnTo>
                      <a:pt x="708" y="959"/>
                    </a:lnTo>
                    <a:cubicBezTo>
                      <a:pt x="868" y="891"/>
                      <a:pt x="1005" y="800"/>
                      <a:pt x="1187" y="754"/>
                    </a:cubicBezTo>
                    <a:cubicBezTo>
                      <a:pt x="1507" y="663"/>
                      <a:pt x="1804" y="526"/>
                      <a:pt x="2146" y="503"/>
                    </a:cubicBezTo>
                    <a:cubicBezTo>
                      <a:pt x="2450" y="440"/>
                      <a:pt x="2758" y="411"/>
                      <a:pt x="3064" y="411"/>
                    </a:cubicBezTo>
                    <a:cubicBezTo>
                      <a:pt x="3426" y="411"/>
                      <a:pt x="3786" y="452"/>
                      <a:pt x="4132" y="526"/>
                    </a:cubicBezTo>
                    <a:cubicBezTo>
                      <a:pt x="4794" y="663"/>
                      <a:pt x="5410" y="937"/>
                      <a:pt x="5981" y="1302"/>
                    </a:cubicBezTo>
                    <a:cubicBezTo>
                      <a:pt x="6528" y="1667"/>
                      <a:pt x="7076" y="2101"/>
                      <a:pt x="7533" y="2580"/>
                    </a:cubicBezTo>
                    <a:cubicBezTo>
                      <a:pt x="7570" y="2618"/>
                      <a:pt x="7615" y="2635"/>
                      <a:pt x="7655" y="2635"/>
                    </a:cubicBezTo>
                    <a:cubicBezTo>
                      <a:pt x="7688" y="2635"/>
                      <a:pt x="7718" y="2623"/>
                      <a:pt x="7738" y="2603"/>
                    </a:cubicBezTo>
                    <a:cubicBezTo>
                      <a:pt x="7807" y="2534"/>
                      <a:pt x="7807" y="2466"/>
                      <a:pt x="7761" y="2397"/>
                    </a:cubicBezTo>
                    <a:cubicBezTo>
                      <a:pt x="7556" y="2101"/>
                      <a:pt x="7304" y="1850"/>
                      <a:pt x="7053" y="1599"/>
                    </a:cubicBezTo>
                    <a:cubicBezTo>
                      <a:pt x="6780" y="1348"/>
                      <a:pt x="6506" y="1142"/>
                      <a:pt x="6209" y="937"/>
                    </a:cubicBezTo>
                    <a:cubicBezTo>
                      <a:pt x="5615" y="549"/>
                      <a:pt x="4931" y="252"/>
                      <a:pt x="4223" y="115"/>
                    </a:cubicBezTo>
                    <a:cubicBezTo>
                      <a:pt x="3881" y="24"/>
                      <a:pt x="3515" y="1"/>
                      <a:pt x="315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7" name="Google Shape;2805;p34"/>
              <p:cNvSpPr/>
              <p:nvPr/>
            </p:nvSpPr>
            <p:spPr>
              <a:xfrm>
                <a:off x="7602216" y="3417657"/>
                <a:ext cx="93941" cy="32442"/>
              </a:xfrm>
              <a:custGeom>
                <a:avLst/>
                <a:ahLst/>
                <a:rect l="l" t="t" r="r" b="b"/>
                <a:pathLst>
                  <a:path w="6049" h="2089" extrusionOk="0">
                    <a:moveTo>
                      <a:pt x="2442" y="0"/>
                    </a:moveTo>
                    <a:cubicBezTo>
                      <a:pt x="2168" y="23"/>
                      <a:pt x="1872" y="23"/>
                      <a:pt x="1598" y="114"/>
                    </a:cubicBezTo>
                    <a:cubicBezTo>
                      <a:pt x="1324" y="160"/>
                      <a:pt x="1073" y="274"/>
                      <a:pt x="799" y="365"/>
                    </a:cubicBezTo>
                    <a:cubicBezTo>
                      <a:pt x="548" y="480"/>
                      <a:pt x="320" y="616"/>
                      <a:pt x="69" y="753"/>
                    </a:cubicBezTo>
                    <a:cubicBezTo>
                      <a:pt x="23" y="776"/>
                      <a:pt x="0" y="845"/>
                      <a:pt x="23" y="913"/>
                    </a:cubicBezTo>
                    <a:cubicBezTo>
                      <a:pt x="40" y="947"/>
                      <a:pt x="81" y="968"/>
                      <a:pt x="120" y="968"/>
                    </a:cubicBezTo>
                    <a:cubicBezTo>
                      <a:pt x="134" y="968"/>
                      <a:pt x="148" y="965"/>
                      <a:pt x="160" y="959"/>
                    </a:cubicBezTo>
                    <a:lnTo>
                      <a:pt x="183" y="959"/>
                    </a:lnTo>
                    <a:cubicBezTo>
                      <a:pt x="434" y="845"/>
                      <a:pt x="662" y="731"/>
                      <a:pt x="913" y="639"/>
                    </a:cubicBezTo>
                    <a:cubicBezTo>
                      <a:pt x="1164" y="571"/>
                      <a:pt x="1415" y="480"/>
                      <a:pt x="1666" y="457"/>
                    </a:cubicBezTo>
                    <a:cubicBezTo>
                      <a:pt x="1876" y="419"/>
                      <a:pt x="2090" y="400"/>
                      <a:pt x="2304" y="400"/>
                    </a:cubicBezTo>
                    <a:cubicBezTo>
                      <a:pt x="2603" y="400"/>
                      <a:pt x="2903" y="436"/>
                      <a:pt x="3196" y="502"/>
                    </a:cubicBezTo>
                    <a:cubicBezTo>
                      <a:pt x="3698" y="594"/>
                      <a:pt x="4177" y="822"/>
                      <a:pt x="4611" y="1096"/>
                    </a:cubicBezTo>
                    <a:cubicBezTo>
                      <a:pt x="5044" y="1370"/>
                      <a:pt x="5455" y="1689"/>
                      <a:pt x="5843" y="2054"/>
                    </a:cubicBezTo>
                    <a:cubicBezTo>
                      <a:pt x="5866" y="2077"/>
                      <a:pt x="5895" y="2089"/>
                      <a:pt x="5923" y="2089"/>
                    </a:cubicBezTo>
                    <a:cubicBezTo>
                      <a:pt x="5952" y="2089"/>
                      <a:pt x="5980" y="2077"/>
                      <a:pt x="6003" y="2054"/>
                    </a:cubicBezTo>
                    <a:cubicBezTo>
                      <a:pt x="6049" y="2009"/>
                      <a:pt x="6049" y="1940"/>
                      <a:pt x="6026" y="1918"/>
                    </a:cubicBezTo>
                    <a:cubicBezTo>
                      <a:pt x="5706" y="1438"/>
                      <a:pt x="5296" y="1050"/>
                      <a:pt x="4839" y="731"/>
                    </a:cubicBezTo>
                    <a:cubicBezTo>
                      <a:pt x="4383" y="411"/>
                      <a:pt x="3835" y="206"/>
                      <a:pt x="3287" y="92"/>
                    </a:cubicBezTo>
                    <a:cubicBezTo>
                      <a:pt x="3013" y="23"/>
                      <a:pt x="2716" y="0"/>
                      <a:pt x="244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8" name="Google Shape;2806;p34"/>
              <p:cNvSpPr/>
              <p:nvPr/>
            </p:nvSpPr>
            <p:spPr>
              <a:xfrm>
                <a:off x="7136011" y="3236600"/>
                <a:ext cx="161310" cy="141944"/>
              </a:xfrm>
              <a:custGeom>
                <a:avLst/>
                <a:ahLst/>
                <a:rect l="l" t="t" r="r" b="b"/>
                <a:pathLst>
                  <a:path w="10387" h="9140" extrusionOk="0">
                    <a:moveTo>
                      <a:pt x="5223" y="0"/>
                    </a:moveTo>
                    <a:cubicBezTo>
                      <a:pt x="3539" y="0"/>
                      <a:pt x="1917" y="938"/>
                      <a:pt x="1119" y="2550"/>
                    </a:cubicBezTo>
                    <a:cubicBezTo>
                      <a:pt x="1" y="4810"/>
                      <a:pt x="937" y="7549"/>
                      <a:pt x="3174" y="8667"/>
                    </a:cubicBezTo>
                    <a:cubicBezTo>
                      <a:pt x="3821" y="8987"/>
                      <a:pt x="4505" y="9139"/>
                      <a:pt x="5179" y="9139"/>
                    </a:cubicBezTo>
                    <a:cubicBezTo>
                      <a:pt x="6858" y="9139"/>
                      <a:pt x="8470" y="8196"/>
                      <a:pt x="9268" y="6567"/>
                    </a:cubicBezTo>
                    <a:cubicBezTo>
                      <a:pt x="10386" y="4307"/>
                      <a:pt x="9473" y="1568"/>
                      <a:pt x="7236" y="473"/>
                    </a:cubicBezTo>
                    <a:cubicBezTo>
                      <a:pt x="6588" y="152"/>
                      <a:pt x="5901" y="0"/>
                      <a:pt x="522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59" name="Google Shape;2807;p34"/>
              <p:cNvSpPr/>
              <p:nvPr/>
            </p:nvSpPr>
            <p:spPr>
              <a:xfrm>
                <a:off x="7157989" y="3282373"/>
                <a:ext cx="117360" cy="49277"/>
              </a:xfrm>
              <a:custGeom>
                <a:avLst/>
                <a:ahLst/>
                <a:rect l="l" t="t" r="r" b="b"/>
                <a:pathLst>
                  <a:path w="7557" h="3173" extrusionOk="0">
                    <a:moveTo>
                      <a:pt x="2588" y="0"/>
                    </a:moveTo>
                    <a:cubicBezTo>
                      <a:pt x="2448" y="0"/>
                      <a:pt x="2308" y="5"/>
                      <a:pt x="2169" y="14"/>
                    </a:cubicBezTo>
                    <a:cubicBezTo>
                      <a:pt x="1804" y="59"/>
                      <a:pt x="1439" y="105"/>
                      <a:pt x="1097" y="196"/>
                    </a:cubicBezTo>
                    <a:cubicBezTo>
                      <a:pt x="754" y="288"/>
                      <a:pt x="412" y="402"/>
                      <a:pt x="92" y="562"/>
                    </a:cubicBezTo>
                    <a:cubicBezTo>
                      <a:pt x="24" y="584"/>
                      <a:pt x="1" y="653"/>
                      <a:pt x="24" y="744"/>
                    </a:cubicBezTo>
                    <a:cubicBezTo>
                      <a:pt x="43" y="801"/>
                      <a:pt x="92" y="841"/>
                      <a:pt x="160" y="841"/>
                    </a:cubicBezTo>
                    <a:cubicBezTo>
                      <a:pt x="175" y="841"/>
                      <a:pt x="190" y="840"/>
                      <a:pt x="206" y="835"/>
                    </a:cubicBezTo>
                    <a:cubicBezTo>
                      <a:pt x="846" y="607"/>
                      <a:pt x="1530" y="493"/>
                      <a:pt x="2192" y="447"/>
                    </a:cubicBezTo>
                    <a:cubicBezTo>
                      <a:pt x="2295" y="444"/>
                      <a:pt x="2398" y="442"/>
                      <a:pt x="2501" y="442"/>
                    </a:cubicBezTo>
                    <a:cubicBezTo>
                      <a:pt x="3065" y="442"/>
                      <a:pt x="3638" y="499"/>
                      <a:pt x="4178" y="653"/>
                    </a:cubicBezTo>
                    <a:cubicBezTo>
                      <a:pt x="4817" y="835"/>
                      <a:pt x="5411" y="1155"/>
                      <a:pt x="5936" y="1589"/>
                    </a:cubicBezTo>
                    <a:cubicBezTo>
                      <a:pt x="6209" y="1794"/>
                      <a:pt x="6415" y="2045"/>
                      <a:pt x="6643" y="2296"/>
                    </a:cubicBezTo>
                    <a:cubicBezTo>
                      <a:pt x="6780" y="2410"/>
                      <a:pt x="6871" y="2547"/>
                      <a:pt x="6963" y="2684"/>
                    </a:cubicBezTo>
                    <a:lnTo>
                      <a:pt x="7259" y="3095"/>
                    </a:lnTo>
                    <a:lnTo>
                      <a:pt x="7282" y="3118"/>
                    </a:lnTo>
                    <a:cubicBezTo>
                      <a:pt x="7307" y="3156"/>
                      <a:pt x="7346" y="3173"/>
                      <a:pt x="7388" y="3173"/>
                    </a:cubicBezTo>
                    <a:cubicBezTo>
                      <a:pt x="7422" y="3173"/>
                      <a:pt x="7457" y="3161"/>
                      <a:pt x="7488" y="3141"/>
                    </a:cubicBezTo>
                    <a:cubicBezTo>
                      <a:pt x="7556" y="3095"/>
                      <a:pt x="7556" y="3004"/>
                      <a:pt x="7511" y="2935"/>
                    </a:cubicBezTo>
                    <a:lnTo>
                      <a:pt x="7237" y="2502"/>
                    </a:lnTo>
                    <a:cubicBezTo>
                      <a:pt x="7122" y="2365"/>
                      <a:pt x="7054" y="2182"/>
                      <a:pt x="6917" y="2068"/>
                    </a:cubicBezTo>
                    <a:cubicBezTo>
                      <a:pt x="6689" y="1794"/>
                      <a:pt x="6461" y="1520"/>
                      <a:pt x="6164" y="1292"/>
                    </a:cubicBezTo>
                    <a:cubicBezTo>
                      <a:pt x="6027" y="1178"/>
                      <a:pt x="5913" y="1041"/>
                      <a:pt x="5753" y="950"/>
                    </a:cubicBezTo>
                    <a:lnTo>
                      <a:pt x="5296" y="676"/>
                    </a:lnTo>
                    <a:cubicBezTo>
                      <a:pt x="4977" y="516"/>
                      <a:pt x="4657" y="333"/>
                      <a:pt x="4292" y="242"/>
                    </a:cubicBezTo>
                    <a:cubicBezTo>
                      <a:pt x="3742" y="77"/>
                      <a:pt x="3162" y="0"/>
                      <a:pt x="258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0" name="Google Shape;2808;p34"/>
              <p:cNvSpPr/>
              <p:nvPr/>
            </p:nvSpPr>
            <p:spPr>
              <a:xfrm>
                <a:off x="7196990" y="3318531"/>
                <a:ext cx="91115" cy="38887"/>
              </a:xfrm>
              <a:custGeom>
                <a:avLst/>
                <a:ahLst/>
                <a:rect l="l" t="t" r="r" b="b"/>
                <a:pathLst>
                  <a:path w="5867" h="2504" extrusionOk="0">
                    <a:moveTo>
                      <a:pt x="2028" y="0"/>
                    </a:moveTo>
                    <a:cubicBezTo>
                      <a:pt x="1914" y="0"/>
                      <a:pt x="1802" y="5"/>
                      <a:pt x="1690" y="14"/>
                    </a:cubicBezTo>
                    <a:cubicBezTo>
                      <a:pt x="1119" y="60"/>
                      <a:pt x="571" y="197"/>
                      <a:pt x="69" y="470"/>
                    </a:cubicBezTo>
                    <a:cubicBezTo>
                      <a:pt x="24" y="493"/>
                      <a:pt x="1" y="539"/>
                      <a:pt x="24" y="607"/>
                    </a:cubicBezTo>
                    <a:cubicBezTo>
                      <a:pt x="24" y="645"/>
                      <a:pt x="69" y="682"/>
                      <a:pt x="123" y="682"/>
                    </a:cubicBezTo>
                    <a:cubicBezTo>
                      <a:pt x="135" y="682"/>
                      <a:pt x="148" y="680"/>
                      <a:pt x="161" y="676"/>
                    </a:cubicBezTo>
                    <a:cubicBezTo>
                      <a:pt x="663" y="562"/>
                      <a:pt x="1188" y="470"/>
                      <a:pt x="1713" y="448"/>
                    </a:cubicBezTo>
                    <a:cubicBezTo>
                      <a:pt x="1838" y="436"/>
                      <a:pt x="1965" y="431"/>
                      <a:pt x="2093" y="431"/>
                    </a:cubicBezTo>
                    <a:cubicBezTo>
                      <a:pt x="2476" y="431"/>
                      <a:pt x="2865" y="482"/>
                      <a:pt x="3242" y="585"/>
                    </a:cubicBezTo>
                    <a:cubicBezTo>
                      <a:pt x="3721" y="744"/>
                      <a:pt x="4201" y="973"/>
                      <a:pt x="4589" y="1292"/>
                    </a:cubicBezTo>
                    <a:cubicBezTo>
                      <a:pt x="4794" y="1452"/>
                      <a:pt x="4977" y="1635"/>
                      <a:pt x="5159" y="1817"/>
                    </a:cubicBezTo>
                    <a:cubicBezTo>
                      <a:pt x="5342" y="2023"/>
                      <a:pt x="5479" y="2251"/>
                      <a:pt x="5639" y="2433"/>
                    </a:cubicBezTo>
                    <a:lnTo>
                      <a:pt x="5661" y="2456"/>
                    </a:lnTo>
                    <a:cubicBezTo>
                      <a:pt x="5690" y="2484"/>
                      <a:pt x="5718" y="2504"/>
                      <a:pt x="5746" y="2504"/>
                    </a:cubicBezTo>
                    <a:cubicBezTo>
                      <a:pt x="5764" y="2504"/>
                      <a:pt x="5781" y="2497"/>
                      <a:pt x="5798" y="2479"/>
                    </a:cubicBezTo>
                    <a:cubicBezTo>
                      <a:pt x="5867" y="2456"/>
                      <a:pt x="5867" y="2388"/>
                      <a:pt x="5844" y="2319"/>
                    </a:cubicBezTo>
                    <a:cubicBezTo>
                      <a:pt x="5707" y="2091"/>
                      <a:pt x="5570" y="1840"/>
                      <a:pt x="5388" y="1635"/>
                    </a:cubicBezTo>
                    <a:cubicBezTo>
                      <a:pt x="5205" y="1429"/>
                      <a:pt x="5045" y="1201"/>
                      <a:pt x="4817" y="1018"/>
                    </a:cubicBezTo>
                    <a:cubicBezTo>
                      <a:pt x="4611" y="836"/>
                      <a:pt x="4383" y="676"/>
                      <a:pt x="4132" y="516"/>
                    </a:cubicBezTo>
                    <a:cubicBezTo>
                      <a:pt x="3881" y="402"/>
                      <a:pt x="3630" y="265"/>
                      <a:pt x="3356" y="197"/>
                    </a:cubicBezTo>
                    <a:cubicBezTo>
                      <a:pt x="2920" y="69"/>
                      <a:pt x="2470" y="0"/>
                      <a:pt x="202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1" name="Google Shape;2809;p34"/>
              <p:cNvSpPr/>
              <p:nvPr/>
            </p:nvSpPr>
            <p:spPr>
              <a:xfrm>
                <a:off x="7220039" y="3053384"/>
                <a:ext cx="479271" cy="472314"/>
              </a:xfrm>
              <a:custGeom>
                <a:avLst/>
                <a:ahLst/>
                <a:rect l="l" t="t" r="r" b="b"/>
                <a:pathLst>
                  <a:path w="30861" h="30413" extrusionOk="0">
                    <a:moveTo>
                      <a:pt x="15447" y="1"/>
                    </a:moveTo>
                    <a:cubicBezTo>
                      <a:pt x="8038" y="1"/>
                      <a:pt x="1657" y="5734"/>
                      <a:pt x="845" y="13410"/>
                    </a:cubicBezTo>
                    <a:cubicBezTo>
                      <a:pt x="0" y="21627"/>
                      <a:pt x="3584" y="29319"/>
                      <a:pt x="13650" y="30324"/>
                    </a:cubicBezTo>
                    <a:cubicBezTo>
                      <a:pt x="14249" y="30383"/>
                      <a:pt x="14834" y="30412"/>
                      <a:pt x="15406" y="30412"/>
                    </a:cubicBezTo>
                    <a:cubicBezTo>
                      <a:pt x="23827" y="30412"/>
                      <a:pt x="29202" y="24120"/>
                      <a:pt x="29993" y="16446"/>
                    </a:cubicBezTo>
                    <a:cubicBezTo>
                      <a:pt x="30860" y="8229"/>
                      <a:pt x="25017" y="902"/>
                      <a:pt x="16960" y="80"/>
                    </a:cubicBezTo>
                    <a:cubicBezTo>
                      <a:pt x="16452" y="27"/>
                      <a:pt x="15947" y="1"/>
                      <a:pt x="15447"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2" name="Google Shape;2810;p34"/>
              <p:cNvSpPr/>
              <p:nvPr/>
            </p:nvSpPr>
            <p:spPr>
              <a:xfrm>
                <a:off x="7283145" y="3153892"/>
                <a:ext cx="324717" cy="98911"/>
              </a:xfrm>
              <a:custGeom>
                <a:avLst/>
                <a:ahLst/>
                <a:rect l="l" t="t" r="r" b="b"/>
                <a:pathLst>
                  <a:path w="20909" h="6369" fill="none" extrusionOk="0">
                    <a:moveTo>
                      <a:pt x="20908" y="0"/>
                    </a:moveTo>
                    <a:cubicBezTo>
                      <a:pt x="19744" y="2579"/>
                      <a:pt x="17302" y="4246"/>
                      <a:pt x="14677" y="5296"/>
                    </a:cubicBezTo>
                    <a:cubicBezTo>
                      <a:pt x="14015" y="5570"/>
                      <a:pt x="13353" y="5570"/>
                      <a:pt x="12782" y="5250"/>
                    </a:cubicBezTo>
                    <a:cubicBezTo>
                      <a:pt x="12189" y="4908"/>
                      <a:pt x="11892" y="4177"/>
                      <a:pt x="11892" y="3492"/>
                    </a:cubicBezTo>
                    <a:cubicBezTo>
                      <a:pt x="11915" y="2785"/>
                      <a:pt x="12166" y="2123"/>
                      <a:pt x="12394" y="1484"/>
                    </a:cubicBezTo>
                    <a:cubicBezTo>
                      <a:pt x="12075" y="2374"/>
                      <a:pt x="11755" y="3241"/>
                      <a:pt x="11276" y="4040"/>
                    </a:cubicBezTo>
                    <a:cubicBezTo>
                      <a:pt x="10774" y="4839"/>
                      <a:pt x="10112" y="5547"/>
                      <a:pt x="9267" y="5935"/>
                    </a:cubicBezTo>
                    <a:cubicBezTo>
                      <a:pt x="8423" y="6323"/>
                      <a:pt x="7396" y="6368"/>
                      <a:pt x="6597" y="5889"/>
                    </a:cubicBezTo>
                    <a:cubicBezTo>
                      <a:pt x="5798" y="5410"/>
                      <a:pt x="5341" y="4360"/>
                      <a:pt x="5638" y="3470"/>
                    </a:cubicBezTo>
                    <a:cubicBezTo>
                      <a:pt x="5159" y="4565"/>
                      <a:pt x="4223" y="5478"/>
                      <a:pt x="3127" y="5912"/>
                    </a:cubicBezTo>
                    <a:cubicBezTo>
                      <a:pt x="2443" y="6209"/>
                      <a:pt x="1621" y="6300"/>
                      <a:pt x="982" y="5958"/>
                    </a:cubicBezTo>
                    <a:cubicBezTo>
                      <a:pt x="343" y="5615"/>
                      <a:pt x="0" y="4679"/>
                      <a:pt x="434" y="4086"/>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3" name="Google Shape;2811;p34"/>
              <p:cNvSpPr/>
              <p:nvPr/>
            </p:nvSpPr>
            <p:spPr>
              <a:xfrm>
                <a:off x="7493369" y="3308808"/>
                <a:ext cx="101395" cy="102467"/>
              </a:xfrm>
              <a:custGeom>
                <a:avLst/>
                <a:ahLst/>
                <a:rect l="l" t="t" r="r" b="b"/>
                <a:pathLst>
                  <a:path w="6529" h="6598" extrusionOk="0">
                    <a:moveTo>
                      <a:pt x="3265" y="1"/>
                    </a:moveTo>
                    <a:cubicBezTo>
                      <a:pt x="1462" y="1"/>
                      <a:pt x="1" y="1484"/>
                      <a:pt x="1" y="3311"/>
                    </a:cubicBezTo>
                    <a:cubicBezTo>
                      <a:pt x="1" y="5114"/>
                      <a:pt x="1462" y="6597"/>
                      <a:pt x="3265" y="6597"/>
                    </a:cubicBezTo>
                    <a:cubicBezTo>
                      <a:pt x="5068" y="6597"/>
                      <a:pt x="6529" y="5114"/>
                      <a:pt x="6529" y="3311"/>
                    </a:cubicBezTo>
                    <a:cubicBezTo>
                      <a:pt x="6529" y="1484"/>
                      <a:pt x="5068" y="1"/>
                      <a:pt x="3265"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4" name="Google Shape;2812;p34"/>
              <p:cNvSpPr/>
              <p:nvPr/>
            </p:nvSpPr>
            <p:spPr>
              <a:xfrm>
                <a:off x="7492312" y="3313064"/>
                <a:ext cx="100681" cy="102110"/>
              </a:xfrm>
              <a:custGeom>
                <a:avLst/>
                <a:ahLst/>
                <a:rect l="l" t="t" r="r" b="b"/>
                <a:pathLst>
                  <a:path w="6483" h="6575" extrusionOk="0">
                    <a:moveTo>
                      <a:pt x="3241" y="1"/>
                    </a:moveTo>
                    <a:cubicBezTo>
                      <a:pt x="1461" y="1"/>
                      <a:pt x="0" y="1484"/>
                      <a:pt x="0" y="3288"/>
                    </a:cubicBezTo>
                    <a:cubicBezTo>
                      <a:pt x="0" y="5091"/>
                      <a:pt x="1461" y="6574"/>
                      <a:pt x="3241" y="6574"/>
                    </a:cubicBezTo>
                    <a:cubicBezTo>
                      <a:pt x="5045" y="6574"/>
                      <a:pt x="6483" y="5091"/>
                      <a:pt x="6483" y="3288"/>
                    </a:cubicBezTo>
                    <a:cubicBezTo>
                      <a:pt x="6483" y="1484"/>
                      <a:pt x="5045" y="1"/>
                      <a:pt x="324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5" name="Google Shape;2813;p34"/>
              <p:cNvSpPr/>
              <p:nvPr/>
            </p:nvSpPr>
            <p:spPr>
              <a:xfrm>
                <a:off x="7494798" y="3318733"/>
                <a:ext cx="65583" cy="66313"/>
              </a:xfrm>
              <a:custGeom>
                <a:avLst/>
                <a:ahLst/>
                <a:rect l="l" t="t" r="r" b="b"/>
                <a:pathLst>
                  <a:path w="4223" h="4270" extrusionOk="0">
                    <a:moveTo>
                      <a:pt x="2123" y="1"/>
                    </a:moveTo>
                    <a:cubicBezTo>
                      <a:pt x="959" y="1"/>
                      <a:pt x="0" y="960"/>
                      <a:pt x="0" y="2124"/>
                    </a:cubicBezTo>
                    <a:cubicBezTo>
                      <a:pt x="0" y="3311"/>
                      <a:pt x="959" y="4269"/>
                      <a:pt x="2123" y="4269"/>
                    </a:cubicBezTo>
                    <a:cubicBezTo>
                      <a:pt x="3287" y="4269"/>
                      <a:pt x="4223" y="3311"/>
                      <a:pt x="4223" y="2124"/>
                    </a:cubicBezTo>
                    <a:cubicBezTo>
                      <a:pt x="4223" y="960"/>
                      <a:pt x="3287" y="1"/>
                      <a:pt x="2123"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6" name="Google Shape;2814;p34"/>
              <p:cNvSpPr/>
              <p:nvPr/>
            </p:nvSpPr>
            <p:spPr>
              <a:xfrm>
                <a:off x="7549392" y="3339655"/>
                <a:ext cx="23761" cy="15965"/>
              </a:xfrm>
              <a:custGeom>
                <a:avLst/>
                <a:ahLst/>
                <a:rect l="l" t="t" r="r" b="b"/>
                <a:pathLst>
                  <a:path w="1530" h="1028" extrusionOk="0">
                    <a:moveTo>
                      <a:pt x="776" y="1"/>
                    </a:moveTo>
                    <a:cubicBezTo>
                      <a:pt x="343" y="1"/>
                      <a:pt x="0" y="229"/>
                      <a:pt x="0" y="526"/>
                    </a:cubicBezTo>
                    <a:cubicBezTo>
                      <a:pt x="0" y="800"/>
                      <a:pt x="343" y="1028"/>
                      <a:pt x="776" y="1028"/>
                    </a:cubicBezTo>
                    <a:cubicBezTo>
                      <a:pt x="1187" y="1028"/>
                      <a:pt x="1529" y="800"/>
                      <a:pt x="1529" y="526"/>
                    </a:cubicBezTo>
                    <a:cubicBezTo>
                      <a:pt x="1529" y="229"/>
                      <a:pt x="1187" y="1"/>
                      <a:pt x="77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7" name="Google Shape;2815;p34"/>
              <p:cNvSpPr/>
              <p:nvPr/>
            </p:nvSpPr>
            <p:spPr>
              <a:xfrm>
                <a:off x="7285273" y="3255269"/>
                <a:ext cx="115217" cy="102327"/>
              </a:xfrm>
              <a:custGeom>
                <a:avLst/>
                <a:ahLst/>
                <a:rect l="l" t="t" r="r" b="b"/>
                <a:pathLst>
                  <a:path w="7419" h="6589" extrusionOk="0">
                    <a:moveTo>
                      <a:pt x="3736" y="1"/>
                    </a:moveTo>
                    <a:cubicBezTo>
                      <a:pt x="2434" y="1"/>
                      <a:pt x="1192" y="785"/>
                      <a:pt x="685" y="2078"/>
                    </a:cubicBezTo>
                    <a:cubicBezTo>
                      <a:pt x="0" y="3767"/>
                      <a:pt x="799" y="5685"/>
                      <a:pt x="2465" y="6347"/>
                    </a:cubicBezTo>
                    <a:cubicBezTo>
                      <a:pt x="2864" y="6511"/>
                      <a:pt x="3278" y="6588"/>
                      <a:pt x="3685" y="6588"/>
                    </a:cubicBezTo>
                    <a:cubicBezTo>
                      <a:pt x="4979" y="6588"/>
                      <a:pt x="6213" y="5805"/>
                      <a:pt x="6734" y="4521"/>
                    </a:cubicBezTo>
                    <a:cubicBezTo>
                      <a:pt x="7418" y="2832"/>
                      <a:pt x="6620" y="914"/>
                      <a:pt x="4931" y="229"/>
                    </a:cubicBezTo>
                    <a:cubicBezTo>
                      <a:pt x="4540" y="74"/>
                      <a:pt x="4135" y="1"/>
                      <a:pt x="373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8" name="Google Shape;2816;p34"/>
              <p:cNvSpPr/>
              <p:nvPr/>
            </p:nvSpPr>
            <p:spPr>
              <a:xfrm>
                <a:off x="7285273" y="3259836"/>
                <a:ext cx="114503" cy="101659"/>
              </a:xfrm>
              <a:custGeom>
                <a:avLst/>
                <a:ahLst/>
                <a:rect l="l" t="t" r="r" b="b"/>
                <a:pathLst>
                  <a:path w="7373" h="6546" extrusionOk="0">
                    <a:moveTo>
                      <a:pt x="3713" y="0"/>
                    </a:moveTo>
                    <a:cubicBezTo>
                      <a:pt x="2432" y="0"/>
                      <a:pt x="1207" y="770"/>
                      <a:pt x="685" y="2058"/>
                    </a:cubicBezTo>
                    <a:cubicBezTo>
                      <a:pt x="0" y="3747"/>
                      <a:pt x="799" y="5642"/>
                      <a:pt x="2465" y="6304"/>
                    </a:cubicBezTo>
                    <a:cubicBezTo>
                      <a:pt x="2864" y="6468"/>
                      <a:pt x="3276" y="6545"/>
                      <a:pt x="3682" y="6545"/>
                    </a:cubicBezTo>
                    <a:cubicBezTo>
                      <a:pt x="4970" y="6545"/>
                      <a:pt x="6190" y="5762"/>
                      <a:pt x="6711" y="4478"/>
                    </a:cubicBezTo>
                    <a:cubicBezTo>
                      <a:pt x="7373" y="2811"/>
                      <a:pt x="6574" y="894"/>
                      <a:pt x="4908" y="232"/>
                    </a:cubicBezTo>
                    <a:cubicBezTo>
                      <a:pt x="4517" y="75"/>
                      <a:pt x="4113" y="0"/>
                      <a:pt x="371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69" name="Google Shape;2817;p34"/>
              <p:cNvSpPr/>
              <p:nvPr/>
            </p:nvSpPr>
            <p:spPr>
              <a:xfrm>
                <a:off x="7290227" y="3269233"/>
                <a:ext cx="74466" cy="66049"/>
              </a:xfrm>
              <a:custGeom>
                <a:avLst/>
                <a:ahLst/>
                <a:rect l="l" t="t" r="r" b="b"/>
                <a:pathLst>
                  <a:path w="4795" h="4253" extrusionOk="0">
                    <a:moveTo>
                      <a:pt x="2417" y="0"/>
                    </a:moveTo>
                    <a:cubicBezTo>
                      <a:pt x="1582" y="0"/>
                      <a:pt x="783" y="504"/>
                      <a:pt x="435" y="1339"/>
                    </a:cubicBezTo>
                    <a:cubicBezTo>
                      <a:pt x="1" y="2435"/>
                      <a:pt x="526" y="3667"/>
                      <a:pt x="1599" y="4101"/>
                    </a:cubicBezTo>
                    <a:cubicBezTo>
                      <a:pt x="1854" y="4204"/>
                      <a:pt x="2117" y="4253"/>
                      <a:pt x="2378" y="4253"/>
                    </a:cubicBezTo>
                    <a:cubicBezTo>
                      <a:pt x="3213" y="4253"/>
                      <a:pt x="4012" y="3749"/>
                      <a:pt x="4360" y="2914"/>
                    </a:cubicBezTo>
                    <a:cubicBezTo>
                      <a:pt x="4794" y="1818"/>
                      <a:pt x="4269" y="586"/>
                      <a:pt x="3196" y="152"/>
                    </a:cubicBezTo>
                    <a:cubicBezTo>
                      <a:pt x="2941" y="49"/>
                      <a:pt x="2678" y="0"/>
                      <a:pt x="241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0" name="Google Shape;2818;p34"/>
              <p:cNvSpPr/>
              <p:nvPr/>
            </p:nvSpPr>
            <p:spPr>
              <a:xfrm>
                <a:off x="7348379" y="3288927"/>
                <a:ext cx="24475" cy="16027"/>
              </a:xfrm>
              <a:custGeom>
                <a:avLst/>
                <a:ahLst/>
                <a:rect l="l" t="t" r="r" b="b"/>
                <a:pathLst>
                  <a:path w="1576" h="1032" extrusionOk="0">
                    <a:moveTo>
                      <a:pt x="760" y="1"/>
                    </a:moveTo>
                    <a:cubicBezTo>
                      <a:pt x="375" y="1"/>
                      <a:pt x="45" y="199"/>
                      <a:pt x="23" y="459"/>
                    </a:cubicBezTo>
                    <a:cubicBezTo>
                      <a:pt x="0" y="733"/>
                      <a:pt x="320" y="1007"/>
                      <a:pt x="753" y="1030"/>
                    </a:cubicBezTo>
                    <a:cubicBezTo>
                      <a:pt x="777" y="1031"/>
                      <a:pt x="799" y="1032"/>
                      <a:pt x="822" y="1032"/>
                    </a:cubicBezTo>
                    <a:cubicBezTo>
                      <a:pt x="1204" y="1032"/>
                      <a:pt x="1531" y="853"/>
                      <a:pt x="1552" y="573"/>
                    </a:cubicBezTo>
                    <a:cubicBezTo>
                      <a:pt x="1575" y="299"/>
                      <a:pt x="1256" y="48"/>
                      <a:pt x="822" y="3"/>
                    </a:cubicBezTo>
                    <a:cubicBezTo>
                      <a:pt x="801" y="1"/>
                      <a:pt x="780" y="1"/>
                      <a:pt x="760"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1" name="Google Shape;2819;p34"/>
              <p:cNvSpPr/>
              <p:nvPr/>
            </p:nvSpPr>
            <p:spPr>
              <a:xfrm>
                <a:off x="7487342" y="3387478"/>
                <a:ext cx="99268" cy="46497"/>
              </a:xfrm>
              <a:custGeom>
                <a:avLst/>
                <a:ahLst/>
                <a:rect l="l" t="t" r="r" b="b"/>
                <a:pathLst>
                  <a:path w="6392" h="2994" extrusionOk="0">
                    <a:moveTo>
                      <a:pt x="2459" y="0"/>
                    </a:moveTo>
                    <a:cubicBezTo>
                      <a:pt x="1199" y="0"/>
                      <a:pt x="225" y="404"/>
                      <a:pt x="115" y="1030"/>
                    </a:cubicBezTo>
                    <a:cubicBezTo>
                      <a:pt x="1" y="1829"/>
                      <a:pt x="1279" y="2674"/>
                      <a:pt x="2991" y="2925"/>
                    </a:cubicBezTo>
                    <a:cubicBezTo>
                      <a:pt x="3307" y="2972"/>
                      <a:pt x="3615" y="2994"/>
                      <a:pt x="3907" y="2994"/>
                    </a:cubicBezTo>
                    <a:cubicBezTo>
                      <a:pt x="5179" y="2994"/>
                      <a:pt x="6162" y="2574"/>
                      <a:pt x="6255" y="1943"/>
                    </a:cubicBezTo>
                    <a:cubicBezTo>
                      <a:pt x="6392" y="1144"/>
                      <a:pt x="5091" y="300"/>
                      <a:pt x="3402" y="72"/>
                    </a:cubicBezTo>
                    <a:cubicBezTo>
                      <a:pt x="3076" y="23"/>
                      <a:pt x="2759" y="0"/>
                      <a:pt x="245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2" name="Google Shape;2820;p34"/>
              <p:cNvSpPr/>
              <p:nvPr/>
            </p:nvSpPr>
            <p:spPr>
              <a:xfrm>
                <a:off x="7279945" y="3341394"/>
                <a:ext cx="98926" cy="46528"/>
              </a:xfrm>
              <a:custGeom>
                <a:avLst/>
                <a:ahLst/>
                <a:rect l="l" t="t" r="r" b="b"/>
                <a:pathLst>
                  <a:path w="6370" h="2996" extrusionOk="0">
                    <a:moveTo>
                      <a:pt x="2460" y="0"/>
                    </a:moveTo>
                    <a:cubicBezTo>
                      <a:pt x="1194" y="0"/>
                      <a:pt x="207" y="407"/>
                      <a:pt x="115" y="1053"/>
                    </a:cubicBezTo>
                    <a:cubicBezTo>
                      <a:pt x="1" y="1829"/>
                      <a:pt x="1279" y="2673"/>
                      <a:pt x="2968" y="2924"/>
                    </a:cubicBezTo>
                    <a:cubicBezTo>
                      <a:pt x="3297" y="2973"/>
                      <a:pt x="3616" y="2996"/>
                      <a:pt x="3918" y="2996"/>
                    </a:cubicBezTo>
                    <a:cubicBezTo>
                      <a:pt x="5191" y="2996"/>
                      <a:pt x="6163" y="2588"/>
                      <a:pt x="6255" y="1943"/>
                    </a:cubicBezTo>
                    <a:cubicBezTo>
                      <a:pt x="6369" y="1167"/>
                      <a:pt x="5091" y="322"/>
                      <a:pt x="3402" y="71"/>
                    </a:cubicBezTo>
                    <a:cubicBezTo>
                      <a:pt x="3078" y="23"/>
                      <a:pt x="2761" y="0"/>
                      <a:pt x="246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3" name="Google Shape;2821;p34"/>
              <p:cNvSpPr/>
              <p:nvPr/>
            </p:nvSpPr>
            <p:spPr>
              <a:xfrm>
                <a:off x="7449056" y="3387525"/>
                <a:ext cx="160953" cy="103523"/>
              </a:xfrm>
              <a:custGeom>
                <a:avLst/>
                <a:ahLst/>
                <a:rect l="l" t="t" r="r" b="b"/>
                <a:pathLst>
                  <a:path w="10364" h="6666" extrusionOk="0">
                    <a:moveTo>
                      <a:pt x="115" y="3013"/>
                    </a:moveTo>
                    <a:cubicBezTo>
                      <a:pt x="1" y="4748"/>
                      <a:pt x="2192" y="6300"/>
                      <a:pt x="4976" y="6482"/>
                    </a:cubicBezTo>
                    <a:cubicBezTo>
                      <a:pt x="7784" y="6665"/>
                      <a:pt x="10135" y="5387"/>
                      <a:pt x="10249" y="3652"/>
                    </a:cubicBezTo>
                    <a:cubicBezTo>
                      <a:pt x="10363" y="1917"/>
                      <a:pt x="8172" y="342"/>
                      <a:pt x="5387" y="183"/>
                    </a:cubicBezTo>
                    <a:cubicBezTo>
                      <a:pt x="2580" y="0"/>
                      <a:pt x="229" y="1278"/>
                      <a:pt x="115" y="3013"/>
                    </a:cubicBezTo>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4" name="Google Shape;2822;p34"/>
              <p:cNvSpPr/>
              <p:nvPr/>
            </p:nvSpPr>
            <p:spPr>
              <a:xfrm>
                <a:off x="7246987" y="3345309"/>
                <a:ext cx="166621" cy="104983"/>
              </a:xfrm>
              <a:custGeom>
                <a:avLst/>
                <a:ahLst/>
                <a:rect l="l" t="t" r="r" b="b"/>
                <a:pathLst>
                  <a:path w="10729" h="6760" extrusionOk="0">
                    <a:moveTo>
                      <a:pt x="4030" y="0"/>
                    </a:moveTo>
                    <a:cubicBezTo>
                      <a:pt x="2299" y="0"/>
                      <a:pt x="895" y="676"/>
                      <a:pt x="525" y="1851"/>
                    </a:cubicBezTo>
                    <a:cubicBezTo>
                      <a:pt x="0" y="3494"/>
                      <a:pt x="1735" y="5548"/>
                      <a:pt x="4405" y="6393"/>
                    </a:cubicBezTo>
                    <a:cubicBezTo>
                      <a:pt x="5193" y="6642"/>
                      <a:pt x="5974" y="6760"/>
                      <a:pt x="6698" y="6760"/>
                    </a:cubicBezTo>
                    <a:cubicBezTo>
                      <a:pt x="8430" y="6760"/>
                      <a:pt x="9833" y="6084"/>
                      <a:pt x="10203" y="4909"/>
                    </a:cubicBezTo>
                    <a:cubicBezTo>
                      <a:pt x="10728" y="3243"/>
                      <a:pt x="8993" y="1212"/>
                      <a:pt x="6323" y="367"/>
                    </a:cubicBezTo>
                    <a:cubicBezTo>
                      <a:pt x="5536" y="118"/>
                      <a:pt x="4754" y="0"/>
                      <a:pt x="4030"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5" name="Google Shape;2823;p34"/>
              <p:cNvSpPr/>
              <p:nvPr/>
            </p:nvSpPr>
            <p:spPr>
              <a:xfrm>
                <a:off x="7434161" y="3447432"/>
                <a:ext cx="30858" cy="11880"/>
              </a:xfrm>
              <a:custGeom>
                <a:avLst/>
                <a:ahLst/>
                <a:rect l="l" t="t" r="r" b="b"/>
                <a:pathLst>
                  <a:path w="1987" h="765" extrusionOk="0">
                    <a:moveTo>
                      <a:pt x="1918" y="1"/>
                    </a:moveTo>
                    <a:cubicBezTo>
                      <a:pt x="1667" y="229"/>
                      <a:pt x="1370" y="411"/>
                      <a:pt x="1051" y="526"/>
                    </a:cubicBezTo>
                    <a:cubicBezTo>
                      <a:pt x="832" y="603"/>
                      <a:pt x="603" y="639"/>
                      <a:pt x="378" y="639"/>
                    </a:cubicBezTo>
                    <a:cubicBezTo>
                      <a:pt x="274" y="639"/>
                      <a:pt x="171" y="631"/>
                      <a:pt x="69" y="617"/>
                    </a:cubicBezTo>
                    <a:cubicBezTo>
                      <a:pt x="47" y="617"/>
                      <a:pt x="24" y="617"/>
                      <a:pt x="1" y="640"/>
                    </a:cubicBezTo>
                    <a:cubicBezTo>
                      <a:pt x="1" y="662"/>
                      <a:pt x="24" y="708"/>
                      <a:pt x="47" y="708"/>
                    </a:cubicBezTo>
                    <a:cubicBezTo>
                      <a:pt x="189" y="746"/>
                      <a:pt x="336" y="764"/>
                      <a:pt x="484" y="764"/>
                    </a:cubicBezTo>
                    <a:cubicBezTo>
                      <a:pt x="690" y="764"/>
                      <a:pt x="897" y="729"/>
                      <a:pt x="1097" y="662"/>
                    </a:cubicBezTo>
                    <a:cubicBezTo>
                      <a:pt x="1439" y="548"/>
                      <a:pt x="1758" y="366"/>
                      <a:pt x="1987" y="69"/>
                    </a:cubicBezTo>
                    <a:cubicBezTo>
                      <a:pt x="1987" y="46"/>
                      <a:pt x="1987" y="23"/>
                      <a:pt x="1964" y="23"/>
                    </a:cubicBezTo>
                    <a:cubicBezTo>
                      <a:pt x="1964" y="1"/>
                      <a:pt x="1918" y="1"/>
                      <a:pt x="1918"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6" name="Google Shape;2824;p34"/>
              <p:cNvSpPr/>
              <p:nvPr/>
            </p:nvSpPr>
            <p:spPr>
              <a:xfrm>
                <a:off x="7205501" y="3003387"/>
                <a:ext cx="507986" cy="344238"/>
              </a:xfrm>
              <a:custGeom>
                <a:avLst/>
                <a:ahLst/>
                <a:rect l="l" t="t" r="r" b="b"/>
                <a:pathLst>
                  <a:path w="32710" h="22166" extrusionOk="0">
                    <a:moveTo>
                      <a:pt x="13153" y="0"/>
                    </a:moveTo>
                    <a:cubicBezTo>
                      <a:pt x="12954" y="0"/>
                      <a:pt x="12754" y="4"/>
                      <a:pt x="12554" y="12"/>
                    </a:cubicBezTo>
                    <a:cubicBezTo>
                      <a:pt x="10318" y="126"/>
                      <a:pt x="8058" y="766"/>
                      <a:pt x="6232" y="2067"/>
                    </a:cubicBezTo>
                    <a:cubicBezTo>
                      <a:pt x="3561" y="3984"/>
                      <a:pt x="2055" y="7134"/>
                      <a:pt x="914" y="10215"/>
                    </a:cubicBezTo>
                    <a:cubicBezTo>
                      <a:pt x="434" y="11516"/>
                      <a:pt x="1" y="13000"/>
                      <a:pt x="594" y="14278"/>
                    </a:cubicBezTo>
                    <a:cubicBezTo>
                      <a:pt x="1125" y="15472"/>
                      <a:pt x="2469" y="16152"/>
                      <a:pt x="3777" y="16152"/>
                    </a:cubicBezTo>
                    <a:cubicBezTo>
                      <a:pt x="3819" y="16152"/>
                      <a:pt x="3861" y="16151"/>
                      <a:pt x="3904" y="16150"/>
                    </a:cubicBezTo>
                    <a:cubicBezTo>
                      <a:pt x="5250" y="16081"/>
                      <a:pt x="6506" y="15374"/>
                      <a:pt x="7487" y="14461"/>
                    </a:cubicBezTo>
                    <a:cubicBezTo>
                      <a:pt x="8469" y="13525"/>
                      <a:pt x="9199" y="12384"/>
                      <a:pt x="9930" y="11265"/>
                    </a:cubicBezTo>
                    <a:lnTo>
                      <a:pt x="9930" y="11265"/>
                    </a:lnTo>
                    <a:cubicBezTo>
                      <a:pt x="9542" y="12224"/>
                      <a:pt x="9656" y="13411"/>
                      <a:pt x="10249" y="14278"/>
                    </a:cubicBezTo>
                    <a:cubicBezTo>
                      <a:pt x="10841" y="15132"/>
                      <a:pt x="11853" y="15650"/>
                      <a:pt x="12861" y="15650"/>
                    </a:cubicBezTo>
                    <a:cubicBezTo>
                      <a:pt x="12904" y="15650"/>
                      <a:pt x="12946" y="15649"/>
                      <a:pt x="12988" y="15648"/>
                    </a:cubicBezTo>
                    <a:cubicBezTo>
                      <a:pt x="13992" y="15625"/>
                      <a:pt x="14951" y="15077"/>
                      <a:pt x="15682" y="14392"/>
                    </a:cubicBezTo>
                    <a:cubicBezTo>
                      <a:pt x="16307" y="13806"/>
                      <a:pt x="16815" y="13086"/>
                      <a:pt x="17292" y="12362"/>
                    </a:cubicBezTo>
                    <a:lnTo>
                      <a:pt x="17292" y="12362"/>
                    </a:lnTo>
                    <a:cubicBezTo>
                      <a:pt x="17051" y="12937"/>
                      <a:pt x="17232" y="13693"/>
                      <a:pt x="17713" y="14118"/>
                    </a:cubicBezTo>
                    <a:cubicBezTo>
                      <a:pt x="18104" y="14452"/>
                      <a:pt x="18597" y="14537"/>
                      <a:pt x="19103" y="14537"/>
                    </a:cubicBezTo>
                    <a:cubicBezTo>
                      <a:pt x="19394" y="14537"/>
                      <a:pt x="19689" y="14509"/>
                      <a:pt x="19973" y="14484"/>
                    </a:cubicBezTo>
                    <a:cubicBezTo>
                      <a:pt x="21365" y="14369"/>
                      <a:pt x="24857" y="11676"/>
                      <a:pt x="25702" y="9827"/>
                    </a:cubicBezTo>
                    <a:cubicBezTo>
                      <a:pt x="25999" y="12406"/>
                      <a:pt x="26136" y="13571"/>
                      <a:pt x="26638" y="16104"/>
                    </a:cubicBezTo>
                    <a:cubicBezTo>
                      <a:pt x="26957" y="17702"/>
                      <a:pt x="27528" y="19277"/>
                      <a:pt x="28509" y="20578"/>
                    </a:cubicBezTo>
                    <a:cubicBezTo>
                      <a:pt x="29044" y="21295"/>
                      <a:pt x="29761" y="22166"/>
                      <a:pt x="30438" y="22166"/>
                    </a:cubicBezTo>
                    <a:cubicBezTo>
                      <a:pt x="30773" y="22166"/>
                      <a:pt x="31098" y="21952"/>
                      <a:pt x="31385" y="21400"/>
                    </a:cubicBezTo>
                    <a:cubicBezTo>
                      <a:pt x="32024" y="20121"/>
                      <a:pt x="32390" y="18683"/>
                      <a:pt x="32481" y="17245"/>
                    </a:cubicBezTo>
                    <a:cubicBezTo>
                      <a:pt x="32709" y="14392"/>
                      <a:pt x="31933" y="11448"/>
                      <a:pt x="30404" y="9028"/>
                    </a:cubicBezTo>
                    <a:cubicBezTo>
                      <a:pt x="27893" y="5057"/>
                      <a:pt x="23648" y="2432"/>
                      <a:pt x="19174" y="1017"/>
                    </a:cubicBezTo>
                    <a:cubicBezTo>
                      <a:pt x="17220" y="414"/>
                      <a:pt x="15190" y="0"/>
                      <a:pt x="13153"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7" name="Google Shape;2825;p34"/>
              <p:cNvSpPr/>
              <p:nvPr/>
            </p:nvSpPr>
            <p:spPr>
              <a:xfrm>
                <a:off x="7391977" y="3118789"/>
                <a:ext cx="162009" cy="61390"/>
              </a:xfrm>
              <a:custGeom>
                <a:avLst/>
                <a:ahLst/>
                <a:rect l="l" t="t" r="r" b="b"/>
                <a:pathLst>
                  <a:path w="10432" h="3953" extrusionOk="0">
                    <a:moveTo>
                      <a:pt x="914" y="1"/>
                    </a:moveTo>
                    <a:cubicBezTo>
                      <a:pt x="891" y="1"/>
                      <a:pt x="845" y="1"/>
                      <a:pt x="845" y="23"/>
                    </a:cubicBezTo>
                    <a:cubicBezTo>
                      <a:pt x="617" y="389"/>
                      <a:pt x="412" y="754"/>
                      <a:pt x="252" y="1142"/>
                    </a:cubicBezTo>
                    <a:cubicBezTo>
                      <a:pt x="92" y="1530"/>
                      <a:pt x="1" y="1963"/>
                      <a:pt x="24" y="2397"/>
                    </a:cubicBezTo>
                    <a:cubicBezTo>
                      <a:pt x="69" y="2831"/>
                      <a:pt x="229" y="3265"/>
                      <a:pt x="571" y="3561"/>
                    </a:cubicBezTo>
                    <a:cubicBezTo>
                      <a:pt x="886" y="3834"/>
                      <a:pt x="1296" y="3952"/>
                      <a:pt x="1697" y="3952"/>
                    </a:cubicBezTo>
                    <a:cubicBezTo>
                      <a:pt x="1732" y="3952"/>
                      <a:pt x="1768" y="3951"/>
                      <a:pt x="1804" y="3949"/>
                    </a:cubicBezTo>
                    <a:cubicBezTo>
                      <a:pt x="2671" y="3926"/>
                      <a:pt x="3447" y="3493"/>
                      <a:pt x="4132" y="2991"/>
                    </a:cubicBezTo>
                    <a:cubicBezTo>
                      <a:pt x="4567" y="2661"/>
                      <a:pt x="4972" y="2272"/>
                      <a:pt x="5328" y="1837"/>
                    </a:cubicBezTo>
                    <a:lnTo>
                      <a:pt x="5328" y="1837"/>
                    </a:lnTo>
                    <a:cubicBezTo>
                      <a:pt x="5306" y="1916"/>
                      <a:pt x="5288" y="1996"/>
                      <a:pt x="5273" y="2078"/>
                    </a:cubicBezTo>
                    <a:cubicBezTo>
                      <a:pt x="5182" y="2443"/>
                      <a:pt x="5228" y="2854"/>
                      <a:pt x="5410" y="3196"/>
                    </a:cubicBezTo>
                    <a:cubicBezTo>
                      <a:pt x="5524" y="3356"/>
                      <a:pt x="5661" y="3516"/>
                      <a:pt x="5821" y="3607"/>
                    </a:cubicBezTo>
                    <a:cubicBezTo>
                      <a:pt x="5973" y="3702"/>
                      <a:pt x="6141" y="3750"/>
                      <a:pt x="6312" y="3750"/>
                    </a:cubicBezTo>
                    <a:cubicBezTo>
                      <a:pt x="6346" y="3750"/>
                      <a:pt x="6380" y="3748"/>
                      <a:pt x="6415" y="3744"/>
                    </a:cubicBezTo>
                    <a:cubicBezTo>
                      <a:pt x="6803" y="3744"/>
                      <a:pt x="7145" y="3584"/>
                      <a:pt x="7465" y="3401"/>
                    </a:cubicBezTo>
                    <a:cubicBezTo>
                      <a:pt x="8720" y="2648"/>
                      <a:pt x="9747" y="1530"/>
                      <a:pt x="10409" y="252"/>
                    </a:cubicBezTo>
                    <a:cubicBezTo>
                      <a:pt x="10432" y="229"/>
                      <a:pt x="10432" y="183"/>
                      <a:pt x="10409" y="183"/>
                    </a:cubicBezTo>
                    <a:cubicBezTo>
                      <a:pt x="10386" y="172"/>
                      <a:pt x="10369" y="166"/>
                      <a:pt x="10355" y="166"/>
                    </a:cubicBezTo>
                    <a:cubicBezTo>
                      <a:pt x="10341" y="166"/>
                      <a:pt x="10329" y="172"/>
                      <a:pt x="10318" y="183"/>
                    </a:cubicBezTo>
                    <a:cubicBezTo>
                      <a:pt x="9633" y="1439"/>
                      <a:pt x="8606" y="2511"/>
                      <a:pt x="7373" y="3242"/>
                    </a:cubicBezTo>
                    <a:cubicBezTo>
                      <a:pt x="7077" y="3401"/>
                      <a:pt x="6734" y="3538"/>
                      <a:pt x="6392" y="3561"/>
                    </a:cubicBezTo>
                    <a:cubicBezTo>
                      <a:pt x="6072" y="3561"/>
                      <a:pt x="5753" y="3379"/>
                      <a:pt x="5593" y="3082"/>
                    </a:cubicBezTo>
                    <a:cubicBezTo>
                      <a:pt x="5433" y="2808"/>
                      <a:pt x="5410" y="2443"/>
                      <a:pt x="5479" y="2100"/>
                    </a:cubicBezTo>
                    <a:cubicBezTo>
                      <a:pt x="5547" y="1781"/>
                      <a:pt x="5707" y="1439"/>
                      <a:pt x="5844" y="1119"/>
                    </a:cubicBezTo>
                    <a:lnTo>
                      <a:pt x="5844" y="1119"/>
                    </a:lnTo>
                    <a:cubicBezTo>
                      <a:pt x="5844" y="1119"/>
                      <a:pt x="5844" y="1119"/>
                      <a:pt x="5844" y="1119"/>
                    </a:cubicBezTo>
                    <a:cubicBezTo>
                      <a:pt x="5867" y="1073"/>
                      <a:pt x="5844" y="1005"/>
                      <a:pt x="5798" y="982"/>
                    </a:cubicBezTo>
                    <a:cubicBezTo>
                      <a:pt x="5782" y="974"/>
                      <a:pt x="5762" y="968"/>
                      <a:pt x="5742" y="968"/>
                    </a:cubicBezTo>
                    <a:cubicBezTo>
                      <a:pt x="5709" y="968"/>
                      <a:pt x="5676" y="984"/>
                      <a:pt x="5661" y="1028"/>
                    </a:cubicBezTo>
                    <a:cubicBezTo>
                      <a:pt x="5660" y="1030"/>
                      <a:pt x="5658" y="1033"/>
                      <a:pt x="5656" y="1036"/>
                    </a:cubicBezTo>
                    <a:lnTo>
                      <a:pt x="5656" y="1036"/>
                    </a:lnTo>
                    <a:lnTo>
                      <a:pt x="5639" y="1028"/>
                    </a:lnTo>
                    <a:cubicBezTo>
                      <a:pt x="5624" y="1063"/>
                      <a:pt x="5608" y="1098"/>
                      <a:pt x="5593" y="1134"/>
                    </a:cubicBezTo>
                    <a:lnTo>
                      <a:pt x="5593" y="1134"/>
                    </a:lnTo>
                    <a:cubicBezTo>
                      <a:pt x="5168" y="1776"/>
                      <a:pt x="4623" y="2355"/>
                      <a:pt x="3995" y="2831"/>
                    </a:cubicBezTo>
                    <a:cubicBezTo>
                      <a:pt x="3356" y="3333"/>
                      <a:pt x="2603" y="3744"/>
                      <a:pt x="1781" y="3767"/>
                    </a:cubicBezTo>
                    <a:cubicBezTo>
                      <a:pt x="1743" y="3769"/>
                      <a:pt x="1705" y="3770"/>
                      <a:pt x="1667" y="3770"/>
                    </a:cubicBezTo>
                    <a:cubicBezTo>
                      <a:pt x="1314" y="3770"/>
                      <a:pt x="953" y="3672"/>
                      <a:pt x="685" y="3424"/>
                    </a:cubicBezTo>
                    <a:cubicBezTo>
                      <a:pt x="389" y="3173"/>
                      <a:pt x="229" y="2785"/>
                      <a:pt x="183" y="2374"/>
                    </a:cubicBezTo>
                    <a:cubicBezTo>
                      <a:pt x="92" y="1553"/>
                      <a:pt x="526" y="799"/>
                      <a:pt x="914" y="69"/>
                    </a:cubicBezTo>
                    <a:cubicBezTo>
                      <a:pt x="937" y="46"/>
                      <a:pt x="937" y="23"/>
                      <a:pt x="91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8" name="Google Shape;2826;p34"/>
              <p:cNvSpPr/>
              <p:nvPr/>
            </p:nvSpPr>
            <p:spPr>
              <a:xfrm>
                <a:off x="7246629" y="3137226"/>
                <a:ext cx="52476" cy="45891"/>
              </a:xfrm>
              <a:custGeom>
                <a:avLst/>
                <a:ahLst/>
                <a:rect l="l" t="t" r="r" b="b"/>
                <a:pathLst>
                  <a:path w="3379" h="2955" extrusionOk="0">
                    <a:moveTo>
                      <a:pt x="388" y="0"/>
                    </a:moveTo>
                    <a:cubicBezTo>
                      <a:pt x="366" y="0"/>
                      <a:pt x="343" y="23"/>
                      <a:pt x="320" y="46"/>
                    </a:cubicBezTo>
                    <a:cubicBezTo>
                      <a:pt x="160" y="571"/>
                      <a:pt x="0" y="1119"/>
                      <a:pt x="92" y="1689"/>
                    </a:cubicBezTo>
                    <a:cubicBezTo>
                      <a:pt x="137" y="1986"/>
                      <a:pt x="229" y="2260"/>
                      <a:pt x="411" y="2488"/>
                    </a:cubicBezTo>
                    <a:cubicBezTo>
                      <a:pt x="594" y="2717"/>
                      <a:pt x="890" y="2899"/>
                      <a:pt x="1187" y="2945"/>
                    </a:cubicBezTo>
                    <a:cubicBezTo>
                      <a:pt x="1241" y="2951"/>
                      <a:pt x="1295" y="2954"/>
                      <a:pt x="1349" y="2954"/>
                    </a:cubicBezTo>
                    <a:cubicBezTo>
                      <a:pt x="1887" y="2954"/>
                      <a:pt x="2405" y="2652"/>
                      <a:pt x="2717" y="2237"/>
                    </a:cubicBezTo>
                    <a:cubicBezTo>
                      <a:pt x="3059" y="1781"/>
                      <a:pt x="3219" y="1233"/>
                      <a:pt x="3356" y="685"/>
                    </a:cubicBezTo>
                    <a:cubicBezTo>
                      <a:pt x="3378" y="662"/>
                      <a:pt x="3356" y="640"/>
                      <a:pt x="3333" y="640"/>
                    </a:cubicBezTo>
                    <a:cubicBezTo>
                      <a:pt x="3326" y="633"/>
                      <a:pt x="3317" y="630"/>
                      <a:pt x="3309" y="630"/>
                    </a:cubicBezTo>
                    <a:cubicBezTo>
                      <a:pt x="3287" y="630"/>
                      <a:pt x="3264" y="646"/>
                      <a:pt x="3264" y="662"/>
                    </a:cubicBezTo>
                    <a:cubicBezTo>
                      <a:pt x="3082" y="1187"/>
                      <a:pt x="2876" y="1689"/>
                      <a:pt x="2557" y="2100"/>
                    </a:cubicBezTo>
                    <a:cubicBezTo>
                      <a:pt x="2270" y="2469"/>
                      <a:pt x="1818" y="2727"/>
                      <a:pt x="1366" y="2727"/>
                    </a:cubicBezTo>
                    <a:cubicBezTo>
                      <a:pt x="1314" y="2727"/>
                      <a:pt x="1262" y="2724"/>
                      <a:pt x="1210" y="2717"/>
                    </a:cubicBezTo>
                    <a:cubicBezTo>
                      <a:pt x="708" y="2671"/>
                      <a:pt x="366" y="2169"/>
                      <a:pt x="274" y="1667"/>
                    </a:cubicBezTo>
                    <a:cubicBezTo>
                      <a:pt x="160" y="1142"/>
                      <a:pt x="297" y="594"/>
                      <a:pt x="434" y="69"/>
                    </a:cubicBezTo>
                    <a:cubicBezTo>
                      <a:pt x="434" y="46"/>
                      <a:pt x="411" y="23"/>
                      <a:pt x="388"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79" name="Google Shape;2827;p34"/>
              <p:cNvSpPr/>
              <p:nvPr/>
            </p:nvSpPr>
            <p:spPr>
              <a:xfrm>
                <a:off x="7630577" y="3189336"/>
                <a:ext cx="90400" cy="124085"/>
              </a:xfrm>
              <a:custGeom>
                <a:avLst/>
                <a:ahLst/>
                <a:rect l="l" t="t" r="r" b="b"/>
                <a:pathLst>
                  <a:path w="5821" h="7990" extrusionOk="0">
                    <a:moveTo>
                      <a:pt x="69" y="1"/>
                    </a:moveTo>
                    <a:cubicBezTo>
                      <a:pt x="23" y="1"/>
                      <a:pt x="0" y="24"/>
                      <a:pt x="0" y="46"/>
                    </a:cubicBezTo>
                    <a:cubicBezTo>
                      <a:pt x="0" y="1576"/>
                      <a:pt x="206" y="3105"/>
                      <a:pt x="594" y="4589"/>
                    </a:cubicBezTo>
                    <a:cubicBezTo>
                      <a:pt x="685" y="4954"/>
                      <a:pt x="799" y="5319"/>
                      <a:pt x="936" y="5684"/>
                    </a:cubicBezTo>
                    <a:cubicBezTo>
                      <a:pt x="1050" y="6049"/>
                      <a:pt x="1187" y="6437"/>
                      <a:pt x="1438" y="6757"/>
                    </a:cubicBezTo>
                    <a:cubicBezTo>
                      <a:pt x="1661" y="7020"/>
                      <a:pt x="2010" y="7248"/>
                      <a:pt x="2388" y="7248"/>
                    </a:cubicBezTo>
                    <a:cubicBezTo>
                      <a:pt x="2436" y="7248"/>
                      <a:pt x="2485" y="7244"/>
                      <a:pt x="2534" y="7236"/>
                    </a:cubicBezTo>
                    <a:cubicBezTo>
                      <a:pt x="2743" y="7215"/>
                      <a:pt x="2914" y="7099"/>
                      <a:pt x="3046" y="6939"/>
                    </a:cubicBezTo>
                    <a:lnTo>
                      <a:pt x="3046" y="6939"/>
                    </a:lnTo>
                    <a:cubicBezTo>
                      <a:pt x="3102" y="7122"/>
                      <a:pt x="3194" y="7294"/>
                      <a:pt x="3310" y="7442"/>
                    </a:cubicBezTo>
                    <a:cubicBezTo>
                      <a:pt x="3584" y="7761"/>
                      <a:pt x="3972" y="7990"/>
                      <a:pt x="4383" y="7990"/>
                    </a:cubicBezTo>
                    <a:cubicBezTo>
                      <a:pt x="4793" y="7990"/>
                      <a:pt x="5181" y="7761"/>
                      <a:pt x="5433" y="7442"/>
                    </a:cubicBezTo>
                    <a:cubicBezTo>
                      <a:pt x="5684" y="7122"/>
                      <a:pt x="5821" y="6711"/>
                      <a:pt x="5729" y="6323"/>
                    </a:cubicBezTo>
                    <a:cubicBezTo>
                      <a:pt x="5729" y="6278"/>
                      <a:pt x="5706" y="6278"/>
                      <a:pt x="5661" y="6278"/>
                    </a:cubicBezTo>
                    <a:cubicBezTo>
                      <a:pt x="5638" y="6278"/>
                      <a:pt x="5615" y="6301"/>
                      <a:pt x="5638" y="6346"/>
                    </a:cubicBezTo>
                    <a:cubicBezTo>
                      <a:pt x="5752" y="7077"/>
                      <a:pt x="5090" y="7807"/>
                      <a:pt x="4383" y="7807"/>
                    </a:cubicBezTo>
                    <a:cubicBezTo>
                      <a:pt x="3781" y="7788"/>
                      <a:pt x="3272" y="7258"/>
                      <a:pt x="3201" y="6689"/>
                    </a:cubicBezTo>
                    <a:lnTo>
                      <a:pt x="3201" y="6689"/>
                    </a:lnTo>
                    <a:cubicBezTo>
                      <a:pt x="3250" y="6557"/>
                      <a:pt x="3262" y="6408"/>
                      <a:pt x="3218" y="6278"/>
                    </a:cubicBezTo>
                    <a:cubicBezTo>
                      <a:pt x="3196" y="6232"/>
                      <a:pt x="3173" y="6209"/>
                      <a:pt x="3150" y="6209"/>
                    </a:cubicBezTo>
                    <a:cubicBezTo>
                      <a:pt x="3137" y="6205"/>
                      <a:pt x="3126" y="6203"/>
                      <a:pt x="3115" y="6203"/>
                    </a:cubicBezTo>
                    <a:cubicBezTo>
                      <a:pt x="3066" y="6203"/>
                      <a:pt x="3032" y="6240"/>
                      <a:pt x="3013" y="6278"/>
                    </a:cubicBezTo>
                    <a:cubicBezTo>
                      <a:pt x="2986" y="6398"/>
                      <a:pt x="2979" y="6521"/>
                      <a:pt x="2989" y="6642"/>
                    </a:cubicBezTo>
                    <a:lnTo>
                      <a:pt x="2989" y="6642"/>
                    </a:lnTo>
                    <a:cubicBezTo>
                      <a:pt x="2908" y="6833"/>
                      <a:pt x="2719" y="6993"/>
                      <a:pt x="2511" y="7008"/>
                    </a:cubicBezTo>
                    <a:cubicBezTo>
                      <a:pt x="2462" y="7018"/>
                      <a:pt x="2413" y="7023"/>
                      <a:pt x="2365" y="7023"/>
                    </a:cubicBezTo>
                    <a:cubicBezTo>
                      <a:pt x="2073" y="7023"/>
                      <a:pt x="1794" y="6855"/>
                      <a:pt x="1598" y="6620"/>
                    </a:cubicBezTo>
                    <a:cubicBezTo>
                      <a:pt x="1370" y="6346"/>
                      <a:pt x="1233" y="5981"/>
                      <a:pt x="1119" y="5639"/>
                    </a:cubicBezTo>
                    <a:cubicBezTo>
                      <a:pt x="982" y="5273"/>
                      <a:pt x="867" y="4908"/>
                      <a:pt x="776" y="4543"/>
                    </a:cubicBezTo>
                    <a:cubicBezTo>
                      <a:pt x="365" y="3082"/>
                      <a:pt x="160" y="1576"/>
                      <a:pt x="114" y="46"/>
                    </a:cubicBezTo>
                    <a:cubicBezTo>
                      <a:pt x="114" y="24"/>
                      <a:pt x="91" y="1"/>
                      <a:pt x="69"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0" name="Google Shape;2828;p34"/>
              <p:cNvSpPr/>
              <p:nvPr/>
            </p:nvSpPr>
            <p:spPr>
              <a:xfrm>
                <a:off x="7313634" y="3016899"/>
                <a:ext cx="80476" cy="67183"/>
              </a:xfrm>
              <a:custGeom>
                <a:avLst/>
                <a:ahLst/>
                <a:rect l="l" t="t" r="r" b="b"/>
                <a:pathLst>
                  <a:path w="5182" h="4326" extrusionOk="0">
                    <a:moveTo>
                      <a:pt x="1646" y="0"/>
                    </a:moveTo>
                    <a:cubicBezTo>
                      <a:pt x="1636" y="0"/>
                      <a:pt x="1628" y="3"/>
                      <a:pt x="1621" y="10"/>
                    </a:cubicBezTo>
                    <a:cubicBezTo>
                      <a:pt x="1233" y="284"/>
                      <a:pt x="845" y="535"/>
                      <a:pt x="525" y="923"/>
                    </a:cubicBezTo>
                    <a:cubicBezTo>
                      <a:pt x="206" y="1288"/>
                      <a:pt x="0" y="1790"/>
                      <a:pt x="69" y="2292"/>
                    </a:cubicBezTo>
                    <a:cubicBezTo>
                      <a:pt x="92" y="2543"/>
                      <a:pt x="183" y="2794"/>
                      <a:pt x="365" y="2977"/>
                    </a:cubicBezTo>
                    <a:cubicBezTo>
                      <a:pt x="525" y="3182"/>
                      <a:pt x="776" y="3296"/>
                      <a:pt x="1027" y="3342"/>
                    </a:cubicBezTo>
                    <a:cubicBezTo>
                      <a:pt x="1069" y="3346"/>
                      <a:pt x="1110" y="3347"/>
                      <a:pt x="1151" y="3347"/>
                    </a:cubicBezTo>
                    <a:cubicBezTo>
                      <a:pt x="1444" y="3347"/>
                      <a:pt x="1727" y="3257"/>
                      <a:pt x="1969" y="3105"/>
                    </a:cubicBezTo>
                    <a:lnTo>
                      <a:pt x="1969" y="3105"/>
                    </a:lnTo>
                    <a:cubicBezTo>
                      <a:pt x="1965" y="3138"/>
                      <a:pt x="1963" y="3172"/>
                      <a:pt x="1963" y="3205"/>
                    </a:cubicBezTo>
                    <a:cubicBezTo>
                      <a:pt x="1963" y="3411"/>
                      <a:pt x="2009" y="3616"/>
                      <a:pt x="2123" y="3799"/>
                    </a:cubicBezTo>
                    <a:cubicBezTo>
                      <a:pt x="2337" y="4163"/>
                      <a:pt x="2752" y="4326"/>
                      <a:pt x="3142" y="4326"/>
                    </a:cubicBezTo>
                    <a:cubicBezTo>
                      <a:pt x="3168" y="4326"/>
                      <a:pt x="3193" y="4325"/>
                      <a:pt x="3219" y="4324"/>
                    </a:cubicBezTo>
                    <a:cubicBezTo>
                      <a:pt x="3630" y="4301"/>
                      <a:pt x="4018" y="4141"/>
                      <a:pt x="4337" y="3913"/>
                    </a:cubicBezTo>
                    <a:cubicBezTo>
                      <a:pt x="4657" y="3662"/>
                      <a:pt x="4908" y="3365"/>
                      <a:pt x="5159" y="3091"/>
                    </a:cubicBezTo>
                    <a:cubicBezTo>
                      <a:pt x="5182" y="3068"/>
                      <a:pt x="5182" y="3023"/>
                      <a:pt x="5159" y="3000"/>
                    </a:cubicBezTo>
                    <a:cubicBezTo>
                      <a:pt x="5136" y="3000"/>
                      <a:pt x="5113" y="3000"/>
                      <a:pt x="5090" y="3023"/>
                    </a:cubicBezTo>
                    <a:cubicBezTo>
                      <a:pt x="4816" y="3296"/>
                      <a:pt x="4543" y="3548"/>
                      <a:pt x="4246" y="3776"/>
                    </a:cubicBezTo>
                    <a:cubicBezTo>
                      <a:pt x="3926" y="3981"/>
                      <a:pt x="3584" y="4118"/>
                      <a:pt x="3219" y="4118"/>
                    </a:cubicBezTo>
                    <a:cubicBezTo>
                      <a:pt x="3193" y="4120"/>
                      <a:pt x="3167" y="4121"/>
                      <a:pt x="3141" y="4121"/>
                    </a:cubicBezTo>
                    <a:cubicBezTo>
                      <a:pt x="2802" y="4121"/>
                      <a:pt x="2475" y="3981"/>
                      <a:pt x="2306" y="3685"/>
                    </a:cubicBezTo>
                    <a:cubicBezTo>
                      <a:pt x="2123" y="3411"/>
                      <a:pt x="2123" y="2977"/>
                      <a:pt x="2374" y="2772"/>
                    </a:cubicBezTo>
                    <a:lnTo>
                      <a:pt x="2364" y="2761"/>
                    </a:lnTo>
                    <a:lnTo>
                      <a:pt x="2364" y="2761"/>
                    </a:lnTo>
                    <a:cubicBezTo>
                      <a:pt x="2367" y="2757"/>
                      <a:pt x="2371" y="2753"/>
                      <a:pt x="2374" y="2749"/>
                    </a:cubicBezTo>
                    <a:cubicBezTo>
                      <a:pt x="2420" y="2703"/>
                      <a:pt x="2420" y="2657"/>
                      <a:pt x="2374" y="2612"/>
                    </a:cubicBezTo>
                    <a:cubicBezTo>
                      <a:pt x="2351" y="2589"/>
                      <a:pt x="2323" y="2578"/>
                      <a:pt x="2294" y="2578"/>
                    </a:cubicBezTo>
                    <a:cubicBezTo>
                      <a:pt x="2266" y="2578"/>
                      <a:pt x="2237" y="2589"/>
                      <a:pt x="2214" y="2612"/>
                    </a:cubicBezTo>
                    <a:cubicBezTo>
                      <a:pt x="2174" y="2646"/>
                      <a:pt x="2138" y="2686"/>
                      <a:pt x="2107" y="2731"/>
                    </a:cubicBezTo>
                    <a:lnTo>
                      <a:pt x="2107" y="2731"/>
                    </a:lnTo>
                    <a:cubicBezTo>
                      <a:pt x="1857" y="2979"/>
                      <a:pt x="1508" y="3143"/>
                      <a:pt x="1162" y="3143"/>
                    </a:cubicBezTo>
                    <a:cubicBezTo>
                      <a:pt x="1125" y="3143"/>
                      <a:pt x="1087" y="3141"/>
                      <a:pt x="1050" y="3137"/>
                    </a:cubicBezTo>
                    <a:cubicBezTo>
                      <a:pt x="845" y="3114"/>
                      <a:pt x="639" y="3023"/>
                      <a:pt x="502" y="2863"/>
                    </a:cubicBezTo>
                    <a:cubicBezTo>
                      <a:pt x="343" y="2703"/>
                      <a:pt x="274" y="2498"/>
                      <a:pt x="229" y="2269"/>
                    </a:cubicBezTo>
                    <a:cubicBezTo>
                      <a:pt x="183" y="1813"/>
                      <a:pt x="343" y="1356"/>
                      <a:pt x="639" y="1014"/>
                    </a:cubicBezTo>
                    <a:cubicBezTo>
                      <a:pt x="936" y="649"/>
                      <a:pt x="1301" y="375"/>
                      <a:pt x="1689" y="101"/>
                    </a:cubicBezTo>
                    <a:cubicBezTo>
                      <a:pt x="1712" y="78"/>
                      <a:pt x="1712" y="55"/>
                      <a:pt x="1712" y="32"/>
                    </a:cubicBezTo>
                    <a:cubicBezTo>
                      <a:pt x="1696" y="16"/>
                      <a:pt x="1669" y="0"/>
                      <a:pt x="164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1" name="Google Shape;2829;p34"/>
              <p:cNvSpPr/>
              <p:nvPr/>
            </p:nvSpPr>
            <p:spPr>
              <a:xfrm>
                <a:off x="7666735" y="3138997"/>
                <a:ext cx="52119" cy="63005"/>
              </a:xfrm>
              <a:custGeom>
                <a:avLst/>
                <a:ahLst/>
                <a:rect l="l" t="t" r="r" b="b"/>
                <a:pathLst>
                  <a:path w="3356" h="4057" extrusionOk="0">
                    <a:moveTo>
                      <a:pt x="46" y="1"/>
                    </a:moveTo>
                    <a:cubicBezTo>
                      <a:pt x="23" y="1"/>
                      <a:pt x="0" y="23"/>
                      <a:pt x="23" y="46"/>
                    </a:cubicBezTo>
                    <a:cubicBezTo>
                      <a:pt x="160" y="1028"/>
                      <a:pt x="525" y="1964"/>
                      <a:pt x="1027" y="2808"/>
                    </a:cubicBezTo>
                    <a:cubicBezTo>
                      <a:pt x="1279" y="3242"/>
                      <a:pt x="1552" y="3675"/>
                      <a:pt x="2032" y="3949"/>
                    </a:cubicBezTo>
                    <a:cubicBezTo>
                      <a:pt x="2174" y="4021"/>
                      <a:pt x="2344" y="4056"/>
                      <a:pt x="2512" y="4056"/>
                    </a:cubicBezTo>
                    <a:cubicBezTo>
                      <a:pt x="2613" y="4056"/>
                      <a:pt x="2714" y="4043"/>
                      <a:pt x="2808" y="4018"/>
                    </a:cubicBezTo>
                    <a:cubicBezTo>
                      <a:pt x="3059" y="3949"/>
                      <a:pt x="3287" y="3744"/>
                      <a:pt x="3356" y="3493"/>
                    </a:cubicBezTo>
                    <a:cubicBezTo>
                      <a:pt x="3356" y="3470"/>
                      <a:pt x="3333" y="3424"/>
                      <a:pt x="3310" y="3424"/>
                    </a:cubicBezTo>
                    <a:cubicBezTo>
                      <a:pt x="3287" y="3424"/>
                      <a:pt x="3264" y="3424"/>
                      <a:pt x="3241" y="3447"/>
                    </a:cubicBezTo>
                    <a:cubicBezTo>
                      <a:pt x="3173" y="3675"/>
                      <a:pt x="2968" y="3812"/>
                      <a:pt x="2762" y="3858"/>
                    </a:cubicBezTo>
                    <a:cubicBezTo>
                      <a:pt x="2690" y="3872"/>
                      <a:pt x="2618" y="3880"/>
                      <a:pt x="2547" y="3880"/>
                    </a:cubicBezTo>
                    <a:cubicBezTo>
                      <a:pt x="2394" y="3880"/>
                      <a:pt x="2248" y="3845"/>
                      <a:pt x="2123" y="3767"/>
                    </a:cubicBezTo>
                    <a:cubicBezTo>
                      <a:pt x="1712" y="3538"/>
                      <a:pt x="1461" y="3105"/>
                      <a:pt x="1210" y="2717"/>
                    </a:cubicBezTo>
                    <a:cubicBezTo>
                      <a:pt x="708" y="1895"/>
                      <a:pt x="343" y="982"/>
                      <a:pt x="114" y="46"/>
                    </a:cubicBezTo>
                    <a:cubicBezTo>
                      <a:pt x="114" y="1"/>
                      <a:pt x="92" y="1"/>
                      <a:pt x="4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2" name="Google Shape;2830;p34"/>
              <p:cNvSpPr/>
              <p:nvPr/>
            </p:nvSpPr>
            <p:spPr>
              <a:xfrm>
                <a:off x="7462880" y="3037697"/>
                <a:ext cx="58502" cy="35067"/>
              </a:xfrm>
              <a:custGeom>
                <a:avLst/>
                <a:ahLst/>
                <a:rect l="l" t="t" r="r" b="b"/>
                <a:pathLst>
                  <a:path w="3767" h="2258" extrusionOk="0">
                    <a:moveTo>
                      <a:pt x="711" y="0"/>
                    </a:moveTo>
                    <a:cubicBezTo>
                      <a:pt x="697" y="0"/>
                      <a:pt x="686" y="6"/>
                      <a:pt x="686" y="17"/>
                    </a:cubicBezTo>
                    <a:cubicBezTo>
                      <a:pt x="366" y="360"/>
                      <a:pt x="24" y="771"/>
                      <a:pt x="24" y="1296"/>
                    </a:cubicBezTo>
                    <a:cubicBezTo>
                      <a:pt x="1" y="1547"/>
                      <a:pt x="92" y="1821"/>
                      <a:pt x="275" y="2003"/>
                    </a:cubicBezTo>
                    <a:cubicBezTo>
                      <a:pt x="480" y="2186"/>
                      <a:pt x="754" y="2254"/>
                      <a:pt x="1005" y="2254"/>
                    </a:cubicBezTo>
                    <a:cubicBezTo>
                      <a:pt x="1047" y="2256"/>
                      <a:pt x="1089" y="2257"/>
                      <a:pt x="1130" y="2257"/>
                    </a:cubicBezTo>
                    <a:cubicBezTo>
                      <a:pt x="1568" y="2257"/>
                      <a:pt x="2003" y="2153"/>
                      <a:pt x="2420" y="2049"/>
                    </a:cubicBezTo>
                    <a:cubicBezTo>
                      <a:pt x="2877" y="1912"/>
                      <a:pt x="3310" y="1729"/>
                      <a:pt x="3721" y="1501"/>
                    </a:cubicBezTo>
                    <a:cubicBezTo>
                      <a:pt x="3744" y="1478"/>
                      <a:pt x="3767" y="1455"/>
                      <a:pt x="3744" y="1433"/>
                    </a:cubicBezTo>
                    <a:cubicBezTo>
                      <a:pt x="3744" y="1416"/>
                      <a:pt x="3721" y="1400"/>
                      <a:pt x="3700" y="1400"/>
                    </a:cubicBezTo>
                    <a:cubicBezTo>
                      <a:pt x="3691" y="1400"/>
                      <a:pt x="3682" y="1403"/>
                      <a:pt x="3676" y="1410"/>
                    </a:cubicBezTo>
                    <a:cubicBezTo>
                      <a:pt x="3242" y="1592"/>
                      <a:pt x="2808" y="1752"/>
                      <a:pt x="2375" y="1843"/>
                    </a:cubicBezTo>
                    <a:cubicBezTo>
                      <a:pt x="1918" y="1957"/>
                      <a:pt x="1439" y="2049"/>
                      <a:pt x="1005" y="2049"/>
                    </a:cubicBezTo>
                    <a:cubicBezTo>
                      <a:pt x="777" y="2049"/>
                      <a:pt x="571" y="1980"/>
                      <a:pt x="434" y="1843"/>
                    </a:cubicBezTo>
                    <a:cubicBezTo>
                      <a:pt x="275" y="1729"/>
                      <a:pt x="206" y="1501"/>
                      <a:pt x="206" y="1296"/>
                    </a:cubicBezTo>
                    <a:cubicBezTo>
                      <a:pt x="183" y="862"/>
                      <a:pt x="480" y="451"/>
                      <a:pt x="754" y="86"/>
                    </a:cubicBezTo>
                    <a:cubicBezTo>
                      <a:pt x="777" y="63"/>
                      <a:pt x="777" y="40"/>
                      <a:pt x="754" y="17"/>
                    </a:cubicBezTo>
                    <a:cubicBezTo>
                      <a:pt x="743" y="6"/>
                      <a:pt x="725" y="0"/>
                      <a:pt x="711"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3" name="Google Shape;2831;p34"/>
              <p:cNvSpPr/>
              <p:nvPr/>
            </p:nvSpPr>
            <p:spPr>
              <a:xfrm>
                <a:off x="7563914" y="3476150"/>
                <a:ext cx="62772" cy="41434"/>
              </a:xfrm>
              <a:custGeom>
                <a:avLst/>
                <a:ahLst/>
                <a:rect l="l" t="t" r="r" b="b"/>
                <a:pathLst>
                  <a:path w="4042" h="2668" extrusionOk="0">
                    <a:moveTo>
                      <a:pt x="3995" y="0"/>
                    </a:moveTo>
                    <a:cubicBezTo>
                      <a:pt x="3973" y="0"/>
                      <a:pt x="3950" y="23"/>
                      <a:pt x="3927" y="46"/>
                    </a:cubicBezTo>
                    <a:cubicBezTo>
                      <a:pt x="3676" y="845"/>
                      <a:pt x="3151" y="1530"/>
                      <a:pt x="2443" y="1986"/>
                    </a:cubicBezTo>
                    <a:cubicBezTo>
                      <a:pt x="1892" y="2335"/>
                      <a:pt x="1223" y="2522"/>
                      <a:pt x="554" y="2522"/>
                    </a:cubicBezTo>
                    <a:cubicBezTo>
                      <a:pt x="392" y="2522"/>
                      <a:pt x="230" y="2511"/>
                      <a:pt x="69" y="2488"/>
                    </a:cubicBezTo>
                    <a:cubicBezTo>
                      <a:pt x="47" y="2488"/>
                      <a:pt x="24" y="2488"/>
                      <a:pt x="1" y="2534"/>
                    </a:cubicBezTo>
                    <a:cubicBezTo>
                      <a:pt x="1" y="2557"/>
                      <a:pt x="24" y="2580"/>
                      <a:pt x="47" y="2580"/>
                    </a:cubicBezTo>
                    <a:cubicBezTo>
                      <a:pt x="291" y="2639"/>
                      <a:pt x="543" y="2668"/>
                      <a:pt x="795" y="2668"/>
                    </a:cubicBezTo>
                    <a:cubicBezTo>
                      <a:pt x="1415" y="2668"/>
                      <a:pt x="2038" y="2493"/>
                      <a:pt x="2557" y="2169"/>
                    </a:cubicBezTo>
                    <a:cubicBezTo>
                      <a:pt x="3311" y="1689"/>
                      <a:pt x="3858" y="913"/>
                      <a:pt x="4041" y="69"/>
                    </a:cubicBezTo>
                    <a:cubicBezTo>
                      <a:pt x="4041" y="46"/>
                      <a:pt x="4018" y="23"/>
                      <a:pt x="3995"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4" name="Google Shape;2832;p34"/>
              <p:cNvSpPr/>
              <p:nvPr/>
            </p:nvSpPr>
            <p:spPr>
              <a:xfrm>
                <a:off x="7622765" y="3038551"/>
                <a:ext cx="71624" cy="64418"/>
              </a:xfrm>
              <a:custGeom>
                <a:avLst/>
                <a:ahLst/>
                <a:rect l="l" t="t" r="r" b="b"/>
                <a:pathLst>
                  <a:path w="4612" h="4148" extrusionOk="0">
                    <a:moveTo>
                      <a:pt x="3869" y="0"/>
                    </a:moveTo>
                    <a:cubicBezTo>
                      <a:pt x="3803" y="0"/>
                      <a:pt x="3737" y="10"/>
                      <a:pt x="3676" y="31"/>
                    </a:cubicBezTo>
                    <a:cubicBezTo>
                      <a:pt x="3470" y="76"/>
                      <a:pt x="3288" y="213"/>
                      <a:pt x="3128" y="328"/>
                    </a:cubicBezTo>
                    <a:cubicBezTo>
                      <a:pt x="1941" y="1218"/>
                      <a:pt x="891" y="2291"/>
                      <a:pt x="1" y="3477"/>
                    </a:cubicBezTo>
                    <a:lnTo>
                      <a:pt x="206" y="4048"/>
                    </a:lnTo>
                    <a:cubicBezTo>
                      <a:pt x="638" y="4114"/>
                      <a:pt x="1076" y="4148"/>
                      <a:pt x="1515" y="4148"/>
                    </a:cubicBezTo>
                    <a:cubicBezTo>
                      <a:pt x="2284" y="4148"/>
                      <a:pt x="3057" y="4046"/>
                      <a:pt x="3813" y="3843"/>
                    </a:cubicBezTo>
                    <a:cubicBezTo>
                      <a:pt x="4018" y="3797"/>
                      <a:pt x="4224" y="3729"/>
                      <a:pt x="4383" y="3569"/>
                    </a:cubicBezTo>
                    <a:cubicBezTo>
                      <a:pt x="4543" y="3432"/>
                      <a:pt x="4612" y="3181"/>
                      <a:pt x="4498" y="2998"/>
                    </a:cubicBezTo>
                    <a:cubicBezTo>
                      <a:pt x="4405" y="2853"/>
                      <a:pt x="4245" y="2807"/>
                      <a:pt x="4069" y="2807"/>
                    </a:cubicBezTo>
                    <a:cubicBezTo>
                      <a:pt x="3939" y="2807"/>
                      <a:pt x="3802" y="2832"/>
                      <a:pt x="3676" y="2861"/>
                    </a:cubicBezTo>
                    <a:cubicBezTo>
                      <a:pt x="2649" y="3135"/>
                      <a:pt x="1622" y="3386"/>
                      <a:pt x="594" y="3660"/>
                    </a:cubicBezTo>
                    <a:cubicBezTo>
                      <a:pt x="1827" y="3044"/>
                      <a:pt x="2968" y="2245"/>
                      <a:pt x="3950" y="1263"/>
                    </a:cubicBezTo>
                    <a:cubicBezTo>
                      <a:pt x="4087" y="1104"/>
                      <a:pt x="4246" y="967"/>
                      <a:pt x="4315" y="761"/>
                    </a:cubicBezTo>
                    <a:cubicBezTo>
                      <a:pt x="4406" y="579"/>
                      <a:pt x="4383" y="328"/>
                      <a:pt x="4269" y="168"/>
                    </a:cubicBezTo>
                    <a:cubicBezTo>
                      <a:pt x="4173" y="56"/>
                      <a:pt x="4022" y="0"/>
                      <a:pt x="386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5" name="Google Shape;2833;p34"/>
              <p:cNvSpPr/>
              <p:nvPr/>
            </p:nvSpPr>
            <p:spPr>
              <a:xfrm>
                <a:off x="7538753" y="3233773"/>
                <a:ext cx="94702" cy="93227"/>
              </a:xfrm>
              <a:custGeom>
                <a:avLst/>
                <a:ahLst/>
                <a:rect l="l" t="t" r="r" b="b"/>
                <a:pathLst>
                  <a:path w="6098" h="6003" extrusionOk="0">
                    <a:moveTo>
                      <a:pt x="2292" y="0"/>
                    </a:moveTo>
                    <a:cubicBezTo>
                      <a:pt x="2198" y="0"/>
                      <a:pt x="2104" y="12"/>
                      <a:pt x="2009" y="39"/>
                    </a:cubicBezTo>
                    <a:cubicBezTo>
                      <a:pt x="0" y="609"/>
                      <a:pt x="3059" y="4398"/>
                      <a:pt x="3561" y="4900"/>
                    </a:cubicBezTo>
                    <a:cubicBezTo>
                      <a:pt x="3865" y="5218"/>
                      <a:pt x="4882" y="6003"/>
                      <a:pt x="5506" y="6003"/>
                    </a:cubicBezTo>
                    <a:cubicBezTo>
                      <a:pt x="5868" y="6003"/>
                      <a:pt x="6098" y="5739"/>
                      <a:pt x="5981" y="4969"/>
                    </a:cubicBezTo>
                    <a:cubicBezTo>
                      <a:pt x="5981" y="4969"/>
                      <a:pt x="4179" y="0"/>
                      <a:pt x="229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6" name="Google Shape;2834;p34"/>
              <p:cNvSpPr/>
              <p:nvPr/>
            </p:nvSpPr>
            <p:spPr>
              <a:xfrm>
                <a:off x="7285816" y="3179395"/>
                <a:ext cx="128495" cy="59371"/>
              </a:xfrm>
              <a:custGeom>
                <a:avLst/>
                <a:ahLst/>
                <a:rect l="l" t="t" r="r" b="b"/>
                <a:pathLst>
                  <a:path w="8274" h="3823" extrusionOk="0">
                    <a:moveTo>
                      <a:pt x="5912" y="1"/>
                    </a:moveTo>
                    <a:cubicBezTo>
                      <a:pt x="4032" y="1"/>
                      <a:pt x="901" y="2490"/>
                      <a:pt x="901" y="2490"/>
                    </a:cubicBezTo>
                    <a:cubicBezTo>
                      <a:pt x="0" y="3571"/>
                      <a:pt x="897" y="3822"/>
                      <a:pt x="1811" y="3822"/>
                    </a:cubicBezTo>
                    <a:cubicBezTo>
                      <a:pt x="2286" y="3822"/>
                      <a:pt x="2767" y="3754"/>
                      <a:pt x="3001" y="3699"/>
                    </a:cubicBezTo>
                    <a:cubicBezTo>
                      <a:pt x="3686" y="3540"/>
                      <a:pt x="8274" y="1896"/>
                      <a:pt x="6881" y="367"/>
                    </a:cubicBezTo>
                    <a:cubicBezTo>
                      <a:pt x="6638" y="108"/>
                      <a:pt x="6302" y="1"/>
                      <a:pt x="5912"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7" name="Google Shape;2835;p34"/>
              <p:cNvSpPr/>
              <p:nvPr/>
            </p:nvSpPr>
            <p:spPr>
              <a:xfrm>
                <a:off x="7387721" y="3339298"/>
                <a:ext cx="53190" cy="53190"/>
              </a:xfrm>
              <a:custGeom>
                <a:avLst/>
                <a:ahLst/>
                <a:rect l="l" t="t" r="r" b="b"/>
                <a:pathLst>
                  <a:path w="3425" h="3425" extrusionOk="0">
                    <a:moveTo>
                      <a:pt x="1462" y="0"/>
                    </a:moveTo>
                    <a:cubicBezTo>
                      <a:pt x="1185" y="0"/>
                      <a:pt x="929" y="172"/>
                      <a:pt x="708" y="663"/>
                    </a:cubicBezTo>
                    <a:cubicBezTo>
                      <a:pt x="1" y="2261"/>
                      <a:pt x="2260" y="3425"/>
                      <a:pt x="2260" y="3425"/>
                    </a:cubicBezTo>
                    <a:lnTo>
                      <a:pt x="3425" y="914"/>
                    </a:lnTo>
                    <a:cubicBezTo>
                      <a:pt x="2781" y="835"/>
                      <a:pt x="2072" y="0"/>
                      <a:pt x="1462"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8" name="Google Shape;2836;p34"/>
              <p:cNvSpPr/>
              <p:nvPr/>
            </p:nvSpPr>
            <p:spPr>
              <a:xfrm>
                <a:off x="7394462" y="3276905"/>
                <a:ext cx="70553" cy="116522"/>
              </a:xfrm>
              <a:custGeom>
                <a:avLst/>
                <a:ahLst/>
                <a:rect l="l" t="t" r="r" b="b"/>
                <a:pathLst>
                  <a:path w="4543" h="7503" extrusionOk="0">
                    <a:moveTo>
                      <a:pt x="4474" y="1"/>
                    </a:moveTo>
                    <a:cubicBezTo>
                      <a:pt x="4451" y="1"/>
                      <a:pt x="4429" y="23"/>
                      <a:pt x="4406" y="69"/>
                    </a:cubicBezTo>
                    <a:cubicBezTo>
                      <a:pt x="4269" y="1051"/>
                      <a:pt x="4086" y="2032"/>
                      <a:pt x="3858" y="2991"/>
                    </a:cubicBezTo>
                    <a:cubicBezTo>
                      <a:pt x="3721" y="3447"/>
                      <a:pt x="3584" y="3949"/>
                      <a:pt x="3379" y="4360"/>
                    </a:cubicBezTo>
                    <a:cubicBezTo>
                      <a:pt x="3292" y="4556"/>
                      <a:pt x="3142" y="4773"/>
                      <a:pt x="3030" y="4773"/>
                    </a:cubicBezTo>
                    <a:cubicBezTo>
                      <a:pt x="3024" y="4773"/>
                      <a:pt x="3019" y="4772"/>
                      <a:pt x="3013" y="4771"/>
                    </a:cubicBezTo>
                    <a:cubicBezTo>
                      <a:pt x="2808" y="4771"/>
                      <a:pt x="2580" y="4634"/>
                      <a:pt x="2374" y="4520"/>
                    </a:cubicBezTo>
                    <a:cubicBezTo>
                      <a:pt x="2169" y="4383"/>
                      <a:pt x="1963" y="4246"/>
                      <a:pt x="1758" y="4132"/>
                    </a:cubicBezTo>
                    <a:cubicBezTo>
                      <a:pt x="1547" y="4005"/>
                      <a:pt x="1316" y="3878"/>
                      <a:pt x="1029" y="3878"/>
                    </a:cubicBezTo>
                    <a:cubicBezTo>
                      <a:pt x="1006" y="3878"/>
                      <a:pt x="983" y="3879"/>
                      <a:pt x="959" y="3881"/>
                    </a:cubicBezTo>
                    <a:cubicBezTo>
                      <a:pt x="640" y="3904"/>
                      <a:pt x="411" y="4155"/>
                      <a:pt x="274" y="4383"/>
                    </a:cubicBezTo>
                    <a:cubicBezTo>
                      <a:pt x="229" y="4497"/>
                      <a:pt x="160" y="4611"/>
                      <a:pt x="115" y="4748"/>
                    </a:cubicBezTo>
                    <a:lnTo>
                      <a:pt x="46" y="4931"/>
                    </a:lnTo>
                    <a:cubicBezTo>
                      <a:pt x="46" y="4999"/>
                      <a:pt x="46" y="5068"/>
                      <a:pt x="23" y="5136"/>
                    </a:cubicBezTo>
                    <a:cubicBezTo>
                      <a:pt x="0" y="5273"/>
                      <a:pt x="23" y="5410"/>
                      <a:pt x="46" y="5547"/>
                    </a:cubicBezTo>
                    <a:cubicBezTo>
                      <a:pt x="69" y="5661"/>
                      <a:pt x="92" y="5798"/>
                      <a:pt x="160" y="5935"/>
                    </a:cubicBezTo>
                    <a:cubicBezTo>
                      <a:pt x="252" y="6163"/>
                      <a:pt x="411" y="6392"/>
                      <a:pt x="571" y="6574"/>
                    </a:cubicBezTo>
                    <a:cubicBezTo>
                      <a:pt x="913" y="6962"/>
                      <a:pt x="1347" y="7259"/>
                      <a:pt x="1781" y="7487"/>
                    </a:cubicBezTo>
                    <a:cubicBezTo>
                      <a:pt x="1800" y="7497"/>
                      <a:pt x="1815" y="7502"/>
                      <a:pt x="1827" y="7502"/>
                    </a:cubicBezTo>
                    <a:cubicBezTo>
                      <a:pt x="1845" y="7502"/>
                      <a:pt x="1859" y="7491"/>
                      <a:pt x="1872" y="7464"/>
                    </a:cubicBezTo>
                    <a:cubicBezTo>
                      <a:pt x="1895" y="7442"/>
                      <a:pt x="1872" y="7396"/>
                      <a:pt x="1849" y="7396"/>
                    </a:cubicBezTo>
                    <a:cubicBezTo>
                      <a:pt x="1416" y="7145"/>
                      <a:pt x="1028" y="6825"/>
                      <a:pt x="731" y="6437"/>
                    </a:cubicBezTo>
                    <a:cubicBezTo>
                      <a:pt x="434" y="6072"/>
                      <a:pt x="206" y="5616"/>
                      <a:pt x="274" y="5159"/>
                    </a:cubicBezTo>
                    <a:cubicBezTo>
                      <a:pt x="343" y="4748"/>
                      <a:pt x="594" y="4200"/>
                      <a:pt x="982" y="4178"/>
                    </a:cubicBezTo>
                    <a:cubicBezTo>
                      <a:pt x="1003" y="4175"/>
                      <a:pt x="1024" y="4174"/>
                      <a:pt x="1046" y="4174"/>
                    </a:cubicBezTo>
                    <a:cubicBezTo>
                      <a:pt x="1230" y="4174"/>
                      <a:pt x="1414" y="4260"/>
                      <a:pt x="1598" y="4383"/>
                    </a:cubicBezTo>
                    <a:cubicBezTo>
                      <a:pt x="1804" y="4497"/>
                      <a:pt x="2009" y="4634"/>
                      <a:pt x="2237" y="4771"/>
                    </a:cubicBezTo>
                    <a:cubicBezTo>
                      <a:pt x="2443" y="4908"/>
                      <a:pt x="2694" y="5045"/>
                      <a:pt x="2991" y="5068"/>
                    </a:cubicBezTo>
                    <a:cubicBezTo>
                      <a:pt x="3196" y="5068"/>
                      <a:pt x="3333" y="4931"/>
                      <a:pt x="3424" y="4840"/>
                    </a:cubicBezTo>
                    <a:cubicBezTo>
                      <a:pt x="3516" y="4725"/>
                      <a:pt x="3584" y="4611"/>
                      <a:pt x="3630" y="4497"/>
                    </a:cubicBezTo>
                    <a:cubicBezTo>
                      <a:pt x="3858" y="4018"/>
                      <a:pt x="3972" y="3538"/>
                      <a:pt x="4086" y="3036"/>
                    </a:cubicBezTo>
                    <a:cubicBezTo>
                      <a:pt x="4314" y="2055"/>
                      <a:pt x="4451" y="1073"/>
                      <a:pt x="4543" y="69"/>
                    </a:cubicBezTo>
                    <a:cubicBezTo>
                      <a:pt x="4543" y="46"/>
                      <a:pt x="4520" y="23"/>
                      <a:pt x="4474"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89" name="Google Shape;2837;p34"/>
              <p:cNvSpPr/>
              <p:nvPr/>
            </p:nvSpPr>
            <p:spPr>
              <a:xfrm>
                <a:off x="7398360" y="3398785"/>
                <a:ext cx="74109" cy="47677"/>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0" name="Google Shape;2838;p34"/>
              <p:cNvSpPr/>
              <p:nvPr/>
            </p:nvSpPr>
            <p:spPr>
              <a:xfrm>
                <a:off x="7403668" y="3403061"/>
                <a:ext cx="28730" cy="21553"/>
              </a:xfrm>
              <a:custGeom>
                <a:avLst/>
                <a:ahLst/>
                <a:rect l="l" t="t" r="r" b="b"/>
                <a:pathLst>
                  <a:path w="1850" h="2092" extrusionOk="0">
                    <a:moveTo>
                      <a:pt x="1416" y="1"/>
                    </a:moveTo>
                    <a:lnTo>
                      <a:pt x="1" y="571"/>
                    </a:lnTo>
                    <a:cubicBezTo>
                      <a:pt x="1" y="571"/>
                      <a:pt x="229" y="1895"/>
                      <a:pt x="549" y="2032"/>
                    </a:cubicBezTo>
                    <a:cubicBezTo>
                      <a:pt x="644" y="2073"/>
                      <a:pt x="771" y="2091"/>
                      <a:pt x="908" y="2091"/>
                    </a:cubicBezTo>
                    <a:cubicBezTo>
                      <a:pt x="1232" y="2091"/>
                      <a:pt x="1614" y="1987"/>
                      <a:pt x="1758" y="1827"/>
                    </a:cubicBezTo>
                    <a:cubicBezTo>
                      <a:pt x="1850" y="1736"/>
                      <a:pt x="1416" y="1"/>
                      <a:pt x="141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1" name="Google Shape;2839;p34"/>
              <p:cNvSpPr/>
              <p:nvPr/>
            </p:nvSpPr>
            <p:spPr>
              <a:xfrm>
                <a:off x="7435228" y="3397651"/>
                <a:ext cx="26603" cy="20152"/>
              </a:xfrm>
              <a:custGeom>
                <a:avLst/>
                <a:ahLst/>
                <a:rect l="l" t="t" r="r" b="b"/>
                <a:pathLst>
                  <a:path w="1713" h="1956" extrusionOk="0">
                    <a:moveTo>
                      <a:pt x="1301" y="1"/>
                    </a:moveTo>
                    <a:lnTo>
                      <a:pt x="0" y="549"/>
                    </a:lnTo>
                    <a:cubicBezTo>
                      <a:pt x="0" y="549"/>
                      <a:pt x="206" y="1781"/>
                      <a:pt x="503" y="1895"/>
                    </a:cubicBezTo>
                    <a:cubicBezTo>
                      <a:pt x="592" y="1937"/>
                      <a:pt x="713" y="1955"/>
                      <a:pt x="843" y="1955"/>
                    </a:cubicBezTo>
                    <a:cubicBezTo>
                      <a:pt x="1143" y="1955"/>
                      <a:pt x="1493" y="1856"/>
                      <a:pt x="1621" y="1713"/>
                    </a:cubicBezTo>
                    <a:cubicBezTo>
                      <a:pt x="1712" y="1621"/>
                      <a:pt x="1301" y="1"/>
                      <a:pt x="130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2" name="Google Shape;2840;p34"/>
              <p:cNvSpPr/>
              <p:nvPr/>
            </p:nvSpPr>
            <p:spPr>
              <a:xfrm>
                <a:off x="7382409" y="2965628"/>
                <a:ext cx="252409" cy="125513"/>
              </a:xfrm>
              <a:custGeom>
                <a:avLst/>
                <a:ahLst/>
                <a:rect l="l" t="t" r="r" b="b"/>
                <a:pathLst>
                  <a:path w="16253" h="8082" fill="none" extrusionOk="0">
                    <a:moveTo>
                      <a:pt x="16252" y="8081"/>
                    </a:moveTo>
                    <a:cubicBezTo>
                      <a:pt x="15271" y="5639"/>
                      <a:pt x="13490" y="3516"/>
                      <a:pt x="11276" y="2101"/>
                    </a:cubicBezTo>
                    <a:cubicBezTo>
                      <a:pt x="9062" y="686"/>
                      <a:pt x="6391" y="1"/>
                      <a:pt x="3744" y="138"/>
                    </a:cubicBezTo>
                    <a:cubicBezTo>
                      <a:pt x="2739" y="184"/>
                      <a:pt x="1644" y="412"/>
                      <a:pt x="913" y="1119"/>
                    </a:cubicBezTo>
                    <a:cubicBezTo>
                      <a:pt x="183" y="1827"/>
                      <a:pt x="0" y="3174"/>
                      <a:pt x="776" y="3836"/>
                    </a:cubicBezTo>
                  </a:path>
                </a:pathLst>
              </a:custGeom>
              <a:solidFill>
                <a:srgbClr val="64CBC3"/>
              </a:solidFill>
              <a:ln w="3425" cap="flat" cmpd="sng">
                <a:solidFill>
                  <a:srgbClr val="64CBC3"/>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3" name="Google Shape;2841;p34"/>
              <p:cNvSpPr/>
              <p:nvPr/>
            </p:nvSpPr>
            <p:spPr>
              <a:xfrm>
                <a:off x="7175012" y="3791994"/>
                <a:ext cx="1256610" cy="699083"/>
              </a:xfrm>
              <a:custGeom>
                <a:avLst/>
                <a:ahLst/>
                <a:rect l="l" t="t" r="r" b="b"/>
                <a:pathLst>
                  <a:path w="80915" h="45015" extrusionOk="0">
                    <a:moveTo>
                      <a:pt x="14857" y="0"/>
                    </a:moveTo>
                    <a:cubicBezTo>
                      <a:pt x="14431" y="0"/>
                      <a:pt x="14024" y="84"/>
                      <a:pt x="13650" y="322"/>
                    </a:cubicBezTo>
                    <a:cubicBezTo>
                      <a:pt x="12075" y="1304"/>
                      <a:pt x="12007" y="4910"/>
                      <a:pt x="11413" y="6713"/>
                    </a:cubicBezTo>
                    <a:cubicBezTo>
                      <a:pt x="7853" y="17669"/>
                      <a:pt x="3904" y="27964"/>
                      <a:pt x="663" y="39011"/>
                    </a:cubicBezTo>
                    <a:cubicBezTo>
                      <a:pt x="343" y="40175"/>
                      <a:pt x="1" y="41385"/>
                      <a:pt x="183" y="42595"/>
                    </a:cubicBezTo>
                    <a:cubicBezTo>
                      <a:pt x="389" y="43782"/>
                      <a:pt x="1302" y="44968"/>
                      <a:pt x="2466" y="45014"/>
                    </a:cubicBezTo>
                    <a:lnTo>
                      <a:pt x="79136" y="3883"/>
                    </a:lnTo>
                    <a:cubicBezTo>
                      <a:pt x="79172" y="3890"/>
                      <a:pt x="79208" y="3893"/>
                      <a:pt x="79243" y="3893"/>
                    </a:cubicBezTo>
                    <a:cubicBezTo>
                      <a:pt x="80156" y="3893"/>
                      <a:pt x="80914" y="1709"/>
                      <a:pt x="80277" y="984"/>
                    </a:cubicBezTo>
                    <a:cubicBezTo>
                      <a:pt x="80023" y="705"/>
                      <a:pt x="79656" y="617"/>
                      <a:pt x="79245" y="617"/>
                    </a:cubicBezTo>
                    <a:cubicBezTo>
                      <a:pt x="78547" y="617"/>
                      <a:pt x="77722" y="870"/>
                      <a:pt x="77104" y="870"/>
                    </a:cubicBezTo>
                    <a:cubicBezTo>
                      <a:pt x="69001" y="802"/>
                      <a:pt x="60876" y="756"/>
                      <a:pt x="52773" y="710"/>
                    </a:cubicBezTo>
                    <a:cubicBezTo>
                      <a:pt x="41177" y="619"/>
                      <a:pt x="29605" y="550"/>
                      <a:pt x="18010" y="482"/>
                    </a:cubicBezTo>
                    <a:cubicBezTo>
                      <a:pt x="16968" y="466"/>
                      <a:pt x="15859" y="0"/>
                      <a:pt x="14857"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4" name="Google Shape;2842;p34"/>
              <p:cNvSpPr/>
              <p:nvPr/>
            </p:nvSpPr>
            <p:spPr>
              <a:xfrm>
                <a:off x="7183166" y="3805973"/>
                <a:ext cx="1292080" cy="682264"/>
              </a:xfrm>
              <a:custGeom>
                <a:avLst/>
                <a:ahLst/>
                <a:rect l="l" t="t" r="r" b="b"/>
                <a:pathLst>
                  <a:path w="83199" h="43932" extrusionOk="0">
                    <a:moveTo>
                      <a:pt x="23341" y="1"/>
                    </a:moveTo>
                    <a:cubicBezTo>
                      <a:pt x="20533" y="1"/>
                      <a:pt x="17488" y="108"/>
                      <a:pt x="15613" y="586"/>
                    </a:cubicBezTo>
                    <a:cubicBezTo>
                      <a:pt x="12486" y="1362"/>
                      <a:pt x="12098" y="6955"/>
                      <a:pt x="11002" y="10036"/>
                    </a:cubicBezTo>
                    <a:cubicBezTo>
                      <a:pt x="7738" y="19349"/>
                      <a:pt x="4452" y="28684"/>
                      <a:pt x="1187" y="37997"/>
                    </a:cubicBezTo>
                    <a:cubicBezTo>
                      <a:pt x="480" y="40028"/>
                      <a:pt x="1" y="42790"/>
                      <a:pt x="1804" y="43931"/>
                    </a:cubicBezTo>
                    <a:lnTo>
                      <a:pt x="74502" y="18002"/>
                    </a:lnTo>
                    <a:lnTo>
                      <a:pt x="81738" y="5288"/>
                    </a:lnTo>
                    <a:cubicBezTo>
                      <a:pt x="82286" y="4307"/>
                      <a:pt x="83199" y="2230"/>
                      <a:pt x="82742" y="1203"/>
                    </a:cubicBezTo>
                    <a:cubicBezTo>
                      <a:pt x="82484" y="655"/>
                      <a:pt x="81944" y="505"/>
                      <a:pt x="81310" y="505"/>
                    </a:cubicBezTo>
                    <a:cubicBezTo>
                      <a:pt x="80545" y="505"/>
                      <a:pt x="79642" y="723"/>
                      <a:pt x="78930" y="723"/>
                    </a:cubicBezTo>
                    <a:cubicBezTo>
                      <a:pt x="61058" y="472"/>
                      <a:pt x="43186" y="244"/>
                      <a:pt x="25314" y="16"/>
                    </a:cubicBezTo>
                    <a:cubicBezTo>
                      <a:pt x="24683" y="7"/>
                      <a:pt x="24019" y="1"/>
                      <a:pt x="2334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5" name="Google Shape;2843;p34"/>
              <p:cNvSpPr/>
              <p:nvPr/>
            </p:nvSpPr>
            <p:spPr>
              <a:xfrm>
                <a:off x="7189193" y="3821909"/>
                <a:ext cx="1321153" cy="676611"/>
              </a:xfrm>
              <a:custGeom>
                <a:avLst/>
                <a:ahLst/>
                <a:rect l="l" t="t" r="r" b="b"/>
                <a:pathLst>
                  <a:path w="85071" h="43568" extrusionOk="0">
                    <a:moveTo>
                      <a:pt x="59145" y="1"/>
                    </a:moveTo>
                    <a:cubicBezTo>
                      <a:pt x="52347" y="1"/>
                      <a:pt x="44926" y="50"/>
                      <a:pt x="39739" y="62"/>
                    </a:cubicBezTo>
                    <a:cubicBezTo>
                      <a:pt x="38764" y="65"/>
                      <a:pt x="37758" y="66"/>
                      <a:pt x="36737" y="66"/>
                    </a:cubicBezTo>
                    <a:cubicBezTo>
                      <a:pt x="35638" y="66"/>
                      <a:pt x="34522" y="65"/>
                      <a:pt x="33407" y="65"/>
                    </a:cubicBezTo>
                    <a:cubicBezTo>
                      <a:pt x="25770" y="65"/>
                      <a:pt x="18190" y="99"/>
                      <a:pt x="16640" y="633"/>
                    </a:cubicBezTo>
                    <a:cubicBezTo>
                      <a:pt x="14654" y="1318"/>
                      <a:pt x="13080" y="7777"/>
                      <a:pt x="11915" y="12000"/>
                    </a:cubicBezTo>
                    <a:cubicBezTo>
                      <a:pt x="10751" y="16246"/>
                      <a:pt x="5159" y="28023"/>
                      <a:pt x="2580" y="33319"/>
                    </a:cubicBezTo>
                    <a:cubicBezTo>
                      <a:pt x="1" y="38592"/>
                      <a:pt x="2694" y="43567"/>
                      <a:pt x="2694" y="43567"/>
                    </a:cubicBezTo>
                    <a:lnTo>
                      <a:pt x="79729" y="11064"/>
                    </a:lnTo>
                    <a:cubicBezTo>
                      <a:pt x="79729" y="11064"/>
                      <a:pt x="85071" y="3075"/>
                      <a:pt x="83906" y="1478"/>
                    </a:cubicBezTo>
                    <a:cubicBezTo>
                      <a:pt x="82993" y="245"/>
                      <a:pt x="79935" y="382"/>
                      <a:pt x="72585" y="131"/>
                    </a:cubicBezTo>
                    <a:cubicBezTo>
                      <a:pt x="69399" y="31"/>
                      <a:pt x="64463" y="1"/>
                      <a:pt x="59145"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6" name="Google Shape;2844;p34"/>
              <p:cNvSpPr/>
              <p:nvPr/>
            </p:nvSpPr>
            <p:spPr>
              <a:xfrm>
                <a:off x="7166143" y="3833806"/>
                <a:ext cx="1329663" cy="681022"/>
              </a:xfrm>
              <a:custGeom>
                <a:avLst/>
                <a:ahLst/>
                <a:rect l="l" t="t" r="r" b="b"/>
                <a:pathLst>
                  <a:path w="85619" h="43852" extrusionOk="0">
                    <a:moveTo>
                      <a:pt x="60956" y="0"/>
                    </a:moveTo>
                    <a:cubicBezTo>
                      <a:pt x="50044" y="0"/>
                      <a:pt x="37069" y="50"/>
                      <a:pt x="37069" y="50"/>
                    </a:cubicBezTo>
                    <a:cubicBezTo>
                      <a:pt x="36165" y="41"/>
                      <a:pt x="35308" y="37"/>
                      <a:pt x="34494" y="37"/>
                    </a:cubicBezTo>
                    <a:cubicBezTo>
                      <a:pt x="24336" y="37"/>
                      <a:pt x="20981" y="730"/>
                      <a:pt x="18741" y="2949"/>
                    </a:cubicBezTo>
                    <a:cubicBezTo>
                      <a:pt x="15408" y="6304"/>
                      <a:pt x="4794" y="30544"/>
                      <a:pt x="846" y="39674"/>
                    </a:cubicBezTo>
                    <a:cubicBezTo>
                      <a:pt x="1" y="41637"/>
                      <a:pt x="1462" y="43851"/>
                      <a:pt x="3585" y="43851"/>
                    </a:cubicBezTo>
                    <a:lnTo>
                      <a:pt x="66035" y="43395"/>
                    </a:lnTo>
                    <a:cubicBezTo>
                      <a:pt x="67153" y="43395"/>
                      <a:pt x="68157" y="42756"/>
                      <a:pt x="68637" y="41751"/>
                    </a:cubicBezTo>
                    <a:cubicBezTo>
                      <a:pt x="71809" y="35223"/>
                      <a:pt x="83473" y="11051"/>
                      <a:pt x="84477" y="6327"/>
                    </a:cubicBezTo>
                    <a:cubicBezTo>
                      <a:pt x="85619" y="871"/>
                      <a:pt x="78041" y="301"/>
                      <a:pt x="75576" y="95"/>
                    </a:cubicBezTo>
                    <a:cubicBezTo>
                      <a:pt x="74590" y="22"/>
                      <a:pt x="68231" y="0"/>
                      <a:pt x="60956"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7" name="Google Shape;2845;p34"/>
              <p:cNvSpPr/>
              <p:nvPr/>
            </p:nvSpPr>
            <p:spPr>
              <a:xfrm>
                <a:off x="8145691" y="4363650"/>
                <a:ext cx="615997" cy="145578"/>
              </a:xfrm>
              <a:custGeom>
                <a:avLst/>
                <a:ahLst/>
                <a:rect l="l" t="t" r="r" b="b"/>
                <a:pathLst>
                  <a:path w="39665" h="9374" extrusionOk="0">
                    <a:moveTo>
                      <a:pt x="7641" y="1"/>
                    </a:moveTo>
                    <a:cubicBezTo>
                      <a:pt x="4870" y="1"/>
                      <a:pt x="2435" y="550"/>
                      <a:pt x="297" y="1658"/>
                    </a:cubicBezTo>
                    <a:cubicBezTo>
                      <a:pt x="92" y="1772"/>
                      <a:pt x="0" y="2046"/>
                      <a:pt x="114" y="2252"/>
                    </a:cubicBezTo>
                    <a:lnTo>
                      <a:pt x="2397" y="6337"/>
                    </a:lnTo>
                    <a:cubicBezTo>
                      <a:pt x="2474" y="6476"/>
                      <a:pt x="2613" y="6552"/>
                      <a:pt x="2759" y="6552"/>
                    </a:cubicBezTo>
                    <a:cubicBezTo>
                      <a:pt x="2829" y="6552"/>
                      <a:pt x="2901" y="6534"/>
                      <a:pt x="2968" y="6497"/>
                    </a:cubicBezTo>
                    <a:cubicBezTo>
                      <a:pt x="4292" y="5841"/>
                      <a:pt x="5855" y="5515"/>
                      <a:pt x="7681" y="5515"/>
                    </a:cubicBezTo>
                    <a:cubicBezTo>
                      <a:pt x="9287" y="5515"/>
                      <a:pt x="11096" y="5767"/>
                      <a:pt x="13125" y="6269"/>
                    </a:cubicBezTo>
                    <a:cubicBezTo>
                      <a:pt x="14380" y="6589"/>
                      <a:pt x="15613" y="6954"/>
                      <a:pt x="16914" y="7342"/>
                    </a:cubicBezTo>
                    <a:cubicBezTo>
                      <a:pt x="19835" y="8209"/>
                      <a:pt x="22871" y="9099"/>
                      <a:pt x="26112" y="9328"/>
                    </a:cubicBezTo>
                    <a:cubicBezTo>
                      <a:pt x="26523" y="9350"/>
                      <a:pt x="26980" y="9373"/>
                      <a:pt x="27413" y="9373"/>
                    </a:cubicBezTo>
                    <a:cubicBezTo>
                      <a:pt x="31636" y="9373"/>
                      <a:pt x="36589" y="7958"/>
                      <a:pt x="39442" y="3986"/>
                    </a:cubicBezTo>
                    <a:cubicBezTo>
                      <a:pt x="39665" y="3720"/>
                      <a:pt x="39454" y="3324"/>
                      <a:pt x="39106" y="3324"/>
                    </a:cubicBezTo>
                    <a:cubicBezTo>
                      <a:pt x="39097" y="3324"/>
                      <a:pt x="39087" y="3324"/>
                      <a:pt x="39077" y="3324"/>
                    </a:cubicBezTo>
                    <a:lnTo>
                      <a:pt x="36772" y="3461"/>
                    </a:lnTo>
                    <a:cubicBezTo>
                      <a:pt x="36756" y="3463"/>
                      <a:pt x="36741" y="3464"/>
                      <a:pt x="36725" y="3464"/>
                    </a:cubicBezTo>
                    <a:cubicBezTo>
                      <a:pt x="36559" y="3464"/>
                      <a:pt x="36401" y="3355"/>
                      <a:pt x="36338" y="3188"/>
                    </a:cubicBezTo>
                    <a:lnTo>
                      <a:pt x="35516" y="1110"/>
                    </a:lnTo>
                    <a:cubicBezTo>
                      <a:pt x="35437" y="938"/>
                      <a:pt x="35272" y="842"/>
                      <a:pt x="35108" y="842"/>
                    </a:cubicBezTo>
                    <a:cubicBezTo>
                      <a:pt x="34990" y="842"/>
                      <a:pt x="34872" y="891"/>
                      <a:pt x="34786" y="996"/>
                    </a:cubicBezTo>
                    <a:cubicBezTo>
                      <a:pt x="33070" y="3121"/>
                      <a:pt x="29964" y="3856"/>
                      <a:pt x="27384" y="3856"/>
                    </a:cubicBezTo>
                    <a:cubicBezTo>
                      <a:pt x="27081" y="3856"/>
                      <a:pt x="26786" y="3846"/>
                      <a:pt x="26500" y="3827"/>
                    </a:cubicBezTo>
                    <a:cubicBezTo>
                      <a:pt x="23853" y="3644"/>
                      <a:pt x="21251" y="2868"/>
                      <a:pt x="18466" y="2046"/>
                    </a:cubicBezTo>
                    <a:cubicBezTo>
                      <a:pt x="17165" y="1658"/>
                      <a:pt x="15818" y="1247"/>
                      <a:pt x="14472" y="928"/>
                    </a:cubicBezTo>
                    <a:cubicBezTo>
                      <a:pt x="11994" y="311"/>
                      <a:pt x="9723" y="1"/>
                      <a:pt x="764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8" name="Google Shape;2846;p34"/>
              <p:cNvSpPr/>
              <p:nvPr/>
            </p:nvSpPr>
            <p:spPr>
              <a:xfrm>
                <a:off x="7191383" y="3847273"/>
                <a:ext cx="1304070" cy="667557"/>
              </a:xfrm>
              <a:custGeom>
                <a:avLst/>
                <a:ahLst/>
                <a:rect l="l" t="t" r="r" b="b"/>
                <a:pathLst>
                  <a:path w="83971" h="42985" extrusionOk="0">
                    <a:moveTo>
                      <a:pt x="59791" y="1"/>
                    </a:moveTo>
                    <a:cubicBezTo>
                      <a:pt x="49086" y="1"/>
                      <a:pt x="36357" y="50"/>
                      <a:pt x="36357" y="50"/>
                    </a:cubicBezTo>
                    <a:cubicBezTo>
                      <a:pt x="35444" y="41"/>
                      <a:pt x="34580" y="37"/>
                      <a:pt x="33761" y="37"/>
                    </a:cubicBezTo>
                    <a:cubicBezTo>
                      <a:pt x="23847" y="37"/>
                      <a:pt x="20565" y="709"/>
                      <a:pt x="18394" y="2880"/>
                    </a:cubicBezTo>
                    <a:cubicBezTo>
                      <a:pt x="15107" y="6167"/>
                      <a:pt x="4699" y="29951"/>
                      <a:pt x="818" y="38899"/>
                    </a:cubicBezTo>
                    <a:cubicBezTo>
                      <a:pt x="1" y="40829"/>
                      <a:pt x="1420" y="42985"/>
                      <a:pt x="3479" y="42985"/>
                    </a:cubicBezTo>
                    <a:cubicBezTo>
                      <a:pt x="3490" y="42985"/>
                      <a:pt x="3501" y="42985"/>
                      <a:pt x="3512" y="42984"/>
                    </a:cubicBezTo>
                    <a:lnTo>
                      <a:pt x="64775" y="42551"/>
                    </a:lnTo>
                    <a:cubicBezTo>
                      <a:pt x="65870" y="42551"/>
                      <a:pt x="66852" y="41934"/>
                      <a:pt x="67308" y="40953"/>
                    </a:cubicBezTo>
                    <a:cubicBezTo>
                      <a:pt x="70435" y="34539"/>
                      <a:pt x="81871" y="10846"/>
                      <a:pt x="82852" y="6213"/>
                    </a:cubicBezTo>
                    <a:cubicBezTo>
                      <a:pt x="83971" y="849"/>
                      <a:pt x="76553" y="278"/>
                      <a:pt x="74133" y="96"/>
                    </a:cubicBezTo>
                    <a:cubicBezTo>
                      <a:pt x="73165" y="23"/>
                      <a:pt x="66928" y="1"/>
                      <a:pt x="59791"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199" name="Google Shape;2847;p34"/>
              <p:cNvSpPr/>
              <p:nvPr/>
            </p:nvSpPr>
            <p:spPr>
              <a:xfrm>
                <a:off x="7448000" y="4027428"/>
                <a:ext cx="351289" cy="324002"/>
              </a:xfrm>
              <a:custGeom>
                <a:avLst/>
                <a:ahLst/>
                <a:rect l="l" t="t" r="r" b="b"/>
                <a:pathLst>
                  <a:path w="22620" h="20863" extrusionOk="0">
                    <a:moveTo>
                      <a:pt x="7943" y="1"/>
                    </a:moveTo>
                    <a:cubicBezTo>
                      <a:pt x="7624" y="1"/>
                      <a:pt x="7327" y="206"/>
                      <a:pt x="7213" y="480"/>
                    </a:cubicBezTo>
                    <a:lnTo>
                      <a:pt x="114" y="19745"/>
                    </a:lnTo>
                    <a:cubicBezTo>
                      <a:pt x="0" y="19996"/>
                      <a:pt x="23" y="20269"/>
                      <a:pt x="183" y="20498"/>
                    </a:cubicBezTo>
                    <a:cubicBezTo>
                      <a:pt x="342" y="20726"/>
                      <a:pt x="594" y="20863"/>
                      <a:pt x="867" y="20863"/>
                    </a:cubicBezTo>
                    <a:lnTo>
                      <a:pt x="15339" y="20863"/>
                    </a:lnTo>
                    <a:cubicBezTo>
                      <a:pt x="15681" y="20863"/>
                      <a:pt x="16001" y="20635"/>
                      <a:pt x="16115" y="20315"/>
                    </a:cubicBezTo>
                    <a:lnTo>
                      <a:pt x="22529" y="1393"/>
                    </a:lnTo>
                    <a:cubicBezTo>
                      <a:pt x="22620" y="1142"/>
                      <a:pt x="22574" y="868"/>
                      <a:pt x="22415" y="663"/>
                    </a:cubicBezTo>
                    <a:cubicBezTo>
                      <a:pt x="22278" y="457"/>
                      <a:pt x="22049" y="320"/>
                      <a:pt x="21775" y="320"/>
                    </a:cubicBezTo>
                    <a:lnTo>
                      <a:pt x="7943" y="1"/>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0" name="Google Shape;2848;p34"/>
              <p:cNvSpPr/>
              <p:nvPr/>
            </p:nvSpPr>
            <p:spPr>
              <a:xfrm>
                <a:off x="7435233" y="4018218"/>
                <a:ext cx="376121" cy="342436"/>
              </a:xfrm>
              <a:custGeom>
                <a:avLst/>
                <a:ahLst/>
                <a:rect l="l" t="t" r="r" b="b"/>
                <a:pathLst>
                  <a:path w="24219" h="22050" extrusionOk="0">
                    <a:moveTo>
                      <a:pt x="8788" y="1187"/>
                    </a:moveTo>
                    <a:lnTo>
                      <a:pt x="22575" y="1507"/>
                    </a:lnTo>
                    <a:cubicBezTo>
                      <a:pt x="22666" y="1507"/>
                      <a:pt x="22734" y="1552"/>
                      <a:pt x="22757" y="1598"/>
                    </a:cubicBezTo>
                    <a:cubicBezTo>
                      <a:pt x="22780" y="1644"/>
                      <a:pt x="22826" y="1689"/>
                      <a:pt x="22780" y="1781"/>
                    </a:cubicBezTo>
                    <a:lnTo>
                      <a:pt x="16366" y="20726"/>
                    </a:lnTo>
                    <a:cubicBezTo>
                      <a:pt x="16343" y="20817"/>
                      <a:pt x="16252" y="20862"/>
                      <a:pt x="16161" y="20862"/>
                    </a:cubicBezTo>
                    <a:lnTo>
                      <a:pt x="1689" y="20862"/>
                    </a:lnTo>
                    <a:cubicBezTo>
                      <a:pt x="1575" y="20862"/>
                      <a:pt x="1530" y="20817"/>
                      <a:pt x="1507" y="20771"/>
                    </a:cubicBezTo>
                    <a:cubicBezTo>
                      <a:pt x="1461" y="20726"/>
                      <a:pt x="1438" y="20657"/>
                      <a:pt x="1484" y="20566"/>
                    </a:cubicBezTo>
                    <a:lnTo>
                      <a:pt x="1484" y="20543"/>
                    </a:lnTo>
                    <a:lnTo>
                      <a:pt x="1484" y="20520"/>
                    </a:lnTo>
                    <a:lnTo>
                      <a:pt x="8583" y="1301"/>
                    </a:lnTo>
                    <a:cubicBezTo>
                      <a:pt x="8606" y="1233"/>
                      <a:pt x="8697" y="1187"/>
                      <a:pt x="8765" y="1187"/>
                    </a:cubicBezTo>
                    <a:close/>
                    <a:moveTo>
                      <a:pt x="8765" y="0"/>
                    </a:moveTo>
                    <a:cubicBezTo>
                      <a:pt x="8195" y="0"/>
                      <a:pt x="7693" y="343"/>
                      <a:pt x="7464" y="868"/>
                    </a:cubicBezTo>
                    <a:lnTo>
                      <a:pt x="388" y="20109"/>
                    </a:lnTo>
                    <a:cubicBezTo>
                      <a:pt x="0" y="21045"/>
                      <a:pt x="685" y="22049"/>
                      <a:pt x="1689" y="22049"/>
                    </a:cubicBezTo>
                    <a:lnTo>
                      <a:pt x="16161" y="22049"/>
                    </a:lnTo>
                    <a:cubicBezTo>
                      <a:pt x="16754" y="22049"/>
                      <a:pt x="17302" y="21661"/>
                      <a:pt x="17485" y="21091"/>
                    </a:cubicBezTo>
                    <a:lnTo>
                      <a:pt x="23898" y="2169"/>
                    </a:lnTo>
                    <a:cubicBezTo>
                      <a:pt x="24218" y="1278"/>
                      <a:pt x="23556" y="343"/>
                      <a:pt x="22620" y="320"/>
                    </a:cubicBezTo>
                    <a:lnTo>
                      <a:pt x="8811" y="0"/>
                    </a:ln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1" name="Google Shape;2849;p34"/>
              <p:cNvSpPr/>
              <p:nvPr/>
            </p:nvSpPr>
            <p:spPr>
              <a:xfrm>
                <a:off x="7666021" y="4101532"/>
                <a:ext cx="60629" cy="176188"/>
              </a:xfrm>
              <a:custGeom>
                <a:avLst/>
                <a:ahLst/>
                <a:rect l="l" t="t" r="r" b="b"/>
                <a:pathLst>
                  <a:path w="3904" h="11345" fill="none" extrusionOk="0">
                    <a:moveTo>
                      <a:pt x="1" y="11344"/>
                    </a:moveTo>
                    <a:lnTo>
                      <a:pt x="3904" y="0"/>
                    </a:lnTo>
                  </a:path>
                </a:pathLst>
              </a:custGeom>
              <a:solidFill>
                <a:srgbClr val="64CBC3"/>
              </a:solidFill>
              <a:ln w="5125" cap="rnd"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2" name="Google Shape;2850;p34"/>
              <p:cNvSpPr/>
              <p:nvPr/>
            </p:nvSpPr>
            <p:spPr>
              <a:xfrm>
                <a:off x="7602915" y="4101532"/>
                <a:ext cx="59930" cy="177601"/>
              </a:xfrm>
              <a:custGeom>
                <a:avLst/>
                <a:ahLst/>
                <a:rect l="l" t="t" r="r" b="b"/>
                <a:pathLst>
                  <a:path w="3859" h="11436" fill="none" extrusionOk="0">
                    <a:moveTo>
                      <a:pt x="1" y="11436"/>
                    </a:moveTo>
                    <a:lnTo>
                      <a:pt x="3858" y="0"/>
                    </a:lnTo>
                  </a:path>
                </a:pathLst>
              </a:custGeom>
              <a:solidFill>
                <a:srgbClr val="64CBC3"/>
              </a:solidFill>
              <a:ln w="5125" cap="rnd"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3" name="Google Shape;2851;p34"/>
              <p:cNvSpPr/>
              <p:nvPr/>
            </p:nvSpPr>
            <p:spPr>
              <a:xfrm>
                <a:off x="7540881" y="4101532"/>
                <a:ext cx="60272" cy="176188"/>
              </a:xfrm>
              <a:custGeom>
                <a:avLst/>
                <a:ahLst/>
                <a:rect l="l" t="t" r="r" b="b"/>
                <a:pathLst>
                  <a:path w="3881" h="11345" fill="none" extrusionOk="0">
                    <a:moveTo>
                      <a:pt x="0" y="11344"/>
                    </a:moveTo>
                    <a:lnTo>
                      <a:pt x="3881" y="0"/>
                    </a:lnTo>
                  </a:path>
                </a:pathLst>
              </a:custGeom>
              <a:solidFill>
                <a:srgbClr val="64CBC3"/>
              </a:solidFill>
              <a:ln w="5125" cap="rnd"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4" name="Google Shape;2852;p34"/>
              <p:cNvSpPr/>
              <p:nvPr/>
            </p:nvSpPr>
            <p:spPr>
              <a:xfrm>
                <a:off x="7779823" y="3774396"/>
                <a:ext cx="134723" cy="82728"/>
              </a:xfrm>
              <a:custGeom>
                <a:avLst/>
                <a:ahLst/>
                <a:rect l="l" t="t" r="r" b="b"/>
                <a:pathLst>
                  <a:path w="8675" h="5327" extrusionOk="0">
                    <a:moveTo>
                      <a:pt x="3316" y="1"/>
                    </a:moveTo>
                    <a:cubicBezTo>
                      <a:pt x="2643" y="1"/>
                      <a:pt x="2008" y="83"/>
                      <a:pt x="1553" y="314"/>
                    </a:cubicBezTo>
                    <a:cubicBezTo>
                      <a:pt x="1" y="1090"/>
                      <a:pt x="274" y="4514"/>
                      <a:pt x="1028" y="4833"/>
                    </a:cubicBezTo>
                    <a:cubicBezTo>
                      <a:pt x="1064" y="4849"/>
                      <a:pt x="1099" y="4856"/>
                      <a:pt x="1134" y="4856"/>
                    </a:cubicBezTo>
                    <a:cubicBezTo>
                      <a:pt x="1761" y="4856"/>
                      <a:pt x="2073" y="2428"/>
                      <a:pt x="2118" y="2052"/>
                    </a:cubicBezTo>
                    <a:lnTo>
                      <a:pt x="2118" y="2052"/>
                    </a:lnTo>
                    <a:cubicBezTo>
                      <a:pt x="2073" y="2452"/>
                      <a:pt x="1799" y="5184"/>
                      <a:pt x="2603" y="5290"/>
                    </a:cubicBezTo>
                    <a:cubicBezTo>
                      <a:pt x="2614" y="5291"/>
                      <a:pt x="2625" y="5292"/>
                      <a:pt x="2637" y="5292"/>
                    </a:cubicBezTo>
                    <a:cubicBezTo>
                      <a:pt x="3478" y="5292"/>
                      <a:pt x="3767" y="1959"/>
                      <a:pt x="3767" y="1957"/>
                    </a:cubicBezTo>
                    <a:lnTo>
                      <a:pt x="3767" y="1957"/>
                    </a:lnTo>
                    <a:cubicBezTo>
                      <a:pt x="3767" y="1959"/>
                      <a:pt x="3562" y="5130"/>
                      <a:pt x="4588" y="5153"/>
                    </a:cubicBezTo>
                    <a:cubicBezTo>
                      <a:pt x="4595" y="5153"/>
                      <a:pt x="4602" y="5153"/>
                      <a:pt x="4609" y="5153"/>
                    </a:cubicBezTo>
                    <a:cubicBezTo>
                      <a:pt x="5392" y="5153"/>
                      <a:pt x="5500" y="3204"/>
                      <a:pt x="5507" y="2277"/>
                    </a:cubicBezTo>
                    <a:lnTo>
                      <a:pt x="5507" y="2277"/>
                    </a:lnTo>
                    <a:cubicBezTo>
                      <a:pt x="5529" y="3241"/>
                      <a:pt x="5636" y="5327"/>
                      <a:pt x="6156" y="5327"/>
                    </a:cubicBezTo>
                    <a:cubicBezTo>
                      <a:pt x="6180" y="5327"/>
                      <a:pt x="6206" y="5322"/>
                      <a:pt x="6232" y="5313"/>
                    </a:cubicBezTo>
                    <a:cubicBezTo>
                      <a:pt x="6985" y="5039"/>
                      <a:pt x="6825" y="2072"/>
                      <a:pt x="6825" y="2072"/>
                    </a:cubicBezTo>
                    <a:lnTo>
                      <a:pt x="6825" y="2072"/>
                    </a:lnTo>
                    <a:cubicBezTo>
                      <a:pt x="6825" y="2072"/>
                      <a:pt x="7669" y="2669"/>
                      <a:pt x="8162" y="2669"/>
                    </a:cubicBezTo>
                    <a:cubicBezTo>
                      <a:pt x="8323" y="2669"/>
                      <a:pt x="8447" y="2605"/>
                      <a:pt x="8492" y="2437"/>
                    </a:cubicBezTo>
                    <a:cubicBezTo>
                      <a:pt x="8674" y="1729"/>
                      <a:pt x="6848" y="497"/>
                      <a:pt x="6848" y="497"/>
                    </a:cubicBezTo>
                    <a:cubicBezTo>
                      <a:pt x="6848" y="497"/>
                      <a:pt x="4969" y="1"/>
                      <a:pt x="3316" y="1"/>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5" name="Google Shape;2853;p34"/>
              <p:cNvSpPr/>
              <p:nvPr/>
            </p:nvSpPr>
            <p:spPr>
              <a:xfrm>
                <a:off x="7412729" y="3422304"/>
                <a:ext cx="47183" cy="21559"/>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6" name="Google Shape;2854;p34"/>
              <p:cNvSpPr/>
              <p:nvPr/>
            </p:nvSpPr>
            <p:spPr>
              <a:xfrm>
                <a:off x="8033275" y="3430956"/>
                <a:ext cx="47183" cy="21559"/>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rgbClr val="64CBC3"/>
              </a:solidFill>
              <a:ln w="9525" cap="flat" cmpd="sng">
                <a:solidFill>
                  <a:srgbClr val="64CBC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50207" name="Google Shape;2855;p34"/>
            <p:cNvSpPr/>
            <p:nvPr/>
          </p:nvSpPr>
          <p:spPr>
            <a:xfrm>
              <a:off x="6786991" y="3569582"/>
              <a:ext cx="1572557" cy="799192"/>
            </a:xfrm>
            <a:custGeom>
              <a:avLst/>
              <a:ahLst/>
              <a:rect l="l" t="t" r="r" b="b"/>
              <a:pathLst>
                <a:path w="87678" h="44559" extrusionOk="0">
                  <a:moveTo>
                    <a:pt x="39707" y="0"/>
                  </a:moveTo>
                  <a:cubicBezTo>
                    <a:pt x="28795" y="0"/>
                    <a:pt x="15869" y="50"/>
                    <a:pt x="15869" y="50"/>
                  </a:cubicBezTo>
                  <a:cubicBezTo>
                    <a:pt x="15162" y="43"/>
                    <a:pt x="14483" y="40"/>
                    <a:pt x="13832" y="40"/>
                  </a:cubicBezTo>
                  <a:cubicBezTo>
                    <a:pt x="3163" y="40"/>
                    <a:pt x="1" y="1012"/>
                    <a:pt x="1421" y="5939"/>
                  </a:cubicBezTo>
                  <a:cubicBezTo>
                    <a:pt x="2356" y="9226"/>
                    <a:pt x="12651" y="31024"/>
                    <a:pt x="17421" y="40314"/>
                  </a:cubicBezTo>
                  <a:cubicBezTo>
                    <a:pt x="18448" y="42299"/>
                    <a:pt x="22032" y="44559"/>
                    <a:pt x="24155" y="44559"/>
                  </a:cubicBezTo>
                  <a:lnTo>
                    <a:pt x="86171" y="44103"/>
                  </a:lnTo>
                  <a:cubicBezTo>
                    <a:pt x="87267" y="44080"/>
                    <a:pt x="87677" y="43441"/>
                    <a:pt x="87198" y="42436"/>
                  </a:cubicBezTo>
                  <a:cubicBezTo>
                    <a:pt x="84162" y="35794"/>
                    <a:pt x="72773" y="11234"/>
                    <a:pt x="69257" y="6441"/>
                  </a:cubicBezTo>
                  <a:cubicBezTo>
                    <a:pt x="65195" y="871"/>
                    <a:pt x="57069" y="278"/>
                    <a:pt x="54421" y="95"/>
                  </a:cubicBezTo>
                  <a:cubicBezTo>
                    <a:pt x="53362" y="22"/>
                    <a:pt x="46982" y="0"/>
                    <a:pt x="39707" y="0"/>
                  </a:cubicBezTo>
                  <a:close/>
                </a:path>
              </a:pathLst>
            </a:custGeom>
            <a:solidFill>
              <a:srgbClr val="F7F0BB"/>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8" name="Google Shape;2856;p34"/>
            <p:cNvSpPr/>
            <p:nvPr/>
          </p:nvSpPr>
          <p:spPr>
            <a:xfrm>
              <a:off x="6815620" y="3582282"/>
              <a:ext cx="1543932" cy="786494"/>
            </a:xfrm>
            <a:custGeom>
              <a:avLst/>
              <a:ahLst/>
              <a:rect l="l" t="t" r="r" b="b"/>
              <a:pathLst>
                <a:path w="86082" h="43851" extrusionOk="0">
                  <a:moveTo>
                    <a:pt x="38965" y="0"/>
                  </a:moveTo>
                  <a:cubicBezTo>
                    <a:pt x="28247" y="0"/>
                    <a:pt x="15551" y="49"/>
                    <a:pt x="15551" y="49"/>
                  </a:cubicBezTo>
                  <a:cubicBezTo>
                    <a:pt x="14857" y="43"/>
                    <a:pt x="14190" y="39"/>
                    <a:pt x="13551" y="39"/>
                  </a:cubicBezTo>
                  <a:cubicBezTo>
                    <a:pt x="3103" y="39"/>
                    <a:pt x="0" y="1007"/>
                    <a:pt x="1377" y="5847"/>
                  </a:cubicBezTo>
                  <a:cubicBezTo>
                    <a:pt x="2290" y="9065"/>
                    <a:pt x="12401" y="30544"/>
                    <a:pt x="17081" y="39674"/>
                  </a:cubicBezTo>
                  <a:cubicBezTo>
                    <a:pt x="18108" y="41637"/>
                    <a:pt x="21600" y="43851"/>
                    <a:pt x="23700" y="43851"/>
                  </a:cubicBezTo>
                  <a:lnTo>
                    <a:pt x="84598" y="43395"/>
                  </a:lnTo>
                  <a:cubicBezTo>
                    <a:pt x="85671" y="43395"/>
                    <a:pt x="86081" y="42755"/>
                    <a:pt x="85602" y="41751"/>
                  </a:cubicBezTo>
                  <a:cubicBezTo>
                    <a:pt x="82612" y="35223"/>
                    <a:pt x="71428" y="11051"/>
                    <a:pt x="67981" y="6326"/>
                  </a:cubicBezTo>
                  <a:cubicBezTo>
                    <a:pt x="63987" y="871"/>
                    <a:pt x="56021" y="300"/>
                    <a:pt x="53418" y="95"/>
                  </a:cubicBezTo>
                  <a:cubicBezTo>
                    <a:pt x="52378" y="22"/>
                    <a:pt x="46111" y="0"/>
                    <a:pt x="38965" y="0"/>
                  </a:cubicBez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09" name="Google Shape;2857;p34"/>
            <p:cNvSpPr/>
            <p:nvPr/>
          </p:nvSpPr>
          <p:spPr>
            <a:xfrm>
              <a:off x="8255716" y="3136668"/>
              <a:ext cx="158048" cy="147395"/>
            </a:xfrm>
            <a:custGeom>
              <a:avLst/>
              <a:ahLst/>
              <a:rect l="l" t="t" r="r" b="b"/>
              <a:pathLst>
                <a:path w="8812" h="8218" extrusionOk="0">
                  <a:moveTo>
                    <a:pt x="5808" y="1"/>
                  </a:moveTo>
                  <a:cubicBezTo>
                    <a:pt x="4560" y="1"/>
                    <a:pt x="3104" y="715"/>
                    <a:pt x="1987" y="1998"/>
                  </a:cubicBezTo>
                  <a:cubicBezTo>
                    <a:pt x="298" y="3938"/>
                    <a:pt x="1" y="6471"/>
                    <a:pt x="1348" y="7635"/>
                  </a:cubicBezTo>
                  <a:cubicBezTo>
                    <a:pt x="1804" y="8030"/>
                    <a:pt x="2388" y="8217"/>
                    <a:pt x="3028" y="8217"/>
                  </a:cubicBezTo>
                  <a:cubicBezTo>
                    <a:pt x="4275" y="8217"/>
                    <a:pt x="5732" y="7503"/>
                    <a:pt x="6848" y="6220"/>
                  </a:cubicBezTo>
                  <a:cubicBezTo>
                    <a:pt x="8538" y="4280"/>
                    <a:pt x="8811" y="1747"/>
                    <a:pt x="7488" y="582"/>
                  </a:cubicBezTo>
                  <a:cubicBezTo>
                    <a:pt x="7031" y="188"/>
                    <a:pt x="6447" y="1"/>
                    <a:pt x="5808"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0" name="Google Shape;2858;p34"/>
            <p:cNvSpPr/>
            <p:nvPr/>
          </p:nvSpPr>
          <p:spPr>
            <a:xfrm>
              <a:off x="8310175" y="3197836"/>
              <a:ext cx="141261" cy="131504"/>
            </a:xfrm>
            <a:custGeom>
              <a:avLst/>
              <a:ahLst/>
              <a:rect l="l" t="t" r="r" b="b"/>
              <a:pathLst>
                <a:path w="7876" h="7332" extrusionOk="0">
                  <a:moveTo>
                    <a:pt x="5172" y="1"/>
                  </a:moveTo>
                  <a:cubicBezTo>
                    <a:pt x="4067" y="1"/>
                    <a:pt x="2775" y="639"/>
                    <a:pt x="1781" y="1783"/>
                  </a:cubicBezTo>
                  <a:cubicBezTo>
                    <a:pt x="252" y="3518"/>
                    <a:pt x="1" y="5778"/>
                    <a:pt x="1210" y="6805"/>
                  </a:cubicBezTo>
                  <a:cubicBezTo>
                    <a:pt x="1614" y="7162"/>
                    <a:pt x="2134" y="7332"/>
                    <a:pt x="2704" y="7332"/>
                  </a:cubicBezTo>
                  <a:cubicBezTo>
                    <a:pt x="3809" y="7332"/>
                    <a:pt x="5101" y="6694"/>
                    <a:pt x="6095" y="5549"/>
                  </a:cubicBezTo>
                  <a:cubicBezTo>
                    <a:pt x="7601" y="3815"/>
                    <a:pt x="7875" y="1555"/>
                    <a:pt x="6666" y="528"/>
                  </a:cubicBezTo>
                  <a:cubicBezTo>
                    <a:pt x="6262" y="170"/>
                    <a:pt x="5742" y="1"/>
                    <a:pt x="5172"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1" name="Google Shape;2859;p34"/>
            <p:cNvSpPr/>
            <p:nvPr/>
          </p:nvSpPr>
          <p:spPr>
            <a:xfrm>
              <a:off x="8356437" y="3254108"/>
              <a:ext cx="150677" cy="124814"/>
            </a:xfrm>
            <a:custGeom>
              <a:avLst/>
              <a:ahLst/>
              <a:rect l="l" t="t" r="r" b="b"/>
              <a:pathLst>
                <a:path w="8401" h="6959" extrusionOk="0">
                  <a:moveTo>
                    <a:pt x="5497" y="0"/>
                  </a:moveTo>
                  <a:cubicBezTo>
                    <a:pt x="4495" y="0"/>
                    <a:pt x="3334" y="446"/>
                    <a:pt x="2329" y="1294"/>
                  </a:cubicBezTo>
                  <a:cubicBezTo>
                    <a:pt x="594" y="2800"/>
                    <a:pt x="1" y="4992"/>
                    <a:pt x="1051" y="6201"/>
                  </a:cubicBezTo>
                  <a:cubicBezTo>
                    <a:pt x="1491" y="6710"/>
                    <a:pt x="2157" y="6958"/>
                    <a:pt x="2910" y="6958"/>
                  </a:cubicBezTo>
                  <a:cubicBezTo>
                    <a:pt x="3917" y="6958"/>
                    <a:pt x="5081" y="6515"/>
                    <a:pt x="6072" y="5653"/>
                  </a:cubicBezTo>
                  <a:cubicBezTo>
                    <a:pt x="7807" y="4147"/>
                    <a:pt x="8401" y="1956"/>
                    <a:pt x="7351" y="769"/>
                  </a:cubicBezTo>
                  <a:cubicBezTo>
                    <a:pt x="6911" y="251"/>
                    <a:pt x="6249" y="0"/>
                    <a:pt x="5497"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2" name="Google Shape;2860;p34"/>
            <p:cNvSpPr/>
            <p:nvPr/>
          </p:nvSpPr>
          <p:spPr>
            <a:xfrm>
              <a:off x="8463722" y="3377664"/>
              <a:ext cx="139198" cy="143252"/>
            </a:xfrm>
            <a:custGeom>
              <a:avLst/>
              <a:ahLst/>
              <a:rect l="l" t="t" r="r" b="b"/>
              <a:pathLst>
                <a:path w="7761" h="7987" extrusionOk="0">
                  <a:moveTo>
                    <a:pt x="2572" y="0"/>
                  </a:moveTo>
                  <a:cubicBezTo>
                    <a:pt x="2048" y="0"/>
                    <a:pt x="1560" y="285"/>
                    <a:pt x="1027" y="1002"/>
                  </a:cubicBezTo>
                  <a:cubicBezTo>
                    <a:pt x="1027" y="1002"/>
                    <a:pt x="0" y="2235"/>
                    <a:pt x="1666" y="4905"/>
                  </a:cubicBezTo>
                  <a:cubicBezTo>
                    <a:pt x="3355" y="7599"/>
                    <a:pt x="3629" y="7987"/>
                    <a:pt x="3629" y="7987"/>
                  </a:cubicBezTo>
                  <a:cubicBezTo>
                    <a:pt x="3629" y="7987"/>
                    <a:pt x="4702" y="7348"/>
                    <a:pt x="5250" y="6709"/>
                  </a:cubicBezTo>
                  <a:lnTo>
                    <a:pt x="4063" y="5065"/>
                  </a:lnTo>
                  <a:lnTo>
                    <a:pt x="5729" y="6366"/>
                  </a:lnTo>
                  <a:cubicBezTo>
                    <a:pt x="5729" y="6366"/>
                    <a:pt x="6460" y="5727"/>
                    <a:pt x="7099" y="4677"/>
                  </a:cubicBezTo>
                  <a:lnTo>
                    <a:pt x="5798" y="3376"/>
                  </a:lnTo>
                  <a:lnTo>
                    <a:pt x="7555" y="4038"/>
                  </a:lnTo>
                  <a:cubicBezTo>
                    <a:pt x="7555" y="4038"/>
                    <a:pt x="7761" y="3216"/>
                    <a:pt x="7555" y="2623"/>
                  </a:cubicBezTo>
                  <a:cubicBezTo>
                    <a:pt x="7555" y="2623"/>
                    <a:pt x="6916" y="2372"/>
                    <a:pt x="5113" y="1208"/>
                  </a:cubicBezTo>
                  <a:cubicBezTo>
                    <a:pt x="4062" y="525"/>
                    <a:pt x="3283" y="0"/>
                    <a:pt x="2572"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3" name="Google Shape;2861;p34"/>
            <p:cNvSpPr/>
            <p:nvPr/>
          </p:nvSpPr>
          <p:spPr>
            <a:xfrm>
              <a:off x="8448565" y="3369180"/>
              <a:ext cx="88853" cy="75437"/>
            </a:xfrm>
            <a:custGeom>
              <a:avLst/>
              <a:ahLst/>
              <a:rect l="l" t="t" r="r" b="b"/>
              <a:pathLst>
                <a:path w="4954" h="4206" extrusionOk="0">
                  <a:moveTo>
                    <a:pt x="3026" y="0"/>
                  </a:moveTo>
                  <a:cubicBezTo>
                    <a:pt x="2451" y="0"/>
                    <a:pt x="1816" y="236"/>
                    <a:pt x="1279" y="699"/>
                  </a:cubicBezTo>
                  <a:cubicBezTo>
                    <a:pt x="274" y="1567"/>
                    <a:pt x="1" y="2891"/>
                    <a:pt x="663" y="3667"/>
                  </a:cubicBezTo>
                  <a:cubicBezTo>
                    <a:pt x="971" y="4028"/>
                    <a:pt x="1427" y="4206"/>
                    <a:pt x="1928" y="4206"/>
                  </a:cubicBezTo>
                  <a:cubicBezTo>
                    <a:pt x="2504" y="4206"/>
                    <a:pt x="3138" y="3971"/>
                    <a:pt x="3675" y="3507"/>
                  </a:cubicBezTo>
                  <a:cubicBezTo>
                    <a:pt x="4680" y="2639"/>
                    <a:pt x="4954" y="1316"/>
                    <a:pt x="4292" y="540"/>
                  </a:cubicBezTo>
                  <a:cubicBezTo>
                    <a:pt x="3984" y="178"/>
                    <a:pt x="3527" y="0"/>
                    <a:pt x="302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4" name="Google Shape;2862;p34"/>
            <p:cNvSpPr/>
            <p:nvPr/>
          </p:nvSpPr>
          <p:spPr>
            <a:xfrm>
              <a:off x="8405981" y="3311007"/>
              <a:ext cx="138391" cy="116904"/>
            </a:xfrm>
            <a:custGeom>
              <a:avLst/>
              <a:ahLst/>
              <a:rect l="l" t="t" r="r" b="b"/>
              <a:pathLst>
                <a:path w="7716" h="6518" extrusionOk="0">
                  <a:moveTo>
                    <a:pt x="4703" y="0"/>
                  </a:moveTo>
                  <a:cubicBezTo>
                    <a:pt x="3807" y="0"/>
                    <a:pt x="2818" y="368"/>
                    <a:pt x="1987" y="1089"/>
                  </a:cubicBezTo>
                  <a:cubicBezTo>
                    <a:pt x="434" y="2413"/>
                    <a:pt x="1" y="4490"/>
                    <a:pt x="1051" y="5677"/>
                  </a:cubicBezTo>
                  <a:cubicBezTo>
                    <a:pt x="1530" y="6241"/>
                    <a:pt x="2242" y="6517"/>
                    <a:pt x="3023" y="6517"/>
                  </a:cubicBezTo>
                  <a:cubicBezTo>
                    <a:pt x="3917" y="6517"/>
                    <a:pt x="4901" y="6155"/>
                    <a:pt x="5730" y="5449"/>
                  </a:cubicBezTo>
                  <a:cubicBezTo>
                    <a:pt x="7282" y="4102"/>
                    <a:pt x="7716" y="2048"/>
                    <a:pt x="6666" y="838"/>
                  </a:cubicBezTo>
                  <a:cubicBezTo>
                    <a:pt x="6189" y="276"/>
                    <a:pt x="5481" y="0"/>
                    <a:pt x="4703"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5" name="Google Shape;2863;p34"/>
            <p:cNvSpPr/>
            <p:nvPr/>
          </p:nvSpPr>
          <p:spPr>
            <a:xfrm>
              <a:off x="6842759" y="3541796"/>
              <a:ext cx="1240820" cy="816751"/>
            </a:xfrm>
            <a:custGeom>
              <a:avLst/>
              <a:ahLst/>
              <a:rect l="l" t="t" r="r" b="b"/>
              <a:pathLst>
                <a:path w="69182" h="45538" extrusionOk="0">
                  <a:moveTo>
                    <a:pt x="4383" y="1"/>
                  </a:moveTo>
                  <a:cubicBezTo>
                    <a:pt x="2900" y="1"/>
                    <a:pt x="1439" y="321"/>
                    <a:pt x="800" y="1142"/>
                  </a:cubicBezTo>
                  <a:cubicBezTo>
                    <a:pt x="1" y="2147"/>
                    <a:pt x="1804" y="4543"/>
                    <a:pt x="2603" y="6392"/>
                  </a:cubicBezTo>
                  <a:cubicBezTo>
                    <a:pt x="7533" y="17576"/>
                    <a:pt x="11528" y="28099"/>
                    <a:pt x="16869" y="39397"/>
                  </a:cubicBezTo>
                  <a:cubicBezTo>
                    <a:pt x="17416" y="40584"/>
                    <a:pt x="18010" y="41840"/>
                    <a:pt x="19151" y="43049"/>
                  </a:cubicBezTo>
                  <a:cubicBezTo>
                    <a:pt x="20270" y="44282"/>
                    <a:pt x="22096" y="45492"/>
                    <a:pt x="23305" y="45537"/>
                  </a:cubicBezTo>
                  <a:lnTo>
                    <a:pt x="68134" y="3470"/>
                  </a:lnTo>
                  <a:cubicBezTo>
                    <a:pt x="68176" y="3477"/>
                    <a:pt x="68215" y="3480"/>
                    <a:pt x="68250" y="3480"/>
                  </a:cubicBezTo>
                  <a:cubicBezTo>
                    <a:pt x="69181" y="3480"/>
                    <a:pt x="68247" y="1273"/>
                    <a:pt x="67039" y="526"/>
                  </a:cubicBezTo>
                  <a:cubicBezTo>
                    <a:pt x="66575" y="239"/>
                    <a:pt x="66145" y="149"/>
                    <a:pt x="65737" y="149"/>
                  </a:cubicBezTo>
                  <a:cubicBezTo>
                    <a:pt x="65041" y="149"/>
                    <a:pt x="64408" y="412"/>
                    <a:pt x="63775" y="412"/>
                  </a:cubicBezTo>
                  <a:cubicBezTo>
                    <a:pt x="55626" y="343"/>
                    <a:pt x="47477" y="298"/>
                    <a:pt x="39329" y="229"/>
                  </a:cubicBezTo>
                  <a:cubicBezTo>
                    <a:pt x="27688" y="161"/>
                    <a:pt x="16024" y="92"/>
                    <a:pt x="438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6" name="Google Shape;2864;p34"/>
            <p:cNvSpPr/>
            <p:nvPr/>
          </p:nvSpPr>
          <p:spPr>
            <a:xfrm>
              <a:off x="6856679" y="3549348"/>
              <a:ext cx="1342802" cy="805918"/>
            </a:xfrm>
            <a:custGeom>
              <a:avLst/>
              <a:ahLst/>
              <a:rect l="l" t="t" r="r" b="b"/>
              <a:pathLst>
                <a:path w="74868" h="44934" extrusionOk="0">
                  <a:moveTo>
                    <a:pt x="9992" y="1"/>
                  </a:moveTo>
                  <a:cubicBezTo>
                    <a:pt x="7136" y="1"/>
                    <a:pt x="4080" y="117"/>
                    <a:pt x="2534" y="607"/>
                  </a:cubicBezTo>
                  <a:cubicBezTo>
                    <a:pt x="1" y="1406"/>
                    <a:pt x="3927" y="7135"/>
                    <a:pt x="5228" y="10285"/>
                  </a:cubicBezTo>
                  <a:cubicBezTo>
                    <a:pt x="9154" y="19803"/>
                    <a:pt x="13103" y="29344"/>
                    <a:pt x="17028" y="38862"/>
                  </a:cubicBezTo>
                  <a:cubicBezTo>
                    <a:pt x="17896" y="40939"/>
                    <a:pt x="19539" y="43770"/>
                    <a:pt x="22255" y="44934"/>
                  </a:cubicBezTo>
                  <a:lnTo>
                    <a:pt x="74868" y="18411"/>
                  </a:lnTo>
                  <a:cubicBezTo>
                    <a:pt x="74000" y="14074"/>
                    <a:pt x="73156" y="9760"/>
                    <a:pt x="72289" y="5423"/>
                  </a:cubicBezTo>
                  <a:cubicBezTo>
                    <a:pt x="72083" y="4419"/>
                    <a:pt x="71376" y="2296"/>
                    <a:pt x="70120" y="1246"/>
                  </a:cubicBezTo>
                  <a:cubicBezTo>
                    <a:pt x="69437" y="688"/>
                    <a:pt x="68788" y="537"/>
                    <a:pt x="68156" y="537"/>
                  </a:cubicBezTo>
                  <a:cubicBezTo>
                    <a:pt x="67414" y="537"/>
                    <a:pt x="66697" y="745"/>
                    <a:pt x="65981" y="745"/>
                  </a:cubicBezTo>
                  <a:cubicBezTo>
                    <a:pt x="65961" y="745"/>
                    <a:pt x="65941" y="744"/>
                    <a:pt x="65920" y="744"/>
                  </a:cubicBezTo>
                  <a:cubicBezTo>
                    <a:pt x="47865" y="493"/>
                    <a:pt x="29811" y="265"/>
                    <a:pt x="11756" y="14"/>
                  </a:cubicBezTo>
                  <a:cubicBezTo>
                    <a:pt x="11187" y="6"/>
                    <a:pt x="10594" y="1"/>
                    <a:pt x="9992" y="1"/>
                  </a:cubicBez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7" name="Google Shape;2865;p34"/>
            <p:cNvSpPr/>
            <p:nvPr/>
          </p:nvSpPr>
          <p:spPr>
            <a:xfrm>
              <a:off x="6916053" y="3568398"/>
              <a:ext cx="1302268" cy="798744"/>
            </a:xfrm>
            <a:custGeom>
              <a:avLst/>
              <a:ahLst/>
              <a:rect l="l" t="t" r="r" b="b"/>
              <a:pathLst>
                <a:path w="72608" h="44534" extrusionOk="0">
                  <a:moveTo>
                    <a:pt x="42667" y="1"/>
                  </a:moveTo>
                  <a:cubicBezTo>
                    <a:pt x="36094" y="1"/>
                    <a:pt x="29088" y="45"/>
                    <a:pt x="24127" y="70"/>
                  </a:cubicBezTo>
                  <a:cubicBezTo>
                    <a:pt x="23128" y="73"/>
                    <a:pt x="22098" y="73"/>
                    <a:pt x="21051" y="73"/>
                  </a:cubicBezTo>
                  <a:cubicBezTo>
                    <a:pt x="20069" y="73"/>
                    <a:pt x="19073" y="73"/>
                    <a:pt x="18078" y="73"/>
                  </a:cubicBezTo>
                  <a:cubicBezTo>
                    <a:pt x="10338" y="73"/>
                    <a:pt x="2615" y="104"/>
                    <a:pt x="1461" y="664"/>
                  </a:cubicBezTo>
                  <a:cubicBezTo>
                    <a:pt x="0" y="1348"/>
                    <a:pt x="3424" y="7945"/>
                    <a:pt x="5524" y="12282"/>
                  </a:cubicBezTo>
                  <a:cubicBezTo>
                    <a:pt x="7624" y="16596"/>
                    <a:pt x="11162" y="28647"/>
                    <a:pt x="12668" y="34057"/>
                  </a:cubicBezTo>
                  <a:cubicBezTo>
                    <a:pt x="14175" y="39444"/>
                    <a:pt x="20726" y="44534"/>
                    <a:pt x="20726" y="44534"/>
                  </a:cubicBezTo>
                  <a:lnTo>
                    <a:pt x="72608" y="11300"/>
                  </a:lnTo>
                  <a:cubicBezTo>
                    <a:pt x="72608" y="11300"/>
                    <a:pt x="71763" y="3129"/>
                    <a:pt x="69367" y="1531"/>
                  </a:cubicBezTo>
                  <a:cubicBezTo>
                    <a:pt x="67495" y="253"/>
                    <a:pt x="64550" y="390"/>
                    <a:pt x="57018" y="139"/>
                  </a:cubicBezTo>
                  <a:cubicBezTo>
                    <a:pt x="53580" y="33"/>
                    <a:pt x="48282" y="1"/>
                    <a:pt x="4266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8" name="Google Shape;2866;p34"/>
            <p:cNvSpPr/>
            <p:nvPr/>
          </p:nvSpPr>
          <p:spPr>
            <a:xfrm>
              <a:off x="8449390" y="3372947"/>
              <a:ext cx="50363" cy="23334"/>
            </a:xfrm>
            <a:custGeom>
              <a:avLst/>
              <a:ahLst/>
              <a:rect l="l" t="t" r="r" b="b"/>
              <a:pathLst>
                <a:path w="2808" h="1301" extrusionOk="0">
                  <a:moveTo>
                    <a:pt x="70" y="1"/>
                  </a:moveTo>
                  <a:cubicBezTo>
                    <a:pt x="61" y="1"/>
                    <a:pt x="53" y="3"/>
                    <a:pt x="46" y="10"/>
                  </a:cubicBezTo>
                  <a:cubicBezTo>
                    <a:pt x="0" y="10"/>
                    <a:pt x="0" y="56"/>
                    <a:pt x="0" y="101"/>
                  </a:cubicBezTo>
                  <a:cubicBezTo>
                    <a:pt x="228" y="581"/>
                    <a:pt x="662" y="969"/>
                    <a:pt x="1187" y="1151"/>
                  </a:cubicBezTo>
                  <a:cubicBezTo>
                    <a:pt x="1426" y="1249"/>
                    <a:pt x="1685" y="1300"/>
                    <a:pt x="1942" y="1300"/>
                  </a:cubicBezTo>
                  <a:cubicBezTo>
                    <a:pt x="2227" y="1300"/>
                    <a:pt x="2510" y="1237"/>
                    <a:pt x="2762" y="1106"/>
                  </a:cubicBezTo>
                  <a:cubicBezTo>
                    <a:pt x="2785" y="1083"/>
                    <a:pt x="2808" y="1060"/>
                    <a:pt x="2785" y="1037"/>
                  </a:cubicBezTo>
                  <a:cubicBezTo>
                    <a:pt x="2785" y="991"/>
                    <a:pt x="2739" y="969"/>
                    <a:pt x="2716" y="969"/>
                  </a:cubicBezTo>
                  <a:cubicBezTo>
                    <a:pt x="2507" y="1016"/>
                    <a:pt x="2302" y="1040"/>
                    <a:pt x="2101" y="1040"/>
                  </a:cubicBezTo>
                  <a:cubicBezTo>
                    <a:pt x="1819" y="1040"/>
                    <a:pt x="1545" y="993"/>
                    <a:pt x="1278" y="900"/>
                  </a:cubicBezTo>
                  <a:cubicBezTo>
                    <a:pt x="822" y="740"/>
                    <a:pt x="411" y="444"/>
                    <a:pt x="114" y="33"/>
                  </a:cubicBezTo>
                  <a:cubicBezTo>
                    <a:pt x="114" y="17"/>
                    <a:pt x="92" y="1"/>
                    <a:pt x="70"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19" name="Google Shape;2867;p34"/>
            <p:cNvSpPr/>
            <p:nvPr/>
          </p:nvSpPr>
          <p:spPr>
            <a:xfrm>
              <a:off x="8480494" y="3352228"/>
              <a:ext cx="12304" cy="32768"/>
            </a:xfrm>
            <a:custGeom>
              <a:avLst/>
              <a:ahLst/>
              <a:rect l="l" t="t" r="r" b="b"/>
              <a:pathLst>
                <a:path w="686" h="1827" extrusionOk="0">
                  <a:moveTo>
                    <a:pt x="47" y="1"/>
                  </a:moveTo>
                  <a:cubicBezTo>
                    <a:pt x="24" y="1"/>
                    <a:pt x="1" y="47"/>
                    <a:pt x="1" y="92"/>
                  </a:cubicBezTo>
                  <a:cubicBezTo>
                    <a:pt x="47" y="389"/>
                    <a:pt x="115" y="686"/>
                    <a:pt x="206" y="960"/>
                  </a:cubicBezTo>
                  <a:cubicBezTo>
                    <a:pt x="298" y="1256"/>
                    <a:pt x="389" y="1530"/>
                    <a:pt x="549" y="1804"/>
                  </a:cubicBezTo>
                  <a:cubicBezTo>
                    <a:pt x="572" y="1804"/>
                    <a:pt x="594" y="1827"/>
                    <a:pt x="617" y="1827"/>
                  </a:cubicBezTo>
                  <a:cubicBezTo>
                    <a:pt x="663" y="1827"/>
                    <a:pt x="686" y="1781"/>
                    <a:pt x="686" y="1758"/>
                  </a:cubicBezTo>
                  <a:cubicBezTo>
                    <a:pt x="663" y="1439"/>
                    <a:pt x="572" y="1165"/>
                    <a:pt x="480" y="868"/>
                  </a:cubicBezTo>
                  <a:cubicBezTo>
                    <a:pt x="366" y="594"/>
                    <a:pt x="275" y="320"/>
                    <a:pt x="138" y="47"/>
                  </a:cubicBezTo>
                  <a:cubicBezTo>
                    <a:pt x="115" y="24"/>
                    <a:pt x="92" y="1"/>
                    <a:pt x="47"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0" name="Google Shape;2868;p34"/>
            <p:cNvSpPr/>
            <p:nvPr/>
          </p:nvSpPr>
          <p:spPr>
            <a:xfrm>
              <a:off x="8401066" y="3321626"/>
              <a:ext cx="45054" cy="21254"/>
            </a:xfrm>
            <a:custGeom>
              <a:avLst/>
              <a:ahLst/>
              <a:rect l="l" t="t" r="r" b="b"/>
              <a:pathLst>
                <a:path w="2512" h="1185" extrusionOk="0">
                  <a:moveTo>
                    <a:pt x="81" y="1"/>
                  </a:moveTo>
                  <a:cubicBezTo>
                    <a:pt x="69" y="1"/>
                    <a:pt x="58" y="6"/>
                    <a:pt x="46" y="18"/>
                  </a:cubicBezTo>
                  <a:cubicBezTo>
                    <a:pt x="1" y="41"/>
                    <a:pt x="1" y="86"/>
                    <a:pt x="24" y="109"/>
                  </a:cubicBezTo>
                  <a:cubicBezTo>
                    <a:pt x="298" y="474"/>
                    <a:pt x="686" y="771"/>
                    <a:pt x="1096" y="954"/>
                  </a:cubicBezTo>
                  <a:cubicBezTo>
                    <a:pt x="1422" y="1108"/>
                    <a:pt x="1760" y="1185"/>
                    <a:pt x="2101" y="1185"/>
                  </a:cubicBezTo>
                  <a:cubicBezTo>
                    <a:pt x="2215" y="1185"/>
                    <a:pt x="2329" y="1176"/>
                    <a:pt x="2443" y="1159"/>
                  </a:cubicBezTo>
                  <a:cubicBezTo>
                    <a:pt x="2489" y="1159"/>
                    <a:pt x="2512" y="1136"/>
                    <a:pt x="2512" y="1113"/>
                  </a:cubicBezTo>
                  <a:cubicBezTo>
                    <a:pt x="2512" y="1068"/>
                    <a:pt x="2489" y="1022"/>
                    <a:pt x="2443" y="1022"/>
                  </a:cubicBezTo>
                  <a:cubicBezTo>
                    <a:pt x="2009" y="954"/>
                    <a:pt x="1599" y="862"/>
                    <a:pt x="1211" y="703"/>
                  </a:cubicBezTo>
                  <a:cubicBezTo>
                    <a:pt x="823" y="543"/>
                    <a:pt x="457" y="315"/>
                    <a:pt x="115" y="18"/>
                  </a:cubicBezTo>
                  <a:cubicBezTo>
                    <a:pt x="104" y="6"/>
                    <a:pt x="92" y="1"/>
                    <a:pt x="81"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1" name="Google Shape;2869;p34"/>
            <p:cNvSpPr/>
            <p:nvPr/>
          </p:nvSpPr>
          <p:spPr>
            <a:xfrm>
              <a:off x="8422770" y="3283454"/>
              <a:ext cx="18438" cy="45054"/>
            </a:xfrm>
            <a:custGeom>
              <a:avLst/>
              <a:ahLst/>
              <a:rect l="l" t="t" r="r" b="b"/>
              <a:pathLst>
                <a:path w="1028" h="2512" extrusionOk="0">
                  <a:moveTo>
                    <a:pt x="23" y="0"/>
                  </a:moveTo>
                  <a:cubicBezTo>
                    <a:pt x="1" y="23"/>
                    <a:pt x="1" y="69"/>
                    <a:pt x="23" y="114"/>
                  </a:cubicBezTo>
                  <a:cubicBezTo>
                    <a:pt x="252" y="457"/>
                    <a:pt x="457" y="822"/>
                    <a:pt x="571" y="1210"/>
                  </a:cubicBezTo>
                  <a:cubicBezTo>
                    <a:pt x="685" y="1621"/>
                    <a:pt x="731" y="2032"/>
                    <a:pt x="754" y="2443"/>
                  </a:cubicBezTo>
                  <a:cubicBezTo>
                    <a:pt x="754" y="2465"/>
                    <a:pt x="777" y="2511"/>
                    <a:pt x="799" y="2511"/>
                  </a:cubicBezTo>
                  <a:cubicBezTo>
                    <a:pt x="845" y="2511"/>
                    <a:pt x="891" y="2511"/>
                    <a:pt x="891" y="2465"/>
                  </a:cubicBezTo>
                  <a:cubicBezTo>
                    <a:pt x="1028" y="2032"/>
                    <a:pt x="982" y="1552"/>
                    <a:pt x="845" y="1142"/>
                  </a:cubicBezTo>
                  <a:cubicBezTo>
                    <a:pt x="708" y="708"/>
                    <a:pt x="457" y="297"/>
                    <a:pt x="115" y="23"/>
                  </a:cubicBezTo>
                  <a:cubicBezTo>
                    <a:pt x="92" y="0"/>
                    <a:pt x="69" y="0"/>
                    <a:pt x="23"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2" name="Google Shape;2870;p34"/>
            <p:cNvSpPr/>
            <p:nvPr/>
          </p:nvSpPr>
          <p:spPr>
            <a:xfrm>
              <a:off x="8355629" y="3266252"/>
              <a:ext cx="33181" cy="17021"/>
            </a:xfrm>
            <a:custGeom>
              <a:avLst/>
              <a:ahLst/>
              <a:rect l="l" t="t" r="r" b="b"/>
              <a:pathLst>
                <a:path w="1850" h="949" extrusionOk="0">
                  <a:moveTo>
                    <a:pt x="46" y="1"/>
                  </a:moveTo>
                  <a:cubicBezTo>
                    <a:pt x="23" y="23"/>
                    <a:pt x="0" y="69"/>
                    <a:pt x="23" y="92"/>
                  </a:cubicBezTo>
                  <a:cubicBezTo>
                    <a:pt x="183" y="411"/>
                    <a:pt x="457" y="640"/>
                    <a:pt x="776" y="799"/>
                  </a:cubicBezTo>
                  <a:cubicBezTo>
                    <a:pt x="969" y="888"/>
                    <a:pt x="1200" y="948"/>
                    <a:pt x="1426" y="948"/>
                  </a:cubicBezTo>
                  <a:cubicBezTo>
                    <a:pt x="1548" y="948"/>
                    <a:pt x="1668" y="931"/>
                    <a:pt x="1781" y="891"/>
                  </a:cubicBezTo>
                  <a:cubicBezTo>
                    <a:pt x="1803" y="891"/>
                    <a:pt x="1826" y="868"/>
                    <a:pt x="1826" y="822"/>
                  </a:cubicBezTo>
                  <a:cubicBezTo>
                    <a:pt x="1849" y="799"/>
                    <a:pt x="1803" y="754"/>
                    <a:pt x="1781" y="754"/>
                  </a:cubicBezTo>
                  <a:cubicBezTo>
                    <a:pt x="1461" y="708"/>
                    <a:pt x="1164" y="663"/>
                    <a:pt x="890" y="526"/>
                  </a:cubicBezTo>
                  <a:cubicBezTo>
                    <a:pt x="617" y="411"/>
                    <a:pt x="343" y="252"/>
                    <a:pt x="137" y="23"/>
                  </a:cubicBezTo>
                  <a:cubicBezTo>
                    <a:pt x="114" y="1"/>
                    <a:pt x="69" y="1"/>
                    <a:pt x="46"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3" name="Google Shape;2871;p34"/>
            <p:cNvSpPr/>
            <p:nvPr/>
          </p:nvSpPr>
          <p:spPr>
            <a:xfrm>
              <a:off x="8384276" y="3240457"/>
              <a:ext cx="13129" cy="37683"/>
            </a:xfrm>
            <a:custGeom>
              <a:avLst/>
              <a:ahLst/>
              <a:rect l="l" t="t" r="r" b="b"/>
              <a:pathLst>
                <a:path w="732" h="2101" extrusionOk="0">
                  <a:moveTo>
                    <a:pt x="47" y="1"/>
                  </a:moveTo>
                  <a:cubicBezTo>
                    <a:pt x="24" y="23"/>
                    <a:pt x="1" y="46"/>
                    <a:pt x="1" y="92"/>
                  </a:cubicBezTo>
                  <a:cubicBezTo>
                    <a:pt x="138" y="411"/>
                    <a:pt x="229" y="731"/>
                    <a:pt x="321" y="1051"/>
                  </a:cubicBezTo>
                  <a:cubicBezTo>
                    <a:pt x="389" y="1393"/>
                    <a:pt x="458" y="1712"/>
                    <a:pt x="526" y="2055"/>
                  </a:cubicBezTo>
                  <a:cubicBezTo>
                    <a:pt x="526" y="2078"/>
                    <a:pt x="549" y="2101"/>
                    <a:pt x="572" y="2101"/>
                  </a:cubicBezTo>
                  <a:cubicBezTo>
                    <a:pt x="617" y="2101"/>
                    <a:pt x="640" y="2078"/>
                    <a:pt x="663" y="2055"/>
                  </a:cubicBezTo>
                  <a:cubicBezTo>
                    <a:pt x="731" y="1690"/>
                    <a:pt x="686" y="1324"/>
                    <a:pt x="594" y="982"/>
                  </a:cubicBezTo>
                  <a:cubicBezTo>
                    <a:pt x="503" y="640"/>
                    <a:pt x="343" y="297"/>
                    <a:pt x="138" y="23"/>
                  </a:cubicBezTo>
                  <a:cubicBezTo>
                    <a:pt x="115" y="1"/>
                    <a:pt x="69" y="1"/>
                    <a:pt x="47"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4" name="Google Shape;2872;p34"/>
            <p:cNvSpPr/>
            <p:nvPr/>
          </p:nvSpPr>
          <p:spPr>
            <a:xfrm>
              <a:off x="8308130" y="3275257"/>
              <a:ext cx="62237" cy="56515"/>
            </a:xfrm>
            <a:custGeom>
              <a:avLst/>
              <a:ahLst/>
              <a:rect l="l" t="t" r="r" b="b"/>
              <a:pathLst>
                <a:path w="3470" h="3151" fill="none" extrusionOk="0">
                  <a:moveTo>
                    <a:pt x="571" y="1"/>
                  </a:moveTo>
                  <a:cubicBezTo>
                    <a:pt x="0" y="754"/>
                    <a:pt x="160" y="1964"/>
                    <a:pt x="914" y="2557"/>
                  </a:cubicBezTo>
                  <a:cubicBezTo>
                    <a:pt x="1644" y="3151"/>
                    <a:pt x="2831" y="3059"/>
                    <a:pt x="3470" y="2352"/>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5" name="Google Shape;2873;p34"/>
            <p:cNvSpPr/>
            <p:nvPr/>
          </p:nvSpPr>
          <p:spPr>
            <a:xfrm>
              <a:off x="8427685" y="3242089"/>
              <a:ext cx="75347" cy="76172"/>
            </a:xfrm>
            <a:custGeom>
              <a:avLst/>
              <a:ahLst/>
              <a:rect l="l" t="t" r="r" b="b"/>
              <a:pathLst>
                <a:path w="4201" h="4247" fill="none" extrusionOk="0">
                  <a:moveTo>
                    <a:pt x="0" y="708"/>
                  </a:moveTo>
                  <a:cubicBezTo>
                    <a:pt x="594" y="161"/>
                    <a:pt x="1484" y="1"/>
                    <a:pt x="2260" y="252"/>
                  </a:cubicBezTo>
                  <a:cubicBezTo>
                    <a:pt x="3013" y="503"/>
                    <a:pt x="3630" y="1142"/>
                    <a:pt x="3904" y="1895"/>
                  </a:cubicBezTo>
                  <a:cubicBezTo>
                    <a:pt x="4200" y="2626"/>
                    <a:pt x="4178" y="3493"/>
                    <a:pt x="3904" y="4246"/>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6" name="Google Shape;2874;p34"/>
            <p:cNvSpPr/>
            <p:nvPr/>
          </p:nvSpPr>
          <p:spPr>
            <a:xfrm>
              <a:off x="8404761" y="3364103"/>
              <a:ext cx="54470" cy="75347"/>
            </a:xfrm>
            <a:custGeom>
              <a:avLst/>
              <a:ahLst/>
              <a:rect l="l" t="t" r="r" b="b"/>
              <a:pathLst>
                <a:path w="3037" h="4201" fill="none" extrusionOk="0">
                  <a:moveTo>
                    <a:pt x="502" y="1"/>
                  </a:moveTo>
                  <a:cubicBezTo>
                    <a:pt x="229" y="777"/>
                    <a:pt x="0" y="1621"/>
                    <a:pt x="160" y="2443"/>
                  </a:cubicBezTo>
                  <a:cubicBezTo>
                    <a:pt x="320" y="3242"/>
                    <a:pt x="936" y="4018"/>
                    <a:pt x="1758" y="4132"/>
                  </a:cubicBezTo>
                  <a:cubicBezTo>
                    <a:pt x="2214" y="4201"/>
                    <a:pt x="2671" y="4064"/>
                    <a:pt x="3036" y="3790"/>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7" name="Google Shape;2875;p34"/>
            <p:cNvSpPr/>
            <p:nvPr/>
          </p:nvSpPr>
          <p:spPr>
            <a:xfrm>
              <a:off x="8300578" y="2969415"/>
              <a:ext cx="393615" cy="491686"/>
            </a:xfrm>
            <a:custGeom>
              <a:avLst/>
              <a:ahLst/>
              <a:rect l="l" t="t" r="r" b="b"/>
              <a:pathLst>
                <a:path w="21946" h="27414" extrusionOk="0">
                  <a:moveTo>
                    <a:pt x="33" y="18649"/>
                  </a:moveTo>
                  <a:cubicBezTo>
                    <a:pt x="21" y="18651"/>
                    <a:pt x="12" y="18656"/>
                    <a:pt x="11" y="18669"/>
                  </a:cubicBezTo>
                  <a:lnTo>
                    <a:pt x="11" y="18669"/>
                  </a:lnTo>
                  <a:cubicBezTo>
                    <a:pt x="19" y="18667"/>
                    <a:pt x="33" y="18662"/>
                    <a:pt x="33" y="18649"/>
                  </a:cubicBezTo>
                  <a:close/>
                  <a:moveTo>
                    <a:pt x="11" y="18669"/>
                  </a:moveTo>
                  <a:cubicBezTo>
                    <a:pt x="4" y="18671"/>
                    <a:pt x="1" y="18671"/>
                    <a:pt x="11" y="18671"/>
                  </a:cubicBezTo>
                  <a:cubicBezTo>
                    <a:pt x="11" y="18671"/>
                    <a:pt x="11" y="18670"/>
                    <a:pt x="11" y="18669"/>
                  </a:cubicBezTo>
                  <a:close/>
                  <a:moveTo>
                    <a:pt x="15349" y="0"/>
                  </a:moveTo>
                  <a:lnTo>
                    <a:pt x="13866" y="2968"/>
                  </a:lnTo>
                  <a:lnTo>
                    <a:pt x="13067" y="4383"/>
                  </a:lnTo>
                  <a:lnTo>
                    <a:pt x="12679" y="5113"/>
                  </a:lnTo>
                  <a:lnTo>
                    <a:pt x="12473" y="5456"/>
                  </a:lnTo>
                  <a:lnTo>
                    <a:pt x="12268" y="5798"/>
                  </a:lnTo>
                  <a:lnTo>
                    <a:pt x="11400" y="7190"/>
                  </a:lnTo>
                  <a:cubicBezTo>
                    <a:pt x="11264" y="7418"/>
                    <a:pt x="11127" y="7647"/>
                    <a:pt x="10967" y="7852"/>
                  </a:cubicBezTo>
                  <a:lnTo>
                    <a:pt x="10510" y="8514"/>
                  </a:lnTo>
                  <a:lnTo>
                    <a:pt x="9597" y="9838"/>
                  </a:lnTo>
                  <a:lnTo>
                    <a:pt x="8616" y="11093"/>
                  </a:lnTo>
                  <a:cubicBezTo>
                    <a:pt x="7292" y="12737"/>
                    <a:pt x="5900" y="14289"/>
                    <a:pt x="4393" y="15636"/>
                  </a:cubicBezTo>
                  <a:cubicBezTo>
                    <a:pt x="3617" y="16275"/>
                    <a:pt x="2864" y="16914"/>
                    <a:pt x="2088" y="17462"/>
                  </a:cubicBezTo>
                  <a:cubicBezTo>
                    <a:pt x="1677" y="17735"/>
                    <a:pt x="1289" y="17964"/>
                    <a:pt x="924" y="18192"/>
                  </a:cubicBezTo>
                  <a:cubicBezTo>
                    <a:pt x="741" y="18306"/>
                    <a:pt x="536" y="18420"/>
                    <a:pt x="376" y="18512"/>
                  </a:cubicBezTo>
                  <a:lnTo>
                    <a:pt x="125" y="18626"/>
                  </a:lnTo>
                  <a:lnTo>
                    <a:pt x="33" y="18649"/>
                  </a:lnTo>
                  <a:cubicBezTo>
                    <a:pt x="33" y="18649"/>
                    <a:pt x="33" y="18649"/>
                    <a:pt x="33" y="18649"/>
                  </a:cubicBezTo>
                  <a:lnTo>
                    <a:pt x="33" y="18649"/>
                  </a:lnTo>
                  <a:cubicBezTo>
                    <a:pt x="40" y="18649"/>
                    <a:pt x="48" y="18649"/>
                    <a:pt x="56" y="18649"/>
                  </a:cubicBezTo>
                  <a:lnTo>
                    <a:pt x="4005" y="27413"/>
                  </a:lnTo>
                  <a:lnTo>
                    <a:pt x="4256" y="27276"/>
                  </a:lnTo>
                  <a:lnTo>
                    <a:pt x="4416" y="27185"/>
                  </a:lnTo>
                  <a:lnTo>
                    <a:pt x="4713" y="27025"/>
                  </a:lnTo>
                  <a:cubicBezTo>
                    <a:pt x="4895" y="26911"/>
                    <a:pt x="5055" y="26820"/>
                    <a:pt x="5238" y="26706"/>
                  </a:cubicBezTo>
                  <a:cubicBezTo>
                    <a:pt x="5397" y="26615"/>
                    <a:pt x="5557" y="26500"/>
                    <a:pt x="5694" y="26409"/>
                  </a:cubicBezTo>
                  <a:lnTo>
                    <a:pt x="6151" y="26090"/>
                  </a:lnTo>
                  <a:cubicBezTo>
                    <a:pt x="6721" y="25656"/>
                    <a:pt x="7292" y="25245"/>
                    <a:pt x="7794" y="24788"/>
                  </a:cubicBezTo>
                  <a:cubicBezTo>
                    <a:pt x="8844" y="23921"/>
                    <a:pt x="9780" y="22985"/>
                    <a:pt x="10693" y="22027"/>
                  </a:cubicBezTo>
                  <a:cubicBezTo>
                    <a:pt x="12496" y="20132"/>
                    <a:pt x="14025" y="18078"/>
                    <a:pt x="15418" y="15978"/>
                  </a:cubicBezTo>
                  <a:lnTo>
                    <a:pt x="16445" y="14380"/>
                  </a:lnTo>
                  <a:lnTo>
                    <a:pt x="17358" y="12760"/>
                  </a:lnTo>
                  <a:lnTo>
                    <a:pt x="17837" y="11961"/>
                  </a:lnTo>
                  <a:cubicBezTo>
                    <a:pt x="17974" y="11687"/>
                    <a:pt x="18111" y="11413"/>
                    <a:pt x="18248" y="11116"/>
                  </a:cubicBezTo>
                  <a:lnTo>
                    <a:pt x="19093" y="9473"/>
                  </a:lnTo>
                  <a:lnTo>
                    <a:pt x="19298" y="9062"/>
                  </a:lnTo>
                  <a:lnTo>
                    <a:pt x="19481" y="8628"/>
                  </a:lnTo>
                  <a:lnTo>
                    <a:pt x="19869" y="7807"/>
                  </a:lnTo>
                  <a:lnTo>
                    <a:pt x="20599" y="6117"/>
                  </a:lnTo>
                  <a:lnTo>
                    <a:pt x="21946" y="2716"/>
                  </a:lnTo>
                  <a:lnTo>
                    <a:pt x="15349" y="0"/>
                  </a:ln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8" name="Google Shape;2876;p34"/>
            <p:cNvSpPr/>
            <p:nvPr/>
          </p:nvSpPr>
          <p:spPr>
            <a:xfrm>
              <a:off x="8573759" y="2829205"/>
              <a:ext cx="169491" cy="191068"/>
            </a:xfrm>
            <a:custGeom>
              <a:avLst/>
              <a:ahLst/>
              <a:rect l="l" t="t" r="r" b="b"/>
              <a:pathLst>
                <a:path w="9450" h="10653" extrusionOk="0">
                  <a:moveTo>
                    <a:pt x="6356" y="0"/>
                  </a:moveTo>
                  <a:cubicBezTo>
                    <a:pt x="5605" y="0"/>
                    <a:pt x="4839" y="2392"/>
                    <a:pt x="4488" y="3648"/>
                  </a:cubicBezTo>
                  <a:lnTo>
                    <a:pt x="4488" y="3648"/>
                  </a:lnTo>
                  <a:cubicBezTo>
                    <a:pt x="4766" y="2515"/>
                    <a:pt x="5187" y="464"/>
                    <a:pt x="4679" y="153"/>
                  </a:cubicBezTo>
                  <a:cubicBezTo>
                    <a:pt x="4651" y="136"/>
                    <a:pt x="4620" y="127"/>
                    <a:pt x="4587" y="127"/>
                  </a:cubicBezTo>
                  <a:cubicBezTo>
                    <a:pt x="3788" y="127"/>
                    <a:pt x="1872" y="4992"/>
                    <a:pt x="1872" y="4992"/>
                  </a:cubicBezTo>
                  <a:cubicBezTo>
                    <a:pt x="1872" y="4992"/>
                    <a:pt x="1309" y="1776"/>
                    <a:pt x="825" y="1776"/>
                  </a:cubicBezTo>
                  <a:cubicBezTo>
                    <a:pt x="793" y="1776"/>
                    <a:pt x="762" y="1790"/>
                    <a:pt x="731" y="1819"/>
                  </a:cubicBezTo>
                  <a:cubicBezTo>
                    <a:pt x="228" y="2298"/>
                    <a:pt x="160" y="6042"/>
                    <a:pt x="0" y="7936"/>
                  </a:cubicBezTo>
                  <a:lnTo>
                    <a:pt x="6597" y="10652"/>
                  </a:lnTo>
                  <a:cubicBezTo>
                    <a:pt x="6597" y="10652"/>
                    <a:pt x="8058" y="6453"/>
                    <a:pt x="8103" y="6338"/>
                  </a:cubicBezTo>
                  <a:cubicBezTo>
                    <a:pt x="8400" y="5631"/>
                    <a:pt x="9450" y="2960"/>
                    <a:pt x="8902" y="2550"/>
                  </a:cubicBezTo>
                  <a:cubicBezTo>
                    <a:pt x="8862" y="2519"/>
                    <a:pt x="8819" y="2504"/>
                    <a:pt x="8774" y="2504"/>
                  </a:cubicBezTo>
                  <a:cubicBezTo>
                    <a:pt x="8125" y="2504"/>
                    <a:pt x="6967" y="5467"/>
                    <a:pt x="6940" y="5538"/>
                  </a:cubicBezTo>
                  <a:lnTo>
                    <a:pt x="6940" y="5538"/>
                  </a:lnTo>
                  <a:cubicBezTo>
                    <a:pt x="6972" y="5456"/>
                    <a:pt x="8506" y="1496"/>
                    <a:pt x="7738" y="1112"/>
                  </a:cubicBezTo>
                  <a:cubicBezTo>
                    <a:pt x="7705" y="1094"/>
                    <a:pt x="7670" y="1086"/>
                    <a:pt x="7635" y="1086"/>
                  </a:cubicBezTo>
                  <a:cubicBezTo>
                    <a:pt x="6863" y="1086"/>
                    <a:pt x="5570" y="4923"/>
                    <a:pt x="5570" y="4923"/>
                  </a:cubicBezTo>
                  <a:cubicBezTo>
                    <a:pt x="5570" y="4923"/>
                    <a:pt x="7145" y="221"/>
                    <a:pt x="6460" y="16"/>
                  </a:cubicBezTo>
                  <a:cubicBezTo>
                    <a:pt x="6425" y="5"/>
                    <a:pt x="6391" y="0"/>
                    <a:pt x="6356"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29" name="Google Shape;2877;p34"/>
            <p:cNvSpPr/>
            <p:nvPr/>
          </p:nvSpPr>
          <p:spPr>
            <a:xfrm>
              <a:off x="8613473" y="2917478"/>
              <a:ext cx="89265" cy="30760"/>
            </a:xfrm>
            <a:custGeom>
              <a:avLst/>
              <a:ahLst/>
              <a:rect l="l" t="t" r="r" b="b"/>
              <a:pathLst>
                <a:path w="4977" h="1715" extrusionOk="0">
                  <a:moveTo>
                    <a:pt x="169" y="0"/>
                  </a:moveTo>
                  <a:cubicBezTo>
                    <a:pt x="113" y="0"/>
                    <a:pt x="57" y="1"/>
                    <a:pt x="0" y="2"/>
                  </a:cubicBezTo>
                  <a:cubicBezTo>
                    <a:pt x="0" y="2"/>
                    <a:pt x="0" y="25"/>
                    <a:pt x="0" y="25"/>
                  </a:cubicBezTo>
                  <a:cubicBezTo>
                    <a:pt x="890" y="231"/>
                    <a:pt x="1712" y="413"/>
                    <a:pt x="2534" y="710"/>
                  </a:cubicBezTo>
                  <a:cubicBezTo>
                    <a:pt x="3356" y="961"/>
                    <a:pt x="4132" y="1326"/>
                    <a:pt x="4953" y="1714"/>
                  </a:cubicBezTo>
                  <a:cubicBezTo>
                    <a:pt x="4953" y="1714"/>
                    <a:pt x="4953" y="1714"/>
                    <a:pt x="4976" y="1691"/>
                  </a:cubicBezTo>
                  <a:cubicBezTo>
                    <a:pt x="4269" y="1144"/>
                    <a:pt x="3470" y="710"/>
                    <a:pt x="2625" y="413"/>
                  </a:cubicBezTo>
                  <a:cubicBezTo>
                    <a:pt x="1834" y="157"/>
                    <a:pt x="1003" y="0"/>
                    <a:pt x="169"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0" name="Google Shape;2878;p34"/>
            <p:cNvSpPr/>
            <p:nvPr/>
          </p:nvSpPr>
          <p:spPr>
            <a:xfrm>
              <a:off x="8313870" y="3252798"/>
              <a:ext cx="157618" cy="228500"/>
            </a:xfrm>
            <a:custGeom>
              <a:avLst/>
              <a:ahLst/>
              <a:rect l="l" t="t" r="r" b="b"/>
              <a:pathLst>
                <a:path w="8788" h="12740" extrusionOk="0">
                  <a:moveTo>
                    <a:pt x="3185" y="1"/>
                  </a:moveTo>
                  <a:cubicBezTo>
                    <a:pt x="2719" y="1"/>
                    <a:pt x="1479" y="1031"/>
                    <a:pt x="396" y="1031"/>
                  </a:cubicBezTo>
                  <a:cubicBezTo>
                    <a:pt x="261" y="1031"/>
                    <a:pt x="129" y="1015"/>
                    <a:pt x="0" y="979"/>
                  </a:cubicBezTo>
                  <a:lnTo>
                    <a:pt x="0" y="979"/>
                  </a:lnTo>
                  <a:lnTo>
                    <a:pt x="114" y="12688"/>
                  </a:lnTo>
                  <a:cubicBezTo>
                    <a:pt x="261" y="12723"/>
                    <a:pt x="419" y="12739"/>
                    <a:pt x="586" y="12739"/>
                  </a:cubicBezTo>
                  <a:cubicBezTo>
                    <a:pt x="3381" y="12739"/>
                    <a:pt x="8788" y="8146"/>
                    <a:pt x="8788" y="8146"/>
                  </a:cubicBezTo>
                  <a:cubicBezTo>
                    <a:pt x="8788" y="8146"/>
                    <a:pt x="6094" y="4015"/>
                    <a:pt x="3333" y="66"/>
                  </a:cubicBezTo>
                  <a:cubicBezTo>
                    <a:pt x="3300" y="21"/>
                    <a:pt x="3250" y="1"/>
                    <a:pt x="318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1" name="Google Shape;2879;p34"/>
            <p:cNvSpPr/>
            <p:nvPr/>
          </p:nvSpPr>
          <p:spPr>
            <a:xfrm>
              <a:off x="8365047" y="3250233"/>
              <a:ext cx="115451" cy="154695"/>
            </a:xfrm>
            <a:custGeom>
              <a:avLst/>
              <a:ahLst/>
              <a:rect l="l" t="t" r="r" b="b"/>
              <a:pathLst>
                <a:path w="6437" h="8625" extrusionOk="0">
                  <a:moveTo>
                    <a:pt x="1033" y="0"/>
                  </a:moveTo>
                  <a:cubicBezTo>
                    <a:pt x="1016" y="0"/>
                    <a:pt x="999" y="1"/>
                    <a:pt x="982" y="3"/>
                  </a:cubicBezTo>
                  <a:lnTo>
                    <a:pt x="343" y="118"/>
                  </a:lnTo>
                  <a:cubicBezTo>
                    <a:pt x="137" y="163"/>
                    <a:pt x="0" y="346"/>
                    <a:pt x="46" y="528"/>
                  </a:cubicBezTo>
                  <a:cubicBezTo>
                    <a:pt x="639" y="3245"/>
                    <a:pt x="4634" y="7787"/>
                    <a:pt x="5273" y="8494"/>
                  </a:cubicBezTo>
                  <a:cubicBezTo>
                    <a:pt x="5352" y="8588"/>
                    <a:pt x="5442" y="8625"/>
                    <a:pt x="5534" y="8625"/>
                  </a:cubicBezTo>
                  <a:cubicBezTo>
                    <a:pt x="5895" y="8625"/>
                    <a:pt x="6300" y="8061"/>
                    <a:pt x="6300" y="8061"/>
                  </a:cubicBezTo>
                  <a:cubicBezTo>
                    <a:pt x="6437" y="7947"/>
                    <a:pt x="6437" y="7741"/>
                    <a:pt x="6300" y="7604"/>
                  </a:cubicBezTo>
                  <a:cubicBezTo>
                    <a:pt x="5729" y="6988"/>
                    <a:pt x="1918" y="2605"/>
                    <a:pt x="1393" y="277"/>
                  </a:cubicBezTo>
                  <a:cubicBezTo>
                    <a:pt x="1351" y="110"/>
                    <a:pt x="1214" y="0"/>
                    <a:pt x="1033" y="0"/>
                  </a:cubicBezTo>
                  <a:close/>
                </a:path>
              </a:pathLst>
            </a:custGeom>
            <a:solidFill>
              <a:srgbClr val="F7F0BB"/>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2" name="Google Shape;2880;p34"/>
            <p:cNvSpPr/>
            <p:nvPr/>
          </p:nvSpPr>
          <p:spPr>
            <a:xfrm>
              <a:off x="8420725" y="3053867"/>
              <a:ext cx="136346" cy="164075"/>
            </a:xfrm>
            <a:custGeom>
              <a:avLst/>
              <a:ahLst/>
              <a:rect l="l" t="t" r="r" b="b"/>
              <a:pathLst>
                <a:path w="7602" h="9148" extrusionOk="0">
                  <a:moveTo>
                    <a:pt x="4476" y="1"/>
                  </a:moveTo>
                  <a:cubicBezTo>
                    <a:pt x="2950" y="1"/>
                    <a:pt x="1351" y="1501"/>
                    <a:pt x="708" y="3692"/>
                  </a:cubicBezTo>
                  <a:cubicBezTo>
                    <a:pt x="0" y="6180"/>
                    <a:pt x="799" y="8577"/>
                    <a:pt x="2511" y="9056"/>
                  </a:cubicBezTo>
                  <a:cubicBezTo>
                    <a:pt x="2721" y="9118"/>
                    <a:pt x="2936" y="9147"/>
                    <a:pt x="3151" y="9147"/>
                  </a:cubicBezTo>
                  <a:cubicBezTo>
                    <a:pt x="4686" y="9147"/>
                    <a:pt x="6273" y="7635"/>
                    <a:pt x="6894" y="5472"/>
                  </a:cubicBezTo>
                  <a:cubicBezTo>
                    <a:pt x="7601" y="2984"/>
                    <a:pt x="6802" y="588"/>
                    <a:pt x="5090" y="86"/>
                  </a:cubicBezTo>
                  <a:cubicBezTo>
                    <a:pt x="4889" y="28"/>
                    <a:pt x="4683" y="1"/>
                    <a:pt x="4476"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3" name="Google Shape;2881;p34"/>
            <p:cNvSpPr/>
            <p:nvPr/>
          </p:nvSpPr>
          <p:spPr>
            <a:xfrm>
              <a:off x="8492369" y="3091680"/>
              <a:ext cx="121603" cy="146480"/>
            </a:xfrm>
            <a:custGeom>
              <a:avLst/>
              <a:ahLst/>
              <a:rect l="l" t="t" r="r" b="b"/>
              <a:pathLst>
                <a:path w="6780" h="8167" extrusionOk="0">
                  <a:moveTo>
                    <a:pt x="3985" y="0"/>
                  </a:moveTo>
                  <a:cubicBezTo>
                    <a:pt x="2608" y="0"/>
                    <a:pt x="1180" y="1348"/>
                    <a:pt x="617" y="3296"/>
                  </a:cubicBezTo>
                  <a:cubicBezTo>
                    <a:pt x="1" y="5510"/>
                    <a:pt x="708" y="7655"/>
                    <a:pt x="2238" y="8089"/>
                  </a:cubicBezTo>
                  <a:cubicBezTo>
                    <a:pt x="2419" y="8141"/>
                    <a:pt x="2603" y="8166"/>
                    <a:pt x="2789" y="8166"/>
                  </a:cubicBezTo>
                  <a:cubicBezTo>
                    <a:pt x="4150" y="8166"/>
                    <a:pt x="5579" y="6819"/>
                    <a:pt x="6141" y="4871"/>
                  </a:cubicBezTo>
                  <a:cubicBezTo>
                    <a:pt x="6780" y="2680"/>
                    <a:pt x="6050" y="534"/>
                    <a:pt x="4543" y="77"/>
                  </a:cubicBezTo>
                  <a:cubicBezTo>
                    <a:pt x="4359" y="25"/>
                    <a:pt x="4173" y="0"/>
                    <a:pt x="3985"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4" name="Google Shape;2882;p34"/>
            <p:cNvSpPr/>
            <p:nvPr/>
          </p:nvSpPr>
          <p:spPr>
            <a:xfrm>
              <a:off x="8557877" y="3120022"/>
              <a:ext cx="127755" cy="142606"/>
            </a:xfrm>
            <a:custGeom>
              <a:avLst/>
              <a:ahLst/>
              <a:rect l="l" t="t" r="r" b="b"/>
              <a:pathLst>
                <a:path w="7123" h="7951" extrusionOk="0">
                  <a:moveTo>
                    <a:pt x="4409" y="1"/>
                  </a:moveTo>
                  <a:cubicBezTo>
                    <a:pt x="3134" y="1"/>
                    <a:pt x="1713" y="1088"/>
                    <a:pt x="937" y="2789"/>
                  </a:cubicBezTo>
                  <a:cubicBezTo>
                    <a:pt x="1" y="4889"/>
                    <a:pt x="389" y="7125"/>
                    <a:pt x="1827" y="7765"/>
                  </a:cubicBezTo>
                  <a:cubicBezTo>
                    <a:pt x="2105" y="7890"/>
                    <a:pt x="2400" y="7950"/>
                    <a:pt x="2702" y="7950"/>
                  </a:cubicBezTo>
                  <a:cubicBezTo>
                    <a:pt x="3989" y="7950"/>
                    <a:pt x="5406" y="6863"/>
                    <a:pt x="6164" y="5162"/>
                  </a:cubicBezTo>
                  <a:cubicBezTo>
                    <a:pt x="7122" y="3063"/>
                    <a:pt x="6712" y="848"/>
                    <a:pt x="5274" y="187"/>
                  </a:cubicBezTo>
                  <a:cubicBezTo>
                    <a:pt x="5000" y="61"/>
                    <a:pt x="4709" y="1"/>
                    <a:pt x="4409"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5" name="Google Shape;2883;p34"/>
            <p:cNvSpPr/>
            <p:nvPr/>
          </p:nvSpPr>
          <p:spPr>
            <a:xfrm>
              <a:off x="8693415" y="3210823"/>
              <a:ext cx="136328" cy="125029"/>
            </a:xfrm>
            <a:custGeom>
              <a:avLst/>
              <a:ahLst/>
              <a:rect l="l" t="t" r="r" b="b"/>
              <a:pathLst>
                <a:path w="7601" h="6971" extrusionOk="0">
                  <a:moveTo>
                    <a:pt x="2336" y="1"/>
                  </a:moveTo>
                  <a:cubicBezTo>
                    <a:pt x="1319" y="1"/>
                    <a:pt x="692" y="362"/>
                    <a:pt x="388" y="1744"/>
                  </a:cubicBezTo>
                  <a:cubicBezTo>
                    <a:pt x="388" y="1744"/>
                    <a:pt x="0" y="3296"/>
                    <a:pt x="2648" y="5008"/>
                  </a:cubicBezTo>
                  <a:cubicBezTo>
                    <a:pt x="5296" y="6720"/>
                    <a:pt x="5706" y="6971"/>
                    <a:pt x="5706" y="6971"/>
                  </a:cubicBezTo>
                  <a:cubicBezTo>
                    <a:pt x="5706" y="6971"/>
                    <a:pt x="6391" y="5921"/>
                    <a:pt x="6619" y="5122"/>
                  </a:cubicBezTo>
                  <a:lnTo>
                    <a:pt x="4885" y="4141"/>
                  </a:lnTo>
                  <a:lnTo>
                    <a:pt x="6939" y="4620"/>
                  </a:lnTo>
                  <a:cubicBezTo>
                    <a:pt x="6939" y="4620"/>
                    <a:pt x="7304" y="3730"/>
                    <a:pt x="7464" y="2497"/>
                  </a:cubicBezTo>
                  <a:lnTo>
                    <a:pt x="5729" y="1881"/>
                  </a:lnTo>
                  <a:lnTo>
                    <a:pt x="7601" y="1744"/>
                  </a:lnTo>
                  <a:cubicBezTo>
                    <a:pt x="7601" y="1744"/>
                    <a:pt x="7441" y="899"/>
                    <a:pt x="7007" y="466"/>
                  </a:cubicBezTo>
                  <a:cubicBezTo>
                    <a:pt x="7007" y="466"/>
                    <a:pt x="6995" y="466"/>
                    <a:pt x="6969" y="466"/>
                  </a:cubicBezTo>
                  <a:cubicBezTo>
                    <a:pt x="6799" y="466"/>
                    <a:pt x="6037" y="449"/>
                    <a:pt x="4177" y="192"/>
                  </a:cubicBezTo>
                  <a:cubicBezTo>
                    <a:pt x="3459" y="92"/>
                    <a:pt x="2848" y="1"/>
                    <a:pt x="2336"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6" name="Google Shape;2884;p34"/>
            <p:cNvSpPr/>
            <p:nvPr/>
          </p:nvSpPr>
          <p:spPr>
            <a:xfrm>
              <a:off x="8677845" y="3194877"/>
              <a:ext cx="79849" cy="83024"/>
            </a:xfrm>
            <a:custGeom>
              <a:avLst/>
              <a:ahLst/>
              <a:rect l="l" t="t" r="r" b="b"/>
              <a:pathLst>
                <a:path w="4452" h="4629" extrusionOk="0">
                  <a:moveTo>
                    <a:pt x="2597" y="0"/>
                  </a:moveTo>
                  <a:cubicBezTo>
                    <a:pt x="1786" y="0"/>
                    <a:pt x="945" y="617"/>
                    <a:pt x="526" y="1583"/>
                  </a:cubicBezTo>
                  <a:cubicBezTo>
                    <a:pt x="1" y="2793"/>
                    <a:pt x="343" y="4117"/>
                    <a:pt x="1279" y="4505"/>
                  </a:cubicBezTo>
                  <a:cubicBezTo>
                    <a:pt x="1471" y="4589"/>
                    <a:pt x="1673" y="4629"/>
                    <a:pt x="1878" y="4629"/>
                  </a:cubicBezTo>
                  <a:cubicBezTo>
                    <a:pt x="2673" y="4629"/>
                    <a:pt x="3509" y="4024"/>
                    <a:pt x="3927" y="3044"/>
                  </a:cubicBezTo>
                  <a:cubicBezTo>
                    <a:pt x="4452" y="1834"/>
                    <a:pt x="4132" y="533"/>
                    <a:pt x="3196" y="122"/>
                  </a:cubicBezTo>
                  <a:cubicBezTo>
                    <a:pt x="3003" y="39"/>
                    <a:pt x="2801" y="0"/>
                    <a:pt x="2597"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7" name="Google Shape;2885;p34"/>
            <p:cNvSpPr/>
            <p:nvPr/>
          </p:nvSpPr>
          <p:spPr>
            <a:xfrm>
              <a:off x="8621341" y="3156920"/>
              <a:ext cx="124061" cy="128598"/>
            </a:xfrm>
            <a:custGeom>
              <a:avLst/>
              <a:ahLst/>
              <a:rect l="l" t="t" r="r" b="b"/>
              <a:pathLst>
                <a:path w="6917" h="7170" extrusionOk="0">
                  <a:moveTo>
                    <a:pt x="4022" y="0"/>
                  </a:moveTo>
                  <a:cubicBezTo>
                    <a:pt x="2801" y="0"/>
                    <a:pt x="1511" y="922"/>
                    <a:pt x="845" y="2398"/>
                  </a:cubicBezTo>
                  <a:cubicBezTo>
                    <a:pt x="1" y="4270"/>
                    <a:pt x="480" y="6301"/>
                    <a:pt x="1918" y="6963"/>
                  </a:cubicBezTo>
                  <a:cubicBezTo>
                    <a:pt x="2223" y="7103"/>
                    <a:pt x="2546" y="7170"/>
                    <a:pt x="2876" y="7170"/>
                  </a:cubicBezTo>
                  <a:cubicBezTo>
                    <a:pt x="4102" y="7170"/>
                    <a:pt x="5407" y="6247"/>
                    <a:pt x="6072" y="4772"/>
                  </a:cubicBezTo>
                  <a:cubicBezTo>
                    <a:pt x="6917" y="2900"/>
                    <a:pt x="6438" y="846"/>
                    <a:pt x="4977" y="207"/>
                  </a:cubicBezTo>
                  <a:cubicBezTo>
                    <a:pt x="4672" y="67"/>
                    <a:pt x="4350" y="0"/>
                    <a:pt x="4022"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8" name="Google Shape;2886;p34"/>
            <p:cNvSpPr/>
            <p:nvPr/>
          </p:nvSpPr>
          <p:spPr>
            <a:xfrm>
              <a:off x="8478037" y="3040646"/>
              <a:ext cx="83131" cy="76172"/>
            </a:xfrm>
            <a:custGeom>
              <a:avLst/>
              <a:ahLst/>
              <a:rect l="l" t="t" r="r" b="b"/>
              <a:pathLst>
                <a:path w="4635" h="4247" fill="none" extrusionOk="0">
                  <a:moveTo>
                    <a:pt x="1" y="412"/>
                  </a:moveTo>
                  <a:cubicBezTo>
                    <a:pt x="1119" y="1"/>
                    <a:pt x="2443" y="252"/>
                    <a:pt x="3333" y="1051"/>
                  </a:cubicBezTo>
                  <a:cubicBezTo>
                    <a:pt x="4224" y="1827"/>
                    <a:pt x="4635" y="3105"/>
                    <a:pt x="4383" y="4246"/>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39" name="Google Shape;2887;p34"/>
            <p:cNvSpPr/>
            <p:nvPr/>
          </p:nvSpPr>
          <p:spPr>
            <a:xfrm>
              <a:off x="8545608" y="3088146"/>
              <a:ext cx="73285" cy="54883"/>
            </a:xfrm>
            <a:custGeom>
              <a:avLst/>
              <a:ahLst/>
              <a:rect l="l" t="t" r="r" b="b"/>
              <a:pathLst>
                <a:path w="4086" h="3060" fill="none" extrusionOk="0">
                  <a:moveTo>
                    <a:pt x="0" y="663"/>
                  </a:moveTo>
                  <a:cubicBezTo>
                    <a:pt x="776" y="69"/>
                    <a:pt x="1940" y="1"/>
                    <a:pt x="2785" y="526"/>
                  </a:cubicBezTo>
                  <a:cubicBezTo>
                    <a:pt x="3629" y="1028"/>
                    <a:pt x="4086" y="2078"/>
                    <a:pt x="3926" y="3059"/>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0" name="Google Shape;2888;p34"/>
            <p:cNvSpPr/>
            <p:nvPr/>
          </p:nvSpPr>
          <p:spPr>
            <a:xfrm>
              <a:off x="8497284" y="3198285"/>
              <a:ext cx="80674" cy="50381"/>
            </a:xfrm>
            <a:custGeom>
              <a:avLst/>
              <a:ahLst/>
              <a:rect l="l" t="t" r="r" b="b"/>
              <a:pathLst>
                <a:path w="4498" h="2809" fill="none" extrusionOk="0">
                  <a:moveTo>
                    <a:pt x="1" y="1"/>
                  </a:moveTo>
                  <a:cubicBezTo>
                    <a:pt x="183" y="685"/>
                    <a:pt x="480" y="1324"/>
                    <a:pt x="937" y="1849"/>
                  </a:cubicBezTo>
                  <a:cubicBezTo>
                    <a:pt x="1416" y="2374"/>
                    <a:pt x="2055" y="2740"/>
                    <a:pt x="2763" y="2785"/>
                  </a:cubicBezTo>
                  <a:cubicBezTo>
                    <a:pt x="3470" y="2808"/>
                    <a:pt x="4178" y="2466"/>
                    <a:pt x="4497" y="1827"/>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1" name="Google Shape;2889;p34"/>
            <p:cNvSpPr/>
            <p:nvPr/>
          </p:nvSpPr>
          <p:spPr>
            <a:xfrm>
              <a:off x="8665970" y="3151198"/>
              <a:ext cx="80262" cy="78630"/>
            </a:xfrm>
            <a:custGeom>
              <a:avLst/>
              <a:ahLst/>
              <a:rect l="l" t="t" r="r" b="b"/>
              <a:pathLst>
                <a:path w="4475" h="4384" fill="none" extrusionOk="0">
                  <a:moveTo>
                    <a:pt x="115" y="1530"/>
                  </a:moveTo>
                  <a:cubicBezTo>
                    <a:pt x="1" y="1028"/>
                    <a:pt x="343" y="480"/>
                    <a:pt x="823" y="229"/>
                  </a:cubicBezTo>
                  <a:cubicBezTo>
                    <a:pt x="1279" y="1"/>
                    <a:pt x="1850" y="24"/>
                    <a:pt x="2352" y="206"/>
                  </a:cubicBezTo>
                  <a:cubicBezTo>
                    <a:pt x="3174" y="480"/>
                    <a:pt x="3835" y="1119"/>
                    <a:pt x="4155" y="1895"/>
                  </a:cubicBezTo>
                  <a:cubicBezTo>
                    <a:pt x="4475" y="2694"/>
                    <a:pt x="4429" y="3630"/>
                    <a:pt x="4018" y="4383"/>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2" name="Google Shape;2890;p34"/>
            <p:cNvSpPr/>
            <p:nvPr/>
          </p:nvSpPr>
          <p:spPr>
            <a:xfrm>
              <a:off x="8525536" y="3180275"/>
              <a:ext cx="67563" cy="31549"/>
            </a:xfrm>
            <a:custGeom>
              <a:avLst/>
              <a:ahLst/>
              <a:rect l="l" t="t" r="r" b="b"/>
              <a:pathLst>
                <a:path w="3767" h="1759" extrusionOk="0">
                  <a:moveTo>
                    <a:pt x="3721" y="0"/>
                  </a:moveTo>
                  <a:cubicBezTo>
                    <a:pt x="3676" y="0"/>
                    <a:pt x="3630" y="23"/>
                    <a:pt x="3630" y="46"/>
                  </a:cubicBezTo>
                  <a:cubicBezTo>
                    <a:pt x="3425" y="776"/>
                    <a:pt x="2763" y="1347"/>
                    <a:pt x="2055" y="1438"/>
                  </a:cubicBezTo>
                  <a:cubicBezTo>
                    <a:pt x="1965" y="1452"/>
                    <a:pt x="1876" y="1459"/>
                    <a:pt x="1786" y="1459"/>
                  </a:cubicBezTo>
                  <a:cubicBezTo>
                    <a:pt x="1145" y="1459"/>
                    <a:pt x="518" y="1112"/>
                    <a:pt x="138" y="571"/>
                  </a:cubicBezTo>
                  <a:cubicBezTo>
                    <a:pt x="115" y="548"/>
                    <a:pt x="69" y="548"/>
                    <a:pt x="46" y="548"/>
                  </a:cubicBezTo>
                  <a:cubicBezTo>
                    <a:pt x="24" y="571"/>
                    <a:pt x="1" y="617"/>
                    <a:pt x="24" y="639"/>
                  </a:cubicBezTo>
                  <a:cubicBezTo>
                    <a:pt x="327" y="1306"/>
                    <a:pt x="1059" y="1758"/>
                    <a:pt x="1809" y="1758"/>
                  </a:cubicBezTo>
                  <a:cubicBezTo>
                    <a:pt x="1906" y="1758"/>
                    <a:pt x="2004" y="1751"/>
                    <a:pt x="2101" y="1735"/>
                  </a:cubicBezTo>
                  <a:cubicBezTo>
                    <a:pt x="2945" y="1598"/>
                    <a:pt x="3630" y="890"/>
                    <a:pt x="3767" y="69"/>
                  </a:cubicBezTo>
                  <a:cubicBezTo>
                    <a:pt x="3767" y="46"/>
                    <a:pt x="3744" y="23"/>
                    <a:pt x="3721"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3" name="Google Shape;2891;p34"/>
            <p:cNvSpPr/>
            <p:nvPr/>
          </p:nvSpPr>
          <p:spPr>
            <a:xfrm>
              <a:off x="8618884" y="3152561"/>
              <a:ext cx="55708" cy="43279"/>
            </a:xfrm>
            <a:custGeom>
              <a:avLst/>
              <a:ahLst/>
              <a:rect l="l" t="t" r="r" b="b"/>
              <a:pathLst>
                <a:path w="3106" h="2413" extrusionOk="0">
                  <a:moveTo>
                    <a:pt x="992" y="1"/>
                  </a:moveTo>
                  <a:cubicBezTo>
                    <a:pt x="660" y="1"/>
                    <a:pt x="331" y="82"/>
                    <a:pt x="47" y="244"/>
                  </a:cubicBezTo>
                  <a:cubicBezTo>
                    <a:pt x="24" y="267"/>
                    <a:pt x="1" y="313"/>
                    <a:pt x="24" y="336"/>
                  </a:cubicBezTo>
                  <a:cubicBezTo>
                    <a:pt x="47" y="358"/>
                    <a:pt x="69" y="381"/>
                    <a:pt x="115" y="381"/>
                  </a:cubicBezTo>
                  <a:cubicBezTo>
                    <a:pt x="349" y="297"/>
                    <a:pt x="593" y="257"/>
                    <a:pt x="835" y="257"/>
                  </a:cubicBezTo>
                  <a:cubicBezTo>
                    <a:pt x="1252" y="257"/>
                    <a:pt x="1663" y="378"/>
                    <a:pt x="2010" y="609"/>
                  </a:cubicBezTo>
                  <a:cubicBezTo>
                    <a:pt x="2535" y="997"/>
                    <a:pt x="2854" y="1659"/>
                    <a:pt x="2831" y="2344"/>
                  </a:cubicBezTo>
                  <a:cubicBezTo>
                    <a:pt x="2831" y="2367"/>
                    <a:pt x="2854" y="2390"/>
                    <a:pt x="2900" y="2413"/>
                  </a:cubicBezTo>
                  <a:cubicBezTo>
                    <a:pt x="2923" y="2413"/>
                    <a:pt x="2968" y="2390"/>
                    <a:pt x="2968" y="2344"/>
                  </a:cubicBezTo>
                  <a:cubicBezTo>
                    <a:pt x="3105" y="1637"/>
                    <a:pt x="2786" y="838"/>
                    <a:pt x="2169" y="381"/>
                  </a:cubicBezTo>
                  <a:cubicBezTo>
                    <a:pt x="1827" y="128"/>
                    <a:pt x="1407" y="1"/>
                    <a:pt x="992"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4" name="Google Shape;2892;p34"/>
            <p:cNvSpPr/>
            <p:nvPr/>
          </p:nvSpPr>
          <p:spPr>
            <a:xfrm>
              <a:off x="8659423" y="3234412"/>
              <a:ext cx="61017" cy="16429"/>
            </a:xfrm>
            <a:custGeom>
              <a:avLst/>
              <a:ahLst/>
              <a:rect l="l" t="t" r="r" b="b"/>
              <a:pathLst>
                <a:path w="3402" h="916" extrusionOk="0">
                  <a:moveTo>
                    <a:pt x="3333" y="1"/>
                  </a:moveTo>
                  <a:cubicBezTo>
                    <a:pt x="3316" y="1"/>
                    <a:pt x="3299" y="7"/>
                    <a:pt x="3287" y="18"/>
                  </a:cubicBezTo>
                  <a:cubicBezTo>
                    <a:pt x="2831" y="383"/>
                    <a:pt x="2283" y="589"/>
                    <a:pt x="1735" y="611"/>
                  </a:cubicBezTo>
                  <a:cubicBezTo>
                    <a:pt x="1663" y="617"/>
                    <a:pt x="1592" y="620"/>
                    <a:pt x="1521" y="620"/>
                  </a:cubicBezTo>
                  <a:cubicBezTo>
                    <a:pt x="1027" y="620"/>
                    <a:pt x="554" y="483"/>
                    <a:pt x="115" y="223"/>
                  </a:cubicBezTo>
                  <a:cubicBezTo>
                    <a:pt x="92" y="223"/>
                    <a:pt x="46" y="223"/>
                    <a:pt x="23" y="246"/>
                  </a:cubicBezTo>
                  <a:cubicBezTo>
                    <a:pt x="1" y="269"/>
                    <a:pt x="1" y="315"/>
                    <a:pt x="23" y="338"/>
                  </a:cubicBezTo>
                  <a:cubicBezTo>
                    <a:pt x="435" y="728"/>
                    <a:pt x="1012" y="915"/>
                    <a:pt x="1573" y="915"/>
                  </a:cubicBezTo>
                  <a:cubicBezTo>
                    <a:pt x="1635" y="915"/>
                    <a:pt x="1697" y="913"/>
                    <a:pt x="1758" y="908"/>
                  </a:cubicBezTo>
                  <a:cubicBezTo>
                    <a:pt x="2374" y="863"/>
                    <a:pt x="2991" y="589"/>
                    <a:pt x="3379" y="109"/>
                  </a:cubicBezTo>
                  <a:cubicBezTo>
                    <a:pt x="3402" y="87"/>
                    <a:pt x="3402" y="41"/>
                    <a:pt x="3379" y="18"/>
                  </a:cubicBezTo>
                  <a:cubicBezTo>
                    <a:pt x="3367" y="7"/>
                    <a:pt x="3350" y="1"/>
                    <a:pt x="3333"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5" name="Google Shape;2893;p34"/>
            <p:cNvSpPr/>
            <p:nvPr/>
          </p:nvSpPr>
          <p:spPr>
            <a:xfrm>
              <a:off x="8552980" y="3143825"/>
              <a:ext cx="29074" cy="39333"/>
            </a:xfrm>
            <a:custGeom>
              <a:avLst/>
              <a:ahLst/>
              <a:rect l="l" t="t" r="r" b="b"/>
              <a:pathLst>
                <a:path w="1621" h="2193" extrusionOk="0">
                  <a:moveTo>
                    <a:pt x="91" y="1"/>
                  </a:moveTo>
                  <a:cubicBezTo>
                    <a:pt x="69" y="1"/>
                    <a:pt x="23" y="1"/>
                    <a:pt x="23" y="24"/>
                  </a:cubicBezTo>
                  <a:cubicBezTo>
                    <a:pt x="0" y="69"/>
                    <a:pt x="0" y="115"/>
                    <a:pt x="46" y="138"/>
                  </a:cubicBezTo>
                  <a:cubicBezTo>
                    <a:pt x="411" y="366"/>
                    <a:pt x="708" y="640"/>
                    <a:pt x="959" y="982"/>
                  </a:cubicBezTo>
                  <a:cubicBezTo>
                    <a:pt x="1210" y="1325"/>
                    <a:pt x="1392" y="1713"/>
                    <a:pt x="1461" y="2124"/>
                  </a:cubicBezTo>
                  <a:cubicBezTo>
                    <a:pt x="1484" y="2169"/>
                    <a:pt x="1506" y="2192"/>
                    <a:pt x="1529" y="2192"/>
                  </a:cubicBezTo>
                  <a:cubicBezTo>
                    <a:pt x="1575" y="2192"/>
                    <a:pt x="1598" y="2169"/>
                    <a:pt x="1598" y="2124"/>
                  </a:cubicBezTo>
                  <a:cubicBezTo>
                    <a:pt x="1621" y="1667"/>
                    <a:pt x="1461" y="1188"/>
                    <a:pt x="1187" y="823"/>
                  </a:cubicBezTo>
                  <a:cubicBezTo>
                    <a:pt x="936" y="435"/>
                    <a:pt x="548" y="115"/>
                    <a:pt x="91"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6" name="Google Shape;2894;p34"/>
            <p:cNvSpPr/>
            <p:nvPr/>
          </p:nvSpPr>
          <p:spPr>
            <a:xfrm>
              <a:off x="8617664" y="3193926"/>
              <a:ext cx="35226" cy="17362"/>
            </a:xfrm>
            <a:custGeom>
              <a:avLst/>
              <a:ahLst/>
              <a:rect l="l" t="t" r="r" b="b"/>
              <a:pathLst>
                <a:path w="1964" h="968" extrusionOk="0">
                  <a:moveTo>
                    <a:pt x="1885" y="0"/>
                  </a:moveTo>
                  <a:cubicBezTo>
                    <a:pt x="1861" y="0"/>
                    <a:pt x="1840" y="11"/>
                    <a:pt x="1826" y="38"/>
                  </a:cubicBezTo>
                  <a:cubicBezTo>
                    <a:pt x="1667" y="335"/>
                    <a:pt x="1393" y="563"/>
                    <a:pt x="1073" y="632"/>
                  </a:cubicBezTo>
                  <a:cubicBezTo>
                    <a:pt x="960" y="664"/>
                    <a:pt x="844" y="679"/>
                    <a:pt x="727" y="679"/>
                  </a:cubicBezTo>
                  <a:cubicBezTo>
                    <a:pt x="514" y="679"/>
                    <a:pt x="298" y="629"/>
                    <a:pt x="92" y="540"/>
                  </a:cubicBezTo>
                  <a:cubicBezTo>
                    <a:pt x="84" y="533"/>
                    <a:pt x="77" y="530"/>
                    <a:pt x="69" y="530"/>
                  </a:cubicBezTo>
                  <a:cubicBezTo>
                    <a:pt x="54" y="530"/>
                    <a:pt x="38" y="540"/>
                    <a:pt x="23" y="540"/>
                  </a:cubicBezTo>
                  <a:cubicBezTo>
                    <a:pt x="0" y="586"/>
                    <a:pt x="0" y="632"/>
                    <a:pt x="23" y="654"/>
                  </a:cubicBezTo>
                  <a:cubicBezTo>
                    <a:pt x="214" y="861"/>
                    <a:pt x="492" y="968"/>
                    <a:pt x="775" y="968"/>
                  </a:cubicBezTo>
                  <a:cubicBezTo>
                    <a:pt x="899" y="968"/>
                    <a:pt x="1023" y="947"/>
                    <a:pt x="1142" y="906"/>
                  </a:cubicBezTo>
                  <a:cubicBezTo>
                    <a:pt x="1553" y="791"/>
                    <a:pt x="1872" y="472"/>
                    <a:pt x="1963" y="84"/>
                  </a:cubicBezTo>
                  <a:cubicBezTo>
                    <a:pt x="1963" y="61"/>
                    <a:pt x="1963" y="15"/>
                    <a:pt x="1941" y="15"/>
                  </a:cubicBezTo>
                  <a:cubicBezTo>
                    <a:pt x="1922" y="6"/>
                    <a:pt x="1903" y="0"/>
                    <a:pt x="1885"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7" name="Google Shape;2895;p34"/>
            <p:cNvSpPr/>
            <p:nvPr/>
          </p:nvSpPr>
          <p:spPr>
            <a:xfrm>
              <a:off x="8687675" y="3211900"/>
              <a:ext cx="20482" cy="19048"/>
            </a:xfrm>
            <a:custGeom>
              <a:avLst/>
              <a:ahLst/>
              <a:rect l="l" t="t" r="r" b="b"/>
              <a:pathLst>
                <a:path w="1142" h="1062" extrusionOk="0">
                  <a:moveTo>
                    <a:pt x="80" y="1"/>
                  </a:moveTo>
                  <a:cubicBezTo>
                    <a:pt x="69" y="1"/>
                    <a:pt x="58" y="6"/>
                    <a:pt x="46" y="18"/>
                  </a:cubicBezTo>
                  <a:cubicBezTo>
                    <a:pt x="1" y="40"/>
                    <a:pt x="1" y="86"/>
                    <a:pt x="1" y="109"/>
                  </a:cubicBezTo>
                  <a:cubicBezTo>
                    <a:pt x="138" y="314"/>
                    <a:pt x="297" y="497"/>
                    <a:pt x="457" y="634"/>
                  </a:cubicBezTo>
                  <a:cubicBezTo>
                    <a:pt x="640" y="794"/>
                    <a:pt x="822" y="931"/>
                    <a:pt x="1028" y="1045"/>
                  </a:cubicBezTo>
                  <a:cubicBezTo>
                    <a:pt x="1039" y="1056"/>
                    <a:pt x="1051" y="1062"/>
                    <a:pt x="1062" y="1062"/>
                  </a:cubicBezTo>
                  <a:cubicBezTo>
                    <a:pt x="1073" y="1062"/>
                    <a:pt x="1085" y="1056"/>
                    <a:pt x="1096" y="1045"/>
                  </a:cubicBezTo>
                  <a:cubicBezTo>
                    <a:pt x="1119" y="1022"/>
                    <a:pt x="1142" y="976"/>
                    <a:pt x="1119" y="953"/>
                  </a:cubicBezTo>
                  <a:cubicBezTo>
                    <a:pt x="982" y="771"/>
                    <a:pt x="822" y="588"/>
                    <a:pt x="662" y="428"/>
                  </a:cubicBezTo>
                  <a:cubicBezTo>
                    <a:pt x="503" y="269"/>
                    <a:pt x="320" y="109"/>
                    <a:pt x="115" y="18"/>
                  </a:cubicBezTo>
                  <a:cubicBezTo>
                    <a:pt x="103" y="6"/>
                    <a:pt x="92" y="1"/>
                    <a:pt x="80"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8" name="Google Shape;2896;p34"/>
            <p:cNvSpPr/>
            <p:nvPr/>
          </p:nvSpPr>
          <p:spPr>
            <a:xfrm>
              <a:off x="8261869" y="2658245"/>
              <a:ext cx="306645" cy="368038"/>
            </a:xfrm>
            <a:custGeom>
              <a:avLst/>
              <a:ahLst/>
              <a:rect l="l" t="t" r="r" b="b"/>
              <a:pathLst>
                <a:path w="17097" h="20520" fill="none" extrusionOk="0">
                  <a:moveTo>
                    <a:pt x="0" y="0"/>
                  </a:moveTo>
                  <a:cubicBezTo>
                    <a:pt x="4269" y="662"/>
                    <a:pt x="8765" y="1415"/>
                    <a:pt x="12143" y="4131"/>
                  </a:cubicBezTo>
                  <a:cubicBezTo>
                    <a:pt x="14517" y="6026"/>
                    <a:pt x="16138" y="8811"/>
                    <a:pt x="16617" y="11824"/>
                  </a:cubicBezTo>
                  <a:cubicBezTo>
                    <a:pt x="17096" y="14814"/>
                    <a:pt x="16434" y="17964"/>
                    <a:pt x="14791" y="20520"/>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49" name="Google Shape;2897;p34"/>
            <p:cNvSpPr/>
            <p:nvPr/>
          </p:nvSpPr>
          <p:spPr>
            <a:xfrm>
              <a:off x="7921213" y="2647590"/>
              <a:ext cx="318518" cy="361097"/>
            </a:xfrm>
            <a:custGeom>
              <a:avLst/>
              <a:ahLst/>
              <a:rect l="l" t="t" r="r" b="b"/>
              <a:pathLst>
                <a:path w="17759" h="20133" fill="none" extrusionOk="0">
                  <a:moveTo>
                    <a:pt x="17759" y="663"/>
                  </a:moveTo>
                  <a:cubicBezTo>
                    <a:pt x="16343" y="206"/>
                    <a:pt x="14472" y="1"/>
                    <a:pt x="13125" y="252"/>
                  </a:cubicBezTo>
                  <a:cubicBezTo>
                    <a:pt x="10226" y="822"/>
                    <a:pt x="7487" y="2283"/>
                    <a:pt x="5365" y="4360"/>
                  </a:cubicBezTo>
                  <a:cubicBezTo>
                    <a:pt x="3242" y="6415"/>
                    <a:pt x="1690" y="9062"/>
                    <a:pt x="891" y="11915"/>
                  </a:cubicBezTo>
                  <a:cubicBezTo>
                    <a:pt x="115" y="14586"/>
                    <a:pt x="1" y="17439"/>
                    <a:pt x="685" y="20132"/>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0" name="Google Shape;2898;p34"/>
            <p:cNvSpPr/>
            <p:nvPr/>
          </p:nvSpPr>
          <p:spPr>
            <a:xfrm>
              <a:off x="8222155" y="2587534"/>
              <a:ext cx="80656" cy="95274"/>
            </a:xfrm>
            <a:custGeom>
              <a:avLst/>
              <a:ahLst/>
              <a:rect l="l" t="t" r="r" b="b"/>
              <a:pathLst>
                <a:path w="4497" h="5312" extrusionOk="0">
                  <a:moveTo>
                    <a:pt x="2391" y="0"/>
                  </a:moveTo>
                  <a:cubicBezTo>
                    <a:pt x="2196" y="0"/>
                    <a:pt x="1993" y="134"/>
                    <a:pt x="1826" y="267"/>
                  </a:cubicBezTo>
                  <a:cubicBezTo>
                    <a:pt x="685" y="1272"/>
                    <a:pt x="0" y="2778"/>
                    <a:pt x="23" y="4307"/>
                  </a:cubicBezTo>
                  <a:lnTo>
                    <a:pt x="228" y="5312"/>
                  </a:lnTo>
                  <a:cubicBezTo>
                    <a:pt x="1278" y="4787"/>
                    <a:pt x="2351" y="4262"/>
                    <a:pt x="3401" y="3737"/>
                  </a:cubicBezTo>
                  <a:cubicBezTo>
                    <a:pt x="3698" y="3600"/>
                    <a:pt x="3972" y="3463"/>
                    <a:pt x="4177" y="3234"/>
                  </a:cubicBezTo>
                  <a:cubicBezTo>
                    <a:pt x="4383" y="2983"/>
                    <a:pt x="4497" y="2641"/>
                    <a:pt x="4337" y="2367"/>
                  </a:cubicBezTo>
                  <a:cubicBezTo>
                    <a:pt x="4207" y="2126"/>
                    <a:pt x="3927" y="2005"/>
                    <a:pt x="3655" y="2005"/>
                  </a:cubicBezTo>
                  <a:cubicBezTo>
                    <a:pt x="3592" y="2005"/>
                    <a:pt x="3530" y="2012"/>
                    <a:pt x="3470" y="2025"/>
                  </a:cubicBezTo>
                  <a:cubicBezTo>
                    <a:pt x="3127" y="2093"/>
                    <a:pt x="2853" y="2299"/>
                    <a:pt x="2579" y="2504"/>
                  </a:cubicBezTo>
                  <a:cubicBezTo>
                    <a:pt x="1918" y="3006"/>
                    <a:pt x="1233" y="3508"/>
                    <a:pt x="571" y="4011"/>
                  </a:cubicBezTo>
                  <a:cubicBezTo>
                    <a:pt x="1210" y="3029"/>
                    <a:pt x="1872" y="2070"/>
                    <a:pt x="2534" y="1089"/>
                  </a:cubicBezTo>
                  <a:cubicBezTo>
                    <a:pt x="2739" y="769"/>
                    <a:pt x="2922" y="267"/>
                    <a:pt x="2602" y="62"/>
                  </a:cubicBezTo>
                  <a:cubicBezTo>
                    <a:pt x="2535" y="19"/>
                    <a:pt x="2464" y="0"/>
                    <a:pt x="2391"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1" name="Google Shape;2899;p34"/>
            <p:cNvSpPr/>
            <p:nvPr/>
          </p:nvSpPr>
          <p:spPr>
            <a:xfrm>
              <a:off x="7899114" y="2655591"/>
              <a:ext cx="661537" cy="585938"/>
            </a:xfrm>
            <a:custGeom>
              <a:avLst/>
              <a:ahLst/>
              <a:rect l="l" t="t" r="r" b="b"/>
              <a:pathLst>
                <a:path w="36884" h="32669" extrusionOk="0">
                  <a:moveTo>
                    <a:pt x="17672" y="1"/>
                  </a:moveTo>
                  <a:cubicBezTo>
                    <a:pt x="14899" y="1"/>
                    <a:pt x="6974" y="674"/>
                    <a:pt x="3835" y="8091"/>
                  </a:cubicBezTo>
                  <a:cubicBezTo>
                    <a:pt x="0" y="17130"/>
                    <a:pt x="2579" y="25142"/>
                    <a:pt x="9450" y="29479"/>
                  </a:cubicBezTo>
                  <a:cubicBezTo>
                    <a:pt x="12846" y="31618"/>
                    <a:pt x="16630" y="32669"/>
                    <a:pt x="20149" y="32669"/>
                  </a:cubicBezTo>
                  <a:cubicBezTo>
                    <a:pt x="23726" y="32669"/>
                    <a:pt x="27029" y="31584"/>
                    <a:pt x="29376" y="29456"/>
                  </a:cubicBezTo>
                  <a:cubicBezTo>
                    <a:pt x="34033" y="25210"/>
                    <a:pt x="36498" y="20531"/>
                    <a:pt x="36680" y="16377"/>
                  </a:cubicBezTo>
                  <a:cubicBezTo>
                    <a:pt x="36883" y="12275"/>
                    <a:pt x="34772" y="28"/>
                    <a:pt x="19248" y="28"/>
                  </a:cubicBezTo>
                  <a:cubicBezTo>
                    <a:pt x="19051" y="28"/>
                    <a:pt x="18851" y="30"/>
                    <a:pt x="18648" y="34"/>
                  </a:cubicBezTo>
                  <a:cubicBezTo>
                    <a:pt x="18648" y="34"/>
                    <a:pt x="18287" y="1"/>
                    <a:pt x="17672"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2" name="Google Shape;2900;p34"/>
            <p:cNvSpPr/>
            <p:nvPr/>
          </p:nvSpPr>
          <p:spPr>
            <a:xfrm>
              <a:off x="7865534" y="3324119"/>
              <a:ext cx="204304" cy="351179"/>
            </a:xfrm>
            <a:custGeom>
              <a:avLst/>
              <a:ahLst/>
              <a:rect l="l" t="t" r="r" b="b"/>
              <a:pathLst>
                <a:path w="11391" h="19580" extrusionOk="0">
                  <a:moveTo>
                    <a:pt x="8160" y="0"/>
                  </a:moveTo>
                  <a:cubicBezTo>
                    <a:pt x="6967" y="0"/>
                    <a:pt x="5839" y="736"/>
                    <a:pt x="5410" y="1933"/>
                  </a:cubicBezTo>
                  <a:lnTo>
                    <a:pt x="594" y="15080"/>
                  </a:lnTo>
                  <a:cubicBezTo>
                    <a:pt x="571" y="15149"/>
                    <a:pt x="548" y="15217"/>
                    <a:pt x="525" y="15286"/>
                  </a:cubicBezTo>
                  <a:cubicBezTo>
                    <a:pt x="0" y="17043"/>
                    <a:pt x="1005" y="18915"/>
                    <a:pt x="2785" y="19440"/>
                  </a:cubicBezTo>
                  <a:cubicBezTo>
                    <a:pt x="3101" y="19534"/>
                    <a:pt x="3421" y="19579"/>
                    <a:pt x="3736" y="19579"/>
                  </a:cubicBezTo>
                  <a:cubicBezTo>
                    <a:pt x="5172" y="19579"/>
                    <a:pt x="6509" y="18645"/>
                    <a:pt x="6939" y="17203"/>
                  </a:cubicBezTo>
                  <a:lnTo>
                    <a:pt x="10956" y="3782"/>
                  </a:lnTo>
                  <a:cubicBezTo>
                    <a:pt x="11390" y="2298"/>
                    <a:pt x="10614" y="723"/>
                    <a:pt x="9153" y="176"/>
                  </a:cubicBezTo>
                  <a:cubicBezTo>
                    <a:pt x="8826" y="57"/>
                    <a:pt x="8491" y="0"/>
                    <a:pt x="8160"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3" name="Google Shape;2901;p34"/>
            <p:cNvSpPr/>
            <p:nvPr/>
          </p:nvSpPr>
          <p:spPr>
            <a:xfrm>
              <a:off x="7865534" y="3324119"/>
              <a:ext cx="204304" cy="351179"/>
            </a:xfrm>
            <a:custGeom>
              <a:avLst/>
              <a:ahLst/>
              <a:rect l="l" t="t" r="r" b="b"/>
              <a:pathLst>
                <a:path w="11391" h="19580" extrusionOk="0">
                  <a:moveTo>
                    <a:pt x="8160" y="0"/>
                  </a:moveTo>
                  <a:cubicBezTo>
                    <a:pt x="6967" y="0"/>
                    <a:pt x="5839" y="736"/>
                    <a:pt x="5410" y="1933"/>
                  </a:cubicBezTo>
                  <a:lnTo>
                    <a:pt x="594" y="15080"/>
                  </a:lnTo>
                  <a:cubicBezTo>
                    <a:pt x="571" y="15149"/>
                    <a:pt x="548" y="15217"/>
                    <a:pt x="525" y="15286"/>
                  </a:cubicBezTo>
                  <a:cubicBezTo>
                    <a:pt x="0" y="17043"/>
                    <a:pt x="1005" y="18915"/>
                    <a:pt x="2785" y="19440"/>
                  </a:cubicBezTo>
                  <a:cubicBezTo>
                    <a:pt x="3101" y="19534"/>
                    <a:pt x="3421" y="19579"/>
                    <a:pt x="3736" y="19579"/>
                  </a:cubicBezTo>
                  <a:cubicBezTo>
                    <a:pt x="5172" y="19579"/>
                    <a:pt x="6509" y="18645"/>
                    <a:pt x="6939" y="17203"/>
                  </a:cubicBezTo>
                  <a:lnTo>
                    <a:pt x="10956" y="3782"/>
                  </a:lnTo>
                  <a:cubicBezTo>
                    <a:pt x="11390" y="2298"/>
                    <a:pt x="10614" y="723"/>
                    <a:pt x="9153" y="176"/>
                  </a:cubicBezTo>
                  <a:cubicBezTo>
                    <a:pt x="8826" y="57"/>
                    <a:pt x="8491" y="0"/>
                    <a:pt x="8160" y="0"/>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4" name="Google Shape;2902;p34"/>
            <p:cNvSpPr/>
            <p:nvPr/>
          </p:nvSpPr>
          <p:spPr>
            <a:xfrm>
              <a:off x="7935133" y="3242861"/>
              <a:ext cx="441754" cy="386530"/>
            </a:xfrm>
            <a:custGeom>
              <a:avLst/>
              <a:ahLst/>
              <a:rect l="l" t="t" r="r" b="b"/>
              <a:pathLst>
                <a:path w="24630" h="21551" extrusionOk="0">
                  <a:moveTo>
                    <a:pt x="8069" y="0"/>
                  </a:moveTo>
                  <a:cubicBezTo>
                    <a:pt x="2763" y="0"/>
                    <a:pt x="1" y="7330"/>
                    <a:pt x="1" y="7330"/>
                  </a:cubicBezTo>
                  <a:cubicBezTo>
                    <a:pt x="1" y="7330"/>
                    <a:pt x="2466" y="10617"/>
                    <a:pt x="5136" y="10823"/>
                  </a:cubicBezTo>
                  <a:lnTo>
                    <a:pt x="2968" y="20455"/>
                  </a:lnTo>
                  <a:lnTo>
                    <a:pt x="13034" y="21300"/>
                  </a:lnTo>
                  <a:cubicBezTo>
                    <a:pt x="13057" y="21300"/>
                    <a:pt x="22506" y="21551"/>
                    <a:pt x="22506" y="21551"/>
                  </a:cubicBezTo>
                  <a:lnTo>
                    <a:pt x="23670" y="13402"/>
                  </a:lnTo>
                  <a:cubicBezTo>
                    <a:pt x="24629" y="7833"/>
                    <a:pt x="24629" y="2606"/>
                    <a:pt x="22415" y="1898"/>
                  </a:cubicBezTo>
                  <a:cubicBezTo>
                    <a:pt x="18900" y="780"/>
                    <a:pt x="16777" y="985"/>
                    <a:pt x="16024" y="939"/>
                  </a:cubicBezTo>
                  <a:cubicBezTo>
                    <a:pt x="15271" y="780"/>
                    <a:pt x="11961" y="163"/>
                    <a:pt x="8263" y="4"/>
                  </a:cubicBezTo>
                  <a:cubicBezTo>
                    <a:pt x="8198" y="1"/>
                    <a:pt x="8133" y="0"/>
                    <a:pt x="8069"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5" name="Google Shape;2903;p34"/>
            <p:cNvSpPr/>
            <p:nvPr/>
          </p:nvSpPr>
          <p:spPr>
            <a:xfrm>
              <a:off x="8120196" y="3255381"/>
              <a:ext cx="169509" cy="87813"/>
            </a:xfrm>
            <a:custGeom>
              <a:avLst/>
              <a:ahLst/>
              <a:rect l="l" t="t" r="r" b="b"/>
              <a:pathLst>
                <a:path w="9451" h="4896" extrusionOk="0">
                  <a:moveTo>
                    <a:pt x="2784" y="1"/>
                  </a:moveTo>
                  <a:cubicBezTo>
                    <a:pt x="2313" y="1"/>
                    <a:pt x="1826" y="18"/>
                    <a:pt x="1325" y="59"/>
                  </a:cubicBezTo>
                  <a:cubicBezTo>
                    <a:pt x="275" y="150"/>
                    <a:pt x="183" y="995"/>
                    <a:pt x="183" y="995"/>
                  </a:cubicBezTo>
                  <a:cubicBezTo>
                    <a:pt x="1" y="2843"/>
                    <a:pt x="1279" y="4487"/>
                    <a:pt x="3059" y="4669"/>
                  </a:cubicBezTo>
                  <a:lnTo>
                    <a:pt x="5205" y="4875"/>
                  </a:lnTo>
                  <a:cubicBezTo>
                    <a:pt x="5344" y="4889"/>
                    <a:pt x="5481" y="4896"/>
                    <a:pt x="5618" y="4896"/>
                  </a:cubicBezTo>
                  <a:cubicBezTo>
                    <a:pt x="7478" y="4896"/>
                    <a:pt x="9078" y="3612"/>
                    <a:pt x="9291" y="1634"/>
                  </a:cubicBezTo>
                  <a:cubicBezTo>
                    <a:pt x="9291" y="1634"/>
                    <a:pt x="9450" y="698"/>
                    <a:pt x="8378" y="584"/>
                  </a:cubicBezTo>
                  <a:cubicBezTo>
                    <a:pt x="7229" y="469"/>
                    <a:pt x="5230" y="1"/>
                    <a:pt x="2784" y="1"/>
                  </a:cubicBezTo>
                  <a:close/>
                </a:path>
              </a:pathLst>
            </a:custGeom>
            <a:solidFill>
              <a:srgbClr val="F7F0BB"/>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6" name="Google Shape;2904;p34"/>
            <p:cNvSpPr/>
            <p:nvPr/>
          </p:nvSpPr>
          <p:spPr>
            <a:xfrm>
              <a:off x="7916711" y="3373269"/>
              <a:ext cx="115469" cy="66236"/>
            </a:xfrm>
            <a:custGeom>
              <a:avLst/>
              <a:ahLst/>
              <a:rect l="l" t="t" r="r" b="b"/>
              <a:pathLst>
                <a:path w="6438" h="3693" extrusionOk="0">
                  <a:moveTo>
                    <a:pt x="1050" y="0"/>
                  </a:moveTo>
                  <a:cubicBezTo>
                    <a:pt x="966" y="0"/>
                    <a:pt x="882" y="35"/>
                    <a:pt x="822" y="106"/>
                  </a:cubicBezTo>
                  <a:cubicBezTo>
                    <a:pt x="822" y="106"/>
                    <a:pt x="0" y="745"/>
                    <a:pt x="457" y="1088"/>
                  </a:cubicBezTo>
                  <a:cubicBezTo>
                    <a:pt x="1187" y="1635"/>
                    <a:pt x="3310" y="3279"/>
                    <a:pt x="5958" y="3690"/>
                  </a:cubicBezTo>
                  <a:cubicBezTo>
                    <a:pt x="5971" y="3691"/>
                    <a:pt x="5985" y="3692"/>
                    <a:pt x="5998" y="3692"/>
                  </a:cubicBezTo>
                  <a:cubicBezTo>
                    <a:pt x="6166" y="3692"/>
                    <a:pt x="6325" y="3562"/>
                    <a:pt x="6346" y="3393"/>
                  </a:cubicBezTo>
                  <a:lnTo>
                    <a:pt x="6414" y="2799"/>
                  </a:lnTo>
                  <a:cubicBezTo>
                    <a:pt x="6437" y="2617"/>
                    <a:pt x="6300" y="2457"/>
                    <a:pt x="6141" y="2434"/>
                  </a:cubicBezTo>
                  <a:cubicBezTo>
                    <a:pt x="3858" y="2069"/>
                    <a:pt x="1872" y="585"/>
                    <a:pt x="1256" y="83"/>
                  </a:cubicBezTo>
                  <a:cubicBezTo>
                    <a:pt x="1201" y="29"/>
                    <a:pt x="1126" y="0"/>
                    <a:pt x="1050" y="0"/>
                  </a:cubicBezTo>
                  <a:close/>
                </a:path>
              </a:pathLst>
            </a:custGeom>
            <a:solidFill>
              <a:srgbClr val="F7F0BB"/>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7" name="Google Shape;2905;p34"/>
            <p:cNvSpPr/>
            <p:nvPr/>
          </p:nvSpPr>
          <p:spPr>
            <a:xfrm>
              <a:off x="8137811" y="3106048"/>
              <a:ext cx="138391" cy="213685"/>
            </a:xfrm>
            <a:custGeom>
              <a:avLst/>
              <a:ahLst/>
              <a:rect l="l" t="t" r="r" b="b"/>
              <a:pathLst>
                <a:path w="7716" h="11914" extrusionOk="0">
                  <a:moveTo>
                    <a:pt x="3877" y="1"/>
                  </a:moveTo>
                  <a:cubicBezTo>
                    <a:pt x="2029" y="1"/>
                    <a:pt x="499" y="1447"/>
                    <a:pt x="411" y="3317"/>
                  </a:cubicBezTo>
                  <a:lnTo>
                    <a:pt x="91" y="9160"/>
                  </a:lnTo>
                  <a:cubicBezTo>
                    <a:pt x="0" y="11100"/>
                    <a:pt x="1529" y="11785"/>
                    <a:pt x="3470" y="11899"/>
                  </a:cubicBezTo>
                  <a:lnTo>
                    <a:pt x="3675" y="11899"/>
                  </a:lnTo>
                  <a:cubicBezTo>
                    <a:pt x="3833" y="11908"/>
                    <a:pt x="3990" y="11913"/>
                    <a:pt x="4143" y="11913"/>
                  </a:cubicBezTo>
                  <a:cubicBezTo>
                    <a:pt x="5850" y="11913"/>
                    <a:pt x="7220" y="11307"/>
                    <a:pt x="7304" y="9548"/>
                  </a:cubicBezTo>
                  <a:lnTo>
                    <a:pt x="7601" y="3705"/>
                  </a:lnTo>
                  <a:cubicBezTo>
                    <a:pt x="7715" y="1764"/>
                    <a:pt x="6231" y="121"/>
                    <a:pt x="4291" y="7"/>
                  </a:cubicBezTo>
                  <a:lnTo>
                    <a:pt x="4086" y="7"/>
                  </a:lnTo>
                  <a:cubicBezTo>
                    <a:pt x="4016" y="3"/>
                    <a:pt x="3946" y="1"/>
                    <a:pt x="3877"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8" name="Google Shape;2906;p34"/>
            <p:cNvSpPr/>
            <p:nvPr/>
          </p:nvSpPr>
          <p:spPr>
            <a:xfrm>
              <a:off x="8141488" y="3106048"/>
              <a:ext cx="134714" cy="147915"/>
            </a:xfrm>
            <a:custGeom>
              <a:avLst/>
              <a:ahLst/>
              <a:rect l="l" t="t" r="r" b="b"/>
              <a:pathLst>
                <a:path w="7511" h="8247" extrusionOk="0">
                  <a:moveTo>
                    <a:pt x="3672" y="1"/>
                  </a:moveTo>
                  <a:cubicBezTo>
                    <a:pt x="1824" y="1"/>
                    <a:pt x="294" y="1447"/>
                    <a:pt x="206" y="3317"/>
                  </a:cubicBezTo>
                  <a:lnTo>
                    <a:pt x="1" y="7220"/>
                  </a:lnTo>
                  <a:cubicBezTo>
                    <a:pt x="2290" y="8017"/>
                    <a:pt x="4278" y="8247"/>
                    <a:pt x="5785" y="8247"/>
                  </a:cubicBezTo>
                  <a:cubicBezTo>
                    <a:pt x="6305" y="8247"/>
                    <a:pt x="6769" y="8219"/>
                    <a:pt x="7168" y="8178"/>
                  </a:cubicBezTo>
                  <a:lnTo>
                    <a:pt x="7396" y="3705"/>
                  </a:lnTo>
                  <a:cubicBezTo>
                    <a:pt x="7510" y="1764"/>
                    <a:pt x="6026" y="121"/>
                    <a:pt x="4086" y="7"/>
                  </a:cubicBezTo>
                  <a:lnTo>
                    <a:pt x="3881" y="7"/>
                  </a:lnTo>
                  <a:cubicBezTo>
                    <a:pt x="3811" y="3"/>
                    <a:pt x="3741" y="1"/>
                    <a:pt x="3672"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59" name="Google Shape;2907;p34"/>
            <p:cNvSpPr/>
            <p:nvPr/>
          </p:nvSpPr>
          <p:spPr>
            <a:xfrm>
              <a:off x="7898701" y="2956822"/>
              <a:ext cx="177275" cy="160272"/>
            </a:xfrm>
            <a:custGeom>
              <a:avLst/>
              <a:ahLst/>
              <a:rect l="l" t="t" r="r" b="b"/>
              <a:pathLst>
                <a:path w="9884" h="8936" extrusionOk="0">
                  <a:moveTo>
                    <a:pt x="4955" y="1"/>
                  </a:moveTo>
                  <a:cubicBezTo>
                    <a:pt x="3029" y="1"/>
                    <a:pt x="1250" y="1276"/>
                    <a:pt x="685" y="3236"/>
                  </a:cubicBezTo>
                  <a:cubicBezTo>
                    <a:pt x="0" y="5610"/>
                    <a:pt x="1347" y="8075"/>
                    <a:pt x="3698" y="8760"/>
                  </a:cubicBezTo>
                  <a:cubicBezTo>
                    <a:pt x="4112" y="8879"/>
                    <a:pt x="4528" y="8936"/>
                    <a:pt x="4937" y="8936"/>
                  </a:cubicBezTo>
                  <a:cubicBezTo>
                    <a:pt x="6870" y="8936"/>
                    <a:pt x="8633" y="7661"/>
                    <a:pt x="9199" y="5701"/>
                  </a:cubicBezTo>
                  <a:cubicBezTo>
                    <a:pt x="9884" y="3327"/>
                    <a:pt x="8537" y="862"/>
                    <a:pt x="6186" y="177"/>
                  </a:cubicBezTo>
                  <a:cubicBezTo>
                    <a:pt x="5776" y="58"/>
                    <a:pt x="5362" y="1"/>
                    <a:pt x="4955"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0" name="Google Shape;2908;p34"/>
            <p:cNvSpPr/>
            <p:nvPr/>
          </p:nvSpPr>
          <p:spPr>
            <a:xfrm>
              <a:off x="7918755" y="3011049"/>
              <a:ext cx="137979" cy="41593"/>
            </a:xfrm>
            <a:custGeom>
              <a:avLst/>
              <a:ahLst/>
              <a:rect l="l" t="t" r="r" b="b"/>
              <a:pathLst>
                <a:path w="7693" h="2319" extrusionOk="0">
                  <a:moveTo>
                    <a:pt x="3468" y="0"/>
                  </a:moveTo>
                  <a:cubicBezTo>
                    <a:pt x="2968" y="0"/>
                    <a:pt x="2472" y="61"/>
                    <a:pt x="1986" y="190"/>
                  </a:cubicBezTo>
                  <a:cubicBezTo>
                    <a:pt x="1644" y="281"/>
                    <a:pt x="1324" y="395"/>
                    <a:pt x="1005" y="532"/>
                  </a:cubicBezTo>
                  <a:cubicBezTo>
                    <a:pt x="685" y="692"/>
                    <a:pt x="389" y="852"/>
                    <a:pt x="92" y="1057"/>
                  </a:cubicBezTo>
                  <a:cubicBezTo>
                    <a:pt x="23" y="1103"/>
                    <a:pt x="1" y="1172"/>
                    <a:pt x="46" y="1240"/>
                  </a:cubicBezTo>
                  <a:cubicBezTo>
                    <a:pt x="81" y="1291"/>
                    <a:pt x="128" y="1317"/>
                    <a:pt x="188" y="1317"/>
                  </a:cubicBezTo>
                  <a:cubicBezTo>
                    <a:pt x="207" y="1317"/>
                    <a:pt x="229" y="1314"/>
                    <a:pt x="252" y="1308"/>
                  </a:cubicBezTo>
                  <a:cubicBezTo>
                    <a:pt x="822" y="989"/>
                    <a:pt x="1461" y="761"/>
                    <a:pt x="2101" y="601"/>
                  </a:cubicBezTo>
                  <a:cubicBezTo>
                    <a:pt x="2528" y="490"/>
                    <a:pt x="2978" y="423"/>
                    <a:pt x="3435" y="423"/>
                  </a:cubicBezTo>
                  <a:cubicBezTo>
                    <a:pt x="3636" y="423"/>
                    <a:pt x="3838" y="436"/>
                    <a:pt x="4041" y="464"/>
                  </a:cubicBezTo>
                  <a:cubicBezTo>
                    <a:pt x="4680" y="532"/>
                    <a:pt x="5319" y="715"/>
                    <a:pt x="5890" y="1035"/>
                  </a:cubicBezTo>
                  <a:cubicBezTo>
                    <a:pt x="6186" y="1172"/>
                    <a:pt x="6437" y="1400"/>
                    <a:pt x="6688" y="1582"/>
                  </a:cubicBezTo>
                  <a:cubicBezTo>
                    <a:pt x="6848" y="1674"/>
                    <a:pt x="6940" y="1811"/>
                    <a:pt x="7076" y="1925"/>
                  </a:cubicBezTo>
                  <a:lnTo>
                    <a:pt x="7442" y="2267"/>
                  </a:lnTo>
                  <a:cubicBezTo>
                    <a:pt x="7476" y="2301"/>
                    <a:pt x="7510" y="2318"/>
                    <a:pt x="7544" y="2318"/>
                  </a:cubicBezTo>
                  <a:cubicBezTo>
                    <a:pt x="7579" y="2318"/>
                    <a:pt x="7613" y="2301"/>
                    <a:pt x="7647" y="2267"/>
                  </a:cubicBezTo>
                  <a:cubicBezTo>
                    <a:pt x="7693" y="2221"/>
                    <a:pt x="7693" y="2130"/>
                    <a:pt x="7647" y="2062"/>
                  </a:cubicBezTo>
                  <a:lnTo>
                    <a:pt x="7282" y="1697"/>
                  </a:lnTo>
                  <a:cubicBezTo>
                    <a:pt x="7168" y="1582"/>
                    <a:pt x="7054" y="1423"/>
                    <a:pt x="6917" y="1331"/>
                  </a:cubicBezTo>
                  <a:cubicBezTo>
                    <a:pt x="6643" y="1103"/>
                    <a:pt x="6392" y="875"/>
                    <a:pt x="6072" y="715"/>
                  </a:cubicBezTo>
                  <a:cubicBezTo>
                    <a:pt x="5912" y="624"/>
                    <a:pt x="5775" y="532"/>
                    <a:pt x="5593" y="464"/>
                  </a:cubicBezTo>
                  <a:lnTo>
                    <a:pt x="5113" y="259"/>
                  </a:lnTo>
                  <a:cubicBezTo>
                    <a:pt x="4771" y="167"/>
                    <a:pt x="4429" y="76"/>
                    <a:pt x="4086" y="30"/>
                  </a:cubicBezTo>
                  <a:cubicBezTo>
                    <a:pt x="3880" y="10"/>
                    <a:pt x="3674" y="0"/>
                    <a:pt x="3468"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1" name="Google Shape;2909;p34"/>
            <p:cNvSpPr/>
            <p:nvPr/>
          </p:nvSpPr>
          <p:spPr>
            <a:xfrm>
              <a:off x="7969519" y="3045418"/>
              <a:ext cx="106878" cy="33127"/>
            </a:xfrm>
            <a:custGeom>
              <a:avLst/>
              <a:ahLst/>
              <a:rect l="l" t="t" r="r" b="b"/>
              <a:pathLst>
                <a:path w="5959" h="1847" extrusionOk="0">
                  <a:moveTo>
                    <a:pt x="2638" y="0"/>
                  </a:moveTo>
                  <a:cubicBezTo>
                    <a:pt x="2254" y="0"/>
                    <a:pt x="1870" y="51"/>
                    <a:pt x="1507" y="146"/>
                  </a:cubicBezTo>
                  <a:cubicBezTo>
                    <a:pt x="982" y="283"/>
                    <a:pt x="480" y="511"/>
                    <a:pt x="47" y="876"/>
                  </a:cubicBezTo>
                  <a:cubicBezTo>
                    <a:pt x="1" y="899"/>
                    <a:pt x="1" y="945"/>
                    <a:pt x="24" y="1013"/>
                  </a:cubicBezTo>
                  <a:cubicBezTo>
                    <a:pt x="40" y="1046"/>
                    <a:pt x="82" y="1068"/>
                    <a:pt x="120" y="1068"/>
                  </a:cubicBezTo>
                  <a:cubicBezTo>
                    <a:pt x="135" y="1068"/>
                    <a:pt x="149" y="1065"/>
                    <a:pt x="161" y="1059"/>
                  </a:cubicBezTo>
                  <a:lnTo>
                    <a:pt x="184" y="1059"/>
                  </a:lnTo>
                  <a:cubicBezTo>
                    <a:pt x="640" y="853"/>
                    <a:pt x="1119" y="671"/>
                    <a:pt x="1622" y="557"/>
                  </a:cubicBezTo>
                  <a:cubicBezTo>
                    <a:pt x="1969" y="474"/>
                    <a:pt x="2328" y="415"/>
                    <a:pt x="2691" y="415"/>
                  </a:cubicBezTo>
                  <a:cubicBezTo>
                    <a:pt x="2829" y="415"/>
                    <a:pt x="2967" y="424"/>
                    <a:pt x="3105" y="442"/>
                  </a:cubicBezTo>
                  <a:cubicBezTo>
                    <a:pt x="3607" y="488"/>
                    <a:pt x="4087" y="625"/>
                    <a:pt x="4520" y="876"/>
                  </a:cubicBezTo>
                  <a:cubicBezTo>
                    <a:pt x="4771" y="990"/>
                    <a:pt x="4954" y="1150"/>
                    <a:pt x="5159" y="1287"/>
                  </a:cubicBezTo>
                  <a:cubicBezTo>
                    <a:pt x="5365" y="1447"/>
                    <a:pt x="5548" y="1629"/>
                    <a:pt x="5753" y="1789"/>
                  </a:cubicBezTo>
                  <a:lnTo>
                    <a:pt x="5753" y="1812"/>
                  </a:lnTo>
                  <a:cubicBezTo>
                    <a:pt x="5776" y="1835"/>
                    <a:pt x="5804" y="1846"/>
                    <a:pt x="5833" y="1846"/>
                  </a:cubicBezTo>
                  <a:cubicBezTo>
                    <a:pt x="5861" y="1846"/>
                    <a:pt x="5890" y="1835"/>
                    <a:pt x="5913" y="1812"/>
                  </a:cubicBezTo>
                  <a:cubicBezTo>
                    <a:pt x="5958" y="1766"/>
                    <a:pt x="5958" y="1698"/>
                    <a:pt x="5913" y="1652"/>
                  </a:cubicBezTo>
                  <a:cubicBezTo>
                    <a:pt x="5730" y="1447"/>
                    <a:pt x="5570" y="1241"/>
                    <a:pt x="5365" y="1059"/>
                  </a:cubicBezTo>
                  <a:cubicBezTo>
                    <a:pt x="5159" y="899"/>
                    <a:pt x="4954" y="694"/>
                    <a:pt x="4703" y="579"/>
                  </a:cubicBezTo>
                  <a:cubicBezTo>
                    <a:pt x="4475" y="420"/>
                    <a:pt x="4224" y="328"/>
                    <a:pt x="3950" y="214"/>
                  </a:cubicBezTo>
                  <a:cubicBezTo>
                    <a:pt x="3699" y="146"/>
                    <a:pt x="3425" y="54"/>
                    <a:pt x="3151" y="32"/>
                  </a:cubicBezTo>
                  <a:cubicBezTo>
                    <a:pt x="2981" y="10"/>
                    <a:pt x="2809" y="0"/>
                    <a:pt x="2638"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2" name="Google Shape;2910;p34"/>
            <p:cNvSpPr/>
            <p:nvPr/>
          </p:nvSpPr>
          <p:spPr>
            <a:xfrm>
              <a:off x="7967474" y="2691610"/>
              <a:ext cx="525262" cy="533620"/>
            </a:xfrm>
            <a:custGeom>
              <a:avLst/>
              <a:ahLst/>
              <a:rect l="l" t="t" r="r" b="b"/>
              <a:pathLst>
                <a:path w="29286" h="29752" extrusionOk="0">
                  <a:moveTo>
                    <a:pt x="14594" y="0"/>
                  </a:moveTo>
                  <a:cubicBezTo>
                    <a:pt x="14402" y="0"/>
                    <a:pt x="14209" y="4"/>
                    <a:pt x="14016" y="12"/>
                  </a:cubicBezTo>
                  <a:cubicBezTo>
                    <a:pt x="6118" y="354"/>
                    <a:pt x="1" y="7156"/>
                    <a:pt x="343" y="15191"/>
                  </a:cubicBezTo>
                  <a:cubicBezTo>
                    <a:pt x="675" y="22996"/>
                    <a:pt x="4969" y="29752"/>
                    <a:pt x="14201" y="29752"/>
                  </a:cubicBezTo>
                  <a:cubicBezTo>
                    <a:pt x="14500" y="29752"/>
                    <a:pt x="14803" y="29745"/>
                    <a:pt x="15111" y="29730"/>
                  </a:cubicBezTo>
                  <a:cubicBezTo>
                    <a:pt x="24355" y="29297"/>
                    <a:pt x="29286" y="22038"/>
                    <a:pt x="28943" y="13981"/>
                  </a:cubicBezTo>
                  <a:cubicBezTo>
                    <a:pt x="28609" y="6143"/>
                    <a:pt x="22237" y="0"/>
                    <a:pt x="14594" y="0"/>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3" name="Google Shape;2911;p34"/>
            <p:cNvSpPr/>
            <p:nvPr/>
          </p:nvSpPr>
          <p:spPr>
            <a:xfrm>
              <a:off x="7943725" y="2682569"/>
              <a:ext cx="548202" cy="305246"/>
            </a:xfrm>
            <a:custGeom>
              <a:avLst/>
              <a:ahLst/>
              <a:rect l="l" t="t" r="r" b="b"/>
              <a:pathLst>
                <a:path w="30565" h="17019" extrusionOk="0">
                  <a:moveTo>
                    <a:pt x="15893" y="1"/>
                  </a:moveTo>
                  <a:cubicBezTo>
                    <a:pt x="15659" y="1"/>
                    <a:pt x="15421" y="5"/>
                    <a:pt x="15180" y="14"/>
                  </a:cubicBezTo>
                  <a:cubicBezTo>
                    <a:pt x="1" y="539"/>
                    <a:pt x="1599" y="15192"/>
                    <a:pt x="1599" y="15192"/>
                  </a:cubicBezTo>
                  <a:cubicBezTo>
                    <a:pt x="1599" y="15192"/>
                    <a:pt x="10044" y="11449"/>
                    <a:pt x="15203" y="4967"/>
                  </a:cubicBezTo>
                  <a:cubicBezTo>
                    <a:pt x="15203" y="4967"/>
                    <a:pt x="20589" y="12659"/>
                    <a:pt x="28761" y="17018"/>
                  </a:cubicBezTo>
                  <a:lnTo>
                    <a:pt x="30564" y="16402"/>
                  </a:lnTo>
                  <a:cubicBezTo>
                    <a:pt x="30564" y="16402"/>
                    <a:pt x="30365" y="1"/>
                    <a:pt x="15893"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4" name="Google Shape;2912;p34"/>
            <p:cNvSpPr/>
            <p:nvPr/>
          </p:nvSpPr>
          <p:spPr>
            <a:xfrm>
              <a:off x="8012937" y="3045976"/>
              <a:ext cx="119551" cy="102373"/>
            </a:xfrm>
            <a:custGeom>
              <a:avLst/>
              <a:ahLst/>
              <a:rect l="l" t="t" r="r" b="b"/>
              <a:pathLst>
                <a:path w="8857" h="7214" extrusionOk="0">
                  <a:moveTo>
                    <a:pt x="343" y="2785"/>
                  </a:moveTo>
                  <a:cubicBezTo>
                    <a:pt x="0" y="4543"/>
                    <a:pt x="1553" y="6323"/>
                    <a:pt x="3789" y="6757"/>
                  </a:cubicBezTo>
                  <a:cubicBezTo>
                    <a:pt x="6049" y="7213"/>
                    <a:pt x="8149" y="6163"/>
                    <a:pt x="8491" y="4429"/>
                  </a:cubicBezTo>
                  <a:cubicBezTo>
                    <a:pt x="8857" y="2671"/>
                    <a:pt x="7305" y="891"/>
                    <a:pt x="5068" y="457"/>
                  </a:cubicBezTo>
                  <a:cubicBezTo>
                    <a:pt x="2808" y="1"/>
                    <a:pt x="708" y="1051"/>
                    <a:pt x="343" y="2785"/>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5" name="Google Shape;2913;p34"/>
            <p:cNvSpPr/>
            <p:nvPr/>
          </p:nvSpPr>
          <p:spPr>
            <a:xfrm>
              <a:off x="8272087" y="3064003"/>
              <a:ext cx="126524" cy="95052"/>
            </a:xfrm>
            <a:custGeom>
              <a:avLst/>
              <a:ahLst/>
              <a:rect l="l" t="t" r="r" b="b"/>
              <a:pathLst>
                <a:path w="8606" h="6464" extrusionOk="0">
                  <a:moveTo>
                    <a:pt x="4483" y="1"/>
                  </a:moveTo>
                  <a:cubicBezTo>
                    <a:pt x="4322" y="1"/>
                    <a:pt x="4160" y="8"/>
                    <a:pt x="3995" y="23"/>
                  </a:cubicBezTo>
                  <a:cubicBezTo>
                    <a:pt x="1713" y="251"/>
                    <a:pt x="1" y="1872"/>
                    <a:pt x="161" y="3629"/>
                  </a:cubicBezTo>
                  <a:cubicBezTo>
                    <a:pt x="329" y="5269"/>
                    <a:pt x="2027" y="6463"/>
                    <a:pt x="4077" y="6463"/>
                  </a:cubicBezTo>
                  <a:cubicBezTo>
                    <a:pt x="4253" y="6463"/>
                    <a:pt x="4431" y="6455"/>
                    <a:pt x="4611" y="6437"/>
                  </a:cubicBezTo>
                  <a:cubicBezTo>
                    <a:pt x="6894" y="6208"/>
                    <a:pt x="8606" y="4611"/>
                    <a:pt x="8446" y="2830"/>
                  </a:cubicBezTo>
                  <a:cubicBezTo>
                    <a:pt x="8277" y="1199"/>
                    <a:pt x="6554" y="1"/>
                    <a:pt x="4483"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6" name="Google Shape;2914;p34"/>
            <p:cNvSpPr/>
            <p:nvPr/>
          </p:nvSpPr>
          <p:spPr>
            <a:xfrm>
              <a:off x="8358894" y="3042297"/>
              <a:ext cx="25809" cy="6618"/>
            </a:xfrm>
            <a:custGeom>
              <a:avLst/>
              <a:ahLst/>
              <a:rect l="l" t="t" r="r" b="b"/>
              <a:pathLst>
                <a:path w="1439" h="369" extrusionOk="0">
                  <a:moveTo>
                    <a:pt x="161" y="0"/>
                  </a:moveTo>
                  <a:cubicBezTo>
                    <a:pt x="69" y="0"/>
                    <a:pt x="1" y="91"/>
                    <a:pt x="1" y="206"/>
                  </a:cubicBezTo>
                  <a:cubicBezTo>
                    <a:pt x="21" y="287"/>
                    <a:pt x="78" y="369"/>
                    <a:pt x="172" y="369"/>
                  </a:cubicBezTo>
                  <a:cubicBezTo>
                    <a:pt x="183" y="369"/>
                    <a:pt x="194" y="368"/>
                    <a:pt x="206" y="365"/>
                  </a:cubicBezTo>
                  <a:lnTo>
                    <a:pt x="1325" y="274"/>
                  </a:lnTo>
                  <a:cubicBezTo>
                    <a:pt x="1393" y="274"/>
                    <a:pt x="1439" y="206"/>
                    <a:pt x="1439" y="137"/>
                  </a:cubicBezTo>
                  <a:cubicBezTo>
                    <a:pt x="1439" y="69"/>
                    <a:pt x="1393" y="23"/>
                    <a:pt x="1325" y="23"/>
                  </a:cubicBezTo>
                  <a:lnTo>
                    <a:pt x="183" y="0"/>
                  </a:ln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7" name="Google Shape;2915;p34"/>
            <p:cNvSpPr/>
            <p:nvPr/>
          </p:nvSpPr>
          <p:spPr>
            <a:xfrm>
              <a:off x="8360939" y="3023354"/>
              <a:ext cx="25809" cy="9201"/>
            </a:xfrm>
            <a:custGeom>
              <a:avLst/>
              <a:ahLst/>
              <a:rect l="l" t="t" r="r" b="b"/>
              <a:pathLst>
                <a:path w="1439" h="513" extrusionOk="0">
                  <a:moveTo>
                    <a:pt x="1338" y="0"/>
                  </a:moveTo>
                  <a:cubicBezTo>
                    <a:pt x="1326" y="0"/>
                    <a:pt x="1314" y="2"/>
                    <a:pt x="1302" y="6"/>
                  </a:cubicBezTo>
                  <a:lnTo>
                    <a:pt x="184" y="143"/>
                  </a:lnTo>
                  <a:lnTo>
                    <a:pt x="161" y="143"/>
                  </a:lnTo>
                  <a:cubicBezTo>
                    <a:pt x="69" y="166"/>
                    <a:pt x="1" y="280"/>
                    <a:pt x="24" y="371"/>
                  </a:cubicBezTo>
                  <a:cubicBezTo>
                    <a:pt x="44" y="451"/>
                    <a:pt x="115" y="513"/>
                    <a:pt x="208" y="513"/>
                  </a:cubicBezTo>
                  <a:cubicBezTo>
                    <a:pt x="222" y="513"/>
                    <a:pt x="237" y="511"/>
                    <a:pt x="252" y="508"/>
                  </a:cubicBezTo>
                  <a:lnTo>
                    <a:pt x="1348" y="257"/>
                  </a:lnTo>
                  <a:cubicBezTo>
                    <a:pt x="1393" y="234"/>
                    <a:pt x="1439" y="166"/>
                    <a:pt x="1439" y="98"/>
                  </a:cubicBezTo>
                  <a:cubicBezTo>
                    <a:pt x="1439" y="41"/>
                    <a:pt x="1393" y="0"/>
                    <a:pt x="1338"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8" name="Google Shape;2916;p34"/>
            <p:cNvSpPr/>
            <p:nvPr/>
          </p:nvSpPr>
          <p:spPr>
            <a:xfrm>
              <a:off x="8358087" y="3003694"/>
              <a:ext cx="24572" cy="13631"/>
            </a:xfrm>
            <a:custGeom>
              <a:avLst/>
              <a:ahLst/>
              <a:rect l="l" t="t" r="r" b="b"/>
              <a:pathLst>
                <a:path w="1370" h="760" extrusionOk="0">
                  <a:moveTo>
                    <a:pt x="1225" y="1"/>
                  </a:moveTo>
                  <a:cubicBezTo>
                    <a:pt x="1212" y="1"/>
                    <a:pt x="1200" y="2"/>
                    <a:pt x="1187" y="7"/>
                  </a:cubicBezTo>
                  <a:lnTo>
                    <a:pt x="137" y="395"/>
                  </a:lnTo>
                  <a:cubicBezTo>
                    <a:pt x="137" y="417"/>
                    <a:pt x="114" y="417"/>
                    <a:pt x="114" y="417"/>
                  </a:cubicBezTo>
                  <a:cubicBezTo>
                    <a:pt x="23" y="463"/>
                    <a:pt x="0" y="577"/>
                    <a:pt x="46" y="669"/>
                  </a:cubicBezTo>
                  <a:cubicBezTo>
                    <a:pt x="76" y="729"/>
                    <a:pt x="127" y="760"/>
                    <a:pt x="184" y="760"/>
                  </a:cubicBezTo>
                  <a:cubicBezTo>
                    <a:pt x="213" y="760"/>
                    <a:pt x="244" y="752"/>
                    <a:pt x="274" y="737"/>
                  </a:cubicBezTo>
                  <a:lnTo>
                    <a:pt x="1278" y="235"/>
                  </a:lnTo>
                  <a:cubicBezTo>
                    <a:pt x="1347" y="212"/>
                    <a:pt x="1370" y="144"/>
                    <a:pt x="1347" y="75"/>
                  </a:cubicBezTo>
                  <a:cubicBezTo>
                    <a:pt x="1328" y="38"/>
                    <a:pt x="1279" y="1"/>
                    <a:pt x="1225"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69" name="Google Shape;2917;p34"/>
            <p:cNvSpPr/>
            <p:nvPr/>
          </p:nvSpPr>
          <p:spPr>
            <a:xfrm>
              <a:off x="8350302" y="2985577"/>
              <a:ext cx="20482" cy="19568"/>
            </a:xfrm>
            <a:custGeom>
              <a:avLst/>
              <a:ahLst/>
              <a:rect l="l" t="t" r="r" b="b"/>
              <a:pathLst>
                <a:path w="1142" h="1091" extrusionOk="0">
                  <a:moveTo>
                    <a:pt x="1016" y="1"/>
                  </a:moveTo>
                  <a:cubicBezTo>
                    <a:pt x="988" y="1"/>
                    <a:pt x="959" y="12"/>
                    <a:pt x="936" y="35"/>
                  </a:cubicBezTo>
                  <a:lnTo>
                    <a:pt x="69" y="766"/>
                  </a:lnTo>
                  <a:cubicBezTo>
                    <a:pt x="0" y="857"/>
                    <a:pt x="0" y="971"/>
                    <a:pt x="69" y="1039"/>
                  </a:cubicBezTo>
                  <a:cubicBezTo>
                    <a:pt x="103" y="1074"/>
                    <a:pt x="149" y="1091"/>
                    <a:pt x="195" y="1091"/>
                  </a:cubicBezTo>
                  <a:cubicBezTo>
                    <a:pt x="240" y="1091"/>
                    <a:pt x="286" y="1074"/>
                    <a:pt x="320" y="1039"/>
                  </a:cubicBezTo>
                  <a:lnTo>
                    <a:pt x="1096" y="218"/>
                  </a:lnTo>
                  <a:cubicBezTo>
                    <a:pt x="1142" y="172"/>
                    <a:pt x="1142" y="104"/>
                    <a:pt x="1096" y="35"/>
                  </a:cubicBezTo>
                  <a:cubicBezTo>
                    <a:pt x="1073" y="12"/>
                    <a:pt x="1045" y="1"/>
                    <a:pt x="1016"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0" name="Google Shape;2918;p34"/>
            <p:cNvSpPr/>
            <p:nvPr/>
          </p:nvSpPr>
          <p:spPr>
            <a:xfrm>
              <a:off x="8337602" y="2972231"/>
              <a:ext cx="16806" cy="22581"/>
            </a:xfrm>
            <a:custGeom>
              <a:avLst/>
              <a:ahLst/>
              <a:rect l="l" t="t" r="r" b="b"/>
              <a:pathLst>
                <a:path w="937" h="1259" extrusionOk="0">
                  <a:moveTo>
                    <a:pt x="801" y="1"/>
                  </a:moveTo>
                  <a:cubicBezTo>
                    <a:pt x="760" y="1"/>
                    <a:pt x="714" y="20"/>
                    <a:pt x="686" y="49"/>
                  </a:cubicBezTo>
                  <a:lnTo>
                    <a:pt x="47" y="985"/>
                  </a:lnTo>
                  <a:cubicBezTo>
                    <a:pt x="1" y="1076"/>
                    <a:pt x="24" y="1190"/>
                    <a:pt x="115" y="1236"/>
                  </a:cubicBezTo>
                  <a:cubicBezTo>
                    <a:pt x="145" y="1251"/>
                    <a:pt x="178" y="1258"/>
                    <a:pt x="211" y="1258"/>
                  </a:cubicBezTo>
                  <a:cubicBezTo>
                    <a:pt x="275" y="1258"/>
                    <a:pt x="336" y="1228"/>
                    <a:pt x="366" y="1167"/>
                  </a:cubicBezTo>
                  <a:lnTo>
                    <a:pt x="914" y="186"/>
                  </a:lnTo>
                  <a:cubicBezTo>
                    <a:pt x="937" y="140"/>
                    <a:pt x="937" y="49"/>
                    <a:pt x="868" y="26"/>
                  </a:cubicBezTo>
                  <a:cubicBezTo>
                    <a:pt x="851" y="8"/>
                    <a:pt x="827" y="1"/>
                    <a:pt x="801"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1" name="Google Shape;2919;p34"/>
            <p:cNvSpPr/>
            <p:nvPr/>
          </p:nvSpPr>
          <p:spPr>
            <a:xfrm>
              <a:off x="8321637" y="2961881"/>
              <a:ext cx="13523" cy="24428"/>
            </a:xfrm>
            <a:custGeom>
              <a:avLst/>
              <a:ahLst/>
              <a:rect l="l" t="t" r="r" b="b"/>
              <a:pathLst>
                <a:path w="754" h="1362" extrusionOk="0">
                  <a:moveTo>
                    <a:pt x="631" y="1"/>
                  </a:moveTo>
                  <a:cubicBezTo>
                    <a:pt x="576" y="1"/>
                    <a:pt x="520" y="27"/>
                    <a:pt x="503" y="78"/>
                  </a:cubicBezTo>
                  <a:lnTo>
                    <a:pt x="46" y="1105"/>
                  </a:lnTo>
                  <a:cubicBezTo>
                    <a:pt x="1" y="1219"/>
                    <a:pt x="46" y="1310"/>
                    <a:pt x="161" y="1356"/>
                  </a:cubicBezTo>
                  <a:cubicBezTo>
                    <a:pt x="176" y="1360"/>
                    <a:pt x="193" y="1362"/>
                    <a:pt x="209" y="1362"/>
                  </a:cubicBezTo>
                  <a:cubicBezTo>
                    <a:pt x="288" y="1362"/>
                    <a:pt x="370" y="1318"/>
                    <a:pt x="389" y="1242"/>
                  </a:cubicBezTo>
                  <a:lnTo>
                    <a:pt x="754" y="169"/>
                  </a:lnTo>
                  <a:cubicBezTo>
                    <a:pt x="754" y="101"/>
                    <a:pt x="731" y="32"/>
                    <a:pt x="685" y="9"/>
                  </a:cubicBezTo>
                  <a:cubicBezTo>
                    <a:pt x="668" y="4"/>
                    <a:pt x="650" y="1"/>
                    <a:pt x="631"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2" name="Google Shape;2920;p34"/>
            <p:cNvSpPr/>
            <p:nvPr/>
          </p:nvSpPr>
          <p:spPr>
            <a:xfrm>
              <a:off x="8245904" y="2973792"/>
              <a:ext cx="123648" cy="115308"/>
            </a:xfrm>
            <a:custGeom>
              <a:avLst/>
              <a:ahLst/>
              <a:rect l="l" t="t" r="r" b="b"/>
              <a:pathLst>
                <a:path w="6894" h="6429" extrusionOk="0">
                  <a:moveTo>
                    <a:pt x="3452" y="0"/>
                  </a:moveTo>
                  <a:cubicBezTo>
                    <a:pt x="3262" y="0"/>
                    <a:pt x="3069" y="17"/>
                    <a:pt x="2876" y="53"/>
                  </a:cubicBezTo>
                  <a:cubicBezTo>
                    <a:pt x="1141" y="350"/>
                    <a:pt x="0" y="2016"/>
                    <a:pt x="297" y="3774"/>
                  </a:cubicBezTo>
                  <a:cubicBezTo>
                    <a:pt x="581" y="5335"/>
                    <a:pt x="1928" y="6428"/>
                    <a:pt x="3442" y="6428"/>
                  </a:cubicBezTo>
                  <a:cubicBezTo>
                    <a:pt x="3632" y="6428"/>
                    <a:pt x="3824" y="6411"/>
                    <a:pt x="4017" y="6376"/>
                  </a:cubicBezTo>
                  <a:cubicBezTo>
                    <a:pt x="5752" y="6079"/>
                    <a:pt x="6893" y="4413"/>
                    <a:pt x="6574" y="2655"/>
                  </a:cubicBezTo>
                  <a:cubicBezTo>
                    <a:pt x="6310" y="1093"/>
                    <a:pt x="4965" y="0"/>
                    <a:pt x="3452"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3" name="Google Shape;2921;p34"/>
            <p:cNvSpPr/>
            <p:nvPr/>
          </p:nvSpPr>
          <p:spPr>
            <a:xfrm>
              <a:off x="8245079" y="2978814"/>
              <a:ext cx="123235" cy="114788"/>
            </a:xfrm>
            <a:custGeom>
              <a:avLst/>
              <a:ahLst/>
              <a:rect l="l" t="t" r="r" b="b"/>
              <a:pathLst>
                <a:path w="6871" h="6400" extrusionOk="0">
                  <a:moveTo>
                    <a:pt x="3426" y="0"/>
                  </a:moveTo>
                  <a:cubicBezTo>
                    <a:pt x="3245" y="0"/>
                    <a:pt x="3061" y="15"/>
                    <a:pt x="2876" y="47"/>
                  </a:cubicBezTo>
                  <a:cubicBezTo>
                    <a:pt x="1164" y="366"/>
                    <a:pt x="0" y="2010"/>
                    <a:pt x="320" y="3767"/>
                  </a:cubicBezTo>
                  <a:cubicBezTo>
                    <a:pt x="604" y="5309"/>
                    <a:pt x="1933" y="6399"/>
                    <a:pt x="3426" y="6399"/>
                  </a:cubicBezTo>
                  <a:cubicBezTo>
                    <a:pt x="3614" y="6399"/>
                    <a:pt x="3804" y="6382"/>
                    <a:pt x="3995" y="6347"/>
                  </a:cubicBezTo>
                  <a:cubicBezTo>
                    <a:pt x="5730" y="6050"/>
                    <a:pt x="6871" y="4384"/>
                    <a:pt x="6574" y="2649"/>
                  </a:cubicBezTo>
                  <a:cubicBezTo>
                    <a:pt x="6289" y="1078"/>
                    <a:pt x="4946" y="0"/>
                    <a:pt x="342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4" name="Google Shape;2922;p34"/>
            <p:cNvSpPr/>
            <p:nvPr/>
          </p:nvSpPr>
          <p:spPr>
            <a:xfrm>
              <a:off x="8252864" y="2983657"/>
              <a:ext cx="79831" cy="74791"/>
            </a:xfrm>
            <a:custGeom>
              <a:avLst/>
              <a:ahLst/>
              <a:rect l="l" t="t" r="r" b="b"/>
              <a:pathLst>
                <a:path w="4451" h="4170" extrusionOk="0">
                  <a:moveTo>
                    <a:pt x="2207" y="1"/>
                  </a:moveTo>
                  <a:cubicBezTo>
                    <a:pt x="2096" y="1"/>
                    <a:pt x="1984" y="10"/>
                    <a:pt x="1872" y="28"/>
                  </a:cubicBezTo>
                  <a:cubicBezTo>
                    <a:pt x="753" y="233"/>
                    <a:pt x="0" y="1306"/>
                    <a:pt x="206" y="2447"/>
                  </a:cubicBezTo>
                  <a:cubicBezTo>
                    <a:pt x="389" y="3445"/>
                    <a:pt x="1261" y="4170"/>
                    <a:pt x="2241" y="4170"/>
                  </a:cubicBezTo>
                  <a:cubicBezTo>
                    <a:pt x="2360" y="4170"/>
                    <a:pt x="2481" y="4159"/>
                    <a:pt x="2602" y="4137"/>
                  </a:cubicBezTo>
                  <a:cubicBezTo>
                    <a:pt x="3721" y="3931"/>
                    <a:pt x="4451" y="2858"/>
                    <a:pt x="4268" y="1717"/>
                  </a:cubicBezTo>
                  <a:cubicBezTo>
                    <a:pt x="4084" y="711"/>
                    <a:pt x="3197" y="1"/>
                    <a:pt x="2207"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5" name="Google Shape;2923;p34"/>
            <p:cNvSpPr/>
            <p:nvPr/>
          </p:nvSpPr>
          <p:spPr>
            <a:xfrm>
              <a:off x="8313458" y="3015228"/>
              <a:ext cx="27441" cy="18187"/>
            </a:xfrm>
            <a:custGeom>
              <a:avLst/>
              <a:ahLst/>
              <a:rect l="l" t="t" r="r" b="b"/>
              <a:pathLst>
                <a:path w="1530" h="1014" extrusionOk="0">
                  <a:moveTo>
                    <a:pt x="730" y="1"/>
                  </a:moveTo>
                  <a:cubicBezTo>
                    <a:pt x="351" y="1"/>
                    <a:pt x="45" y="178"/>
                    <a:pt x="23" y="436"/>
                  </a:cubicBezTo>
                  <a:cubicBezTo>
                    <a:pt x="0" y="733"/>
                    <a:pt x="297" y="984"/>
                    <a:pt x="708" y="1007"/>
                  </a:cubicBezTo>
                  <a:cubicBezTo>
                    <a:pt x="746" y="1011"/>
                    <a:pt x="785" y="1013"/>
                    <a:pt x="822" y="1013"/>
                  </a:cubicBezTo>
                  <a:cubicBezTo>
                    <a:pt x="1184" y="1013"/>
                    <a:pt x="1486" y="821"/>
                    <a:pt x="1507" y="573"/>
                  </a:cubicBezTo>
                  <a:cubicBezTo>
                    <a:pt x="1530" y="299"/>
                    <a:pt x="1210" y="48"/>
                    <a:pt x="799" y="3"/>
                  </a:cubicBezTo>
                  <a:cubicBezTo>
                    <a:pt x="776" y="1"/>
                    <a:pt x="753" y="1"/>
                    <a:pt x="730"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6" name="Google Shape;2924;p34"/>
            <p:cNvSpPr/>
            <p:nvPr/>
          </p:nvSpPr>
          <p:spPr>
            <a:xfrm>
              <a:off x="8009646" y="3011067"/>
              <a:ext cx="25002" cy="7981"/>
            </a:xfrm>
            <a:custGeom>
              <a:avLst/>
              <a:ahLst/>
              <a:rect l="l" t="t" r="r" b="b"/>
              <a:pathLst>
                <a:path w="1394" h="445" extrusionOk="0">
                  <a:moveTo>
                    <a:pt x="126" y="1"/>
                  </a:moveTo>
                  <a:cubicBezTo>
                    <a:pt x="77" y="1"/>
                    <a:pt x="42" y="41"/>
                    <a:pt x="24" y="98"/>
                  </a:cubicBezTo>
                  <a:cubicBezTo>
                    <a:pt x="1" y="166"/>
                    <a:pt x="46" y="235"/>
                    <a:pt x="115" y="235"/>
                  </a:cubicBezTo>
                  <a:lnTo>
                    <a:pt x="1188" y="440"/>
                  </a:lnTo>
                  <a:cubicBezTo>
                    <a:pt x="1203" y="443"/>
                    <a:pt x="1217" y="444"/>
                    <a:pt x="1231" y="444"/>
                  </a:cubicBezTo>
                  <a:cubicBezTo>
                    <a:pt x="1324" y="444"/>
                    <a:pt x="1393" y="380"/>
                    <a:pt x="1393" y="280"/>
                  </a:cubicBezTo>
                  <a:cubicBezTo>
                    <a:pt x="1393" y="189"/>
                    <a:pt x="1325" y="98"/>
                    <a:pt x="1233" y="98"/>
                  </a:cubicBezTo>
                  <a:lnTo>
                    <a:pt x="161" y="6"/>
                  </a:lnTo>
                  <a:cubicBezTo>
                    <a:pt x="148" y="2"/>
                    <a:pt x="137" y="1"/>
                    <a:pt x="126"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7" name="Google Shape;2925;p34"/>
            <p:cNvSpPr/>
            <p:nvPr/>
          </p:nvSpPr>
          <p:spPr>
            <a:xfrm>
              <a:off x="8009646" y="2992339"/>
              <a:ext cx="24590" cy="10761"/>
            </a:xfrm>
            <a:custGeom>
              <a:avLst/>
              <a:ahLst/>
              <a:rect l="l" t="t" r="r" b="b"/>
              <a:pathLst>
                <a:path w="1371" h="600" extrusionOk="0">
                  <a:moveTo>
                    <a:pt x="161" y="0"/>
                  </a:moveTo>
                  <a:cubicBezTo>
                    <a:pt x="115" y="0"/>
                    <a:pt x="46" y="23"/>
                    <a:pt x="24" y="92"/>
                  </a:cubicBezTo>
                  <a:cubicBezTo>
                    <a:pt x="1" y="137"/>
                    <a:pt x="46" y="206"/>
                    <a:pt x="92" y="229"/>
                  </a:cubicBezTo>
                  <a:lnTo>
                    <a:pt x="1119" y="594"/>
                  </a:lnTo>
                  <a:lnTo>
                    <a:pt x="1142" y="594"/>
                  </a:lnTo>
                  <a:cubicBezTo>
                    <a:pt x="1157" y="598"/>
                    <a:pt x="1173" y="600"/>
                    <a:pt x="1187" y="600"/>
                  </a:cubicBezTo>
                  <a:cubicBezTo>
                    <a:pt x="1262" y="600"/>
                    <a:pt x="1329" y="552"/>
                    <a:pt x="1348" y="457"/>
                  </a:cubicBezTo>
                  <a:cubicBezTo>
                    <a:pt x="1370" y="366"/>
                    <a:pt x="1325" y="274"/>
                    <a:pt x="1233" y="252"/>
                  </a:cubicBezTo>
                  <a:lnTo>
                    <a:pt x="161" y="0"/>
                  </a:ln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8" name="Google Shape;2926;p34"/>
            <p:cNvSpPr/>
            <p:nvPr/>
          </p:nvSpPr>
          <p:spPr>
            <a:xfrm>
              <a:off x="8015799" y="2974168"/>
              <a:ext cx="22940" cy="14833"/>
            </a:xfrm>
            <a:custGeom>
              <a:avLst/>
              <a:ahLst/>
              <a:rect l="l" t="t" r="r" b="b"/>
              <a:pathLst>
                <a:path w="1279" h="827" extrusionOk="0">
                  <a:moveTo>
                    <a:pt x="142" y="0"/>
                  </a:moveTo>
                  <a:cubicBezTo>
                    <a:pt x="102" y="0"/>
                    <a:pt x="56" y="21"/>
                    <a:pt x="23" y="55"/>
                  </a:cubicBezTo>
                  <a:cubicBezTo>
                    <a:pt x="0" y="100"/>
                    <a:pt x="23" y="192"/>
                    <a:pt x="69" y="215"/>
                  </a:cubicBezTo>
                  <a:lnTo>
                    <a:pt x="982" y="808"/>
                  </a:lnTo>
                  <a:lnTo>
                    <a:pt x="1005" y="808"/>
                  </a:lnTo>
                  <a:cubicBezTo>
                    <a:pt x="1030" y="821"/>
                    <a:pt x="1056" y="826"/>
                    <a:pt x="1080" y="826"/>
                  </a:cubicBezTo>
                  <a:cubicBezTo>
                    <a:pt x="1143" y="826"/>
                    <a:pt x="1200" y="789"/>
                    <a:pt x="1233" y="740"/>
                  </a:cubicBezTo>
                  <a:cubicBezTo>
                    <a:pt x="1278" y="648"/>
                    <a:pt x="1256" y="534"/>
                    <a:pt x="1164" y="488"/>
                  </a:cubicBezTo>
                  <a:lnTo>
                    <a:pt x="183" y="9"/>
                  </a:lnTo>
                  <a:cubicBezTo>
                    <a:pt x="171" y="3"/>
                    <a:pt x="157" y="0"/>
                    <a:pt x="142"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79" name="Google Shape;2927;p34"/>
            <p:cNvSpPr/>
            <p:nvPr/>
          </p:nvSpPr>
          <p:spPr>
            <a:xfrm>
              <a:off x="8028893" y="2957916"/>
              <a:ext cx="18438" cy="20213"/>
            </a:xfrm>
            <a:custGeom>
              <a:avLst/>
              <a:ahLst/>
              <a:rect l="l" t="t" r="r" b="b"/>
              <a:pathLst>
                <a:path w="1028" h="1127" extrusionOk="0">
                  <a:moveTo>
                    <a:pt x="129" y="0"/>
                  </a:moveTo>
                  <a:cubicBezTo>
                    <a:pt x="107" y="0"/>
                    <a:pt x="87" y="8"/>
                    <a:pt x="69" y="25"/>
                  </a:cubicBezTo>
                  <a:cubicBezTo>
                    <a:pt x="1" y="71"/>
                    <a:pt x="1" y="139"/>
                    <a:pt x="46" y="185"/>
                  </a:cubicBezTo>
                  <a:lnTo>
                    <a:pt x="685" y="1052"/>
                  </a:lnTo>
                  <a:cubicBezTo>
                    <a:pt x="708" y="1052"/>
                    <a:pt x="708" y="1075"/>
                    <a:pt x="708" y="1075"/>
                  </a:cubicBezTo>
                  <a:cubicBezTo>
                    <a:pt x="742" y="1109"/>
                    <a:pt x="788" y="1126"/>
                    <a:pt x="834" y="1126"/>
                  </a:cubicBezTo>
                  <a:cubicBezTo>
                    <a:pt x="879" y="1126"/>
                    <a:pt x="925" y="1109"/>
                    <a:pt x="959" y="1075"/>
                  </a:cubicBezTo>
                  <a:cubicBezTo>
                    <a:pt x="1028" y="1006"/>
                    <a:pt x="1028" y="892"/>
                    <a:pt x="959" y="824"/>
                  </a:cubicBezTo>
                  <a:lnTo>
                    <a:pt x="229" y="48"/>
                  </a:lnTo>
                  <a:cubicBezTo>
                    <a:pt x="201" y="20"/>
                    <a:pt x="164" y="0"/>
                    <a:pt x="129"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0" name="Google Shape;2928;p34"/>
            <p:cNvSpPr/>
            <p:nvPr/>
          </p:nvSpPr>
          <p:spPr>
            <a:xfrm>
              <a:off x="8046096" y="2946723"/>
              <a:ext cx="14348" cy="23029"/>
            </a:xfrm>
            <a:custGeom>
              <a:avLst/>
              <a:ahLst/>
              <a:rect l="l" t="t" r="r" b="b"/>
              <a:pathLst>
                <a:path w="800" h="1284" extrusionOk="0">
                  <a:moveTo>
                    <a:pt x="132" y="1"/>
                  </a:moveTo>
                  <a:cubicBezTo>
                    <a:pt x="118" y="1"/>
                    <a:pt x="104" y="4"/>
                    <a:pt x="92" y="10"/>
                  </a:cubicBezTo>
                  <a:cubicBezTo>
                    <a:pt x="23" y="33"/>
                    <a:pt x="0" y="101"/>
                    <a:pt x="23" y="170"/>
                  </a:cubicBezTo>
                  <a:lnTo>
                    <a:pt x="434" y="1174"/>
                  </a:lnTo>
                  <a:cubicBezTo>
                    <a:pt x="484" y="1241"/>
                    <a:pt x="546" y="1283"/>
                    <a:pt x="612" y="1283"/>
                  </a:cubicBezTo>
                  <a:cubicBezTo>
                    <a:pt x="636" y="1283"/>
                    <a:pt x="661" y="1277"/>
                    <a:pt x="685" y="1265"/>
                  </a:cubicBezTo>
                  <a:cubicBezTo>
                    <a:pt x="776" y="1197"/>
                    <a:pt x="799" y="1105"/>
                    <a:pt x="754" y="1014"/>
                  </a:cubicBezTo>
                  <a:lnTo>
                    <a:pt x="229" y="56"/>
                  </a:lnTo>
                  <a:cubicBezTo>
                    <a:pt x="212" y="22"/>
                    <a:pt x="171" y="1"/>
                    <a:pt x="132"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1" name="Google Shape;2929;p34"/>
            <p:cNvSpPr/>
            <p:nvPr/>
          </p:nvSpPr>
          <p:spPr>
            <a:xfrm>
              <a:off x="8065343" y="2938705"/>
              <a:ext cx="11066" cy="24267"/>
            </a:xfrm>
            <a:custGeom>
              <a:avLst/>
              <a:ahLst/>
              <a:rect l="l" t="t" r="r" b="b"/>
              <a:pathLst>
                <a:path w="617" h="1353" extrusionOk="0">
                  <a:moveTo>
                    <a:pt x="114" y="0"/>
                  </a:moveTo>
                  <a:cubicBezTo>
                    <a:pt x="46" y="23"/>
                    <a:pt x="0" y="92"/>
                    <a:pt x="23" y="160"/>
                  </a:cubicBezTo>
                  <a:lnTo>
                    <a:pt x="251" y="1210"/>
                  </a:lnTo>
                  <a:cubicBezTo>
                    <a:pt x="251" y="1210"/>
                    <a:pt x="251" y="1233"/>
                    <a:pt x="251" y="1233"/>
                  </a:cubicBezTo>
                  <a:cubicBezTo>
                    <a:pt x="270" y="1309"/>
                    <a:pt x="352" y="1353"/>
                    <a:pt x="431" y="1353"/>
                  </a:cubicBezTo>
                  <a:cubicBezTo>
                    <a:pt x="447" y="1353"/>
                    <a:pt x="464" y="1351"/>
                    <a:pt x="479" y="1347"/>
                  </a:cubicBezTo>
                  <a:cubicBezTo>
                    <a:pt x="571" y="1301"/>
                    <a:pt x="616" y="1210"/>
                    <a:pt x="594" y="1119"/>
                  </a:cubicBezTo>
                  <a:lnTo>
                    <a:pt x="251" y="92"/>
                  </a:lnTo>
                  <a:cubicBezTo>
                    <a:pt x="228" y="23"/>
                    <a:pt x="160" y="0"/>
                    <a:pt x="114"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2" name="Google Shape;2930;p34"/>
            <p:cNvSpPr/>
            <p:nvPr/>
          </p:nvSpPr>
          <p:spPr>
            <a:xfrm>
              <a:off x="8025629" y="2950957"/>
              <a:ext cx="120366" cy="110896"/>
            </a:xfrm>
            <a:custGeom>
              <a:avLst/>
              <a:ahLst/>
              <a:rect l="l" t="t" r="r" b="b"/>
              <a:pathLst>
                <a:path w="6711" h="6183" extrusionOk="0">
                  <a:moveTo>
                    <a:pt x="3349" y="0"/>
                  </a:moveTo>
                  <a:cubicBezTo>
                    <a:pt x="1928" y="0"/>
                    <a:pt x="663" y="1018"/>
                    <a:pt x="365" y="2467"/>
                  </a:cubicBezTo>
                  <a:cubicBezTo>
                    <a:pt x="0" y="4134"/>
                    <a:pt x="1073" y="5777"/>
                    <a:pt x="2716" y="6119"/>
                  </a:cubicBezTo>
                  <a:cubicBezTo>
                    <a:pt x="2925" y="6162"/>
                    <a:pt x="3134" y="6183"/>
                    <a:pt x="3339" y="6183"/>
                  </a:cubicBezTo>
                  <a:cubicBezTo>
                    <a:pt x="4769" y="6183"/>
                    <a:pt x="6046" y="5180"/>
                    <a:pt x="6345" y="3723"/>
                  </a:cubicBezTo>
                  <a:cubicBezTo>
                    <a:pt x="6711" y="2056"/>
                    <a:pt x="5661" y="413"/>
                    <a:pt x="3994" y="71"/>
                  </a:cubicBezTo>
                  <a:cubicBezTo>
                    <a:pt x="3778" y="23"/>
                    <a:pt x="3561" y="0"/>
                    <a:pt x="3349"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3" name="Google Shape;2931;p34"/>
            <p:cNvSpPr/>
            <p:nvPr/>
          </p:nvSpPr>
          <p:spPr>
            <a:xfrm>
              <a:off x="8026848" y="2955961"/>
              <a:ext cx="119559" cy="110412"/>
            </a:xfrm>
            <a:custGeom>
              <a:avLst/>
              <a:ahLst/>
              <a:rect l="l" t="t" r="r" b="b"/>
              <a:pathLst>
                <a:path w="6666" h="6156" extrusionOk="0">
                  <a:moveTo>
                    <a:pt x="3324" y="1"/>
                  </a:moveTo>
                  <a:cubicBezTo>
                    <a:pt x="1913" y="1"/>
                    <a:pt x="642" y="986"/>
                    <a:pt x="343" y="2439"/>
                  </a:cubicBezTo>
                  <a:cubicBezTo>
                    <a:pt x="1" y="4106"/>
                    <a:pt x="1050" y="5726"/>
                    <a:pt x="2694" y="6091"/>
                  </a:cubicBezTo>
                  <a:cubicBezTo>
                    <a:pt x="2900" y="6134"/>
                    <a:pt x="3106" y="6155"/>
                    <a:pt x="3309" y="6155"/>
                  </a:cubicBezTo>
                  <a:cubicBezTo>
                    <a:pt x="4724" y="6155"/>
                    <a:pt x="6001" y="5152"/>
                    <a:pt x="6300" y="3695"/>
                  </a:cubicBezTo>
                  <a:cubicBezTo>
                    <a:pt x="6665" y="2028"/>
                    <a:pt x="5593" y="408"/>
                    <a:pt x="3949" y="66"/>
                  </a:cubicBezTo>
                  <a:cubicBezTo>
                    <a:pt x="3740" y="22"/>
                    <a:pt x="3531" y="1"/>
                    <a:pt x="332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4" name="Google Shape;2932;p34"/>
            <p:cNvSpPr/>
            <p:nvPr/>
          </p:nvSpPr>
          <p:spPr>
            <a:xfrm>
              <a:off x="8030938" y="2966706"/>
              <a:ext cx="77392" cy="71850"/>
            </a:xfrm>
            <a:custGeom>
              <a:avLst/>
              <a:ahLst/>
              <a:rect l="l" t="t" r="r" b="b"/>
              <a:pathLst>
                <a:path w="4315" h="4006" extrusionOk="0">
                  <a:moveTo>
                    <a:pt x="2182" y="1"/>
                  </a:moveTo>
                  <a:cubicBezTo>
                    <a:pt x="1268" y="1"/>
                    <a:pt x="430" y="645"/>
                    <a:pt x="229" y="1589"/>
                  </a:cubicBezTo>
                  <a:cubicBezTo>
                    <a:pt x="1" y="2685"/>
                    <a:pt x="686" y="3735"/>
                    <a:pt x="1735" y="3963"/>
                  </a:cubicBezTo>
                  <a:cubicBezTo>
                    <a:pt x="1872" y="3992"/>
                    <a:pt x="2007" y="4006"/>
                    <a:pt x="2141" y="4006"/>
                  </a:cubicBezTo>
                  <a:cubicBezTo>
                    <a:pt x="3061" y="4006"/>
                    <a:pt x="3887" y="3348"/>
                    <a:pt x="4086" y="2411"/>
                  </a:cubicBezTo>
                  <a:cubicBezTo>
                    <a:pt x="4315" y="1338"/>
                    <a:pt x="3630" y="265"/>
                    <a:pt x="2557" y="37"/>
                  </a:cubicBezTo>
                  <a:cubicBezTo>
                    <a:pt x="2432" y="13"/>
                    <a:pt x="2306" y="1"/>
                    <a:pt x="2182"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5" name="Google Shape;2933;p34"/>
            <p:cNvSpPr/>
            <p:nvPr/>
          </p:nvSpPr>
          <p:spPr>
            <a:xfrm>
              <a:off x="8093182" y="2999604"/>
              <a:ext cx="27029" cy="17828"/>
            </a:xfrm>
            <a:custGeom>
              <a:avLst/>
              <a:ahLst/>
              <a:rect l="l" t="t" r="r" b="b"/>
              <a:pathLst>
                <a:path w="1507" h="994" extrusionOk="0">
                  <a:moveTo>
                    <a:pt x="627" y="1"/>
                  </a:moveTo>
                  <a:cubicBezTo>
                    <a:pt x="339" y="1"/>
                    <a:pt x="100" y="128"/>
                    <a:pt x="46" y="326"/>
                  </a:cubicBezTo>
                  <a:cubicBezTo>
                    <a:pt x="0" y="600"/>
                    <a:pt x="251" y="874"/>
                    <a:pt x="639" y="965"/>
                  </a:cubicBezTo>
                  <a:cubicBezTo>
                    <a:pt x="721" y="984"/>
                    <a:pt x="801" y="993"/>
                    <a:pt x="877" y="993"/>
                  </a:cubicBezTo>
                  <a:cubicBezTo>
                    <a:pt x="1160" y="993"/>
                    <a:pt x="1384" y="866"/>
                    <a:pt x="1438" y="668"/>
                  </a:cubicBezTo>
                  <a:cubicBezTo>
                    <a:pt x="1507" y="417"/>
                    <a:pt x="1256" y="120"/>
                    <a:pt x="868" y="29"/>
                  </a:cubicBezTo>
                  <a:cubicBezTo>
                    <a:pt x="786" y="10"/>
                    <a:pt x="705" y="1"/>
                    <a:pt x="62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6" name="Google Shape;2934;p34"/>
            <p:cNvSpPr/>
            <p:nvPr/>
          </p:nvSpPr>
          <p:spPr>
            <a:xfrm>
              <a:off x="8189795" y="3149153"/>
              <a:ext cx="36051" cy="9596"/>
            </a:xfrm>
            <a:custGeom>
              <a:avLst/>
              <a:ahLst/>
              <a:rect l="l" t="t" r="r" b="b"/>
              <a:pathLst>
                <a:path w="2010" h="535" extrusionOk="0">
                  <a:moveTo>
                    <a:pt x="1918" y="1"/>
                  </a:moveTo>
                  <a:cubicBezTo>
                    <a:pt x="1644" y="183"/>
                    <a:pt x="1348" y="320"/>
                    <a:pt x="1028" y="389"/>
                  </a:cubicBezTo>
                  <a:cubicBezTo>
                    <a:pt x="922" y="404"/>
                    <a:pt x="813" y="411"/>
                    <a:pt x="703" y="411"/>
                  </a:cubicBezTo>
                  <a:cubicBezTo>
                    <a:pt x="483" y="411"/>
                    <a:pt x="260" y="381"/>
                    <a:pt x="47" y="320"/>
                  </a:cubicBezTo>
                  <a:cubicBezTo>
                    <a:pt x="40" y="313"/>
                    <a:pt x="33" y="311"/>
                    <a:pt x="27" y="311"/>
                  </a:cubicBezTo>
                  <a:cubicBezTo>
                    <a:pt x="12" y="311"/>
                    <a:pt x="1" y="327"/>
                    <a:pt x="1" y="343"/>
                  </a:cubicBezTo>
                  <a:cubicBezTo>
                    <a:pt x="1" y="366"/>
                    <a:pt x="1" y="389"/>
                    <a:pt x="24" y="389"/>
                  </a:cubicBezTo>
                  <a:cubicBezTo>
                    <a:pt x="244" y="483"/>
                    <a:pt x="487" y="534"/>
                    <a:pt x="728" y="534"/>
                  </a:cubicBezTo>
                  <a:cubicBezTo>
                    <a:pt x="837" y="534"/>
                    <a:pt x="945" y="524"/>
                    <a:pt x="1051" y="503"/>
                  </a:cubicBezTo>
                  <a:cubicBezTo>
                    <a:pt x="1393" y="457"/>
                    <a:pt x="1736" y="320"/>
                    <a:pt x="1987" y="69"/>
                  </a:cubicBezTo>
                  <a:cubicBezTo>
                    <a:pt x="2010" y="46"/>
                    <a:pt x="2010" y="23"/>
                    <a:pt x="1987"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7" name="Google Shape;2935;p34"/>
            <p:cNvSpPr/>
            <p:nvPr/>
          </p:nvSpPr>
          <p:spPr>
            <a:xfrm>
              <a:off x="8283968" y="2877285"/>
              <a:ext cx="119021" cy="96135"/>
            </a:xfrm>
            <a:custGeom>
              <a:avLst/>
              <a:ahLst/>
              <a:rect l="l" t="t" r="r" b="b"/>
              <a:pathLst>
                <a:path w="6636" h="5360" extrusionOk="0">
                  <a:moveTo>
                    <a:pt x="2262" y="1"/>
                  </a:moveTo>
                  <a:cubicBezTo>
                    <a:pt x="2113" y="1"/>
                    <a:pt x="1967" y="29"/>
                    <a:pt x="1827" y="92"/>
                  </a:cubicBezTo>
                  <a:cubicBezTo>
                    <a:pt x="1" y="914"/>
                    <a:pt x="3470" y="4155"/>
                    <a:pt x="4018" y="4566"/>
                  </a:cubicBezTo>
                  <a:cubicBezTo>
                    <a:pt x="4355" y="4808"/>
                    <a:pt x="5326" y="5360"/>
                    <a:pt x="5945" y="5360"/>
                  </a:cubicBezTo>
                  <a:cubicBezTo>
                    <a:pt x="6376" y="5360"/>
                    <a:pt x="6635" y="5093"/>
                    <a:pt x="6392" y="4269"/>
                  </a:cubicBezTo>
                  <a:cubicBezTo>
                    <a:pt x="6392" y="4269"/>
                    <a:pt x="4073" y="1"/>
                    <a:pt x="2262"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8" name="Google Shape;2936;p34"/>
            <p:cNvSpPr/>
            <p:nvPr/>
          </p:nvSpPr>
          <p:spPr>
            <a:xfrm>
              <a:off x="8011476" y="2864298"/>
              <a:ext cx="136562" cy="77697"/>
            </a:xfrm>
            <a:custGeom>
              <a:avLst/>
              <a:ahLst/>
              <a:rect l="l" t="t" r="r" b="b"/>
              <a:pathLst>
                <a:path w="7614" h="4332" extrusionOk="0">
                  <a:moveTo>
                    <a:pt x="5301" y="1"/>
                  </a:moveTo>
                  <a:cubicBezTo>
                    <a:pt x="3498" y="1"/>
                    <a:pt x="584" y="3121"/>
                    <a:pt x="584" y="3121"/>
                  </a:cubicBezTo>
                  <a:cubicBezTo>
                    <a:pt x="0" y="4069"/>
                    <a:pt x="478" y="4331"/>
                    <a:pt x="1149" y="4331"/>
                  </a:cubicBezTo>
                  <a:cubicBezTo>
                    <a:pt x="1738" y="4331"/>
                    <a:pt x="2476" y="4129"/>
                    <a:pt x="2775" y="4011"/>
                  </a:cubicBezTo>
                  <a:cubicBezTo>
                    <a:pt x="3414" y="3738"/>
                    <a:pt x="7614" y="1523"/>
                    <a:pt x="6039" y="245"/>
                  </a:cubicBezTo>
                  <a:cubicBezTo>
                    <a:pt x="5829" y="75"/>
                    <a:pt x="5578" y="1"/>
                    <a:pt x="5301"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89" name="Google Shape;2937;p34"/>
            <p:cNvSpPr/>
            <p:nvPr/>
          </p:nvSpPr>
          <p:spPr>
            <a:xfrm>
              <a:off x="8151731" y="2944840"/>
              <a:ext cx="66326" cy="136759"/>
            </a:xfrm>
            <a:custGeom>
              <a:avLst/>
              <a:ahLst/>
              <a:rect l="l" t="t" r="r" b="b"/>
              <a:pathLst>
                <a:path w="3698" h="7625" extrusionOk="0">
                  <a:moveTo>
                    <a:pt x="3584" y="1"/>
                  </a:moveTo>
                  <a:cubicBezTo>
                    <a:pt x="3538" y="1"/>
                    <a:pt x="3515" y="46"/>
                    <a:pt x="3515" y="69"/>
                  </a:cubicBezTo>
                  <a:cubicBezTo>
                    <a:pt x="3515" y="549"/>
                    <a:pt x="3515" y="1051"/>
                    <a:pt x="3492" y="1530"/>
                  </a:cubicBezTo>
                  <a:cubicBezTo>
                    <a:pt x="3470" y="2009"/>
                    <a:pt x="3447" y="2489"/>
                    <a:pt x="3378" y="2968"/>
                  </a:cubicBezTo>
                  <a:cubicBezTo>
                    <a:pt x="3333" y="3447"/>
                    <a:pt x="3287" y="3927"/>
                    <a:pt x="3127" y="4383"/>
                  </a:cubicBezTo>
                  <a:cubicBezTo>
                    <a:pt x="3104" y="4497"/>
                    <a:pt x="3059" y="4589"/>
                    <a:pt x="2990" y="4680"/>
                  </a:cubicBezTo>
                  <a:cubicBezTo>
                    <a:pt x="2945" y="4771"/>
                    <a:pt x="2876" y="4817"/>
                    <a:pt x="2831" y="4817"/>
                  </a:cubicBezTo>
                  <a:cubicBezTo>
                    <a:pt x="2809" y="4819"/>
                    <a:pt x="2787" y="4820"/>
                    <a:pt x="2765" y="4820"/>
                  </a:cubicBezTo>
                  <a:cubicBezTo>
                    <a:pt x="2577" y="4820"/>
                    <a:pt x="2375" y="4739"/>
                    <a:pt x="2191" y="4657"/>
                  </a:cubicBezTo>
                  <a:cubicBezTo>
                    <a:pt x="1963" y="4566"/>
                    <a:pt x="1758" y="4475"/>
                    <a:pt x="1530" y="4383"/>
                  </a:cubicBezTo>
                  <a:cubicBezTo>
                    <a:pt x="1332" y="4311"/>
                    <a:pt x="1134" y="4225"/>
                    <a:pt x="914" y="4225"/>
                  </a:cubicBezTo>
                  <a:cubicBezTo>
                    <a:pt x="855" y="4225"/>
                    <a:pt x="794" y="4232"/>
                    <a:pt x="731" y="4246"/>
                  </a:cubicBezTo>
                  <a:cubicBezTo>
                    <a:pt x="662" y="4269"/>
                    <a:pt x="594" y="4292"/>
                    <a:pt x="525" y="4338"/>
                  </a:cubicBezTo>
                  <a:lnTo>
                    <a:pt x="434" y="4406"/>
                  </a:lnTo>
                  <a:cubicBezTo>
                    <a:pt x="411" y="4429"/>
                    <a:pt x="388" y="4452"/>
                    <a:pt x="365" y="4475"/>
                  </a:cubicBezTo>
                  <a:cubicBezTo>
                    <a:pt x="251" y="4589"/>
                    <a:pt x="206" y="4703"/>
                    <a:pt x="137" y="4840"/>
                  </a:cubicBezTo>
                  <a:cubicBezTo>
                    <a:pt x="92" y="4954"/>
                    <a:pt x="46" y="5068"/>
                    <a:pt x="23" y="5205"/>
                  </a:cubicBezTo>
                  <a:lnTo>
                    <a:pt x="0" y="5410"/>
                  </a:lnTo>
                  <a:cubicBezTo>
                    <a:pt x="0" y="5456"/>
                    <a:pt x="0" y="5524"/>
                    <a:pt x="0" y="5593"/>
                  </a:cubicBezTo>
                  <a:cubicBezTo>
                    <a:pt x="0" y="5730"/>
                    <a:pt x="46" y="5867"/>
                    <a:pt x="69" y="5981"/>
                  </a:cubicBezTo>
                  <a:cubicBezTo>
                    <a:pt x="114" y="6118"/>
                    <a:pt x="160" y="6232"/>
                    <a:pt x="228" y="6346"/>
                  </a:cubicBezTo>
                  <a:cubicBezTo>
                    <a:pt x="365" y="6574"/>
                    <a:pt x="548" y="6757"/>
                    <a:pt x="731" y="6917"/>
                  </a:cubicBezTo>
                  <a:cubicBezTo>
                    <a:pt x="1119" y="7236"/>
                    <a:pt x="1575" y="7465"/>
                    <a:pt x="2032" y="7624"/>
                  </a:cubicBezTo>
                  <a:cubicBezTo>
                    <a:pt x="2077" y="7624"/>
                    <a:pt x="2100" y="7624"/>
                    <a:pt x="2123" y="7579"/>
                  </a:cubicBezTo>
                  <a:cubicBezTo>
                    <a:pt x="2123" y="7556"/>
                    <a:pt x="2100" y="7533"/>
                    <a:pt x="2077" y="7510"/>
                  </a:cubicBezTo>
                  <a:cubicBezTo>
                    <a:pt x="1644" y="7328"/>
                    <a:pt x="1210" y="7077"/>
                    <a:pt x="868" y="6757"/>
                  </a:cubicBezTo>
                  <a:cubicBezTo>
                    <a:pt x="708" y="6597"/>
                    <a:pt x="548" y="6437"/>
                    <a:pt x="434" y="6232"/>
                  </a:cubicBezTo>
                  <a:cubicBezTo>
                    <a:pt x="365" y="6141"/>
                    <a:pt x="343" y="6027"/>
                    <a:pt x="297" y="5912"/>
                  </a:cubicBezTo>
                  <a:cubicBezTo>
                    <a:pt x="274" y="5798"/>
                    <a:pt x="251" y="5707"/>
                    <a:pt x="251" y="5593"/>
                  </a:cubicBezTo>
                  <a:cubicBezTo>
                    <a:pt x="251" y="5524"/>
                    <a:pt x="251" y="5479"/>
                    <a:pt x="251" y="5433"/>
                  </a:cubicBezTo>
                  <a:lnTo>
                    <a:pt x="297" y="5251"/>
                  </a:lnTo>
                  <a:cubicBezTo>
                    <a:pt x="297" y="5136"/>
                    <a:pt x="343" y="5045"/>
                    <a:pt x="388" y="4931"/>
                  </a:cubicBezTo>
                  <a:cubicBezTo>
                    <a:pt x="480" y="4726"/>
                    <a:pt x="617" y="4566"/>
                    <a:pt x="799" y="4520"/>
                  </a:cubicBezTo>
                  <a:cubicBezTo>
                    <a:pt x="839" y="4510"/>
                    <a:pt x="881" y="4506"/>
                    <a:pt x="925" y="4506"/>
                  </a:cubicBezTo>
                  <a:cubicBezTo>
                    <a:pt x="1081" y="4506"/>
                    <a:pt x="1255" y="4563"/>
                    <a:pt x="1415" y="4634"/>
                  </a:cubicBezTo>
                  <a:cubicBezTo>
                    <a:pt x="1644" y="4726"/>
                    <a:pt x="1849" y="4840"/>
                    <a:pt x="2077" y="4931"/>
                  </a:cubicBezTo>
                  <a:cubicBezTo>
                    <a:pt x="2306" y="5022"/>
                    <a:pt x="2557" y="5114"/>
                    <a:pt x="2853" y="5114"/>
                  </a:cubicBezTo>
                  <a:cubicBezTo>
                    <a:pt x="3059" y="5091"/>
                    <a:pt x="3173" y="4931"/>
                    <a:pt x="3241" y="4817"/>
                  </a:cubicBezTo>
                  <a:cubicBezTo>
                    <a:pt x="3310" y="4703"/>
                    <a:pt x="3356" y="4589"/>
                    <a:pt x="3401" y="4452"/>
                  </a:cubicBezTo>
                  <a:cubicBezTo>
                    <a:pt x="3538" y="3972"/>
                    <a:pt x="3607" y="3493"/>
                    <a:pt x="3629" y="2991"/>
                  </a:cubicBezTo>
                  <a:cubicBezTo>
                    <a:pt x="3698" y="2009"/>
                    <a:pt x="3698" y="1028"/>
                    <a:pt x="3652" y="69"/>
                  </a:cubicBezTo>
                  <a:cubicBezTo>
                    <a:pt x="3629" y="24"/>
                    <a:pt x="3607" y="1"/>
                    <a:pt x="3584"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0" name="Google Shape;2938;p34"/>
            <p:cNvSpPr/>
            <p:nvPr/>
          </p:nvSpPr>
          <p:spPr>
            <a:xfrm>
              <a:off x="8423183" y="2973218"/>
              <a:ext cx="151484" cy="160344"/>
            </a:xfrm>
            <a:custGeom>
              <a:avLst/>
              <a:ahLst/>
              <a:rect l="l" t="t" r="r" b="b"/>
              <a:pathLst>
                <a:path w="8446" h="8940" extrusionOk="0">
                  <a:moveTo>
                    <a:pt x="3709" y="1"/>
                  </a:moveTo>
                  <a:cubicBezTo>
                    <a:pt x="3517" y="1"/>
                    <a:pt x="3323" y="14"/>
                    <a:pt x="3127" y="39"/>
                  </a:cubicBezTo>
                  <a:cubicBezTo>
                    <a:pt x="2443" y="131"/>
                    <a:pt x="1826" y="382"/>
                    <a:pt x="1301" y="724"/>
                  </a:cubicBezTo>
                  <a:cubicBezTo>
                    <a:pt x="1279" y="1546"/>
                    <a:pt x="1210" y="2596"/>
                    <a:pt x="1005" y="3714"/>
                  </a:cubicBezTo>
                  <a:cubicBezTo>
                    <a:pt x="1210" y="3600"/>
                    <a:pt x="1393" y="3509"/>
                    <a:pt x="1621" y="3440"/>
                  </a:cubicBezTo>
                  <a:cubicBezTo>
                    <a:pt x="1781" y="3372"/>
                    <a:pt x="1941" y="3281"/>
                    <a:pt x="2100" y="3258"/>
                  </a:cubicBezTo>
                  <a:lnTo>
                    <a:pt x="2625" y="3121"/>
                  </a:lnTo>
                  <a:cubicBezTo>
                    <a:pt x="2785" y="3098"/>
                    <a:pt x="2945" y="3075"/>
                    <a:pt x="3105" y="3075"/>
                  </a:cubicBezTo>
                  <a:cubicBezTo>
                    <a:pt x="3150" y="3052"/>
                    <a:pt x="3173" y="3052"/>
                    <a:pt x="3219" y="3052"/>
                  </a:cubicBezTo>
                  <a:cubicBezTo>
                    <a:pt x="3416" y="3021"/>
                    <a:pt x="3611" y="3007"/>
                    <a:pt x="3802" y="3007"/>
                  </a:cubicBezTo>
                  <a:cubicBezTo>
                    <a:pt x="4451" y="3007"/>
                    <a:pt x="5058" y="3176"/>
                    <a:pt x="5570" y="3440"/>
                  </a:cubicBezTo>
                  <a:cubicBezTo>
                    <a:pt x="5615" y="3463"/>
                    <a:pt x="5661" y="3486"/>
                    <a:pt x="5730" y="3509"/>
                  </a:cubicBezTo>
                  <a:cubicBezTo>
                    <a:pt x="6049" y="3646"/>
                    <a:pt x="6346" y="3806"/>
                    <a:pt x="6643" y="3988"/>
                  </a:cubicBezTo>
                  <a:cubicBezTo>
                    <a:pt x="6939" y="4194"/>
                    <a:pt x="7213" y="4399"/>
                    <a:pt x="7464" y="4650"/>
                  </a:cubicBezTo>
                  <a:cubicBezTo>
                    <a:pt x="7533" y="4696"/>
                    <a:pt x="7533" y="4764"/>
                    <a:pt x="7487" y="4833"/>
                  </a:cubicBezTo>
                  <a:cubicBezTo>
                    <a:pt x="7462" y="4870"/>
                    <a:pt x="7423" y="4887"/>
                    <a:pt x="7382" y="4887"/>
                  </a:cubicBezTo>
                  <a:cubicBezTo>
                    <a:pt x="7348" y="4887"/>
                    <a:pt x="7312" y="4876"/>
                    <a:pt x="7282" y="4855"/>
                  </a:cubicBezTo>
                  <a:cubicBezTo>
                    <a:pt x="7099" y="4719"/>
                    <a:pt x="6871" y="4582"/>
                    <a:pt x="6665" y="4467"/>
                  </a:cubicBezTo>
                  <a:lnTo>
                    <a:pt x="6665" y="4467"/>
                  </a:lnTo>
                  <a:cubicBezTo>
                    <a:pt x="6871" y="4764"/>
                    <a:pt x="6985" y="5107"/>
                    <a:pt x="7053" y="5472"/>
                  </a:cubicBezTo>
                  <a:cubicBezTo>
                    <a:pt x="7259" y="7070"/>
                    <a:pt x="5889" y="8576"/>
                    <a:pt x="3995" y="8827"/>
                  </a:cubicBezTo>
                  <a:cubicBezTo>
                    <a:pt x="3811" y="8852"/>
                    <a:pt x="3628" y="8864"/>
                    <a:pt x="3448" y="8864"/>
                  </a:cubicBezTo>
                  <a:cubicBezTo>
                    <a:pt x="1824" y="8864"/>
                    <a:pt x="432" y="7876"/>
                    <a:pt x="206" y="6499"/>
                  </a:cubicBezTo>
                  <a:cubicBezTo>
                    <a:pt x="137" y="6636"/>
                    <a:pt x="69" y="6750"/>
                    <a:pt x="0" y="6887"/>
                  </a:cubicBezTo>
                  <a:cubicBezTo>
                    <a:pt x="806" y="8135"/>
                    <a:pt x="2179" y="8940"/>
                    <a:pt x="3698" y="8940"/>
                  </a:cubicBezTo>
                  <a:cubicBezTo>
                    <a:pt x="3901" y="8940"/>
                    <a:pt x="4107" y="8925"/>
                    <a:pt x="4314" y="8896"/>
                  </a:cubicBezTo>
                  <a:cubicBezTo>
                    <a:pt x="6757" y="8576"/>
                    <a:pt x="8446" y="6316"/>
                    <a:pt x="8126" y="3874"/>
                  </a:cubicBezTo>
                  <a:cubicBezTo>
                    <a:pt x="7811" y="1629"/>
                    <a:pt x="5896" y="1"/>
                    <a:pt x="3709"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1" name="Google Shape;2939;p34"/>
            <p:cNvSpPr/>
            <p:nvPr/>
          </p:nvSpPr>
          <p:spPr>
            <a:xfrm>
              <a:off x="8478862" y="3027139"/>
              <a:ext cx="44229" cy="7802"/>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2" name="Google Shape;2940;p34"/>
            <p:cNvSpPr/>
            <p:nvPr/>
          </p:nvSpPr>
          <p:spPr>
            <a:xfrm>
              <a:off x="8478862" y="3027139"/>
              <a:ext cx="44229" cy="7802"/>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99302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3" name="Google Shape;2941;p34"/>
            <p:cNvSpPr/>
            <p:nvPr/>
          </p:nvSpPr>
          <p:spPr>
            <a:xfrm>
              <a:off x="8478862" y="3027139"/>
              <a:ext cx="44229" cy="7802"/>
            </a:xfrm>
            <a:custGeom>
              <a:avLst/>
              <a:ahLst/>
              <a:rect l="l" t="t" r="r" b="b"/>
              <a:pathLst>
                <a:path w="2466" h="435" extrusionOk="0">
                  <a:moveTo>
                    <a:pt x="698" y="1"/>
                  </a:moveTo>
                  <a:cubicBezTo>
                    <a:pt x="507" y="1"/>
                    <a:pt x="312" y="15"/>
                    <a:pt x="115" y="46"/>
                  </a:cubicBezTo>
                  <a:cubicBezTo>
                    <a:pt x="69" y="46"/>
                    <a:pt x="46" y="46"/>
                    <a:pt x="1" y="69"/>
                  </a:cubicBezTo>
                  <a:cubicBezTo>
                    <a:pt x="130" y="53"/>
                    <a:pt x="270" y="37"/>
                    <a:pt x="406" y="37"/>
                  </a:cubicBezTo>
                  <a:cubicBezTo>
                    <a:pt x="462" y="37"/>
                    <a:pt x="518" y="40"/>
                    <a:pt x="571" y="46"/>
                  </a:cubicBezTo>
                  <a:cubicBezTo>
                    <a:pt x="1210" y="69"/>
                    <a:pt x="1872" y="206"/>
                    <a:pt x="2466" y="434"/>
                  </a:cubicBezTo>
                  <a:cubicBezTo>
                    <a:pt x="1954" y="170"/>
                    <a:pt x="1347" y="1"/>
                    <a:pt x="698"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4" name="Google Shape;2942;p34"/>
            <p:cNvSpPr/>
            <p:nvPr/>
          </p:nvSpPr>
          <p:spPr>
            <a:xfrm>
              <a:off x="8426860" y="3035265"/>
              <a:ext cx="126518" cy="96960"/>
            </a:xfrm>
            <a:custGeom>
              <a:avLst/>
              <a:ahLst/>
              <a:rect l="l" t="t" r="r" b="b"/>
              <a:pathLst>
                <a:path w="7054" h="5406" extrusionOk="0">
                  <a:moveTo>
                    <a:pt x="3259" y="1"/>
                  </a:moveTo>
                  <a:cubicBezTo>
                    <a:pt x="2679" y="1"/>
                    <a:pt x="2086" y="97"/>
                    <a:pt x="1530" y="324"/>
                  </a:cubicBezTo>
                  <a:cubicBezTo>
                    <a:pt x="1370" y="369"/>
                    <a:pt x="1211" y="438"/>
                    <a:pt x="1051" y="529"/>
                  </a:cubicBezTo>
                  <a:cubicBezTo>
                    <a:pt x="1233" y="506"/>
                    <a:pt x="1393" y="506"/>
                    <a:pt x="1553" y="506"/>
                  </a:cubicBezTo>
                  <a:cubicBezTo>
                    <a:pt x="1758" y="529"/>
                    <a:pt x="1964" y="552"/>
                    <a:pt x="2169" y="598"/>
                  </a:cubicBezTo>
                  <a:cubicBezTo>
                    <a:pt x="2580" y="712"/>
                    <a:pt x="2968" y="894"/>
                    <a:pt x="3288" y="1145"/>
                  </a:cubicBezTo>
                  <a:cubicBezTo>
                    <a:pt x="3630" y="1396"/>
                    <a:pt x="3904" y="1716"/>
                    <a:pt x="4109" y="2081"/>
                  </a:cubicBezTo>
                  <a:cubicBezTo>
                    <a:pt x="4132" y="2104"/>
                    <a:pt x="4132" y="2150"/>
                    <a:pt x="4087" y="2173"/>
                  </a:cubicBezTo>
                  <a:cubicBezTo>
                    <a:pt x="4075" y="2195"/>
                    <a:pt x="4052" y="2207"/>
                    <a:pt x="4029" y="2207"/>
                  </a:cubicBezTo>
                  <a:cubicBezTo>
                    <a:pt x="4007" y="2207"/>
                    <a:pt x="3984" y="2195"/>
                    <a:pt x="3972" y="2173"/>
                  </a:cubicBezTo>
                  <a:cubicBezTo>
                    <a:pt x="3699" y="1899"/>
                    <a:pt x="3402" y="1625"/>
                    <a:pt x="3105" y="1396"/>
                  </a:cubicBezTo>
                  <a:cubicBezTo>
                    <a:pt x="2786" y="1191"/>
                    <a:pt x="2443" y="1008"/>
                    <a:pt x="2078" y="894"/>
                  </a:cubicBezTo>
                  <a:cubicBezTo>
                    <a:pt x="1827" y="827"/>
                    <a:pt x="1552" y="785"/>
                    <a:pt x="1271" y="785"/>
                  </a:cubicBezTo>
                  <a:cubicBezTo>
                    <a:pt x="1167" y="785"/>
                    <a:pt x="1063" y="791"/>
                    <a:pt x="959" y="803"/>
                  </a:cubicBezTo>
                  <a:cubicBezTo>
                    <a:pt x="868" y="803"/>
                    <a:pt x="777" y="826"/>
                    <a:pt x="686" y="849"/>
                  </a:cubicBezTo>
                  <a:cubicBezTo>
                    <a:pt x="526" y="1579"/>
                    <a:pt x="298" y="2332"/>
                    <a:pt x="1" y="3040"/>
                  </a:cubicBezTo>
                  <a:cubicBezTo>
                    <a:pt x="227" y="4417"/>
                    <a:pt x="1619" y="5405"/>
                    <a:pt x="3243" y="5405"/>
                  </a:cubicBezTo>
                  <a:cubicBezTo>
                    <a:pt x="3423" y="5405"/>
                    <a:pt x="3606" y="5393"/>
                    <a:pt x="3790" y="5368"/>
                  </a:cubicBezTo>
                  <a:cubicBezTo>
                    <a:pt x="5684" y="5117"/>
                    <a:pt x="7054" y="3611"/>
                    <a:pt x="6848" y="2013"/>
                  </a:cubicBezTo>
                  <a:cubicBezTo>
                    <a:pt x="6780" y="1648"/>
                    <a:pt x="6666" y="1305"/>
                    <a:pt x="6460" y="1008"/>
                  </a:cubicBezTo>
                  <a:cubicBezTo>
                    <a:pt x="6118" y="780"/>
                    <a:pt x="5730" y="598"/>
                    <a:pt x="5365" y="438"/>
                  </a:cubicBezTo>
                  <a:cubicBezTo>
                    <a:pt x="4748" y="187"/>
                    <a:pt x="4109" y="27"/>
                    <a:pt x="3447" y="4"/>
                  </a:cubicBezTo>
                  <a:cubicBezTo>
                    <a:pt x="3385" y="2"/>
                    <a:pt x="3322" y="1"/>
                    <a:pt x="3259"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5" name="Google Shape;2943;p34"/>
            <p:cNvSpPr/>
            <p:nvPr/>
          </p:nvSpPr>
          <p:spPr>
            <a:xfrm>
              <a:off x="8523078" y="3034924"/>
              <a:ext cx="35226" cy="25971"/>
            </a:xfrm>
            <a:custGeom>
              <a:avLst/>
              <a:ahLst/>
              <a:rect l="l" t="t" r="r" b="b"/>
              <a:pathLst>
                <a:path w="1964" h="1448" extrusionOk="0">
                  <a:moveTo>
                    <a:pt x="1" y="0"/>
                  </a:moveTo>
                  <a:cubicBezTo>
                    <a:pt x="457" y="251"/>
                    <a:pt x="845" y="617"/>
                    <a:pt x="1096" y="1027"/>
                  </a:cubicBezTo>
                  <a:cubicBezTo>
                    <a:pt x="1302" y="1142"/>
                    <a:pt x="1530" y="1279"/>
                    <a:pt x="1713" y="1415"/>
                  </a:cubicBezTo>
                  <a:cubicBezTo>
                    <a:pt x="1743" y="1436"/>
                    <a:pt x="1779" y="1447"/>
                    <a:pt x="1813" y="1447"/>
                  </a:cubicBezTo>
                  <a:cubicBezTo>
                    <a:pt x="1854" y="1447"/>
                    <a:pt x="1893" y="1430"/>
                    <a:pt x="1918" y="1393"/>
                  </a:cubicBezTo>
                  <a:cubicBezTo>
                    <a:pt x="1964" y="1324"/>
                    <a:pt x="1964" y="1256"/>
                    <a:pt x="1895" y="1210"/>
                  </a:cubicBezTo>
                  <a:cubicBezTo>
                    <a:pt x="1644" y="959"/>
                    <a:pt x="1370" y="754"/>
                    <a:pt x="1074" y="548"/>
                  </a:cubicBezTo>
                  <a:cubicBezTo>
                    <a:pt x="777" y="366"/>
                    <a:pt x="480" y="206"/>
                    <a:pt x="161" y="69"/>
                  </a:cubicBezTo>
                  <a:cubicBezTo>
                    <a:pt x="92" y="46"/>
                    <a:pt x="46" y="23"/>
                    <a:pt x="1"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6" name="Google Shape;2944;p34"/>
            <p:cNvSpPr/>
            <p:nvPr/>
          </p:nvSpPr>
          <p:spPr>
            <a:xfrm>
              <a:off x="8440385" y="3028377"/>
              <a:ext cx="38490" cy="17200"/>
            </a:xfrm>
            <a:custGeom>
              <a:avLst/>
              <a:ahLst/>
              <a:rect l="l" t="t" r="r" b="b"/>
              <a:pathLst>
                <a:path w="2146" h="959" extrusionOk="0">
                  <a:moveTo>
                    <a:pt x="2146" y="0"/>
                  </a:moveTo>
                  <a:cubicBezTo>
                    <a:pt x="1986" y="0"/>
                    <a:pt x="1826" y="23"/>
                    <a:pt x="1666" y="46"/>
                  </a:cubicBezTo>
                  <a:lnTo>
                    <a:pt x="1141" y="183"/>
                  </a:lnTo>
                  <a:cubicBezTo>
                    <a:pt x="982" y="206"/>
                    <a:pt x="822" y="297"/>
                    <a:pt x="662" y="365"/>
                  </a:cubicBezTo>
                  <a:cubicBezTo>
                    <a:pt x="434" y="434"/>
                    <a:pt x="251" y="525"/>
                    <a:pt x="46" y="639"/>
                  </a:cubicBezTo>
                  <a:cubicBezTo>
                    <a:pt x="46" y="753"/>
                    <a:pt x="23" y="845"/>
                    <a:pt x="0" y="959"/>
                  </a:cubicBezTo>
                  <a:cubicBezTo>
                    <a:pt x="46" y="959"/>
                    <a:pt x="114" y="936"/>
                    <a:pt x="183" y="936"/>
                  </a:cubicBezTo>
                  <a:cubicBezTo>
                    <a:pt x="708" y="457"/>
                    <a:pt x="1370" y="114"/>
                    <a:pt x="2146"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7" name="Google Shape;2945;p34"/>
            <p:cNvSpPr/>
            <p:nvPr/>
          </p:nvSpPr>
          <p:spPr>
            <a:xfrm>
              <a:off x="8439560" y="3047212"/>
              <a:ext cx="1650" cy="1238"/>
            </a:xfrm>
            <a:custGeom>
              <a:avLst/>
              <a:ahLst/>
              <a:rect l="l" t="t" r="r" b="b"/>
              <a:pathLst>
                <a:path w="92" h="69" extrusionOk="0">
                  <a:moveTo>
                    <a:pt x="92" y="0"/>
                  </a:moveTo>
                  <a:cubicBezTo>
                    <a:pt x="69" y="0"/>
                    <a:pt x="46" y="23"/>
                    <a:pt x="23" y="46"/>
                  </a:cubicBezTo>
                  <a:cubicBezTo>
                    <a:pt x="23" y="46"/>
                    <a:pt x="0" y="69"/>
                    <a:pt x="0" y="69"/>
                  </a:cubicBezTo>
                  <a:cubicBezTo>
                    <a:pt x="46" y="46"/>
                    <a:pt x="69" y="23"/>
                    <a:pt x="92"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8" name="Google Shape;2946;p34"/>
            <p:cNvSpPr/>
            <p:nvPr/>
          </p:nvSpPr>
          <p:spPr>
            <a:xfrm>
              <a:off x="8439147" y="3044341"/>
              <a:ext cx="61842" cy="30508"/>
            </a:xfrm>
            <a:custGeom>
              <a:avLst/>
              <a:ahLst/>
              <a:rect l="l" t="t" r="r" b="b"/>
              <a:pathLst>
                <a:path w="3448" h="1701" extrusionOk="0">
                  <a:moveTo>
                    <a:pt x="868" y="0"/>
                  </a:moveTo>
                  <a:cubicBezTo>
                    <a:pt x="708" y="0"/>
                    <a:pt x="548" y="0"/>
                    <a:pt x="366" y="23"/>
                  </a:cubicBezTo>
                  <a:cubicBezTo>
                    <a:pt x="297" y="69"/>
                    <a:pt x="206" y="114"/>
                    <a:pt x="115" y="160"/>
                  </a:cubicBezTo>
                  <a:cubicBezTo>
                    <a:pt x="92" y="183"/>
                    <a:pt x="69" y="206"/>
                    <a:pt x="23" y="229"/>
                  </a:cubicBezTo>
                  <a:cubicBezTo>
                    <a:pt x="23" y="274"/>
                    <a:pt x="23" y="297"/>
                    <a:pt x="1" y="343"/>
                  </a:cubicBezTo>
                  <a:cubicBezTo>
                    <a:pt x="92" y="320"/>
                    <a:pt x="183" y="297"/>
                    <a:pt x="274" y="297"/>
                  </a:cubicBezTo>
                  <a:cubicBezTo>
                    <a:pt x="378" y="285"/>
                    <a:pt x="482" y="279"/>
                    <a:pt x="586" y="279"/>
                  </a:cubicBezTo>
                  <a:cubicBezTo>
                    <a:pt x="867" y="279"/>
                    <a:pt x="1142" y="321"/>
                    <a:pt x="1393" y="388"/>
                  </a:cubicBezTo>
                  <a:cubicBezTo>
                    <a:pt x="1758" y="502"/>
                    <a:pt x="2101" y="685"/>
                    <a:pt x="2420" y="890"/>
                  </a:cubicBezTo>
                  <a:cubicBezTo>
                    <a:pt x="2717" y="1119"/>
                    <a:pt x="3014" y="1393"/>
                    <a:pt x="3287" y="1667"/>
                  </a:cubicBezTo>
                  <a:cubicBezTo>
                    <a:pt x="3299" y="1689"/>
                    <a:pt x="3322" y="1701"/>
                    <a:pt x="3344" y="1701"/>
                  </a:cubicBezTo>
                  <a:cubicBezTo>
                    <a:pt x="3367" y="1701"/>
                    <a:pt x="3390" y="1689"/>
                    <a:pt x="3402" y="1667"/>
                  </a:cubicBezTo>
                  <a:cubicBezTo>
                    <a:pt x="3447" y="1644"/>
                    <a:pt x="3447" y="1598"/>
                    <a:pt x="3424" y="1575"/>
                  </a:cubicBezTo>
                  <a:cubicBezTo>
                    <a:pt x="3219" y="1210"/>
                    <a:pt x="2945" y="890"/>
                    <a:pt x="2603" y="639"/>
                  </a:cubicBezTo>
                  <a:cubicBezTo>
                    <a:pt x="2283" y="388"/>
                    <a:pt x="1895" y="206"/>
                    <a:pt x="1484" y="92"/>
                  </a:cubicBezTo>
                  <a:cubicBezTo>
                    <a:pt x="1279" y="46"/>
                    <a:pt x="1073" y="23"/>
                    <a:pt x="868"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299" name="Google Shape;2947;p34"/>
            <p:cNvSpPr/>
            <p:nvPr/>
          </p:nvSpPr>
          <p:spPr>
            <a:xfrm>
              <a:off x="8438322" y="3048431"/>
              <a:ext cx="1255" cy="2063"/>
            </a:xfrm>
            <a:custGeom>
              <a:avLst/>
              <a:ahLst/>
              <a:rect l="l" t="t" r="r" b="b"/>
              <a:pathLst>
                <a:path w="70" h="115" extrusionOk="0">
                  <a:moveTo>
                    <a:pt x="69" y="1"/>
                  </a:moveTo>
                  <a:lnTo>
                    <a:pt x="69" y="1"/>
                  </a:lnTo>
                  <a:cubicBezTo>
                    <a:pt x="47" y="46"/>
                    <a:pt x="24" y="92"/>
                    <a:pt x="1" y="115"/>
                  </a:cubicBezTo>
                  <a:lnTo>
                    <a:pt x="47" y="115"/>
                  </a:lnTo>
                  <a:cubicBezTo>
                    <a:pt x="69" y="69"/>
                    <a:pt x="69" y="46"/>
                    <a:pt x="69"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0" name="Google Shape;2948;p34"/>
            <p:cNvSpPr/>
            <p:nvPr/>
          </p:nvSpPr>
          <p:spPr>
            <a:xfrm>
              <a:off x="8439973" y="3045149"/>
              <a:ext cx="3695" cy="2888"/>
            </a:xfrm>
            <a:custGeom>
              <a:avLst/>
              <a:ahLst/>
              <a:rect l="l" t="t" r="r" b="b"/>
              <a:pathLst>
                <a:path w="206" h="161" extrusionOk="0">
                  <a:moveTo>
                    <a:pt x="206" y="1"/>
                  </a:moveTo>
                  <a:cubicBezTo>
                    <a:pt x="137" y="1"/>
                    <a:pt x="69" y="24"/>
                    <a:pt x="23" y="24"/>
                  </a:cubicBezTo>
                  <a:cubicBezTo>
                    <a:pt x="0" y="69"/>
                    <a:pt x="0" y="115"/>
                    <a:pt x="0" y="161"/>
                  </a:cubicBezTo>
                  <a:cubicBezTo>
                    <a:pt x="23" y="138"/>
                    <a:pt x="46" y="115"/>
                    <a:pt x="69" y="115"/>
                  </a:cubicBezTo>
                  <a:cubicBezTo>
                    <a:pt x="114" y="69"/>
                    <a:pt x="160" y="24"/>
                    <a:pt x="206"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1" name="Google Shape;2949;p34"/>
            <p:cNvSpPr/>
            <p:nvPr/>
          </p:nvSpPr>
          <p:spPr>
            <a:xfrm>
              <a:off x="8441192" y="3044754"/>
              <a:ext cx="4520" cy="2475"/>
            </a:xfrm>
            <a:custGeom>
              <a:avLst/>
              <a:ahLst/>
              <a:rect l="l" t="t" r="r" b="b"/>
              <a:pathLst>
                <a:path w="252" h="138" extrusionOk="0">
                  <a:moveTo>
                    <a:pt x="252" y="0"/>
                  </a:moveTo>
                  <a:cubicBezTo>
                    <a:pt x="229" y="0"/>
                    <a:pt x="183" y="0"/>
                    <a:pt x="138" y="23"/>
                  </a:cubicBezTo>
                  <a:cubicBezTo>
                    <a:pt x="92" y="46"/>
                    <a:pt x="46" y="91"/>
                    <a:pt x="1" y="137"/>
                  </a:cubicBezTo>
                  <a:cubicBezTo>
                    <a:pt x="92" y="91"/>
                    <a:pt x="183" y="46"/>
                    <a:pt x="252" y="0"/>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2" name="Google Shape;2950;p34"/>
            <p:cNvSpPr/>
            <p:nvPr/>
          </p:nvSpPr>
          <p:spPr>
            <a:xfrm>
              <a:off x="8161955" y="3103698"/>
              <a:ext cx="71258" cy="43045"/>
            </a:xfrm>
            <a:custGeom>
              <a:avLst/>
              <a:ahLst/>
              <a:rect l="l" t="t" r="r" b="b"/>
              <a:pathLst>
                <a:path w="3973" h="2400" extrusionOk="0">
                  <a:moveTo>
                    <a:pt x="3447" y="1"/>
                  </a:moveTo>
                  <a:cubicBezTo>
                    <a:pt x="2078" y="24"/>
                    <a:pt x="982" y="206"/>
                    <a:pt x="366" y="321"/>
                  </a:cubicBezTo>
                  <a:cubicBezTo>
                    <a:pt x="69" y="389"/>
                    <a:pt x="1" y="686"/>
                    <a:pt x="92" y="982"/>
                  </a:cubicBezTo>
                  <a:cubicBezTo>
                    <a:pt x="278" y="1644"/>
                    <a:pt x="896" y="2400"/>
                    <a:pt x="1944" y="2400"/>
                  </a:cubicBezTo>
                  <a:cubicBezTo>
                    <a:pt x="2053" y="2400"/>
                    <a:pt x="2166" y="2392"/>
                    <a:pt x="2283" y="2375"/>
                  </a:cubicBezTo>
                  <a:cubicBezTo>
                    <a:pt x="3539" y="2215"/>
                    <a:pt x="3927" y="1165"/>
                    <a:pt x="3972" y="526"/>
                  </a:cubicBezTo>
                  <a:cubicBezTo>
                    <a:pt x="3972" y="252"/>
                    <a:pt x="3744" y="1"/>
                    <a:pt x="3447"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3" name="Google Shape;2951;p34"/>
            <p:cNvSpPr/>
            <p:nvPr/>
          </p:nvSpPr>
          <p:spPr>
            <a:xfrm>
              <a:off x="8168516" y="3107828"/>
              <a:ext cx="25809" cy="16590"/>
            </a:xfrm>
            <a:custGeom>
              <a:avLst/>
              <a:ahLst/>
              <a:rect l="l" t="t" r="r" b="b"/>
              <a:pathLst>
                <a:path w="1439" h="1702" extrusionOk="0">
                  <a:moveTo>
                    <a:pt x="1210" y="0"/>
                  </a:moveTo>
                  <a:lnTo>
                    <a:pt x="0" y="388"/>
                  </a:lnTo>
                  <a:cubicBezTo>
                    <a:pt x="0" y="388"/>
                    <a:pt x="91" y="1484"/>
                    <a:pt x="342" y="1621"/>
                  </a:cubicBezTo>
                  <a:cubicBezTo>
                    <a:pt x="444" y="1676"/>
                    <a:pt x="599" y="1702"/>
                    <a:pt x="759" y="1702"/>
                  </a:cubicBezTo>
                  <a:cubicBezTo>
                    <a:pt x="993" y="1702"/>
                    <a:pt x="1238" y="1647"/>
                    <a:pt x="1347" y="1552"/>
                  </a:cubicBezTo>
                  <a:cubicBezTo>
                    <a:pt x="1438" y="1484"/>
                    <a:pt x="1210" y="0"/>
                    <a:pt x="1210"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4" name="Google Shape;2952;p34"/>
            <p:cNvSpPr/>
            <p:nvPr/>
          </p:nvSpPr>
          <p:spPr>
            <a:xfrm>
              <a:off x="8199204" y="3105381"/>
              <a:ext cx="24177" cy="15274"/>
            </a:xfrm>
            <a:custGeom>
              <a:avLst/>
              <a:ahLst/>
              <a:rect l="l" t="t" r="r" b="b"/>
              <a:pathLst>
                <a:path w="1348" h="1567" extrusionOk="0">
                  <a:moveTo>
                    <a:pt x="1142" y="0"/>
                  </a:moveTo>
                  <a:lnTo>
                    <a:pt x="1" y="342"/>
                  </a:lnTo>
                  <a:cubicBezTo>
                    <a:pt x="1" y="342"/>
                    <a:pt x="92" y="1370"/>
                    <a:pt x="321" y="1484"/>
                  </a:cubicBezTo>
                  <a:cubicBezTo>
                    <a:pt x="416" y="1541"/>
                    <a:pt x="564" y="1566"/>
                    <a:pt x="717" y="1566"/>
                  </a:cubicBezTo>
                  <a:cubicBezTo>
                    <a:pt x="928" y="1566"/>
                    <a:pt x="1150" y="1518"/>
                    <a:pt x="1256" y="1438"/>
                  </a:cubicBezTo>
                  <a:cubicBezTo>
                    <a:pt x="1348" y="1370"/>
                    <a:pt x="1142" y="0"/>
                    <a:pt x="1142"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5" name="Google Shape;2953;p34"/>
            <p:cNvSpPr/>
            <p:nvPr/>
          </p:nvSpPr>
          <p:spPr>
            <a:xfrm>
              <a:off x="7984677" y="3243327"/>
              <a:ext cx="380755" cy="417182"/>
            </a:xfrm>
            <a:custGeom>
              <a:avLst/>
              <a:ahLst/>
              <a:rect l="l" t="t" r="r" b="b"/>
              <a:pathLst>
                <a:path w="21229" h="23260" extrusionOk="0">
                  <a:moveTo>
                    <a:pt x="6209" y="0"/>
                  </a:moveTo>
                  <a:cubicBezTo>
                    <a:pt x="6209" y="0"/>
                    <a:pt x="7305" y="4817"/>
                    <a:pt x="6004" y="8537"/>
                  </a:cubicBezTo>
                  <a:cubicBezTo>
                    <a:pt x="4703" y="12235"/>
                    <a:pt x="1005" y="16686"/>
                    <a:pt x="1005" y="16686"/>
                  </a:cubicBezTo>
                  <a:cubicBezTo>
                    <a:pt x="1005" y="16686"/>
                    <a:pt x="571" y="17941"/>
                    <a:pt x="137" y="20794"/>
                  </a:cubicBezTo>
                  <a:cubicBezTo>
                    <a:pt x="1" y="21639"/>
                    <a:pt x="46" y="22483"/>
                    <a:pt x="229" y="23259"/>
                  </a:cubicBezTo>
                  <a:lnTo>
                    <a:pt x="21228" y="23259"/>
                  </a:lnTo>
                  <a:lnTo>
                    <a:pt x="21023" y="13559"/>
                  </a:lnTo>
                  <a:cubicBezTo>
                    <a:pt x="21023" y="13559"/>
                    <a:pt x="20863" y="5068"/>
                    <a:pt x="18649" y="1644"/>
                  </a:cubicBezTo>
                  <a:cubicBezTo>
                    <a:pt x="18649" y="1644"/>
                    <a:pt x="17622" y="1324"/>
                    <a:pt x="16914" y="1324"/>
                  </a:cubicBezTo>
                  <a:cubicBezTo>
                    <a:pt x="16914" y="1324"/>
                    <a:pt x="17941" y="5570"/>
                    <a:pt x="17530" y="7510"/>
                  </a:cubicBezTo>
                  <a:cubicBezTo>
                    <a:pt x="17530" y="7510"/>
                    <a:pt x="10274" y="7075"/>
                    <a:pt x="9072" y="7075"/>
                  </a:cubicBezTo>
                  <a:cubicBezTo>
                    <a:pt x="9042" y="7075"/>
                    <a:pt x="9016" y="7076"/>
                    <a:pt x="8994" y="7076"/>
                  </a:cubicBezTo>
                  <a:cubicBezTo>
                    <a:pt x="8994" y="7076"/>
                    <a:pt x="9222" y="2283"/>
                    <a:pt x="8172" y="160"/>
                  </a:cubicBezTo>
                  <a:lnTo>
                    <a:pt x="6209" y="0"/>
                  </a:lnTo>
                  <a:close/>
                </a:path>
              </a:pathLst>
            </a:custGeom>
            <a:solidFill>
              <a:srgbClr val="CAC8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6" name="Google Shape;2954;p34"/>
            <p:cNvSpPr/>
            <p:nvPr/>
          </p:nvSpPr>
          <p:spPr>
            <a:xfrm>
              <a:off x="8137183" y="3401773"/>
              <a:ext cx="163573" cy="102376"/>
            </a:xfrm>
            <a:custGeom>
              <a:avLst/>
              <a:ahLst/>
              <a:rect l="l" t="t" r="r" b="b"/>
              <a:pathLst>
                <a:path w="9120" h="5708" extrusionOk="0">
                  <a:moveTo>
                    <a:pt x="172" y="1"/>
                  </a:moveTo>
                  <a:lnTo>
                    <a:pt x="172" y="1"/>
                  </a:lnTo>
                  <a:cubicBezTo>
                    <a:pt x="0" y="5546"/>
                    <a:pt x="4442" y="5708"/>
                    <a:pt x="4962" y="5708"/>
                  </a:cubicBezTo>
                  <a:cubicBezTo>
                    <a:pt x="4994" y="5708"/>
                    <a:pt x="5011" y="5707"/>
                    <a:pt x="5011" y="5707"/>
                  </a:cubicBezTo>
                  <a:cubicBezTo>
                    <a:pt x="8937" y="5593"/>
                    <a:pt x="9120" y="526"/>
                    <a:pt x="9120" y="526"/>
                  </a:cubicBezTo>
                  <a:lnTo>
                    <a:pt x="172" y="1"/>
                  </a:ln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7" name="Google Shape;2955;p34"/>
            <p:cNvSpPr/>
            <p:nvPr/>
          </p:nvSpPr>
          <p:spPr>
            <a:xfrm>
              <a:off x="8089899" y="3351798"/>
              <a:ext cx="67563" cy="28715"/>
            </a:xfrm>
            <a:custGeom>
              <a:avLst/>
              <a:ahLst/>
              <a:rect l="l" t="t" r="r" b="b"/>
              <a:pathLst>
                <a:path w="3767" h="1601" extrusionOk="0">
                  <a:moveTo>
                    <a:pt x="761" y="1"/>
                  </a:moveTo>
                  <a:cubicBezTo>
                    <a:pt x="366" y="1"/>
                    <a:pt x="23" y="335"/>
                    <a:pt x="23" y="732"/>
                  </a:cubicBezTo>
                  <a:cubicBezTo>
                    <a:pt x="1" y="1166"/>
                    <a:pt x="343" y="1509"/>
                    <a:pt x="754" y="1531"/>
                  </a:cubicBezTo>
                  <a:lnTo>
                    <a:pt x="2968" y="1600"/>
                  </a:lnTo>
                  <a:cubicBezTo>
                    <a:pt x="2982" y="1601"/>
                    <a:pt x="2995" y="1601"/>
                    <a:pt x="3009" y="1601"/>
                  </a:cubicBezTo>
                  <a:cubicBezTo>
                    <a:pt x="3423" y="1601"/>
                    <a:pt x="3745" y="1267"/>
                    <a:pt x="3767" y="869"/>
                  </a:cubicBezTo>
                  <a:cubicBezTo>
                    <a:pt x="3767" y="436"/>
                    <a:pt x="3447" y="93"/>
                    <a:pt x="3014" y="71"/>
                  </a:cubicBezTo>
                  <a:lnTo>
                    <a:pt x="799" y="2"/>
                  </a:lnTo>
                  <a:cubicBezTo>
                    <a:pt x="786" y="1"/>
                    <a:pt x="774" y="1"/>
                    <a:pt x="761"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8" name="Google Shape;2956;p34"/>
            <p:cNvSpPr/>
            <p:nvPr/>
          </p:nvSpPr>
          <p:spPr>
            <a:xfrm>
              <a:off x="8293385" y="3355905"/>
              <a:ext cx="67563" cy="28697"/>
            </a:xfrm>
            <a:custGeom>
              <a:avLst/>
              <a:ahLst/>
              <a:rect l="l" t="t" r="r" b="b"/>
              <a:pathLst>
                <a:path w="3767" h="1600" extrusionOk="0">
                  <a:moveTo>
                    <a:pt x="761" y="0"/>
                  </a:moveTo>
                  <a:cubicBezTo>
                    <a:pt x="366" y="0"/>
                    <a:pt x="24" y="334"/>
                    <a:pt x="24" y="732"/>
                  </a:cubicBezTo>
                  <a:cubicBezTo>
                    <a:pt x="1" y="1165"/>
                    <a:pt x="320" y="1508"/>
                    <a:pt x="754" y="1531"/>
                  </a:cubicBezTo>
                  <a:lnTo>
                    <a:pt x="2968" y="1599"/>
                  </a:lnTo>
                  <a:cubicBezTo>
                    <a:pt x="3402" y="1599"/>
                    <a:pt x="3744" y="1280"/>
                    <a:pt x="3767" y="869"/>
                  </a:cubicBezTo>
                  <a:cubicBezTo>
                    <a:pt x="3767" y="435"/>
                    <a:pt x="3447" y="93"/>
                    <a:pt x="3014" y="70"/>
                  </a:cubicBezTo>
                  <a:lnTo>
                    <a:pt x="800" y="1"/>
                  </a:lnTo>
                  <a:cubicBezTo>
                    <a:pt x="787" y="1"/>
                    <a:pt x="774" y="0"/>
                    <a:pt x="761"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09" name="Google Shape;2957;p34"/>
            <p:cNvSpPr/>
            <p:nvPr/>
          </p:nvSpPr>
          <p:spPr>
            <a:xfrm>
              <a:off x="7936765" y="2747899"/>
              <a:ext cx="291920" cy="203479"/>
            </a:xfrm>
            <a:custGeom>
              <a:avLst/>
              <a:ahLst/>
              <a:rect l="l" t="t" r="r" b="b"/>
              <a:pathLst>
                <a:path w="16276" h="11345" fill="none" extrusionOk="0">
                  <a:moveTo>
                    <a:pt x="1" y="10751"/>
                  </a:moveTo>
                  <a:cubicBezTo>
                    <a:pt x="2557" y="11345"/>
                    <a:pt x="5182" y="10158"/>
                    <a:pt x="7465" y="8834"/>
                  </a:cubicBezTo>
                  <a:cubicBezTo>
                    <a:pt x="11140" y="6711"/>
                    <a:pt x="14723" y="3950"/>
                    <a:pt x="16275" y="1"/>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0" name="Google Shape;2958;p34"/>
            <p:cNvSpPr/>
            <p:nvPr/>
          </p:nvSpPr>
          <p:spPr>
            <a:xfrm>
              <a:off x="8197580" y="2766321"/>
              <a:ext cx="298466" cy="240337"/>
            </a:xfrm>
            <a:custGeom>
              <a:avLst/>
              <a:ahLst/>
              <a:rect l="l" t="t" r="r" b="b"/>
              <a:pathLst>
                <a:path w="16641" h="13400" fill="none" extrusionOk="0">
                  <a:moveTo>
                    <a:pt x="1" y="1"/>
                  </a:moveTo>
                  <a:cubicBezTo>
                    <a:pt x="2055" y="3060"/>
                    <a:pt x="4132" y="6164"/>
                    <a:pt x="6848" y="8675"/>
                  </a:cubicBezTo>
                  <a:cubicBezTo>
                    <a:pt x="9542" y="11208"/>
                    <a:pt x="12965" y="13148"/>
                    <a:pt x="16640" y="13399"/>
                  </a:cubicBezTo>
                </a:path>
              </a:pathLst>
            </a:custGeom>
            <a:noFill/>
            <a:ln w="7425" cap="flat" cmpd="sng">
              <a:solidFill>
                <a:srgbClr val="4B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1" name="Google Shape;2959;p34"/>
            <p:cNvSpPr/>
            <p:nvPr/>
          </p:nvSpPr>
          <p:spPr>
            <a:xfrm>
              <a:off x="6988522" y="2950580"/>
              <a:ext cx="370298" cy="505604"/>
            </a:xfrm>
            <a:custGeom>
              <a:avLst/>
              <a:ahLst/>
              <a:rect l="l" t="t" r="r" b="b"/>
              <a:pathLst>
                <a:path w="20646" h="28190" extrusionOk="0">
                  <a:moveTo>
                    <a:pt x="20589" y="19744"/>
                  </a:moveTo>
                  <a:lnTo>
                    <a:pt x="20584" y="19753"/>
                  </a:lnTo>
                  <a:lnTo>
                    <a:pt x="20584" y="19753"/>
                  </a:lnTo>
                  <a:lnTo>
                    <a:pt x="20612" y="19767"/>
                  </a:lnTo>
                  <a:cubicBezTo>
                    <a:pt x="20612" y="19767"/>
                    <a:pt x="20624" y="19773"/>
                    <a:pt x="20632" y="19779"/>
                  </a:cubicBezTo>
                  <a:lnTo>
                    <a:pt x="20632" y="19779"/>
                  </a:lnTo>
                  <a:cubicBezTo>
                    <a:pt x="20626" y="19766"/>
                    <a:pt x="20607" y="19762"/>
                    <a:pt x="20589" y="19744"/>
                  </a:cubicBezTo>
                  <a:close/>
                  <a:moveTo>
                    <a:pt x="20632" y="19779"/>
                  </a:moveTo>
                  <a:cubicBezTo>
                    <a:pt x="20634" y="19782"/>
                    <a:pt x="20635" y="19785"/>
                    <a:pt x="20635" y="19790"/>
                  </a:cubicBezTo>
                  <a:cubicBezTo>
                    <a:pt x="20646" y="19790"/>
                    <a:pt x="20640" y="19784"/>
                    <a:pt x="20632" y="19779"/>
                  </a:cubicBezTo>
                  <a:close/>
                  <a:moveTo>
                    <a:pt x="6802" y="0"/>
                  </a:moveTo>
                  <a:lnTo>
                    <a:pt x="1" y="2169"/>
                  </a:lnTo>
                  <a:lnTo>
                    <a:pt x="1073" y="5684"/>
                  </a:lnTo>
                  <a:lnTo>
                    <a:pt x="1690" y="7419"/>
                  </a:lnTo>
                  <a:lnTo>
                    <a:pt x="1986" y="8286"/>
                  </a:lnTo>
                  <a:lnTo>
                    <a:pt x="2146" y="8720"/>
                  </a:lnTo>
                  <a:lnTo>
                    <a:pt x="2306" y="9130"/>
                  </a:lnTo>
                  <a:lnTo>
                    <a:pt x="3013" y="10842"/>
                  </a:lnTo>
                  <a:cubicBezTo>
                    <a:pt x="3150" y="11139"/>
                    <a:pt x="3265" y="11436"/>
                    <a:pt x="3379" y="11710"/>
                  </a:cubicBezTo>
                  <a:lnTo>
                    <a:pt x="3790" y="12554"/>
                  </a:lnTo>
                  <a:lnTo>
                    <a:pt x="4588" y="14243"/>
                  </a:lnTo>
                  <a:lnTo>
                    <a:pt x="5479" y="15910"/>
                  </a:lnTo>
                  <a:cubicBezTo>
                    <a:pt x="6711" y="18101"/>
                    <a:pt x="8081" y="20269"/>
                    <a:pt x="9724" y="22323"/>
                  </a:cubicBezTo>
                  <a:cubicBezTo>
                    <a:pt x="10546" y="23328"/>
                    <a:pt x="11413" y="24332"/>
                    <a:pt x="12395" y="25291"/>
                  </a:cubicBezTo>
                  <a:cubicBezTo>
                    <a:pt x="12874" y="25770"/>
                    <a:pt x="13399" y="26227"/>
                    <a:pt x="13947" y="26706"/>
                  </a:cubicBezTo>
                  <a:lnTo>
                    <a:pt x="14358" y="27048"/>
                  </a:lnTo>
                  <a:cubicBezTo>
                    <a:pt x="14517" y="27162"/>
                    <a:pt x="14654" y="27276"/>
                    <a:pt x="14814" y="27391"/>
                  </a:cubicBezTo>
                  <a:cubicBezTo>
                    <a:pt x="14974" y="27528"/>
                    <a:pt x="15111" y="27619"/>
                    <a:pt x="15293" y="27756"/>
                  </a:cubicBezTo>
                  <a:lnTo>
                    <a:pt x="15567" y="27938"/>
                  </a:lnTo>
                  <a:lnTo>
                    <a:pt x="15727" y="28030"/>
                  </a:lnTo>
                  <a:lnTo>
                    <a:pt x="15955" y="28189"/>
                  </a:lnTo>
                  <a:lnTo>
                    <a:pt x="20584" y="19753"/>
                  </a:lnTo>
                  <a:lnTo>
                    <a:pt x="20584" y="19753"/>
                  </a:lnTo>
                  <a:lnTo>
                    <a:pt x="20520" y="19721"/>
                  </a:lnTo>
                  <a:lnTo>
                    <a:pt x="20292" y="19584"/>
                  </a:lnTo>
                  <a:cubicBezTo>
                    <a:pt x="20132" y="19493"/>
                    <a:pt x="19950" y="19356"/>
                    <a:pt x="19767" y="19242"/>
                  </a:cubicBezTo>
                  <a:cubicBezTo>
                    <a:pt x="19402" y="18991"/>
                    <a:pt x="19037" y="18717"/>
                    <a:pt x="18672" y="18397"/>
                  </a:cubicBezTo>
                  <a:cubicBezTo>
                    <a:pt x="17918" y="17804"/>
                    <a:pt x="17211" y="17119"/>
                    <a:pt x="16503" y="16412"/>
                  </a:cubicBezTo>
                  <a:cubicBezTo>
                    <a:pt x="15111" y="14951"/>
                    <a:pt x="13833" y="13307"/>
                    <a:pt x="12646" y="11573"/>
                  </a:cubicBezTo>
                  <a:lnTo>
                    <a:pt x="11756" y="10226"/>
                  </a:lnTo>
                  <a:lnTo>
                    <a:pt x="10934" y="8857"/>
                  </a:lnTo>
                  <a:lnTo>
                    <a:pt x="10546" y="8172"/>
                  </a:lnTo>
                  <a:cubicBezTo>
                    <a:pt x="10409" y="7921"/>
                    <a:pt x="10295" y="7692"/>
                    <a:pt x="10158" y="7441"/>
                  </a:cubicBezTo>
                  <a:lnTo>
                    <a:pt x="9405" y="6003"/>
                  </a:lnTo>
                  <a:lnTo>
                    <a:pt x="9222" y="5638"/>
                  </a:lnTo>
                  <a:lnTo>
                    <a:pt x="9039" y="5273"/>
                  </a:lnTo>
                  <a:lnTo>
                    <a:pt x="8720" y="4543"/>
                  </a:lnTo>
                  <a:lnTo>
                    <a:pt x="8035" y="3059"/>
                  </a:lnTo>
                  <a:lnTo>
                    <a:pt x="6802" y="0"/>
                  </a:ln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2" name="Google Shape;2960;p34"/>
            <p:cNvSpPr/>
            <p:nvPr/>
          </p:nvSpPr>
          <p:spPr>
            <a:xfrm>
              <a:off x="6950128" y="2801491"/>
              <a:ext cx="165833" cy="190117"/>
            </a:xfrm>
            <a:custGeom>
              <a:avLst/>
              <a:ahLst/>
              <a:rect l="l" t="t" r="r" b="b"/>
              <a:pathLst>
                <a:path w="9246" h="10600" extrusionOk="0">
                  <a:moveTo>
                    <a:pt x="3294" y="1"/>
                  </a:moveTo>
                  <a:cubicBezTo>
                    <a:pt x="3269" y="1"/>
                    <a:pt x="3244" y="3"/>
                    <a:pt x="3219" y="9"/>
                  </a:cubicBezTo>
                  <a:cubicBezTo>
                    <a:pt x="2518" y="167"/>
                    <a:pt x="3699" y="4894"/>
                    <a:pt x="3721" y="4983"/>
                  </a:cubicBezTo>
                  <a:lnTo>
                    <a:pt x="3721" y="4983"/>
                  </a:lnTo>
                  <a:cubicBezTo>
                    <a:pt x="3701" y="4902"/>
                    <a:pt x="2716" y="996"/>
                    <a:pt x="1937" y="996"/>
                  </a:cubicBezTo>
                  <a:cubicBezTo>
                    <a:pt x="1907" y="996"/>
                    <a:pt x="1878" y="1002"/>
                    <a:pt x="1850" y="1013"/>
                  </a:cubicBezTo>
                  <a:cubicBezTo>
                    <a:pt x="1056" y="1331"/>
                    <a:pt x="2291" y="5437"/>
                    <a:pt x="2306" y="5486"/>
                  </a:cubicBezTo>
                  <a:lnTo>
                    <a:pt x="2306" y="5486"/>
                  </a:lnTo>
                  <a:cubicBezTo>
                    <a:pt x="2293" y="5444"/>
                    <a:pt x="1348" y="2323"/>
                    <a:pt x="689" y="2323"/>
                  </a:cubicBezTo>
                  <a:cubicBezTo>
                    <a:pt x="649" y="2323"/>
                    <a:pt x="609" y="2335"/>
                    <a:pt x="571" y="2360"/>
                  </a:cubicBezTo>
                  <a:cubicBezTo>
                    <a:pt x="1" y="2725"/>
                    <a:pt x="845" y="5464"/>
                    <a:pt x="1074" y="6194"/>
                  </a:cubicBezTo>
                  <a:cubicBezTo>
                    <a:pt x="1119" y="6331"/>
                    <a:pt x="2261" y="10600"/>
                    <a:pt x="2261" y="10600"/>
                  </a:cubicBezTo>
                  <a:lnTo>
                    <a:pt x="9040" y="8431"/>
                  </a:lnTo>
                  <a:cubicBezTo>
                    <a:pt x="9040" y="6514"/>
                    <a:pt x="9245" y="2771"/>
                    <a:pt x="8789" y="2268"/>
                  </a:cubicBezTo>
                  <a:cubicBezTo>
                    <a:pt x="8756" y="2233"/>
                    <a:pt x="8721" y="2216"/>
                    <a:pt x="8685" y="2216"/>
                  </a:cubicBezTo>
                  <a:cubicBezTo>
                    <a:pt x="8192" y="2216"/>
                    <a:pt x="7419" y="5327"/>
                    <a:pt x="7419" y="5327"/>
                  </a:cubicBezTo>
                  <a:cubicBezTo>
                    <a:pt x="7419" y="5327"/>
                    <a:pt x="5838" y="265"/>
                    <a:pt x="5053" y="265"/>
                  </a:cubicBezTo>
                  <a:cubicBezTo>
                    <a:pt x="5027" y="265"/>
                    <a:pt x="5001" y="271"/>
                    <a:pt x="4977" y="283"/>
                  </a:cubicBezTo>
                  <a:cubicBezTo>
                    <a:pt x="4450" y="563"/>
                    <a:pt x="4707" y="2659"/>
                    <a:pt x="4891" y="3806"/>
                  </a:cubicBezTo>
                  <a:lnTo>
                    <a:pt x="4891" y="3806"/>
                  </a:lnTo>
                  <a:cubicBezTo>
                    <a:pt x="4643" y="2516"/>
                    <a:pt x="4061" y="1"/>
                    <a:pt x="3294" y="1"/>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3" name="Google Shape;2961;p34"/>
            <p:cNvSpPr/>
            <p:nvPr/>
          </p:nvSpPr>
          <p:spPr>
            <a:xfrm>
              <a:off x="6985753" y="2891970"/>
              <a:ext cx="91310" cy="27190"/>
            </a:xfrm>
            <a:custGeom>
              <a:avLst/>
              <a:ahLst/>
              <a:rect l="l" t="t" r="r" b="b"/>
              <a:pathLst>
                <a:path w="5091" h="1516" extrusionOk="0">
                  <a:moveTo>
                    <a:pt x="3754" y="1"/>
                  </a:moveTo>
                  <a:cubicBezTo>
                    <a:pt x="3286" y="1"/>
                    <a:pt x="2818" y="64"/>
                    <a:pt x="2374" y="169"/>
                  </a:cubicBezTo>
                  <a:cubicBezTo>
                    <a:pt x="1484" y="420"/>
                    <a:pt x="640" y="831"/>
                    <a:pt x="1" y="1493"/>
                  </a:cubicBezTo>
                  <a:cubicBezTo>
                    <a:pt x="1" y="1493"/>
                    <a:pt x="1" y="1493"/>
                    <a:pt x="1" y="1516"/>
                  </a:cubicBezTo>
                  <a:lnTo>
                    <a:pt x="23" y="1516"/>
                  </a:lnTo>
                  <a:cubicBezTo>
                    <a:pt x="754" y="1036"/>
                    <a:pt x="1576" y="671"/>
                    <a:pt x="2443" y="466"/>
                  </a:cubicBezTo>
                  <a:cubicBezTo>
                    <a:pt x="3104" y="287"/>
                    <a:pt x="3792" y="192"/>
                    <a:pt x="4487" y="192"/>
                  </a:cubicBezTo>
                  <a:cubicBezTo>
                    <a:pt x="4680" y="192"/>
                    <a:pt x="4874" y="200"/>
                    <a:pt x="5068" y="215"/>
                  </a:cubicBezTo>
                  <a:lnTo>
                    <a:pt x="5091" y="215"/>
                  </a:lnTo>
                  <a:cubicBezTo>
                    <a:pt x="5091" y="192"/>
                    <a:pt x="5091" y="192"/>
                    <a:pt x="5068" y="192"/>
                  </a:cubicBezTo>
                  <a:cubicBezTo>
                    <a:pt x="4644" y="58"/>
                    <a:pt x="4199" y="1"/>
                    <a:pt x="3754"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4" name="Google Shape;2962;p34"/>
            <p:cNvSpPr/>
            <p:nvPr/>
          </p:nvSpPr>
          <p:spPr>
            <a:xfrm>
              <a:off x="7140831" y="3223595"/>
              <a:ext cx="205129" cy="269949"/>
            </a:xfrm>
            <a:custGeom>
              <a:avLst/>
              <a:ahLst/>
              <a:rect l="l" t="t" r="r" b="b"/>
              <a:pathLst>
                <a:path w="11437" h="15051" extrusionOk="0">
                  <a:moveTo>
                    <a:pt x="7958" y="0"/>
                  </a:moveTo>
                  <a:cubicBezTo>
                    <a:pt x="7907" y="0"/>
                    <a:pt x="7864" y="16"/>
                    <a:pt x="7830" y="50"/>
                  </a:cubicBezTo>
                  <a:cubicBezTo>
                    <a:pt x="3904" y="3976"/>
                    <a:pt x="1" y="8153"/>
                    <a:pt x="1" y="8153"/>
                  </a:cubicBezTo>
                  <a:cubicBezTo>
                    <a:pt x="1" y="8153"/>
                    <a:pt x="5740" y="15050"/>
                    <a:pt x="8852" y="15050"/>
                  </a:cubicBezTo>
                  <a:cubicBezTo>
                    <a:pt x="8892" y="15050"/>
                    <a:pt x="8932" y="15049"/>
                    <a:pt x="8971" y="15047"/>
                  </a:cubicBezTo>
                  <a:lnTo>
                    <a:pt x="11436" y="1739"/>
                  </a:lnTo>
                  <a:lnTo>
                    <a:pt x="11436" y="1739"/>
                  </a:lnTo>
                  <a:cubicBezTo>
                    <a:pt x="11383" y="1745"/>
                    <a:pt x="11330" y="1748"/>
                    <a:pt x="11276" y="1748"/>
                  </a:cubicBezTo>
                  <a:cubicBezTo>
                    <a:pt x="9903" y="1748"/>
                    <a:pt x="8494" y="0"/>
                    <a:pt x="7958" y="0"/>
                  </a:cubicBezTo>
                  <a:close/>
                </a:path>
              </a:pathLst>
            </a:custGeom>
            <a:solidFill>
              <a:srgbClr val="C8E1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5" name="Google Shape;2963;p34"/>
            <p:cNvSpPr/>
            <p:nvPr/>
          </p:nvSpPr>
          <p:spPr>
            <a:xfrm>
              <a:off x="7131826" y="3217945"/>
              <a:ext cx="158856" cy="160237"/>
            </a:xfrm>
            <a:custGeom>
              <a:avLst/>
              <a:ahLst/>
              <a:rect l="l" t="t" r="r" b="b"/>
              <a:pathLst>
                <a:path w="8857" h="8934" extrusionOk="0">
                  <a:moveTo>
                    <a:pt x="7646" y="1"/>
                  </a:moveTo>
                  <a:cubicBezTo>
                    <a:pt x="7485" y="1"/>
                    <a:pt x="7335" y="91"/>
                    <a:pt x="7282" y="251"/>
                  </a:cubicBezTo>
                  <a:cubicBezTo>
                    <a:pt x="6209" y="2808"/>
                    <a:pt x="1005" y="7030"/>
                    <a:pt x="229" y="7601"/>
                  </a:cubicBezTo>
                  <a:cubicBezTo>
                    <a:pt x="46" y="7738"/>
                    <a:pt x="0" y="7966"/>
                    <a:pt x="137" y="8149"/>
                  </a:cubicBezTo>
                  <a:cubicBezTo>
                    <a:pt x="137" y="8149"/>
                    <a:pt x="522" y="8933"/>
                    <a:pt x="955" y="8933"/>
                  </a:cubicBezTo>
                  <a:cubicBezTo>
                    <a:pt x="1039" y="8933"/>
                    <a:pt x="1125" y="8904"/>
                    <a:pt x="1210" y="8834"/>
                  </a:cubicBezTo>
                  <a:cubicBezTo>
                    <a:pt x="2077" y="8149"/>
                    <a:pt x="7556" y="3789"/>
                    <a:pt x="8765" y="799"/>
                  </a:cubicBezTo>
                  <a:cubicBezTo>
                    <a:pt x="8857" y="594"/>
                    <a:pt x="8742" y="365"/>
                    <a:pt x="8514" y="274"/>
                  </a:cubicBezTo>
                  <a:lnTo>
                    <a:pt x="7784" y="23"/>
                  </a:lnTo>
                  <a:cubicBezTo>
                    <a:pt x="7738" y="8"/>
                    <a:pt x="7692" y="1"/>
                    <a:pt x="7646"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6" name="Google Shape;2964;p34"/>
            <p:cNvSpPr/>
            <p:nvPr/>
          </p:nvSpPr>
          <p:spPr>
            <a:xfrm>
              <a:off x="7296818" y="3215075"/>
              <a:ext cx="490467" cy="567016"/>
            </a:xfrm>
            <a:custGeom>
              <a:avLst/>
              <a:ahLst/>
              <a:rect l="l" t="t" r="r" b="b"/>
              <a:pathLst>
                <a:path w="27346" h="31614" extrusionOk="0">
                  <a:moveTo>
                    <a:pt x="5867" y="0"/>
                  </a:moveTo>
                  <a:cubicBezTo>
                    <a:pt x="3836" y="0"/>
                    <a:pt x="2055" y="1598"/>
                    <a:pt x="1918" y="3607"/>
                  </a:cubicBezTo>
                  <a:lnTo>
                    <a:pt x="206" y="26638"/>
                  </a:lnTo>
                  <a:cubicBezTo>
                    <a:pt x="1" y="29354"/>
                    <a:pt x="1827" y="31613"/>
                    <a:pt x="4292" y="31613"/>
                  </a:cubicBezTo>
                  <a:lnTo>
                    <a:pt x="23077" y="31613"/>
                  </a:lnTo>
                  <a:cubicBezTo>
                    <a:pt x="25520" y="31613"/>
                    <a:pt x="27346" y="29354"/>
                    <a:pt x="27140" y="26638"/>
                  </a:cubicBezTo>
                  <a:lnTo>
                    <a:pt x="25451" y="3607"/>
                  </a:lnTo>
                  <a:cubicBezTo>
                    <a:pt x="25291" y="1598"/>
                    <a:pt x="23511" y="0"/>
                    <a:pt x="21480" y="0"/>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7" name="Google Shape;2965;p34"/>
            <p:cNvSpPr/>
            <p:nvPr/>
          </p:nvSpPr>
          <p:spPr>
            <a:xfrm>
              <a:off x="7310755" y="3231040"/>
              <a:ext cx="463025" cy="535091"/>
            </a:xfrm>
            <a:custGeom>
              <a:avLst/>
              <a:ahLst/>
              <a:rect l="l" t="t" r="r" b="b"/>
              <a:pathLst>
                <a:path w="25816" h="29834" extrusionOk="0">
                  <a:moveTo>
                    <a:pt x="5547" y="1"/>
                  </a:moveTo>
                  <a:cubicBezTo>
                    <a:pt x="3606" y="1"/>
                    <a:pt x="1940" y="1507"/>
                    <a:pt x="1803" y="3402"/>
                  </a:cubicBezTo>
                  <a:lnTo>
                    <a:pt x="183" y="25154"/>
                  </a:lnTo>
                  <a:cubicBezTo>
                    <a:pt x="0" y="27710"/>
                    <a:pt x="1712" y="29833"/>
                    <a:pt x="4040" y="29833"/>
                  </a:cubicBezTo>
                  <a:lnTo>
                    <a:pt x="21775" y="29833"/>
                  </a:lnTo>
                  <a:cubicBezTo>
                    <a:pt x="24081" y="29833"/>
                    <a:pt x="25815" y="27710"/>
                    <a:pt x="25633" y="25154"/>
                  </a:cubicBezTo>
                  <a:lnTo>
                    <a:pt x="24012" y="3402"/>
                  </a:lnTo>
                  <a:cubicBezTo>
                    <a:pt x="23875" y="1507"/>
                    <a:pt x="22186" y="1"/>
                    <a:pt x="20269"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8" name="Google Shape;2966;p34"/>
            <p:cNvSpPr/>
            <p:nvPr/>
          </p:nvSpPr>
          <p:spPr>
            <a:xfrm>
              <a:off x="7659178" y="3402544"/>
              <a:ext cx="196108" cy="244068"/>
            </a:xfrm>
            <a:custGeom>
              <a:avLst/>
              <a:ahLst/>
              <a:rect l="l" t="t" r="r" b="b"/>
              <a:pathLst>
                <a:path w="10934" h="13608" extrusionOk="0">
                  <a:moveTo>
                    <a:pt x="3402" y="0"/>
                  </a:moveTo>
                  <a:cubicBezTo>
                    <a:pt x="2923" y="0"/>
                    <a:pt x="2437" y="118"/>
                    <a:pt x="1986" y="369"/>
                  </a:cubicBezTo>
                  <a:cubicBezTo>
                    <a:pt x="548" y="1145"/>
                    <a:pt x="0" y="2948"/>
                    <a:pt x="776" y="4386"/>
                  </a:cubicBezTo>
                  <a:lnTo>
                    <a:pt x="4931" y="12055"/>
                  </a:lnTo>
                  <a:cubicBezTo>
                    <a:pt x="5456" y="13037"/>
                    <a:pt x="6483" y="13607"/>
                    <a:pt x="7533" y="13607"/>
                  </a:cubicBezTo>
                  <a:cubicBezTo>
                    <a:pt x="8012" y="13607"/>
                    <a:pt x="8491" y="13493"/>
                    <a:pt x="8948" y="13242"/>
                  </a:cubicBezTo>
                  <a:cubicBezTo>
                    <a:pt x="10386" y="12466"/>
                    <a:pt x="10934" y="10663"/>
                    <a:pt x="10158" y="9225"/>
                  </a:cubicBezTo>
                  <a:lnTo>
                    <a:pt x="6003" y="1556"/>
                  </a:lnTo>
                  <a:cubicBezTo>
                    <a:pt x="5470" y="568"/>
                    <a:pt x="4453" y="0"/>
                    <a:pt x="3402" y="0"/>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19" name="Google Shape;2967;p34"/>
            <p:cNvSpPr/>
            <p:nvPr/>
          </p:nvSpPr>
          <p:spPr>
            <a:xfrm>
              <a:off x="7300100" y="3671595"/>
              <a:ext cx="438884" cy="561420"/>
            </a:xfrm>
            <a:custGeom>
              <a:avLst/>
              <a:ahLst/>
              <a:rect l="l" t="t" r="r" b="b"/>
              <a:pathLst>
                <a:path w="24470" h="31302" extrusionOk="0">
                  <a:moveTo>
                    <a:pt x="21890" y="1"/>
                  </a:moveTo>
                  <a:lnTo>
                    <a:pt x="17211" y="936"/>
                  </a:lnTo>
                  <a:lnTo>
                    <a:pt x="4383" y="891"/>
                  </a:lnTo>
                  <a:lnTo>
                    <a:pt x="1" y="1"/>
                  </a:lnTo>
                  <a:lnTo>
                    <a:pt x="1" y="1"/>
                  </a:lnTo>
                  <a:cubicBezTo>
                    <a:pt x="1" y="1"/>
                    <a:pt x="366" y="21114"/>
                    <a:pt x="1758" y="29879"/>
                  </a:cubicBezTo>
                  <a:cubicBezTo>
                    <a:pt x="1758" y="29879"/>
                    <a:pt x="3513" y="31302"/>
                    <a:pt x="6031" y="31302"/>
                  </a:cubicBezTo>
                  <a:cubicBezTo>
                    <a:pt x="7007" y="31302"/>
                    <a:pt x="8097" y="31088"/>
                    <a:pt x="9245" y="30495"/>
                  </a:cubicBezTo>
                  <a:lnTo>
                    <a:pt x="9747" y="10614"/>
                  </a:lnTo>
                  <a:lnTo>
                    <a:pt x="9747" y="10386"/>
                  </a:lnTo>
                  <a:cubicBezTo>
                    <a:pt x="10500" y="10340"/>
                    <a:pt x="11299" y="10340"/>
                    <a:pt x="12121" y="10340"/>
                  </a:cubicBezTo>
                  <a:lnTo>
                    <a:pt x="12121" y="10614"/>
                  </a:lnTo>
                  <a:lnTo>
                    <a:pt x="15590" y="30495"/>
                  </a:lnTo>
                  <a:cubicBezTo>
                    <a:pt x="16744" y="31088"/>
                    <a:pt x="17839" y="31302"/>
                    <a:pt x="18818" y="31302"/>
                  </a:cubicBezTo>
                  <a:cubicBezTo>
                    <a:pt x="21345" y="31302"/>
                    <a:pt x="23100" y="29879"/>
                    <a:pt x="23100" y="29879"/>
                  </a:cubicBezTo>
                  <a:cubicBezTo>
                    <a:pt x="24469" y="21114"/>
                    <a:pt x="21890" y="1"/>
                    <a:pt x="21890" y="1"/>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0" name="Google Shape;2968;p34"/>
            <p:cNvSpPr/>
            <p:nvPr/>
          </p:nvSpPr>
          <p:spPr>
            <a:xfrm>
              <a:off x="7300100" y="3671595"/>
              <a:ext cx="421271" cy="404089"/>
            </a:xfrm>
            <a:custGeom>
              <a:avLst/>
              <a:ahLst/>
              <a:rect l="l" t="t" r="r" b="b"/>
              <a:pathLst>
                <a:path w="23488" h="22530" extrusionOk="0">
                  <a:moveTo>
                    <a:pt x="21890" y="1"/>
                  </a:moveTo>
                  <a:lnTo>
                    <a:pt x="17211" y="936"/>
                  </a:lnTo>
                  <a:lnTo>
                    <a:pt x="4383" y="891"/>
                  </a:lnTo>
                  <a:lnTo>
                    <a:pt x="1" y="1"/>
                  </a:lnTo>
                  <a:lnTo>
                    <a:pt x="1" y="1"/>
                  </a:lnTo>
                  <a:cubicBezTo>
                    <a:pt x="1" y="1"/>
                    <a:pt x="206" y="11961"/>
                    <a:pt x="914" y="21616"/>
                  </a:cubicBezTo>
                  <a:cubicBezTo>
                    <a:pt x="2854" y="22027"/>
                    <a:pt x="5775" y="22461"/>
                    <a:pt x="9450" y="22529"/>
                  </a:cubicBezTo>
                  <a:lnTo>
                    <a:pt x="9747" y="10614"/>
                  </a:lnTo>
                  <a:lnTo>
                    <a:pt x="9747" y="10386"/>
                  </a:lnTo>
                  <a:cubicBezTo>
                    <a:pt x="10500" y="10340"/>
                    <a:pt x="11299" y="10340"/>
                    <a:pt x="12121" y="10340"/>
                  </a:cubicBezTo>
                  <a:lnTo>
                    <a:pt x="12121" y="10614"/>
                  </a:lnTo>
                  <a:lnTo>
                    <a:pt x="14175" y="22392"/>
                  </a:lnTo>
                  <a:cubicBezTo>
                    <a:pt x="17005" y="22210"/>
                    <a:pt x="20133" y="21776"/>
                    <a:pt x="23488" y="21000"/>
                  </a:cubicBezTo>
                  <a:cubicBezTo>
                    <a:pt x="23282" y="11459"/>
                    <a:pt x="21890" y="1"/>
                    <a:pt x="21890" y="1"/>
                  </a:cubicBezTo>
                  <a:close/>
                </a:path>
              </a:pathLst>
            </a:custGeom>
            <a:solidFill>
              <a:srgbClr val="99302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1" name="Google Shape;2969;p34"/>
            <p:cNvSpPr/>
            <p:nvPr/>
          </p:nvSpPr>
          <p:spPr>
            <a:xfrm>
              <a:off x="7290270" y="3678143"/>
              <a:ext cx="436014" cy="357008"/>
            </a:xfrm>
            <a:custGeom>
              <a:avLst/>
              <a:ahLst/>
              <a:rect l="l" t="t" r="r" b="b"/>
              <a:pathLst>
                <a:path w="24310" h="19905" extrusionOk="0">
                  <a:moveTo>
                    <a:pt x="549" y="1"/>
                  </a:moveTo>
                  <a:cubicBezTo>
                    <a:pt x="549" y="1"/>
                    <a:pt x="1" y="9496"/>
                    <a:pt x="526" y="18398"/>
                  </a:cubicBezTo>
                  <a:cubicBezTo>
                    <a:pt x="2512" y="19790"/>
                    <a:pt x="7487" y="19608"/>
                    <a:pt x="10523" y="19653"/>
                  </a:cubicBezTo>
                  <a:lnTo>
                    <a:pt x="10295" y="10637"/>
                  </a:lnTo>
                  <a:lnTo>
                    <a:pt x="10295" y="10386"/>
                  </a:lnTo>
                  <a:cubicBezTo>
                    <a:pt x="10828" y="10370"/>
                    <a:pt x="11383" y="10354"/>
                    <a:pt x="11953" y="10354"/>
                  </a:cubicBezTo>
                  <a:cubicBezTo>
                    <a:pt x="12189" y="10354"/>
                    <a:pt x="12428" y="10357"/>
                    <a:pt x="12669" y="10363"/>
                  </a:cubicBezTo>
                  <a:lnTo>
                    <a:pt x="12669" y="10637"/>
                  </a:lnTo>
                  <a:lnTo>
                    <a:pt x="13742" y="19904"/>
                  </a:lnTo>
                  <a:cubicBezTo>
                    <a:pt x="16686" y="19767"/>
                    <a:pt x="21365" y="19608"/>
                    <a:pt x="24310" y="18535"/>
                  </a:cubicBezTo>
                  <a:cubicBezTo>
                    <a:pt x="23899" y="9222"/>
                    <a:pt x="22438" y="1"/>
                    <a:pt x="22438" y="1"/>
                  </a:cubicBezTo>
                  <a:lnTo>
                    <a:pt x="17759" y="937"/>
                  </a:lnTo>
                  <a:lnTo>
                    <a:pt x="4931" y="891"/>
                  </a:lnTo>
                  <a:lnTo>
                    <a:pt x="549"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2" name="Google Shape;2970;p34"/>
            <p:cNvSpPr/>
            <p:nvPr/>
          </p:nvSpPr>
          <p:spPr>
            <a:xfrm>
              <a:off x="7413521" y="3859118"/>
              <a:ext cx="167034" cy="6062"/>
            </a:xfrm>
            <a:custGeom>
              <a:avLst/>
              <a:ahLst/>
              <a:rect l="l" t="t" r="r" b="b"/>
              <a:pathLst>
                <a:path w="9313" h="338" extrusionOk="0">
                  <a:moveTo>
                    <a:pt x="4657" y="1"/>
                  </a:moveTo>
                  <a:cubicBezTo>
                    <a:pt x="3881" y="23"/>
                    <a:pt x="3104" y="46"/>
                    <a:pt x="2351" y="46"/>
                  </a:cubicBezTo>
                  <a:cubicBezTo>
                    <a:pt x="1575" y="92"/>
                    <a:pt x="822" y="115"/>
                    <a:pt x="46" y="183"/>
                  </a:cubicBezTo>
                  <a:cubicBezTo>
                    <a:pt x="23" y="183"/>
                    <a:pt x="0" y="206"/>
                    <a:pt x="0" y="252"/>
                  </a:cubicBezTo>
                  <a:cubicBezTo>
                    <a:pt x="0" y="274"/>
                    <a:pt x="23" y="320"/>
                    <a:pt x="46" y="320"/>
                  </a:cubicBezTo>
                  <a:cubicBezTo>
                    <a:pt x="434" y="332"/>
                    <a:pt x="822" y="337"/>
                    <a:pt x="1207" y="337"/>
                  </a:cubicBezTo>
                  <a:cubicBezTo>
                    <a:pt x="1592" y="337"/>
                    <a:pt x="1975" y="332"/>
                    <a:pt x="2351" y="320"/>
                  </a:cubicBezTo>
                  <a:lnTo>
                    <a:pt x="4657" y="297"/>
                  </a:lnTo>
                  <a:lnTo>
                    <a:pt x="9244" y="229"/>
                  </a:lnTo>
                  <a:cubicBezTo>
                    <a:pt x="9290" y="229"/>
                    <a:pt x="9313" y="183"/>
                    <a:pt x="9313" y="160"/>
                  </a:cubicBezTo>
                  <a:cubicBezTo>
                    <a:pt x="9313" y="115"/>
                    <a:pt x="9290" y="92"/>
                    <a:pt x="9244" y="92"/>
                  </a:cubicBezTo>
                  <a:cubicBezTo>
                    <a:pt x="7715" y="1"/>
                    <a:pt x="6186" y="1"/>
                    <a:pt x="4657" y="1"/>
                  </a:cubicBezTo>
                  <a:close/>
                </a:path>
              </a:pathLst>
            </a:custGeom>
            <a:solidFill>
              <a:srgbClr val="73D7EE"/>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3" name="Google Shape;2971;p34"/>
            <p:cNvSpPr/>
            <p:nvPr/>
          </p:nvSpPr>
          <p:spPr>
            <a:xfrm>
              <a:off x="7492124" y="3656456"/>
              <a:ext cx="6170" cy="167447"/>
            </a:xfrm>
            <a:custGeom>
              <a:avLst/>
              <a:ahLst/>
              <a:rect l="l" t="t" r="r" b="b"/>
              <a:pathLst>
                <a:path w="344" h="9336" extrusionOk="0">
                  <a:moveTo>
                    <a:pt x="183" y="0"/>
                  </a:moveTo>
                  <a:cubicBezTo>
                    <a:pt x="138" y="0"/>
                    <a:pt x="115" y="23"/>
                    <a:pt x="92" y="69"/>
                  </a:cubicBezTo>
                  <a:cubicBezTo>
                    <a:pt x="46" y="822"/>
                    <a:pt x="23" y="1598"/>
                    <a:pt x="23" y="2374"/>
                  </a:cubicBezTo>
                  <a:cubicBezTo>
                    <a:pt x="1" y="3127"/>
                    <a:pt x="1" y="3903"/>
                    <a:pt x="1" y="4656"/>
                  </a:cubicBezTo>
                  <a:cubicBezTo>
                    <a:pt x="23" y="6186"/>
                    <a:pt x="46" y="7738"/>
                    <a:pt x="206" y="9267"/>
                  </a:cubicBezTo>
                  <a:cubicBezTo>
                    <a:pt x="206" y="9290"/>
                    <a:pt x="229" y="9336"/>
                    <a:pt x="275" y="9336"/>
                  </a:cubicBezTo>
                  <a:cubicBezTo>
                    <a:pt x="297" y="9313"/>
                    <a:pt x="343" y="9290"/>
                    <a:pt x="343" y="9244"/>
                  </a:cubicBezTo>
                  <a:cubicBezTo>
                    <a:pt x="297" y="8491"/>
                    <a:pt x="297" y="7715"/>
                    <a:pt x="297" y="6962"/>
                  </a:cubicBezTo>
                  <a:lnTo>
                    <a:pt x="297" y="4656"/>
                  </a:lnTo>
                  <a:lnTo>
                    <a:pt x="297" y="2374"/>
                  </a:lnTo>
                  <a:cubicBezTo>
                    <a:pt x="275" y="1598"/>
                    <a:pt x="275" y="845"/>
                    <a:pt x="229" y="69"/>
                  </a:cubicBezTo>
                  <a:cubicBezTo>
                    <a:pt x="229" y="23"/>
                    <a:pt x="206" y="0"/>
                    <a:pt x="183" y="0"/>
                  </a:cubicBezTo>
                  <a:close/>
                </a:path>
              </a:pathLst>
            </a:custGeom>
            <a:solidFill>
              <a:srgbClr val="73D7EE"/>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4" name="Google Shape;2972;p34"/>
            <p:cNvSpPr/>
            <p:nvPr/>
          </p:nvSpPr>
          <p:spPr>
            <a:xfrm>
              <a:off x="7494994" y="3708852"/>
              <a:ext cx="28679" cy="106286"/>
            </a:xfrm>
            <a:custGeom>
              <a:avLst/>
              <a:ahLst/>
              <a:rect l="l" t="t" r="r" b="b"/>
              <a:pathLst>
                <a:path w="1599" h="5926" extrusionOk="0">
                  <a:moveTo>
                    <a:pt x="1416" y="1"/>
                  </a:moveTo>
                  <a:cubicBezTo>
                    <a:pt x="1393" y="1"/>
                    <a:pt x="1347" y="24"/>
                    <a:pt x="1347" y="69"/>
                  </a:cubicBezTo>
                  <a:cubicBezTo>
                    <a:pt x="1324" y="1142"/>
                    <a:pt x="1324" y="2215"/>
                    <a:pt x="1256" y="3265"/>
                  </a:cubicBezTo>
                  <a:cubicBezTo>
                    <a:pt x="1187" y="3813"/>
                    <a:pt x="1165" y="4337"/>
                    <a:pt x="1028" y="4840"/>
                  </a:cubicBezTo>
                  <a:cubicBezTo>
                    <a:pt x="959" y="5091"/>
                    <a:pt x="868" y="5342"/>
                    <a:pt x="731" y="5524"/>
                  </a:cubicBezTo>
                  <a:cubicBezTo>
                    <a:pt x="598" y="5676"/>
                    <a:pt x="419" y="5764"/>
                    <a:pt x="232" y="5764"/>
                  </a:cubicBezTo>
                  <a:cubicBezTo>
                    <a:pt x="193" y="5764"/>
                    <a:pt x="154" y="5760"/>
                    <a:pt x="115" y="5753"/>
                  </a:cubicBezTo>
                  <a:lnTo>
                    <a:pt x="92" y="5753"/>
                  </a:lnTo>
                  <a:cubicBezTo>
                    <a:pt x="85" y="5746"/>
                    <a:pt x="76" y="5743"/>
                    <a:pt x="68" y="5743"/>
                  </a:cubicBezTo>
                  <a:cubicBezTo>
                    <a:pt x="46" y="5743"/>
                    <a:pt x="23" y="5759"/>
                    <a:pt x="23" y="5775"/>
                  </a:cubicBezTo>
                  <a:cubicBezTo>
                    <a:pt x="0" y="5821"/>
                    <a:pt x="23" y="5844"/>
                    <a:pt x="46" y="5867"/>
                  </a:cubicBezTo>
                  <a:cubicBezTo>
                    <a:pt x="134" y="5907"/>
                    <a:pt x="226" y="5926"/>
                    <a:pt x="318" y="5926"/>
                  </a:cubicBezTo>
                  <a:cubicBezTo>
                    <a:pt x="534" y="5926"/>
                    <a:pt x="746" y="5822"/>
                    <a:pt x="891" y="5661"/>
                  </a:cubicBezTo>
                  <a:cubicBezTo>
                    <a:pt x="1096" y="5456"/>
                    <a:pt x="1210" y="5182"/>
                    <a:pt x="1301" y="4908"/>
                  </a:cubicBezTo>
                  <a:cubicBezTo>
                    <a:pt x="1461" y="4383"/>
                    <a:pt x="1507" y="3835"/>
                    <a:pt x="1530" y="3288"/>
                  </a:cubicBezTo>
                  <a:cubicBezTo>
                    <a:pt x="1598" y="2215"/>
                    <a:pt x="1575" y="1142"/>
                    <a:pt x="1484" y="46"/>
                  </a:cubicBezTo>
                  <a:cubicBezTo>
                    <a:pt x="1484" y="24"/>
                    <a:pt x="1461" y="1"/>
                    <a:pt x="1416" y="1"/>
                  </a:cubicBezTo>
                  <a:close/>
                </a:path>
              </a:pathLst>
            </a:custGeom>
            <a:solidFill>
              <a:srgbClr val="73D7EE"/>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5" name="Google Shape;2973;p34"/>
            <p:cNvSpPr/>
            <p:nvPr/>
          </p:nvSpPr>
          <p:spPr>
            <a:xfrm>
              <a:off x="7306235" y="3697390"/>
              <a:ext cx="50381" cy="84100"/>
            </a:xfrm>
            <a:custGeom>
              <a:avLst/>
              <a:ahLst/>
              <a:rect l="l" t="t" r="r" b="b"/>
              <a:pathLst>
                <a:path w="2809" h="4689" extrusionOk="0">
                  <a:moveTo>
                    <a:pt x="2717" y="1"/>
                  </a:moveTo>
                  <a:cubicBezTo>
                    <a:pt x="2672" y="1"/>
                    <a:pt x="2649" y="23"/>
                    <a:pt x="2649" y="69"/>
                  </a:cubicBezTo>
                  <a:cubicBezTo>
                    <a:pt x="2626" y="297"/>
                    <a:pt x="2626" y="548"/>
                    <a:pt x="2603" y="777"/>
                  </a:cubicBezTo>
                  <a:cubicBezTo>
                    <a:pt x="2557" y="982"/>
                    <a:pt x="2557" y="1233"/>
                    <a:pt x="2489" y="1439"/>
                  </a:cubicBezTo>
                  <a:lnTo>
                    <a:pt x="2398" y="1781"/>
                  </a:lnTo>
                  <a:lnTo>
                    <a:pt x="2283" y="2101"/>
                  </a:lnTo>
                  <a:cubicBezTo>
                    <a:pt x="2261" y="2215"/>
                    <a:pt x="2215" y="2306"/>
                    <a:pt x="2169" y="2420"/>
                  </a:cubicBezTo>
                  <a:cubicBezTo>
                    <a:pt x="2101" y="2511"/>
                    <a:pt x="2078" y="2625"/>
                    <a:pt x="2010" y="2717"/>
                  </a:cubicBezTo>
                  <a:cubicBezTo>
                    <a:pt x="1781" y="3105"/>
                    <a:pt x="1507" y="3470"/>
                    <a:pt x="1165" y="3767"/>
                  </a:cubicBezTo>
                  <a:cubicBezTo>
                    <a:pt x="846" y="4086"/>
                    <a:pt x="457" y="4360"/>
                    <a:pt x="69" y="4543"/>
                  </a:cubicBezTo>
                  <a:lnTo>
                    <a:pt x="47" y="4566"/>
                  </a:lnTo>
                  <a:cubicBezTo>
                    <a:pt x="24" y="4566"/>
                    <a:pt x="1" y="4611"/>
                    <a:pt x="24" y="4634"/>
                  </a:cubicBezTo>
                  <a:cubicBezTo>
                    <a:pt x="24" y="4668"/>
                    <a:pt x="48" y="4689"/>
                    <a:pt x="79" y="4689"/>
                  </a:cubicBezTo>
                  <a:cubicBezTo>
                    <a:pt x="91" y="4689"/>
                    <a:pt x="103" y="4686"/>
                    <a:pt x="115" y="4680"/>
                  </a:cubicBezTo>
                  <a:cubicBezTo>
                    <a:pt x="572" y="4543"/>
                    <a:pt x="982" y="4292"/>
                    <a:pt x="1348" y="3972"/>
                  </a:cubicBezTo>
                  <a:cubicBezTo>
                    <a:pt x="1713" y="3653"/>
                    <a:pt x="2032" y="3287"/>
                    <a:pt x="2261" y="2854"/>
                  </a:cubicBezTo>
                  <a:cubicBezTo>
                    <a:pt x="2329" y="2740"/>
                    <a:pt x="2375" y="2625"/>
                    <a:pt x="2420" y="2534"/>
                  </a:cubicBezTo>
                  <a:cubicBezTo>
                    <a:pt x="2466" y="2420"/>
                    <a:pt x="2512" y="2306"/>
                    <a:pt x="2557" y="2192"/>
                  </a:cubicBezTo>
                  <a:lnTo>
                    <a:pt x="2672" y="1849"/>
                  </a:lnTo>
                  <a:lnTo>
                    <a:pt x="2740" y="1484"/>
                  </a:lnTo>
                  <a:cubicBezTo>
                    <a:pt x="2763" y="1370"/>
                    <a:pt x="2763" y="1256"/>
                    <a:pt x="2786" y="1142"/>
                  </a:cubicBezTo>
                  <a:lnTo>
                    <a:pt x="2808" y="777"/>
                  </a:lnTo>
                  <a:cubicBezTo>
                    <a:pt x="2808" y="548"/>
                    <a:pt x="2786" y="297"/>
                    <a:pt x="2786" y="69"/>
                  </a:cubicBezTo>
                  <a:cubicBezTo>
                    <a:pt x="2763" y="23"/>
                    <a:pt x="2740" y="1"/>
                    <a:pt x="2717" y="1"/>
                  </a:cubicBezTo>
                  <a:close/>
                </a:path>
              </a:pathLst>
            </a:custGeom>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6" name="Google Shape;2974;p34"/>
            <p:cNvSpPr/>
            <p:nvPr/>
          </p:nvSpPr>
          <p:spPr>
            <a:xfrm>
              <a:off x="7643214" y="3697390"/>
              <a:ext cx="50363" cy="84118"/>
            </a:xfrm>
            <a:custGeom>
              <a:avLst/>
              <a:ahLst/>
              <a:rect l="l" t="t" r="r" b="b"/>
              <a:pathLst>
                <a:path w="2808" h="4690" extrusionOk="0">
                  <a:moveTo>
                    <a:pt x="114" y="1"/>
                  </a:moveTo>
                  <a:cubicBezTo>
                    <a:pt x="69" y="1"/>
                    <a:pt x="46" y="23"/>
                    <a:pt x="46" y="69"/>
                  </a:cubicBezTo>
                  <a:cubicBezTo>
                    <a:pt x="23" y="297"/>
                    <a:pt x="0" y="548"/>
                    <a:pt x="0" y="777"/>
                  </a:cubicBezTo>
                  <a:lnTo>
                    <a:pt x="23" y="1142"/>
                  </a:lnTo>
                  <a:cubicBezTo>
                    <a:pt x="46" y="1256"/>
                    <a:pt x="46" y="1370"/>
                    <a:pt x="91" y="1484"/>
                  </a:cubicBezTo>
                  <a:lnTo>
                    <a:pt x="160" y="1849"/>
                  </a:lnTo>
                  <a:lnTo>
                    <a:pt x="251" y="2192"/>
                  </a:lnTo>
                  <a:cubicBezTo>
                    <a:pt x="297" y="2306"/>
                    <a:pt x="343" y="2420"/>
                    <a:pt x="388" y="2534"/>
                  </a:cubicBezTo>
                  <a:cubicBezTo>
                    <a:pt x="457" y="2625"/>
                    <a:pt x="480" y="2740"/>
                    <a:pt x="548" y="2854"/>
                  </a:cubicBezTo>
                  <a:cubicBezTo>
                    <a:pt x="776" y="3287"/>
                    <a:pt x="1096" y="3653"/>
                    <a:pt x="1461" y="3972"/>
                  </a:cubicBezTo>
                  <a:cubicBezTo>
                    <a:pt x="1826" y="4292"/>
                    <a:pt x="2237" y="4543"/>
                    <a:pt x="2716" y="4680"/>
                  </a:cubicBezTo>
                  <a:cubicBezTo>
                    <a:pt x="2723" y="4686"/>
                    <a:pt x="2732" y="4689"/>
                    <a:pt x="2741" y="4689"/>
                  </a:cubicBezTo>
                  <a:cubicBezTo>
                    <a:pt x="2762" y="4689"/>
                    <a:pt x="2785" y="4673"/>
                    <a:pt x="2785" y="4657"/>
                  </a:cubicBezTo>
                  <a:cubicBezTo>
                    <a:pt x="2808" y="4611"/>
                    <a:pt x="2785" y="4566"/>
                    <a:pt x="2762" y="4566"/>
                  </a:cubicBezTo>
                  <a:cubicBezTo>
                    <a:pt x="2351" y="4360"/>
                    <a:pt x="1963" y="4086"/>
                    <a:pt x="1644" y="3767"/>
                  </a:cubicBezTo>
                  <a:cubicBezTo>
                    <a:pt x="1301" y="3470"/>
                    <a:pt x="1027" y="3105"/>
                    <a:pt x="799" y="2717"/>
                  </a:cubicBezTo>
                  <a:cubicBezTo>
                    <a:pt x="731" y="2625"/>
                    <a:pt x="708" y="2511"/>
                    <a:pt x="639" y="2420"/>
                  </a:cubicBezTo>
                  <a:cubicBezTo>
                    <a:pt x="594" y="2306"/>
                    <a:pt x="548" y="2215"/>
                    <a:pt x="525" y="2101"/>
                  </a:cubicBezTo>
                  <a:lnTo>
                    <a:pt x="411" y="1781"/>
                  </a:lnTo>
                  <a:lnTo>
                    <a:pt x="320" y="1439"/>
                  </a:lnTo>
                  <a:cubicBezTo>
                    <a:pt x="251" y="1233"/>
                    <a:pt x="251" y="982"/>
                    <a:pt x="206" y="777"/>
                  </a:cubicBezTo>
                  <a:cubicBezTo>
                    <a:pt x="183" y="548"/>
                    <a:pt x="183" y="297"/>
                    <a:pt x="183" y="69"/>
                  </a:cubicBezTo>
                  <a:cubicBezTo>
                    <a:pt x="183" y="23"/>
                    <a:pt x="137" y="1"/>
                    <a:pt x="114" y="1"/>
                  </a:cubicBezTo>
                  <a:close/>
                </a:path>
              </a:pathLst>
            </a:custGeom>
            <a:solidFill>
              <a:srgbClr val="73D7EE"/>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7" name="Google Shape;2975;p34"/>
            <p:cNvSpPr/>
            <p:nvPr/>
          </p:nvSpPr>
          <p:spPr>
            <a:xfrm>
              <a:off x="7263669" y="3233730"/>
              <a:ext cx="157188" cy="447493"/>
            </a:xfrm>
            <a:custGeom>
              <a:avLst/>
              <a:ahLst/>
              <a:rect l="l" t="t" r="r" b="b"/>
              <a:pathLst>
                <a:path w="8764" h="24950" extrusionOk="0">
                  <a:moveTo>
                    <a:pt x="6416" y="1"/>
                  </a:moveTo>
                  <a:cubicBezTo>
                    <a:pt x="6148" y="1"/>
                    <a:pt x="5939" y="37"/>
                    <a:pt x="5866" y="79"/>
                  </a:cubicBezTo>
                  <a:cubicBezTo>
                    <a:pt x="5547" y="216"/>
                    <a:pt x="5204" y="421"/>
                    <a:pt x="4999" y="627"/>
                  </a:cubicBezTo>
                  <a:cubicBezTo>
                    <a:pt x="4520" y="1106"/>
                    <a:pt x="4086" y="1608"/>
                    <a:pt x="3698" y="2156"/>
                  </a:cubicBezTo>
                  <a:cubicBezTo>
                    <a:pt x="2922" y="3229"/>
                    <a:pt x="2351" y="4370"/>
                    <a:pt x="1872" y="5534"/>
                  </a:cubicBezTo>
                  <a:cubicBezTo>
                    <a:pt x="1415" y="6698"/>
                    <a:pt x="1050" y="7839"/>
                    <a:pt x="776" y="9004"/>
                  </a:cubicBezTo>
                  <a:cubicBezTo>
                    <a:pt x="639" y="9551"/>
                    <a:pt x="502" y="10145"/>
                    <a:pt x="388" y="10693"/>
                  </a:cubicBezTo>
                  <a:cubicBezTo>
                    <a:pt x="343" y="10989"/>
                    <a:pt x="297" y="11263"/>
                    <a:pt x="251" y="11560"/>
                  </a:cubicBezTo>
                  <a:lnTo>
                    <a:pt x="114" y="12473"/>
                  </a:lnTo>
                  <a:cubicBezTo>
                    <a:pt x="114" y="12610"/>
                    <a:pt x="91" y="12770"/>
                    <a:pt x="69" y="12929"/>
                  </a:cubicBezTo>
                  <a:lnTo>
                    <a:pt x="46" y="13363"/>
                  </a:lnTo>
                  <a:cubicBezTo>
                    <a:pt x="23" y="13660"/>
                    <a:pt x="0" y="13957"/>
                    <a:pt x="0" y="14253"/>
                  </a:cubicBezTo>
                  <a:cubicBezTo>
                    <a:pt x="0" y="14824"/>
                    <a:pt x="0" y="15395"/>
                    <a:pt x="46" y="15942"/>
                  </a:cubicBezTo>
                  <a:cubicBezTo>
                    <a:pt x="114" y="17061"/>
                    <a:pt x="274" y="18111"/>
                    <a:pt x="502" y="19115"/>
                  </a:cubicBezTo>
                  <a:cubicBezTo>
                    <a:pt x="708" y="20142"/>
                    <a:pt x="1004" y="21078"/>
                    <a:pt x="1347" y="21991"/>
                  </a:cubicBezTo>
                  <a:cubicBezTo>
                    <a:pt x="1438" y="22219"/>
                    <a:pt x="1529" y="22448"/>
                    <a:pt x="1621" y="22676"/>
                  </a:cubicBezTo>
                  <a:cubicBezTo>
                    <a:pt x="1712" y="22904"/>
                    <a:pt x="1803" y="23110"/>
                    <a:pt x="1895" y="23315"/>
                  </a:cubicBezTo>
                  <a:cubicBezTo>
                    <a:pt x="2100" y="23749"/>
                    <a:pt x="2328" y="24160"/>
                    <a:pt x="2579" y="24593"/>
                  </a:cubicBezTo>
                  <a:cubicBezTo>
                    <a:pt x="2726" y="24830"/>
                    <a:pt x="2956" y="24950"/>
                    <a:pt x="3212" y="24950"/>
                  </a:cubicBezTo>
                  <a:cubicBezTo>
                    <a:pt x="3474" y="24950"/>
                    <a:pt x="3763" y="24824"/>
                    <a:pt x="4017" y="24570"/>
                  </a:cubicBezTo>
                  <a:cubicBezTo>
                    <a:pt x="4405" y="24182"/>
                    <a:pt x="4565" y="23589"/>
                    <a:pt x="4474" y="23110"/>
                  </a:cubicBezTo>
                  <a:lnTo>
                    <a:pt x="4451" y="23041"/>
                  </a:lnTo>
                  <a:lnTo>
                    <a:pt x="4200" y="21694"/>
                  </a:lnTo>
                  <a:cubicBezTo>
                    <a:pt x="4109" y="21238"/>
                    <a:pt x="4017" y="20781"/>
                    <a:pt x="3949" y="20325"/>
                  </a:cubicBezTo>
                  <a:cubicBezTo>
                    <a:pt x="3789" y="19412"/>
                    <a:pt x="3652" y="18499"/>
                    <a:pt x="3561" y="17563"/>
                  </a:cubicBezTo>
                  <a:cubicBezTo>
                    <a:pt x="3470" y="16650"/>
                    <a:pt x="3401" y="15714"/>
                    <a:pt x="3401" y="14801"/>
                  </a:cubicBezTo>
                  <a:cubicBezTo>
                    <a:pt x="3378" y="14345"/>
                    <a:pt x="3424" y="13865"/>
                    <a:pt x="3424" y="13409"/>
                  </a:cubicBezTo>
                  <a:cubicBezTo>
                    <a:pt x="3424" y="13181"/>
                    <a:pt x="3447" y="12952"/>
                    <a:pt x="3470" y="12724"/>
                  </a:cubicBezTo>
                  <a:lnTo>
                    <a:pt x="3492" y="12404"/>
                  </a:lnTo>
                  <a:cubicBezTo>
                    <a:pt x="3515" y="12290"/>
                    <a:pt x="3538" y="12176"/>
                    <a:pt x="3538" y="12062"/>
                  </a:cubicBezTo>
                  <a:lnTo>
                    <a:pt x="3629" y="11400"/>
                  </a:lnTo>
                  <a:lnTo>
                    <a:pt x="3766" y="10647"/>
                  </a:lnTo>
                  <a:cubicBezTo>
                    <a:pt x="3858" y="10145"/>
                    <a:pt x="3949" y="9665"/>
                    <a:pt x="4040" y="9186"/>
                  </a:cubicBezTo>
                  <a:cubicBezTo>
                    <a:pt x="4268" y="8227"/>
                    <a:pt x="4497" y="7269"/>
                    <a:pt x="4771" y="6333"/>
                  </a:cubicBezTo>
                  <a:cubicBezTo>
                    <a:pt x="5067" y="5443"/>
                    <a:pt x="5387" y="4530"/>
                    <a:pt x="5775" y="3754"/>
                  </a:cubicBezTo>
                  <a:cubicBezTo>
                    <a:pt x="5980" y="3343"/>
                    <a:pt x="6186" y="2978"/>
                    <a:pt x="6414" y="2635"/>
                  </a:cubicBezTo>
                  <a:cubicBezTo>
                    <a:pt x="6642" y="2293"/>
                    <a:pt x="7008" y="1791"/>
                    <a:pt x="7281" y="1631"/>
                  </a:cubicBezTo>
                  <a:cubicBezTo>
                    <a:pt x="7532" y="1471"/>
                    <a:pt x="8331" y="1357"/>
                    <a:pt x="8331" y="1357"/>
                  </a:cubicBezTo>
                  <a:cubicBezTo>
                    <a:pt x="8422" y="1457"/>
                    <a:pt x="8496" y="1500"/>
                    <a:pt x="8547" y="1500"/>
                  </a:cubicBezTo>
                  <a:cubicBezTo>
                    <a:pt x="8764" y="1500"/>
                    <a:pt x="8564" y="715"/>
                    <a:pt x="7510" y="216"/>
                  </a:cubicBezTo>
                  <a:cubicBezTo>
                    <a:pt x="7148" y="54"/>
                    <a:pt x="6739" y="1"/>
                    <a:pt x="6416"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8" name="Google Shape;2976;p34"/>
            <p:cNvSpPr/>
            <p:nvPr/>
          </p:nvSpPr>
          <p:spPr>
            <a:xfrm>
              <a:off x="7279633" y="3256350"/>
              <a:ext cx="528526" cy="484405"/>
            </a:xfrm>
            <a:custGeom>
              <a:avLst/>
              <a:ahLst/>
              <a:rect l="l" t="t" r="r" b="b"/>
              <a:pathLst>
                <a:path w="29468" h="27008" extrusionOk="0">
                  <a:moveTo>
                    <a:pt x="9767" y="0"/>
                  </a:moveTo>
                  <a:cubicBezTo>
                    <a:pt x="8831" y="0"/>
                    <a:pt x="7609" y="29"/>
                    <a:pt x="5981" y="119"/>
                  </a:cubicBezTo>
                  <a:cubicBezTo>
                    <a:pt x="5981" y="119"/>
                    <a:pt x="2055" y="1283"/>
                    <a:pt x="480" y="13586"/>
                  </a:cubicBezTo>
                  <a:lnTo>
                    <a:pt x="23" y="23971"/>
                  </a:lnTo>
                  <a:cubicBezTo>
                    <a:pt x="0" y="24473"/>
                    <a:pt x="297" y="24907"/>
                    <a:pt x="754" y="25067"/>
                  </a:cubicBezTo>
                  <a:cubicBezTo>
                    <a:pt x="2465" y="25660"/>
                    <a:pt x="6871" y="26961"/>
                    <a:pt x="12121" y="27007"/>
                  </a:cubicBezTo>
                  <a:lnTo>
                    <a:pt x="12303" y="27007"/>
                  </a:lnTo>
                  <a:cubicBezTo>
                    <a:pt x="19059" y="26961"/>
                    <a:pt x="23921" y="24656"/>
                    <a:pt x="23921" y="24656"/>
                  </a:cubicBezTo>
                  <a:lnTo>
                    <a:pt x="22985" y="13221"/>
                  </a:lnTo>
                  <a:lnTo>
                    <a:pt x="22985" y="13221"/>
                  </a:lnTo>
                  <a:cubicBezTo>
                    <a:pt x="23067" y="13225"/>
                    <a:pt x="23149" y="13228"/>
                    <a:pt x="23231" y="13228"/>
                  </a:cubicBezTo>
                  <a:cubicBezTo>
                    <a:pt x="26265" y="13228"/>
                    <a:pt x="29468" y="10025"/>
                    <a:pt x="29468" y="10025"/>
                  </a:cubicBezTo>
                  <a:cubicBezTo>
                    <a:pt x="29468" y="10025"/>
                    <a:pt x="27391" y="941"/>
                    <a:pt x="21114" y="279"/>
                  </a:cubicBezTo>
                  <a:cubicBezTo>
                    <a:pt x="18869" y="63"/>
                    <a:pt x="16756" y="4"/>
                    <a:pt x="15135" y="4"/>
                  </a:cubicBezTo>
                  <a:cubicBezTo>
                    <a:pt x="13674" y="4"/>
                    <a:pt x="12612" y="52"/>
                    <a:pt x="12212" y="73"/>
                  </a:cubicBezTo>
                  <a:cubicBezTo>
                    <a:pt x="11699" y="48"/>
                    <a:pt x="10969" y="0"/>
                    <a:pt x="9767" y="0"/>
                  </a:cubicBezTo>
                  <a:close/>
                </a:path>
              </a:pathLst>
            </a:custGeom>
            <a:solidFill>
              <a:srgbClr val="C8E1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29" name="Google Shape;2977;p34"/>
            <p:cNvSpPr/>
            <p:nvPr/>
          </p:nvSpPr>
          <p:spPr>
            <a:xfrm>
              <a:off x="7391816" y="3257301"/>
              <a:ext cx="192019" cy="94126"/>
            </a:xfrm>
            <a:custGeom>
              <a:avLst/>
              <a:ahLst/>
              <a:rect l="l" t="t" r="r" b="b"/>
              <a:pathLst>
                <a:path w="10706" h="5248" extrusionOk="0">
                  <a:moveTo>
                    <a:pt x="5436" y="0"/>
                  </a:moveTo>
                  <a:cubicBezTo>
                    <a:pt x="4170" y="0"/>
                    <a:pt x="2736" y="76"/>
                    <a:pt x="1210" y="340"/>
                  </a:cubicBezTo>
                  <a:cubicBezTo>
                    <a:pt x="0" y="568"/>
                    <a:pt x="0" y="1527"/>
                    <a:pt x="0" y="1527"/>
                  </a:cubicBezTo>
                  <a:cubicBezTo>
                    <a:pt x="0" y="3581"/>
                    <a:pt x="1690" y="5247"/>
                    <a:pt x="3744" y="5247"/>
                  </a:cubicBezTo>
                  <a:lnTo>
                    <a:pt x="6277" y="5247"/>
                  </a:lnTo>
                  <a:cubicBezTo>
                    <a:pt x="8651" y="5247"/>
                    <a:pt x="10614" y="3581"/>
                    <a:pt x="10614" y="1184"/>
                  </a:cubicBezTo>
                  <a:cubicBezTo>
                    <a:pt x="10614" y="1184"/>
                    <a:pt x="10706" y="134"/>
                    <a:pt x="9427" y="134"/>
                  </a:cubicBezTo>
                  <a:cubicBezTo>
                    <a:pt x="8514" y="134"/>
                    <a:pt x="7124" y="0"/>
                    <a:pt x="543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0" name="Google Shape;2978;p34"/>
            <p:cNvSpPr/>
            <p:nvPr/>
          </p:nvSpPr>
          <p:spPr>
            <a:xfrm>
              <a:off x="7687843" y="3434922"/>
              <a:ext cx="138786" cy="62272"/>
            </a:xfrm>
            <a:custGeom>
              <a:avLst/>
              <a:ahLst/>
              <a:rect l="l" t="t" r="r" b="b"/>
              <a:pathLst>
                <a:path w="7738" h="3472" extrusionOk="0">
                  <a:moveTo>
                    <a:pt x="6573" y="1"/>
                  </a:moveTo>
                  <a:cubicBezTo>
                    <a:pt x="6509" y="1"/>
                    <a:pt x="6446" y="16"/>
                    <a:pt x="6391" y="47"/>
                  </a:cubicBezTo>
                  <a:cubicBezTo>
                    <a:pt x="5592" y="549"/>
                    <a:pt x="3082" y="1919"/>
                    <a:pt x="411" y="1965"/>
                  </a:cubicBezTo>
                  <a:cubicBezTo>
                    <a:pt x="206" y="1987"/>
                    <a:pt x="23" y="2147"/>
                    <a:pt x="23" y="2353"/>
                  </a:cubicBezTo>
                  <a:lnTo>
                    <a:pt x="0" y="3060"/>
                  </a:lnTo>
                  <a:cubicBezTo>
                    <a:pt x="0" y="3288"/>
                    <a:pt x="183" y="3471"/>
                    <a:pt x="388" y="3471"/>
                  </a:cubicBezTo>
                  <a:cubicBezTo>
                    <a:pt x="3515" y="3403"/>
                    <a:pt x="6231" y="1850"/>
                    <a:pt x="7167" y="1348"/>
                  </a:cubicBezTo>
                  <a:cubicBezTo>
                    <a:pt x="7738" y="1029"/>
                    <a:pt x="6916" y="161"/>
                    <a:pt x="6916" y="161"/>
                  </a:cubicBezTo>
                  <a:cubicBezTo>
                    <a:pt x="6826" y="56"/>
                    <a:pt x="6697" y="1"/>
                    <a:pt x="657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1" name="Google Shape;2979;p34"/>
            <p:cNvSpPr/>
            <p:nvPr/>
          </p:nvSpPr>
          <p:spPr>
            <a:xfrm>
              <a:off x="7584252" y="3252278"/>
              <a:ext cx="158856" cy="417505"/>
            </a:xfrm>
            <a:custGeom>
              <a:avLst/>
              <a:ahLst/>
              <a:rect l="l" t="t" r="r" b="b"/>
              <a:pathLst>
                <a:path w="8857" h="23278" extrusionOk="0">
                  <a:moveTo>
                    <a:pt x="4087" y="1"/>
                  </a:moveTo>
                  <a:cubicBezTo>
                    <a:pt x="3561" y="1"/>
                    <a:pt x="3120" y="102"/>
                    <a:pt x="3013" y="163"/>
                  </a:cubicBezTo>
                  <a:cubicBezTo>
                    <a:pt x="2694" y="323"/>
                    <a:pt x="2351" y="551"/>
                    <a:pt x="2192" y="780"/>
                  </a:cubicBezTo>
                  <a:cubicBezTo>
                    <a:pt x="1804" y="1259"/>
                    <a:pt x="1484" y="1784"/>
                    <a:pt x="1210" y="2309"/>
                  </a:cubicBezTo>
                  <a:cubicBezTo>
                    <a:pt x="662" y="3404"/>
                    <a:pt x="388" y="4523"/>
                    <a:pt x="206" y="5641"/>
                  </a:cubicBezTo>
                  <a:cubicBezTo>
                    <a:pt x="23" y="6760"/>
                    <a:pt x="0" y="7855"/>
                    <a:pt x="23" y="8951"/>
                  </a:cubicBezTo>
                  <a:cubicBezTo>
                    <a:pt x="46" y="9476"/>
                    <a:pt x="69" y="10024"/>
                    <a:pt x="137" y="10549"/>
                  </a:cubicBezTo>
                  <a:cubicBezTo>
                    <a:pt x="160" y="10823"/>
                    <a:pt x="183" y="11074"/>
                    <a:pt x="229" y="11348"/>
                  </a:cubicBezTo>
                  <a:lnTo>
                    <a:pt x="388" y="12192"/>
                  </a:lnTo>
                  <a:cubicBezTo>
                    <a:pt x="411" y="12352"/>
                    <a:pt x="434" y="12489"/>
                    <a:pt x="457" y="12626"/>
                  </a:cubicBezTo>
                  <a:lnTo>
                    <a:pt x="571" y="13037"/>
                  </a:lnTo>
                  <a:cubicBezTo>
                    <a:pt x="639" y="13311"/>
                    <a:pt x="708" y="13585"/>
                    <a:pt x="799" y="13858"/>
                  </a:cubicBezTo>
                  <a:cubicBezTo>
                    <a:pt x="982" y="14383"/>
                    <a:pt x="1142" y="14908"/>
                    <a:pt x="1370" y="15411"/>
                  </a:cubicBezTo>
                  <a:cubicBezTo>
                    <a:pt x="1781" y="16415"/>
                    <a:pt x="2306" y="17351"/>
                    <a:pt x="2876" y="18264"/>
                  </a:cubicBezTo>
                  <a:cubicBezTo>
                    <a:pt x="3424" y="19154"/>
                    <a:pt x="4063" y="19998"/>
                    <a:pt x="4725" y="20797"/>
                  </a:cubicBezTo>
                  <a:cubicBezTo>
                    <a:pt x="4885" y="20980"/>
                    <a:pt x="5068" y="21185"/>
                    <a:pt x="5227" y="21368"/>
                  </a:cubicBezTo>
                  <a:cubicBezTo>
                    <a:pt x="5410" y="21573"/>
                    <a:pt x="5593" y="21756"/>
                    <a:pt x="5775" y="21939"/>
                  </a:cubicBezTo>
                  <a:cubicBezTo>
                    <a:pt x="6140" y="22327"/>
                    <a:pt x="6483" y="22669"/>
                    <a:pt x="6916" y="23011"/>
                  </a:cubicBezTo>
                  <a:cubicBezTo>
                    <a:pt x="7134" y="23189"/>
                    <a:pt x="7390" y="23277"/>
                    <a:pt x="7644" y="23277"/>
                  </a:cubicBezTo>
                  <a:cubicBezTo>
                    <a:pt x="7976" y="23277"/>
                    <a:pt x="8304" y="23126"/>
                    <a:pt x="8537" y="22829"/>
                  </a:cubicBezTo>
                  <a:cubicBezTo>
                    <a:pt x="8834" y="22418"/>
                    <a:pt x="8857" y="21870"/>
                    <a:pt x="8605" y="21436"/>
                  </a:cubicBezTo>
                  <a:lnTo>
                    <a:pt x="8560" y="21368"/>
                  </a:lnTo>
                  <a:lnTo>
                    <a:pt x="7829" y="20181"/>
                  </a:lnTo>
                  <a:cubicBezTo>
                    <a:pt x="7601" y="19770"/>
                    <a:pt x="7350" y="19359"/>
                    <a:pt x="7122" y="18948"/>
                  </a:cubicBezTo>
                  <a:cubicBezTo>
                    <a:pt x="6665" y="18127"/>
                    <a:pt x="6232" y="17305"/>
                    <a:pt x="5844" y="16461"/>
                  </a:cubicBezTo>
                  <a:cubicBezTo>
                    <a:pt x="5456" y="15639"/>
                    <a:pt x="5090" y="14794"/>
                    <a:pt x="4794" y="13950"/>
                  </a:cubicBezTo>
                  <a:cubicBezTo>
                    <a:pt x="4634" y="13516"/>
                    <a:pt x="4543" y="13105"/>
                    <a:pt x="4406" y="12672"/>
                  </a:cubicBezTo>
                  <a:cubicBezTo>
                    <a:pt x="4337" y="12466"/>
                    <a:pt x="4292" y="12261"/>
                    <a:pt x="4246" y="12055"/>
                  </a:cubicBezTo>
                  <a:lnTo>
                    <a:pt x="4177" y="11736"/>
                  </a:lnTo>
                  <a:cubicBezTo>
                    <a:pt x="4155" y="11622"/>
                    <a:pt x="4132" y="11530"/>
                    <a:pt x="4109" y="11416"/>
                  </a:cubicBezTo>
                  <a:lnTo>
                    <a:pt x="4018" y="10800"/>
                  </a:lnTo>
                  <a:lnTo>
                    <a:pt x="3926" y="10115"/>
                  </a:lnTo>
                  <a:cubicBezTo>
                    <a:pt x="3858" y="9636"/>
                    <a:pt x="3835" y="9179"/>
                    <a:pt x="3789" y="8723"/>
                  </a:cubicBezTo>
                  <a:cubicBezTo>
                    <a:pt x="3744" y="7810"/>
                    <a:pt x="3698" y="6920"/>
                    <a:pt x="3721" y="6029"/>
                  </a:cubicBezTo>
                  <a:cubicBezTo>
                    <a:pt x="3767" y="5162"/>
                    <a:pt x="3858" y="4317"/>
                    <a:pt x="4063" y="3541"/>
                  </a:cubicBezTo>
                  <a:cubicBezTo>
                    <a:pt x="4155" y="3153"/>
                    <a:pt x="4269" y="2788"/>
                    <a:pt x="4428" y="2446"/>
                  </a:cubicBezTo>
                  <a:cubicBezTo>
                    <a:pt x="4565" y="2103"/>
                    <a:pt x="4839" y="1601"/>
                    <a:pt x="5068" y="1419"/>
                  </a:cubicBezTo>
                  <a:cubicBezTo>
                    <a:pt x="5341" y="1236"/>
                    <a:pt x="6186" y="1053"/>
                    <a:pt x="6186" y="1053"/>
                  </a:cubicBezTo>
                  <a:cubicBezTo>
                    <a:pt x="6307" y="1123"/>
                    <a:pt x="6397" y="1154"/>
                    <a:pt x="6457" y="1154"/>
                  </a:cubicBezTo>
                  <a:cubicBezTo>
                    <a:pt x="6746" y="1154"/>
                    <a:pt x="6290" y="436"/>
                    <a:pt x="4908" y="95"/>
                  </a:cubicBezTo>
                  <a:cubicBezTo>
                    <a:pt x="4634" y="26"/>
                    <a:pt x="4350" y="1"/>
                    <a:pt x="4087"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2" name="Google Shape;2980;p34"/>
            <p:cNvSpPr/>
            <p:nvPr/>
          </p:nvSpPr>
          <p:spPr>
            <a:xfrm>
              <a:off x="7596127" y="3372498"/>
              <a:ext cx="259564" cy="297049"/>
            </a:xfrm>
            <a:custGeom>
              <a:avLst/>
              <a:ahLst/>
              <a:rect l="l" t="t" r="r" b="b"/>
              <a:pathLst>
                <a:path w="14472" h="16562" extrusionOk="0">
                  <a:moveTo>
                    <a:pt x="3399" y="1"/>
                  </a:moveTo>
                  <a:cubicBezTo>
                    <a:pt x="2909" y="1"/>
                    <a:pt x="2416" y="122"/>
                    <a:pt x="1963" y="377"/>
                  </a:cubicBezTo>
                  <a:cubicBezTo>
                    <a:pt x="525" y="1176"/>
                    <a:pt x="0" y="3002"/>
                    <a:pt x="799" y="4440"/>
                  </a:cubicBezTo>
                  <a:lnTo>
                    <a:pt x="6391" y="14483"/>
                  </a:lnTo>
                  <a:cubicBezTo>
                    <a:pt x="6505" y="14689"/>
                    <a:pt x="6642" y="14894"/>
                    <a:pt x="6802" y="15100"/>
                  </a:cubicBezTo>
                  <a:cubicBezTo>
                    <a:pt x="7609" y="16061"/>
                    <a:pt x="8769" y="16561"/>
                    <a:pt x="9934" y="16561"/>
                  </a:cubicBezTo>
                  <a:cubicBezTo>
                    <a:pt x="10844" y="16561"/>
                    <a:pt x="11758" y="16255"/>
                    <a:pt x="12509" y="15625"/>
                  </a:cubicBezTo>
                  <a:cubicBezTo>
                    <a:pt x="14220" y="14187"/>
                    <a:pt x="14472" y="11653"/>
                    <a:pt x="13034" y="9918"/>
                  </a:cubicBezTo>
                  <a:lnTo>
                    <a:pt x="5707" y="1085"/>
                  </a:lnTo>
                  <a:cubicBezTo>
                    <a:pt x="5123" y="384"/>
                    <a:pt x="4268" y="1"/>
                    <a:pt x="3399" y="1"/>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3" name="Google Shape;2981;p34"/>
            <p:cNvSpPr/>
            <p:nvPr/>
          </p:nvSpPr>
          <p:spPr>
            <a:xfrm>
              <a:off x="7713225" y="3563089"/>
              <a:ext cx="176863" cy="148220"/>
            </a:xfrm>
            <a:custGeom>
              <a:avLst/>
              <a:ahLst/>
              <a:rect l="l" t="t" r="r" b="b"/>
              <a:pathLst>
                <a:path w="9861" h="8264" extrusionOk="0">
                  <a:moveTo>
                    <a:pt x="8925" y="1370"/>
                  </a:moveTo>
                  <a:cubicBezTo>
                    <a:pt x="9861" y="2740"/>
                    <a:pt x="8857" y="5091"/>
                    <a:pt x="6642" y="6620"/>
                  </a:cubicBezTo>
                  <a:cubicBezTo>
                    <a:pt x="4451" y="8150"/>
                    <a:pt x="1895" y="8264"/>
                    <a:pt x="936" y="6894"/>
                  </a:cubicBezTo>
                  <a:cubicBezTo>
                    <a:pt x="0" y="5525"/>
                    <a:pt x="1005" y="3196"/>
                    <a:pt x="3219" y="1667"/>
                  </a:cubicBezTo>
                  <a:cubicBezTo>
                    <a:pt x="5410" y="138"/>
                    <a:pt x="7966" y="1"/>
                    <a:pt x="8925" y="1370"/>
                  </a:cubicBezTo>
                  <a:close/>
                </a:path>
              </a:pathLst>
            </a:custGeom>
            <a:solidFill>
              <a:srgbClr val="CA766D"/>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4" name="Google Shape;2982;p34"/>
            <p:cNvSpPr/>
            <p:nvPr/>
          </p:nvSpPr>
          <p:spPr>
            <a:xfrm>
              <a:off x="7562548" y="3326649"/>
              <a:ext cx="129800" cy="122787"/>
            </a:xfrm>
            <a:custGeom>
              <a:avLst/>
              <a:ahLst/>
              <a:rect l="l" t="t" r="r" b="b"/>
              <a:pathLst>
                <a:path w="7237" h="6846" extrusionOk="0">
                  <a:moveTo>
                    <a:pt x="4983" y="1"/>
                  </a:moveTo>
                  <a:cubicBezTo>
                    <a:pt x="4964" y="1"/>
                    <a:pt x="4947" y="4"/>
                    <a:pt x="4931" y="12"/>
                  </a:cubicBezTo>
                  <a:cubicBezTo>
                    <a:pt x="4406" y="240"/>
                    <a:pt x="4543" y="1541"/>
                    <a:pt x="4543" y="1541"/>
                  </a:cubicBezTo>
                  <a:cubicBezTo>
                    <a:pt x="4543" y="1541"/>
                    <a:pt x="3394" y="1348"/>
                    <a:pt x="2358" y="1348"/>
                  </a:cubicBezTo>
                  <a:cubicBezTo>
                    <a:pt x="1722" y="1348"/>
                    <a:pt x="1128" y="1421"/>
                    <a:pt x="868" y="1655"/>
                  </a:cubicBezTo>
                  <a:cubicBezTo>
                    <a:pt x="160" y="2317"/>
                    <a:pt x="799" y="2956"/>
                    <a:pt x="799" y="2956"/>
                  </a:cubicBezTo>
                  <a:cubicBezTo>
                    <a:pt x="799" y="2956"/>
                    <a:pt x="1" y="3458"/>
                    <a:pt x="708" y="4440"/>
                  </a:cubicBezTo>
                  <a:cubicBezTo>
                    <a:pt x="708" y="4440"/>
                    <a:pt x="23" y="5262"/>
                    <a:pt x="845" y="5901"/>
                  </a:cubicBezTo>
                  <a:cubicBezTo>
                    <a:pt x="1826" y="6670"/>
                    <a:pt x="2665" y="6846"/>
                    <a:pt x="3226" y="6846"/>
                  </a:cubicBezTo>
                  <a:cubicBezTo>
                    <a:pt x="3697" y="6846"/>
                    <a:pt x="3972" y="6722"/>
                    <a:pt x="3972" y="6722"/>
                  </a:cubicBezTo>
                  <a:lnTo>
                    <a:pt x="7236" y="3253"/>
                  </a:lnTo>
                  <a:cubicBezTo>
                    <a:pt x="7236" y="3253"/>
                    <a:pt x="5546" y="1"/>
                    <a:pt x="4983" y="1"/>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5" name="Google Shape;2983;p34"/>
            <p:cNvSpPr/>
            <p:nvPr/>
          </p:nvSpPr>
          <p:spPr>
            <a:xfrm>
              <a:off x="7239919" y="4217375"/>
              <a:ext cx="67976" cy="56515"/>
            </a:xfrm>
            <a:custGeom>
              <a:avLst/>
              <a:ahLst/>
              <a:rect l="l" t="t" r="r" b="b"/>
              <a:pathLst>
                <a:path w="3790" h="3151" extrusionOk="0">
                  <a:moveTo>
                    <a:pt x="3310" y="1"/>
                  </a:moveTo>
                  <a:lnTo>
                    <a:pt x="3310" y="1"/>
                  </a:lnTo>
                  <a:cubicBezTo>
                    <a:pt x="0" y="663"/>
                    <a:pt x="594" y="2717"/>
                    <a:pt x="594" y="2717"/>
                  </a:cubicBezTo>
                  <a:cubicBezTo>
                    <a:pt x="1552" y="2922"/>
                    <a:pt x="2032" y="3059"/>
                    <a:pt x="3173" y="3151"/>
                  </a:cubicBezTo>
                  <a:cubicBezTo>
                    <a:pt x="3675" y="2146"/>
                    <a:pt x="3789" y="1073"/>
                    <a:pt x="3310"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6" name="Google Shape;2984;p34"/>
            <p:cNvSpPr/>
            <p:nvPr/>
          </p:nvSpPr>
          <p:spPr>
            <a:xfrm>
              <a:off x="7296011" y="4162287"/>
              <a:ext cx="173509" cy="113371"/>
            </a:xfrm>
            <a:custGeom>
              <a:avLst/>
              <a:ahLst/>
              <a:rect l="l" t="t" r="r" b="b"/>
              <a:pathLst>
                <a:path w="9674" h="6321" extrusionOk="0">
                  <a:moveTo>
                    <a:pt x="3473" y="1"/>
                  </a:moveTo>
                  <a:cubicBezTo>
                    <a:pt x="980" y="1"/>
                    <a:pt x="1256" y="2821"/>
                    <a:pt x="1256" y="2821"/>
                  </a:cubicBezTo>
                  <a:cubicBezTo>
                    <a:pt x="936" y="2843"/>
                    <a:pt x="913" y="2843"/>
                    <a:pt x="137" y="3003"/>
                  </a:cubicBezTo>
                  <a:cubicBezTo>
                    <a:pt x="617" y="4076"/>
                    <a:pt x="502" y="5149"/>
                    <a:pt x="0" y="6153"/>
                  </a:cubicBezTo>
                  <a:cubicBezTo>
                    <a:pt x="1470" y="6276"/>
                    <a:pt x="2878" y="6320"/>
                    <a:pt x="4143" y="6320"/>
                  </a:cubicBezTo>
                  <a:cubicBezTo>
                    <a:pt x="7337" y="6320"/>
                    <a:pt x="9610" y="6039"/>
                    <a:pt x="9610" y="6039"/>
                  </a:cubicBezTo>
                  <a:lnTo>
                    <a:pt x="9655" y="2638"/>
                  </a:lnTo>
                  <a:cubicBezTo>
                    <a:pt x="9674" y="1563"/>
                    <a:pt x="8805" y="764"/>
                    <a:pt x="7827" y="764"/>
                  </a:cubicBezTo>
                  <a:cubicBezTo>
                    <a:pt x="7579" y="764"/>
                    <a:pt x="7325" y="816"/>
                    <a:pt x="7076" y="926"/>
                  </a:cubicBezTo>
                  <a:cubicBezTo>
                    <a:pt x="6290" y="1263"/>
                    <a:pt x="6035" y="1688"/>
                    <a:pt x="5918" y="2006"/>
                  </a:cubicBezTo>
                  <a:lnTo>
                    <a:pt x="5918" y="2006"/>
                  </a:lnTo>
                  <a:cubicBezTo>
                    <a:pt x="5916" y="2008"/>
                    <a:pt x="5914" y="2011"/>
                    <a:pt x="5913" y="2015"/>
                  </a:cubicBezTo>
                  <a:lnTo>
                    <a:pt x="5913" y="2015"/>
                  </a:lnTo>
                  <a:cubicBezTo>
                    <a:pt x="5976" y="1374"/>
                    <a:pt x="5268" y="127"/>
                    <a:pt x="3767" y="13"/>
                  </a:cubicBezTo>
                  <a:cubicBezTo>
                    <a:pt x="3665" y="5"/>
                    <a:pt x="3567" y="1"/>
                    <a:pt x="3473" y="1"/>
                  </a:cubicBezTo>
                  <a:close/>
                </a:path>
              </a:pathLst>
            </a:custGeom>
            <a:solidFill>
              <a:srgbClr val="3AB3A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7" name="Google Shape;2985;p34"/>
            <p:cNvSpPr/>
            <p:nvPr/>
          </p:nvSpPr>
          <p:spPr>
            <a:xfrm>
              <a:off x="7249139" y="4264839"/>
              <a:ext cx="220052" cy="27424"/>
            </a:xfrm>
            <a:custGeom>
              <a:avLst/>
              <a:ahLst/>
              <a:rect l="l" t="t" r="r" b="b"/>
              <a:pathLst>
                <a:path w="12269" h="1529" extrusionOk="0">
                  <a:moveTo>
                    <a:pt x="180" y="1"/>
                  </a:moveTo>
                  <a:cubicBezTo>
                    <a:pt x="1" y="1"/>
                    <a:pt x="240" y="870"/>
                    <a:pt x="240" y="870"/>
                  </a:cubicBezTo>
                  <a:cubicBezTo>
                    <a:pt x="2178" y="1374"/>
                    <a:pt x="4422" y="1529"/>
                    <a:pt x="6442" y="1529"/>
                  </a:cubicBezTo>
                  <a:cubicBezTo>
                    <a:pt x="9633" y="1529"/>
                    <a:pt x="12268" y="1144"/>
                    <a:pt x="12268" y="1144"/>
                  </a:cubicBezTo>
                  <a:lnTo>
                    <a:pt x="12268" y="390"/>
                  </a:lnTo>
                  <a:cubicBezTo>
                    <a:pt x="12268" y="390"/>
                    <a:pt x="10456" y="568"/>
                    <a:pt x="7827" y="568"/>
                  </a:cubicBezTo>
                  <a:cubicBezTo>
                    <a:pt x="5654" y="568"/>
                    <a:pt x="2921" y="447"/>
                    <a:pt x="194" y="2"/>
                  </a:cubicBezTo>
                  <a:cubicBezTo>
                    <a:pt x="189" y="1"/>
                    <a:pt x="184" y="1"/>
                    <a:pt x="180"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8" name="Google Shape;2986;p34"/>
            <p:cNvSpPr/>
            <p:nvPr/>
          </p:nvSpPr>
          <p:spPr>
            <a:xfrm>
              <a:off x="7412696" y="4214917"/>
              <a:ext cx="31549" cy="31136"/>
            </a:xfrm>
            <a:custGeom>
              <a:avLst/>
              <a:ahLst/>
              <a:rect l="l" t="t" r="r" b="b"/>
              <a:pathLst>
                <a:path w="1759" h="1736" extrusionOk="0">
                  <a:moveTo>
                    <a:pt x="891" y="1"/>
                  </a:moveTo>
                  <a:cubicBezTo>
                    <a:pt x="411" y="1"/>
                    <a:pt x="23" y="389"/>
                    <a:pt x="1" y="868"/>
                  </a:cubicBezTo>
                  <a:cubicBezTo>
                    <a:pt x="1" y="1347"/>
                    <a:pt x="389" y="1735"/>
                    <a:pt x="868" y="1735"/>
                  </a:cubicBezTo>
                  <a:cubicBezTo>
                    <a:pt x="1347" y="1735"/>
                    <a:pt x="1758" y="1347"/>
                    <a:pt x="1758" y="868"/>
                  </a:cubicBezTo>
                  <a:cubicBezTo>
                    <a:pt x="1758" y="389"/>
                    <a:pt x="1370" y="1"/>
                    <a:pt x="891"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39" name="Google Shape;2987;p34"/>
            <p:cNvSpPr/>
            <p:nvPr/>
          </p:nvSpPr>
          <p:spPr>
            <a:xfrm>
              <a:off x="7316065" y="4211168"/>
              <a:ext cx="60604" cy="9918"/>
            </a:xfrm>
            <a:custGeom>
              <a:avLst/>
              <a:ahLst/>
              <a:rect l="l" t="t" r="r" b="b"/>
              <a:pathLst>
                <a:path w="3379" h="553" extrusionOk="0">
                  <a:moveTo>
                    <a:pt x="172" y="1"/>
                  </a:moveTo>
                  <a:cubicBezTo>
                    <a:pt x="78" y="1"/>
                    <a:pt x="24" y="82"/>
                    <a:pt x="24" y="164"/>
                  </a:cubicBezTo>
                  <a:cubicBezTo>
                    <a:pt x="1" y="255"/>
                    <a:pt x="69" y="347"/>
                    <a:pt x="183" y="347"/>
                  </a:cubicBezTo>
                  <a:lnTo>
                    <a:pt x="3173" y="552"/>
                  </a:lnTo>
                  <a:lnTo>
                    <a:pt x="3196" y="552"/>
                  </a:lnTo>
                  <a:cubicBezTo>
                    <a:pt x="3288" y="552"/>
                    <a:pt x="3356" y="484"/>
                    <a:pt x="3356" y="392"/>
                  </a:cubicBezTo>
                  <a:cubicBezTo>
                    <a:pt x="3379" y="278"/>
                    <a:pt x="3310" y="210"/>
                    <a:pt x="3196" y="210"/>
                  </a:cubicBezTo>
                  <a:lnTo>
                    <a:pt x="206" y="4"/>
                  </a:lnTo>
                  <a:cubicBezTo>
                    <a:pt x="194" y="2"/>
                    <a:pt x="183" y="1"/>
                    <a:pt x="172"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0" name="Google Shape;2988;p34"/>
            <p:cNvSpPr/>
            <p:nvPr/>
          </p:nvSpPr>
          <p:spPr>
            <a:xfrm>
              <a:off x="7292315" y="4157229"/>
              <a:ext cx="88458" cy="51977"/>
            </a:xfrm>
            <a:custGeom>
              <a:avLst/>
              <a:ahLst/>
              <a:rect l="l" t="t" r="r" b="b"/>
              <a:pathLst>
                <a:path w="4932" h="2898" extrusionOk="0">
                  <a:moveTo>
                    <a:pt x="1576" y="341"/>
                  </a:moveTo>
                  <a:cubicBezTo>
                    <a:pt x="1622" y="341"/>
                    <a:pt x="1644" y="341"/>
                    <a:pt x="1667" y="364"/>
                  </a:cubicBezTo>
                  <a:cubicBezTo>
                    <a:pt x="1736" y="409"/>
                    <a:pt x="1804" y="501"/>
                    <a:pt x="1850" y="569"/>
                  </a:cubicBezTo>
                  <a:cubicBezTo>
                    <a:pt x="2032" y="889"/>
                    <a:pt x="2101" y="1231"/>
                    <a:pt x="2192" y="1596"/>
                  </a:cubicBezTo>
                  <a:cubicBezTo>
                    <a:pt x="2215" y="1710"/>
                    <a:pt x="2261" y="1847"/>
                    <a:pt x="2283" y="1961"/>
                  </a:cubicBezTo>
                  <a:lnTo>
                    <a:pt x="2215" y="1916"/>
                  </a:lnTo>
                  <a:cubicBezTo>
                    <a:pt x="1918" y="1528"/>
                    <a:pt x="1690" y="1094"/>
                    <a:pt x="1553" y="637"/>
                  </a:cubicBezTo>
                  <a:cubicBezTo>
                    <a:pt x="1507" y="501"/>
                    <a:pt x="1507" y="386"/>
                    <a:pt x="1530" y="364"/>
                  </a:cubicBezTo>
                  <a:cubicBezTo>
                    <a:pt x="1553" y="341"/>
                    <a:pt x="1576" y="341"/>
                    <a:pt x="1576" y="341"/>
                  </a:cubicBezTo>
                  <a:close/>
                  <a:moveTo>
                    <a:pt x="549" y="1162"/>
                  </a:moveTo>
                  <a:cubicBezTo>
                    <a:pt x="663" y="1162"/>
                    <a:pt x="777" y="1231"/>
                    <a:pt x="891" y="1299"/>
                  </a:cubicBezTo>
                  <a:cubicBezTo>
                    <a:pt x="1279" y="1550"/>
                    <a:pt x="1644" y="1824"/>
                    <a:pt x="1964" y="2144"/>
                  </a:cubicBezTo>
                  <a:cubicBezTo>
                    <a:pt x="1987" y="2167"/>
                    <a:pt x="2010" y="2190"/>
                    <a:pt x="2032" y="2212"/>
                  </a:cubicBezTo>
                  <a:cubicBezTo>
                    <a:pt x="1530" y="2121"/>
                    <a:pt x="982" y="1870"/>
                    <a:pt x="526" y="1505"/>
                  </a:cubicBezTo>
                  <a:cubicBezTo>
                    <a:pt x="389" y="1391"/>
                    <a:pt x="366" y="1322"/>
                    <a:pt x="366" y="1277"/>
                  </a:cubicBezTo>
                  <a:cubicBezTo>
                    <a:pt x="366" y="1208"/>
                    <a:pt x="457" y="1162"/>
                    <a:pt x="549" y="1162"/>
                  </a:cubicBezTo>
                  <a:close/>
                  <a:moveTo>
                    <a:pt x="1594" y="1"/>
                  </a:moveTo>
                  <a:cubicBezTo>
                    <a:pt x="1495" y="1"/>
                    <a:pt x="1397" y="29"/>
                    <a:pt x="1325" y="90"/>
                  </a:cubicBezTo>
                  <a:cubicBezTo>
                    <a:pt x="1211" y="181"/>
                    <a:pt x="1097" y="364"/>
                    <a:pt x="1211" y="752"/>
                  </a:cubicBezTo>
                  <a:cubicBezTo>
                    <a:pt x="1279" y="911"/>
                    <a:pt x="1348" y="1071"/>
                    <a:pt x="1416" y="1231"/>
                  </a:cubicBezTo>
                  <a:cubicBezTo>
                    <a:pt x="1302" y="1162"/>
                    <a:pt x="1188" y="1071"/>
                    <a:pt x="1074" y="1003"/>
                  </a:cubicBezTo>
                  <a:cubicBezTo>
                    <a:pt x="937" y="911"/>
                    <a:pt x="754" y="820"/>
                    <a:pt x="549" y="820"/>
                  </a:cubicBezTo>
                  <a:cubicBezTo>
                    <a:pt x="320" y="820"/>
                    <a:pt x="47" y="980"/>
                    <a:pt x="24" y="1231"/>
                  </a:cubicBezTo>
                  <a:cubicBezTo>
                    <a:pt x="1" y="1505"/>
                    <a:pt x="229" y="1710"/>
                    <a:pt x="320" y="1756"/>
                  </a:cubicBezTo>
                  <a:cubicBezTo>
                    <a:pt x="594" y="2007"/>
                    <a:pt x="982" y="2235"/>
                    <a:pt x="1416" y="2395"/>
                  </a:cubicBezTo>
                  <a:cubicBezTo>
                    <a:pt x="1416" y="2486"/>
                    <a:pt x="1485" y="2578"/>
                    <a:pt x="1576" y="2578"/>
                  </a:cubicBezTo>
                  <a:lnTo>
                    <a:pt x="2466" y="2669"/>
                  </a:lnTo>
                  <a:cubicBezTo>
                    <a:pt x="2512" y="2692"/>
                    <a:pt x="2535" y="2692"/>
                    <a:pt x="2557" y="2692"/>
                  </a:cubicBezTo>
                  <a:lnTo>
                    <a:pt x="2626" y="2692"/>
                  </a:lnTo>
                  <a:lnTo>
                    <a:pt x="4726" y="2897"/>
                  </a:lnTo>
                  <a:lnTo>
                    <a:pt x="4749" y="2897"/>
                  </a:lnTo>
                  <a:cubicBezTo>
                    <a:pt x="4817" y="2897"/>
                    <a:pt x="4908" y="2829"/>
                    <a:pt x="4908" y="2737"/>
                  </a:cubicBezTo>
                  <a:cubicBezTo>
                    <a:pt x="4931" y="2646"/>
                    <a:pt x="4863" y="2555"/>
                    <a:pt x="4749" y="2555"/>
                  </a:cubicBezTo>
                  <a:lnTo>
                    <a:pt x="2786" y="2372"/>
                  </a:lnTo>
                  <a:cubicBezTo>
                    <a:pt x="2671" y="2098"/>
                    <a:pt x="2603" y="1824"/>
                    <a:pt x="2535" y="1528"/>
                  </a:cubicBezTo>
                  <a:cubicBezTo>
                    <a:pt x="2443" y="1140"/>
                    <a:pt x="2352" y="752"/>
                    <a:pt x="2146" y="409"/>
                  </a:cubicBezTo>
                  <a:cubicBezTo>
                    <a:pt x="2055" y="272"/>
                    <a:pt x="1987" y="158"/>
                    <a:pt x="1850" y="67"/>
                  </a:cubicBezTo>
                  <a:cubicBezTo>
                    <a:pt x="1774" y="24"/>
                    <a:pt x="1684" y="1"/>
                    <a:pt x="1594"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1" name="Google Shape;2989;p34"/>
            <p:cNvSpPr/>
            <p:nvPr/>
          </p:nvSpPr>
          <p:spPr>
            <a:xfrm>
              <a:off x="7742284" y="4217375"/>
              <a:ext cx="67976" cy="56515"/>
            </a:xfrm>
            <a:custGeom>
              <a:avLst/>
              <a:ahLst/>
              <a:rect l="l" t="t" r="r" b="b"/>
              <a:pathLst>
                <a:path w="3790" h="3151" extrusionOk="0">
                  <a:moveTo>
                    <a:pt x="503" y="1"/>
                  </a:moveTo>
                  <a:cubicBezTo>
                    <a:pt x="1" y="1073"/>
                    <a:pt x="138" y="2146"/>
                    <a:pt x="617" y="3151"/>
                  </a:cubicBezTo>
                  <a:cubicBezTo>
                    <a:pt x="1758" y="3059"/>
                    <a:pt x="2261" y="2922"/>
                    <a:pt x="3219" y="2717"/>
                  </a:cubicBezTo>
                  <a:cubicBezTo>
                    <a:pt x="3219" y="2717"/>
                    <a:pt x="3790" y="663"/>
                    <a:pt x="503"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2" name="Google Shape;2990;p34"/>
            <p:cNvSpPr/>
            <p:nvPr/>
          </p:nvSpPr>
          <p:spPr>
            <a:xfrm>
              <a:off x="7581059" y="4162287"/>
              <a:ext cx="173096" cy="113371"/>
            </a:xfrm>
            <a:custGeom>
              <a:avLst/>
              <a:ahLst/>
              <a:rect l="l" t="t" r="r" b="b"/>
              <a:pathLst>
                <a:path w="9651" h="6321" extrusionOk="0">
                  <a:moveTo>
                    <a:pt x="6180" y="1"/>
                  </a:moveTo>
                  <a:cubicBezTo>
                    <a:pt x="6086" y="1"/>
                    <a:pt x="5987" y="5"/>
                    <a:pt x="5885" y="13"/>
                  </a:cubicBezTo>
                  <a:cubicBezTo>
                    <a:pt x="4401" y="127"/>
                    <a:pt x="3671" y="1383"/>
                    <a:pt x="3762" y="2022"/>
                  </a:cubicBezTo>
                  <a:cubicBezTo>
                    <a:pt x="3625" y="1702"/>
                    <a:pt x="3397" y="1268"/>
                    <a:pt x="2598" y="926"/>
                  </a:cubicBezTo>
                  <a:cubicBezTo>
                    <a:pt x="2349" y="816"/>
                    <a:pt x="2095" y="764"/>
                    <a:pt x="1847" y="764"/>
                  </a:cubicBezTo>
                  <a:cubicBezTo>
                    <a:pt x="869" y="764"/>
                    <a:pt x="0" y="1563"/>
                    <a:pt x="19" y="2638"/>
                  </a:cubicBezTo>
                  <a:lnTo>
                    <a:pt x="41" y="6039"/>
                  </a:lnTo>
                  <a:cubicBezTo>
                    <a:pt x="41" y="6039"/>
                    <a:pt x="2326" y="6320"/>
                    <a:pt x="5518" y="6320"/>
                  </a:cubicBezTo>
                  <a:cubicBezTo>
                    <a:pt x="6782" y="6320"/>
                    <a:pt x="8188" y="6276"/>
                    <a:pt x="9651" y="6153"/>
                  </a:cubicBezTo>
                  <a:cubicBezTo>
                    <a:pt x="9172" y="5149"/>
                    <a:pt x="9035" y="4076"/>
                    <a:pt x="9537" y="3003"/>
                  </a:cubicBezTo>
                  <a:cubicBezTo>
                    <a:pt x="8761" y="2843"/>
                    <a:pt x="8738" y="2843"/>
                    <a:pt x="8418" y="2821"/>
                  </a:cubicBezTo>
                  <a:cubicBezTo>
                    <a:pt x="8418" y="2821"/>
                    <a:pt x="8694" y="1"/>
                    <a:pt x="6180" y="1"/>
                  </a:cubicBezTo>
                  <a:close/>
                </a:path>
              </a:pathLst>
            </a:custGeom>
            <a:solidFill>
              <a:srgbClr val="3AB3A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3" name="Google Shape;2991;p34"/>
            <p:cNvSpPr/>
            <p:nvPr/>
          </p:nvSpPr>
          <p:spPr>
            <a:xfrm>
              <a:off x="7601849" y="4214917"/>
              <a:ext cx="31136" cy="31136"/>
            </a:xfrm>
            <a:custGeom>
              <a:avLst/>
              <a:ahLst/>
              <a:rect l="l" t="t" r="r" b="b"/>
              <a:pathLst>
                <a:path w="1736" h="1736" extrusionOk="0">
                  <a:moveTo>
                    <a:pt x="868" y="1"/>
                  </a:moveTo>
                  <a:cubicBezTo>
                    <a:pt x="389" y="1"/>
                    <a:pt x="1" y="389"/>
                    <a:pt x="1" y="868"/>
                  </a:cubicBezTo>
                  <a:cubicBezTo>
                    <a:pt x="1" y="1347"/>
                    <a:pt x="389" y="1735"/>
                    <a:pt x="868" y="1735"/>
                  </a:cubicBezTo>
                  <a:cubicBezTo>
                    <a:pt x="1348" y="1735"/>
                    <a:pt x="1736" y="1347"/>
                    <a:pt x="1736" y="868"/>
                  </a:cubicBezTo>
                  <a:cubicBezTo>
                    <a:pt x="1736" y="389"/>
                    <a:pt x="1348" y="1"/>
                    <a:pt x="868"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4" name="Google Shape;2992;p34"/>
            <p:cNvSpPr/>
            <p:nvPr/>
          </p:nvSpPr>
          <p:spPr>
            <a:xfrm>
              <a:off x="7580970" y="4264839"/>
              <a:ext cx="220446" cy="27424"/>
            </a:xfrm>
            <a:custGeom>
              <a:avLst/>
              <a:ahLst/>
              <a:rect l="l" t="t" r="r" b="b"/>
              <a:pathLst>
                <a:path w="12291" h="1529" extrusionOk="0">
                  <a:moveTo>
                    <a:pt x="12112" y="1"/>
                  </a:moveTo>
                  <a:cubicBezTo>
                    <a:pt x="12108" y="1"/>
                    <a:pt x="12103" y="1"/>
                    <a:pt x="12098" y="2"/>
                  </a:cubicBezTo>
                  <a:cubicBezTo>
                    <a:pt x="9371" y="447"/>
                    <a:pt x="6634" y="568"/>
                    <a:pt x="4455" y="568"/>
                  </a:cubicBezTo>
                  <a:cubicBezTo>
                    <a:pt x="1820" y="568"/>
                    <a:pt x="1" y="390"/>
                    <a:pt x="1" y="390"/>
                  </a:cubicBezTo>
                  <a:lnTo>
                    <a:pt x="1" y="390"/>
                  </a:lnTo>
                  <a:lnTo>
                    <a:pt x="24" y="1144"/>
                  </a:lnTo>
                  <a:cubicBezTo>
                    <a:pt x="24" y="1144"/>
                    <a:pt x="2659" y="1529"/>
                    <a:pt x="5844" y="1529"/>
                  </a:cubicBezTo>
                  <a:cubicBezTo>
                    <a:pt x="7862" y="1529"/>
                    <a:pt x="10100" y="1374"/>
                    <a:pt x="12030" y="870"/>
                  </a:cubicBezTo>
                  <a:cubicBezTo>
                    <a:pt x="12030" y="870"/>
                    <a:pt x="12290" y="1"/>
                    <a:pt x="12112"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5" name="Google Shape;2993;p34"/>
            <p:cNvSpPr/>
            <p:nvPr/>
          </p:nvSpPr>
          <p:spPr>
            <a:xfrm>
              <a:off x="7673923" y="4211168"/>
              <a:ext cx="60192" cy="9918"/>
            </a:xfrm>
            <a:custGeom>
              <a:avLst/>
              <a:ahLst/>
              <a:rect l="l" t="t" r="r" b="b"/>
              <a:pathLst>
                <a:path w="3356" h="553" extrusionOk="0">
                  <a:moveTo>
                    <a:pt x="3202" y="1"/>
                  </a:moveTo>
                  <a:cubicBezTo>
                    <a:pt x="3192" y="1"/>
                    <a:pt x="3182" y="2"/>
                    <a:pt x="3173" y="4"/>
                  </a:cubicBezTo>
                  <a:lnTo>
                    <a:pt x="160" y="210"/>
                  </a:lnTo>
                  <a:cubicBezTo>
                    <a:pt x="69" y="210"/>
                    <a:pt x="0" y="278"/>
                    <a:pt x="0" y="392"/>
                  </a:cubicBezTo>
                  <a:cubicBezTo>
                    <a:pt x="0" y="484"/>
                    <a:pt x="91" y="552"/>
                    <a:pt x="183" y="552"/>
                  </a:cubicBezTo>
                  <a:lnTo>
                    <a:pt x="3196" y="347"/>
                  </a:lnTo>
                  <a:cubicBezTo>
                    <a:pt x="3287" y="347"/>
                    <a:pt x="3355" y="255"/>
                    <a:pt x="3355" y="164"/>
                  </a:cubicBezTo>
                  <a:cubicBezTo>
                    <a:pt x="3355" y="82"/>
                    <a:pt x="3282" y="1"/>
                    <a:pt x="3202"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6" name="Google Shape;2994;p34"/>
            <p:cNvSpPr/>
            <p:nvPr/>
          </p:nvSpPr>
          <p:spPr>
            <a:xfrm>
              <a:off x="7669815" y="4157229"/>
              <a:ext cx="88458" cy="51977"/>
            </a:xfrm>
            <a:custGeom>
              <a:avLst/>
              <a:ahLst/>
              <a:rect l="l" t="t" r="r" b="b"/>
              <a:pathLst>
                <a:path w="4932" h="2898" extrusionOk="0">
                  <a:moveTo>
                    <a:pt x="3333" y="341"/>
                  </a:moveTo>
                  <a:cubicBezTo>
                    <a:pt x="3356" y="341"/>
                    <a:pt x="3379" y="341"/>
                    <a:pt x="3379" y="364"/>
                  </a:cubicBezTo>
                  <a:cubicBezTo>
                    <a:pt x="3425" y="386"/>
                    <a:pt x="3425" y="501"/>
                    <a:pt x="3379" y="637"/>
                  </a:cubicBezTo>
                  <a:cubicBezTo>
                    <a:pt x="3219" y="1094"/>
                    <a:pt x="2991" y="1528"/>
                    <a:pt x="2694" y="1916"/>
                  </a:cubicBezTo>
                  <a:cubicBezTo>
                    <a:pt x="2675" y="1934"/>
                    <a:pt x="2657" y="1938"/>
                    <a:pt x="2651" y="1951"/>
                  </a:cubicBezTo>
                  <a:lnTo>
                    <a:pt x="2651" y="1951"/>
                  </a:lnTo>
                  <a:cubicBezTo>
                    <a:pt x="2673" y="1840"/>
                    <a:pt x="2695" y="1729"/>
                    <a:pt x="2717" y="1596"/>
                  </a:cubicBezTo>
                  <a:cubicBezTo>
                    <a:pt x="2808" y="1231"/>
                    <a:pt x="2900" y="889"/>
                    <a:pt x="3082" y="569"/>
                  </a:cubicBezTo>
                  <a:cubicBezTo>
                    <a:pt x="3128" y="501"/>
                    <a:pt x="3174" y="409"/>
                    <a:pt x="3242" y="364"/>
                  </a:cubicBezTo>
                  <a:cubicBezTo>
                    <a:pt x="3288" y="341"/>
                    <a:pt x="3311" y="341"/>
                    <a:pt x="3333" y="341"/>
                  </a:cubicBezTo>
                  <a:close/>
                  <a:moveTo>
                    <a:pt x="4383" y="1162"/>
                  </a:moveTo>
                  <a:cubicBezTo>
                    <a:pt x="4452" y="1162"/>
                    <a:pt x="4543" y="1208"/>
                    <a:pt x="4543" y="1277"/>
                  </a:cubicBezTo>
                  <a:cubicBezTo>
                    <a:pt x="4566" y="1322"/>
                    <a:pt x="4543" y="1391"/>
                    <a:pt x="4383" y="1505"/>
                  </a:cubicBezTo>
                  <a:cubicBezTo>
                    <a:pt x="3950" y="1870"/>
                    <a:pt x="3402" y="2121"/>
                    <a:pt x="2877" y="2212"/>
                  </a:cubicBezTo>
                  <a:cubicBezTo>
                    <a:pt x="2900" y="2190"/>
                    <a:pt x="2922" y="2167"/>
                    <a:pt x="2945" y="2144"/>
                  </a:cubicBezTo>
                  <a:cubicBezTo>
                    <a:pt x="3288" y="1824"/>
                    <a:pt x="3630" y="1550"/>
                    <a:pt x="4018" y="1299"/>
                  </a:cubicBezTo>
                  <a:cubicBezTo>
                    <a:pt x="4132" y="1231"/>
                    <a:pt x="4269" y="1162"/>
                    <a:pt x="4383" y="1162"/>
                  </a:cubicBezTo>
                  <a:close/>
                  <a:moveTo>
                    <a:pt x="3326" y="1"/>
                  </a:moveTo>
                  <a:cubicBezTo>
                    <a:pt x="3237" y="1"/>
                    <a:pt x="3146" y="24"/>
                    <a:pt x="3059" y="67"/>
                  </a:cubicBezTo>
                  <a:cubicBezTo>
                    <a:pt x="2945" y="158"/>
                    <a:pt x="2854" y="272"/>
                    <a:pt x="2786" y="409"/>
                  </a:cubicBezTo>
                  <a:cubicBezTo>
                    <a:pt x="2557" y="752"/>
                    <a:pt x="2489" y="1140"/>
                    <a:pt x="2397" y="1528"/>
                  </a:cubicBezTo>
                  <a:cubicBezTo>
                    <a:pt x="2329" y="1824"/>
                    <a:pt x="2261" y="2098"/>
                    <a:pt x="2124" y="2372"/>
                  </a:cubicBezTo>
                  <a:lnTo>
                    <a:pt x="161" y="2555"/>
                  </a:lnTo>
                  <a:cubicBezTo>
                    <a:pt x="69" y="2555"/>
                    <a:pt x="1" y="2646"/>
                    <a:pt x="1" y="2737"/>
                  </a:cubicBezTo>
                  <a:cubicBezTo>
                    <a:pt x="24" y="2829"/>
                    <a:pt x="92" y="2897"/>
                    <a:pt x="183" y="2897"/>
                  </a:cubicBezTo>
                  <a:lnTo>
                    <a:pt x="206" y="2897"/>
                  </a:lnTo>
                  <a:lnTo>
                    <a:pt x="2306" y="2692"/>
                  </a:lnTo>
                  <a:cubicBezTo>
                    <a:pt x="2321" y="2692"/>
                    <a:pt x="2337" y="2702"/>
                    <a:pt x="2345" y="2702"/>
                  </a:cubicBezTo>
                  <a:cubicBezTo>
                    <a:pt x="2349" y="2702"/>
                    <a:pt x="2352" y="2699"/>
                    <a:pt x="2352" y="2692"/>
                  </a:cubicBezTo>
                  <a:cubicBezTo>
                    <a:pt x="2397" y="2692"/>
                    <a:pt x="2420" y="2692"/>
                    <a:pt x="2443" y="2669"/>
                  </a:cubicBezTo>
                  <a:lnTo>
                    <a:pt x="3356" y="2578"/>
                  </a:lnTo>
                  <a:cubicBezTo>
                    <a:pt x="3447" y="2578"/>
                    <a:pt x="3516" y="2486"/>
                    <a:pt x="3516" y="2395"/>
                  </a:cubicBezTo>
                  <a:cubicBezTo>
                    <a:pt x="3927" y="2235"/>
                    <a:pt x="4315" y="2007"/>
                    <a:pt x="4612" y="1756"/>
                  </a:cubicBezTo>
                  <a:cubicBezTo>
                    <a:pt x="4680" y="1710"/>
                    <a:pt x="4931" y="1505"/>
                    <a:pt x="4885" y="1231"/>
                  </a:cubicBezTo>
                  <a:cubicBezTo>
                    <a:pt x="4863" y="980"/>
                    <a:pt x="4612" y="820"/>
                    <a:pt x="4383" y="820"/>
                  </a:cubicBezTo>
                  <a:cubicBezTo>
                    <a:pt x="4178" y="820"/>
                    <a:pt x="3995" y="911"/>
                    <a:pt x="3835" y="1003"/>
                  </a:cubicBezTo>
                  <a:cubicBezTo>
                    <a:pt x="3721" y="1071"/>
                    <a:pt x="3630" y="1162"/>
                    <a:pt x="3516" y="1231"/>
                  </a:cubicBezTo>
                  <a:cubicBezTo>
                    <a:pt x="3584" y="1071"/>
                    <a:pt x="3653" y="911"/>
                    <a:pt x="3699" y="752"/>
                  </a:cubicBezTo>
                  <a:cubicBezTo>
                    <a:pt x="3835" y="364"/>
                    <a:pt x="3721" y="181"/>
                    <a:pt x="3607" y="90"/>
                  </a:cubicBezTo>
                  <a:cubicBezTo>
                    <a:pt x="3523" y="29"/>
                    <a:pt x="3426" y="1"/>
                    <a:pt x="3326"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7" name="Google Shape;2995;p34"/>
            <p:cNvSpPr/>
            <p:nvPr/>
          </p:nvSpPr>
          <p:spPr>
            <a:xfrm>
              <a:off x="7597759" y="3156525"/>
              <a:ext cx="171554" cy="94592"/>
            </a:xfrm>
            <a:custGeom>
              <a:avLst/>
              <a:ahLst/>
              <a:rect l="l" t="t" r="r" b="b"/>
              <a:pathLst>
                <a:path w="9565" h="5274" fill="none" extrusionOk="0">
                  <a:moveTo>
                    <a:pt x="9564" y="0"/>
                  </a:moveTo>
                  <a:cubicBezTo>
                    <a:pt x="9108" y="1963"/>
                    <a:pt x="7693" y="3698"/>
                    <a:pt x="5821" y="4474"/>
                  </a:cubicBezTo>
                  <a:cubicBezTo>
                    <a:pt x="3972" y="5273"/>
                    <a:pt x="1735" y="5090"/>
                    <a:pt x="1" y="4040"/>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8" name="Google Shape;2996;p34"/>
            <p:cNvSpPr/>
            <p:nvPr/>
          </p:nvSpPr>
          <p:spPr>
            <a:xfrm>
              <a:off x="7757029" y="2754859"/>
              <a:ext cx="166640" cy="348417"/>
            </a:xfrm>
            <a:custGeom>
              <a:avLst/>
              <a:ahLst/>
              <a:rect l="l" t="t" r="r" b="b"/>
              <a:pathLst>
                <a:path w="9291" h="19426" fill="none" extrusionOk="0">
                  <a:moveTo>
                    <a:pt x="1" y="138"/>
                  </a:moveTo>
                  <a:cubicBezTo>
                    <a:pt x="2397" y="1"/>
                    <a:pt x="4657" y="1484"/>
                    <a:pt x="6163" y="3379"/>
                  </a:cubicBezTo>
                  <a:cubicBezTo>
                    <a:pt x="8400" y="6209"/>
                    <a:pt x="9291" y="10021"/>
                    <a:pt x="8537" y="13536"/>
                  </a:cubicBezTo>
                  <a:cubicBezTo>
                    <a:pt x="8195" y="15157"/>
                    <a:pt x="7487" y="16732"/>
                    <a:pt x="6232" y="17827"/>
                  </a:cubicBezTo>
                  <a:cubicBezTo>
                    <a:pt x="4999" y="18923"/>
                    <a:pt x="3173" y="19425"/>
                    <a:pt x="1644" y="18832"/>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49" name="Google Shape;2997;p34"/>
            <p:cNvSpPr/>
            <p:nvPr/>
          </p:nvSpPr>
          <p:spPr>
            <a:xfrm>
              <a:off x="7191595" y="2700417"/>
              <a:ext cx="88046" cy="209201"/>
            </a:xfrm>
            <a:custGeom>
              <a:avLst/>
              <a:ahLst/>
              <a:rect l="l" t="t" r="r" b="b"/>
              <a:pathLst>
                <a:path w="4909" h="11664" fill="none" extrusionOk="0">
                  <a:moveTo>
                    <a:pt x="4908" y="0"/>
                  </a:moveTo>
                  <a:cubicBezTo>
                    <a:pt x="1804" y="1986"/>
                    <a:pt x="1" y="5843"/>
                    <a:pt x="457" y="9495"/>
                  </a:cubicBezTo>
                  <a:cubicBezTo>
                    <a:pt x="526" y="9998"/>
                    <a:pt x="640" y="10523"/>
                    <a:pt x="914" y="10933"/>
                  </a:cubicBezTo>
                  <a:cubicBezTo>
                    <a:pt x="1211" y="11367"/>
                    <a:pt x="1736" y="11664"/>
                    <a:pt x="2238" y="11550"/>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0" name="Google Shape;2998;p34"/>
            <p:cNvSpPr/>
            <p:nvPr/>
          </p:nvSpPr>
          <p:spPr>
            <a:xfrm>
              <a:off x="7244009" y="3030009"/>
              <a:ext cx="138391" cy="190781"/>
            </a:xfrm>
            <a:custGeom>
              <a:avLst/>
              <a:ahLst/>
              <a:rect l="l" t="t" r="r" b="b"/>
              <a:pathLst>
                <a:path w="7716" h="10637" fill="none" extrusionOk="0">
                  <a:moveTo>
                    <a:pt x="7715" y="9815"/>
                  </a:moveTo>
                  <a:cubicBezTo>
                    <a:pt x="7327" y="10409"/>
                    <a:pt x="6620" y="10637"/>
                    <a:pt x="5981" y="10546"/>
                  </a:cubicBezTo>
                  <a:cubicBezTo>
                    <a:pt x="5342" y="10454"/>
                    <a:pt x="4748" y="10089"/>
                    <a:pt x="4223" y="9655"/>
                  </a:cubicBezTo>
                  <a:cubicBezTo>
                    <a:pt x="1530" y="7510"/>
                    <a:pt x="1" y="3675"/>
                    <a:pt x="366" y="0"/>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1" name="Google Shape;2999;p34"/>
            <p:cNvSpPr/>
            <p:nvPr/>
          </p:nvSpPr>
          <p:spPr>
            <a:xfrm>
              <a:off x="7199380" y="2595516"/>
              <a:ext cx="706214" cy="650542"/>
            </a:xfrm>
            <a:custGeom>
              <a:avLst/>
              <a:ahLst/>
              <a:rect l="l" t="t" r="r" b="b"/>
              <a:pathLst>
                <a:path w="39375" h="36271" extrusionOk="0">
                  <a:moveTo>
                    <a:pt x="16909" y="1"/>
                  </a:moveTo>
                  <a:cubicBezTo>
                    <a:pt x="14402" y="1"/>
                    <a:pt x="13125" y="1237"/>
                    <a:pt x="13125" y="1237"/>
                  </a:cubicBezTo>
                  <a:cubicBezTo>
                    <a:pt x="13125" y="1237"/>
                    <a:pt x="12415" y="999"/>
                    <a:pt x="11322" y="999"/>
                  </a:cubicBezTo>
                  <a:cubicBezTo>
                    <a:pt x="10123" y="999"/>
                    <a:pt x="8464" y="1286"/>
                    <a:pt x="6780" y="2493"/>
                  </a:cubicBezTo>
                  <a:cubicBezTo>
                    <a:pt x="3538" y="4798"/>
                    <a:pt x="4223" y="6099"/>
                    <a:pt x="4223" y="6099"/>
                  </a:cubicBezTo>
                  <a:cubicBezTo>
                    <a:pt x="2283" y="7537"/>
                    <a:pt x="731" y="10459"/>
                    <a:pt x="366" y="13061"/>
                  </a:cubicBezTo>
                  <a:cubicBezTo>
                    <a:pt x="1" y="15686"/>
                    <a:pt x="1735" y="16987"/>
                    <a:pt x="1735" y="16987"/>
                  </a:cubicBezTo>
                  <a:cubicBezTo>
                    <a:pt x="1735" y="16987"/>
                    <a:pt x="1667" y="19041"/>
                    <a:pt x="1849" y="21095"/>
                  </a:cubicBezTo>
                  <a:cubicBezTo>
                    <a:pt x="2032" y="23150"/>
                    <a:pt x="2397" y="26459"/>
                    <a:pt x="4223" y="29746"/>
                  </a:cubicBezTo>
                  <a:cubicBezTo>
                    <a:pt x="6518" y="33861"/>
                    <a:pt x="8916" y="34135"/>
                    <a:pt x="9514" y="34135"/>
                  </a:cubicBezTo>
                  <a:cubicBezTo>
                    <a:pt x="9606" y="34135"/>
                    <a:pt x="9656" y="34129"/>
                    <a:pt x="9656" y="34129"/>
                  </a:cubicBezTo>
                  <a:cubicBezTo>
                    <a:pt x="11592" y="35932"/>
                    <a:pt x="13988" y="36012"/>
                    <a:pt x="17179" y="36012"/>
                  </a:cubicBezTo>
                  <a:cubicBezTo>
                    <a:pt x="17490" y="36012"/>
                    <a:pt x="17809" y="36011"/>
                    <a:pt x="18135" y="36011"/>
                  </a:cubicBezTo>
                  <a:cubicBezTo>
                    <a:pt x="19631" y="36011"/>
                    <a:pt x="21291" y="36027"/>
                    <a:pt x="23145" y="36206"/>
                  </a:cubicBezTo>
                  <a:cubicBezTo>
                    <a:pt x="23604" y="36250"/>
                    <a:pt x="24035" y="36270"/>
                    <a:pt x="24439" y="36270"/>
                  </a:cubicBezTo>
                  <a:cubicBezTo>
                    <a:pt x="29674" y="36270"/>
                    <a:pt x="30584" y="32824"/>
                    <a:pt x="32024" y="32485"/>
                  </a:cubicBezTo>
                  <a:cubicBezTo>
                    <a:pt x="33577" y="32097"/>
                    <a:pt x="35768" y="25934"/>
                    <a:pt x="35768" y="25934"/>
                  </a:cubicBezTo>
                  <a:cubicBezTo>
                    <a:pt x="39374" y="24131"/>
                    <a:pt x="38758" y="18539"/>
                    <a:pt x="37000" y="14248"/>
                  </a:cubicBezTo>
                  <a:cubicBezTo>
                    <a:pt x="35083" y="9477"/>
                    <a:pt x="29788" y="8016"/>
                    <a:pt x="29788" y="8016"/>
                  </a:cubicBezTo>
                  <a:cubicBezTo>
                    <a:pt x="24015" y="1534"/>
                    <a:pt x="19700" y="1"/>
                    <a:pt x="16909" y="1"/>
                  </a:cubicBezTo>
                  <a:close/>
                </a:path>
              </a:pathLst>
            </a:custGeom>
            <a:solidFill>
              <a:srgbClr val="883B0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2" name="Google Shape;3000;p34"/>
            <p:cNvSpPr/>
            <p:nvPr/>
          </p:nvSpPr>
          <p:spPr>
            <a:xfrm>
              <a:off x="7424570" y="3112721"/>
              <a:ext cx="132652" cy="218617"/>
            </a:xfrm>
            <a:custGeom>
              <a:avLst/>
              <a:ahLst/>
              <a:rect l="l" t="t" r="r" b="b"/>
              <a:pathLst>
                <a:path w="7396" h="12189" extrusionOk="0">
                  <a:moveTo>
                    <a:pt x="3584" y="0"/>
                  </a:moveTo>
                  <a:cubicBezTo>
                    <a:pt x="1598" y="0"/>
                    <a:pt x="0" y="1621"/>
                    <a:pt x="0" y="3606"/>
                  </a:cubicBezTo>
                  <a:lnTo>
                    <a:pt x="0" y="9587"/>
                  </a:lnTo>
                  <a:cubicBezTo>
                    <a:pt x="0" y="11573"/>
                    <a:pt x="1598" y="12189"/>
                    <a:pt x="3584" y="12189"/>
                  </a:cubicBezTo>
                  <a:lnTo>
                    <a:pt x="3789" y="12189"/>
                  </a:lnTo>
                  <a:cubicBezTo>
                    <a:pt x="5775" y="12189"/>
                    <a:pt x="7396" y="11573"/>
                    <a:pt x="7396" y="9587"/>
                  </a:cubicBezTo>
                  <a:lnTo>
                    <a:pt x="7396" y="3606"/>
                  </a:lnTo>
                  <a:cubicBezTo>
                    <a:pt x="7396" y="1621"/>
                    <a:pt x="5775" y="0"/>
                    <a:pt x="3789" y="0"/>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3" name="Google Shape;3001;p34"/>
            <p:cNvSpPr/>
            <p:nvPr/>
          </p:nvSpPr>
          <p:spPr>
            <a:xfrm>
              <a:off x="7424570" y="3112721"/>
              <a:ext cx="132652" cy="149834"/>
            </a:xfrm>
            <a:custGeom>
              <a:avLst/>
              <a:ahLst/>
              <a:rect l="l" t="t" r="r" b="b"/>
              <a:pathLst>
                <a:path w="7396" h="8354" extrusionOk="0">
                  <a:moveTo>
                    <a:pt x="3584" y="0"/>
                  </a:moveTo>
                  <a:cubicBezTo>
                    <a:pt x="1598" y="0"/>
                    <a:pt x="0" y="1621"/>
                    <a:pt x="0" y="3606"/>
                  </a:cubicBezTo>
                  <a:lnTo>
                    <a:pt x="0" y="7601"/>
                  </a:lnTo>
                  <a:cubicBezTo>
                    <a:pt x="1960" y="8175"/>
                    <a:pt x="3697" y="8354"/>
                    <a:pt x="5115" y="8354"/>
                  </a:cubicBezTo>
                  <a:cubicBezTo>
                    <a:pt x="6010" y="8354"/>
                    <a:pt x="6778" y="8283"/>
                    <a:pt x="7396" y="8194"/>
                  </a:cubicBezTo>
                  <a:lnTo>
                    <a:pt x="7396" y="3606"/>
                  </a:lnTo>
                  <a:cubicBezTo>
                    <a:pt x="7396" y="1621"/>
                    <a:pt x="5775" y="0"/>
                    <a:pt x="3789"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4" name="Google Shape;3002;p34"/>
            <p:cNvSpPr/>
            <p:nvPr/>
          </p:nvSpPr>
          <p:spPr>
            <a:xfrm>
              <a:off x="7689888" y="3031157"/>
              <a:ext cx="166640" cy="163931"/>
            </a:xfrm>
            <a:custGeom>
              <a:avLst/>
              <a:ahLst/>
              <a:rect l="l" t="t" r="r" b="b"/>
              <a:pathLst>
                <a:path w="9291" h="9140" extrusionOk="0">
                  <a:moveTo>
                    <a:pt x="4654" y="0"/>
                  </a:moveTo>
                  <a:cubicBezTo>
                    <a:pt x="2235" y="0"/>
                    <a:pt x="225" y="1923"/>
                    <a:pt x="114" y="4365"/>
                  </a:cubicBezTo>
                  <a:cubicBezTo>
                    <a:pt x="0" y="6898"/>
                    <a:pt x="1940" y="9021"/>
                    <a:pt x="4451" y="9135"/>
                  </a:cubicBezTo>
                  <a:cubicBezTo>
                    <a:pt x="4521" y="9138"/>
                    <a:pt x="4590" y="9140"/>
                    <a:pt x="4659" y="9140"/>
                  </a:cubicBezTo>
                  <a:cubicBezTo>
                    <a:pt x="7078" y="9140"/>
                    <a:pt x="9088" y="7216"/>
                    <a:pt x="9199" y="4775"/>
                  </a:cubicBezTo>
                  <a:cubicBezTo>
                    <a:pt x="9290" y="2242"/>
                    <a:pt x="7350" y="119"/>
                    <a:pt x="4862" y="5"/>
                  </a:cubicBezTo>
                  <a:cubicBezTo>
                    <a:pt x="4792" y="2"/>
                    <a:pt x="4723" y="0"/>
                    <a:pt x="4654" y="0"/>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5" name="Google Shape;3003;p34"/>
            <p:cNvSpPr/>
            <p:nvPr/>
          </p:nvSpPr>
          <p:spPr>
            <a:xfrm>
              <a:off x="7701350" y="3085276"/>
              <a:ext cx="140023" cy="47260"/>
            </a:xfrm>
            <a:custGeom>
              <a:avLst/>
              <a:ahLst/>
              <a:rect l="l" t="t" r="r" b="b"/>
              <a:pathLst>
                <a:path w="7807" h="2635" extrusionOk="0">
                  <a:moveTo>
                    <a:pt x="3150" y="1"/>
                  </a:moveTo>
                  <a:lnTo>
                    <a:pt x="2602" y="24"/>
                  </a:lnTo>
                  <a:cubicBezTo>
                    <a:pt x="2420" y="24"/>
                    <a:pt x="2260" y="92"/>
                    <a:pt x="2077" y="115"/>
                  </a:cubicBezTo>
                  <a:cubicBezTo>
                    <a:pt x="1712" y="161"/>
                    <a:pt x="1393" y="320"/>
                    <a:pt x="1050" y="434"/>
                  </a:cubicBezTo>
                  <a:cubicBezTo>
                    <a:pt x="868" y="480"/>
                    <a:pt x="731" y="594"/>
                    <a:pt x="571" y="663"/>
                  </a:cubicBezTo>
                  <a:lnTo>
                    <a:pt x="92" y="914"/>
                  </a:lnTo>
                  <a:cubicBezTo>
                    <a:pt x="23" y="959"/>
                    <a:pt x="0" y="1028"/>
                    <a:pt x="46" y="1119"/>
                  </a:cubicBezTo>
                  <a:cubicBezTo>
                    <a:pt x="61" y="1163"/>
                    <a:pt x="104" y="1189"/>
                    <a:pt x="151" y="1189"/>
                  </a:cubicBezTo>
                  <a:cubicBezTo>
                    <a:pt x="177" y="1189"/>
                    <a:pt x="204" y="1181"/>
                    <a:pt x="229" y="1165"/>
                  </a:cubicBezTo>
                  <a:lnTo>
                    <a:pt x="251" y="1165"/>
                  </a:lnTo>
                  <a:lnTo>
                    <a:pt x="708" y="959"/>
                  </a:lnTo>
                  <a:cubicBezTo>
                    <a:pt x="868" y="891"/>
                    <a:pt x="1005" y="800"/>
                    <a:pt x="1187" y="754"/>
                  </a:cubicBezTo>
                  <a:cubicBezTo>
                    <a:pt x="1507" y="663"/>
                    <a:pt x="1804" y="526"/>
                    <a:pt x="2146" y="503"/>
                  </a:cubicBezTo>
                  <a:cubicBezTo>
                    <a:pt x="2450" y="440"/>
                    <a:pt x="2758" y="411"/>
                    <a:pt x="3064" y="411"/>
                  </a:cubicBezTo>
                  <a:cubicBezTo>
                    <a:pt x="3426" y="411"/>
                    <a:pt x="3786" y="452"/>
                    <a:pt x="4132" y="526"/>
                  </a:cubicBezTo>
                  <a:cubicBezTo>
                    <a:pt x="4794" y="663"/>
                    <a:pt x="5410" y="937"/>
                    <a:pt x="5981" y="1302"/>
                  </a:cubicBezTo>
                  <a:cubicBezTo>
                    <a:pt x="6528" y="1667"/>
                    <a:pt x="7076" y="2101"/>
                    <a:pt x="7533" y="2580"/>
                  </a:cubicBezTo>
                  <a:cubicBezTo>
                    <a:pt x="7570" y="2618"/>
                    <a:pt x="7615" y="2635"/>
                    <a:pt x="7655" y="2635"/>
                  </a:cubicBezTo>
                  <a:cubicBezTo>
                    <a:pt x="7688" y="2635"/>
                    <a:pt x="7718" y="2623"/>
                    <a:pt x="7738" y="2603"/>
                  </a:cubicBezTo>
                  <a:cubicBezTo>
                    <a:pt x="7807" y="2534"/>
                    <a:pt x="7807" y="2466"/>
                    <a:pt x="7761" y="2397"/>
                  </a:cubicBezTo>
                  <a:cubicBezTo>
                    <a:pt x="7556" y="2101"/>
                    <a:pt x="7304" y="1850"/>
                    <a:pt x="7053" y="1599"/>
                  </a:cubicBezTo>
                  <a:cubicBezTo>
                    <a:pt x="6780" y="1348"/>
                    <a:pt x="6506" y="1142"/>
                    <a:pt x="6209" y="937"/>
                  </a:cubicBezTo>
                  <a:cubicBezTo>
                    <a:pt x="5615" y="549"/>
                    <a:pt x="4931" y="252"/>
                    <a:pt x="4223" y="115"/>
                  </a:cubicBezTo>
                  <a:cubicBezTo>
                    <a:pt x="3881" y="24"/>
                    <a:pt x="3515" y="1"/>
                    <a:pt x="3150"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6" name="Google Shape;3004;p34"/>
            <p:cNvSpPr/>
            <p:nvPr/>
          </p:nvSpPr>
          <p:spPr>
            <a:xfrm>
              <a:off x="7673923" y="3107806"/>
              <a:ext cx="108492" cy="37467"/>
            </a:xfrm>
            <a:custGeom>
              <a:avLst/>
              <a:ahLst/>
              <a:rect l="l" t="t" r="r" b="b"/>
              <a:pathLst>
                <a:path w="6049" h="2089" extrusionOk="0">
                  <a:moveTo>
                    <a:pt x="2442" y="0"/>
                  </a:moveTo>
                  <a:cubicBezTo>
                    <a:pt x="2168" y="23"/>
                    <a:pt x="1872" y="23"/>
                    <a:pt x="1598" y="114"/>
                  </a:cubicBezTo>
                  <a:cubicBezTo>
                    <a:pt x="1324" y="160"/>
                    <a:pt x="1073" y="274"/>
                    <a:pt x="799" y="365"/>
                  </a:cubicBezTo>
                  <a:cubicBezTo>
                    <a:pt x="548" y="480"/>
                    <a:pt x="320" y="616"/>
                    <a:pt x="69" y="753"/>
                  </a:cubicBezTo>
                  <a:cubicBezTo>
                    <a:pt x="23" y="776"/>
                    <a:pt x="0" y="845"/>
                    <a:pt x="23" y="913"/>
                  </a:cubicBezTo>
                  <a:cubicBezTo>
                    <a:pt x="40" y="947"/>
                    <a:pt x="81" y="968"/>
                    <a:pt x="120" y="968"/>
                  </a:cubicBezTo>
                  <a:cubicBezTo>
                    <a:pt x="134" y="968"/>
                    <a:pt x="148" y="965"/>
                    <a:pt x="160" y="959"/>
                  </a:cubicBezTo>
                  <a:lnTo>
                    <a:pt x="183" y="959"/>
                  </a:lnTo>
                  <a:cubicBezTo>
                    <a:pt x="434" y="845"/>
                    <a:pt x="662" y="731"/>
                    <a:pt x="913" y="639"/>
                  </a:cubicBezTo>
                  <a:cubicBezTo>
                    <a:pt x="1164" y="571"/>
                    <a:pt x="1415" y="480"/>
                    <a:pt x="1666" y="457"/>
                  </a:cubicBezTo>
                  <a:cubicBezTo>
                    <a:pt x="1876" y="419"/>
                    <a:pt x="2090" y="400"/>
                    <a:pt x="2304" y="400"/>
                  </a:cubicBezTo>
                  <a:cubicBezTo>
                    <a:pt x="2603" y="400"/>
                    <a:pt x="2903" y="436"/>
                    <a:pt x="3196" y="502"/>
                  </a:cubicBezTo>
                  <a:cubicBezTo>
                    <a:pt x="3698" y="594"/>
                    <a:pt x="4177" y="822"/>
                    <a:pt x="4611" y="1096"/>
                  </a:cubicBezTo>
                  <a:cubicBezTo>
                    <a:pt x="5044" y="1370"/>
                    <a:pt x="5455" y="1689"/>
                    <a:pt x="5843" y="2054"/>
                  </a:cubicBezTo>
                  <a:cubicBezTo>
                    <a:pt x="5866" y="2077"/>
                    <a:pt x="5895" y="2089"/>
                    <a:pt x="5923" y="2089"/>
                  </a:cubicBezTo>
                  <a:cubicBezTo>
                    <a:pt x="5952" y="2089"/>
                    <a:pt x="5980" y="2077"/>
                    <a:pt x="6003" y="2054"/>
                  </a:cubicBezTo>
                  <a:cubicBezTo>
                    <a:pt x="6049" y="2009"/>
                    <a:pt x="6049" y="1940"/>
                    <a:pt x="6026" y="1918"/>
                  </a:cubicBezTo>
                  <a:cubicBezTo>
                    <a:pt x="5706" y="1438"/>
                    <a:pt x="5296" y="1050"/>
                    <a:pt x="4839" y="731"/>
                  </a:cubicBezTo>
                  <a:cubicBezTo>
                    <a:pt x="4383" y="411"/>
                    <a:pt x="3835" y="206"/>
                    <a:pt x="3287" y="92"/>
                  </a:cubicBezTo>
                  <a:cubicBezTo>
                    <a:pt x="3013" y="23"/>
                    <a:pt x="2716" y="0"/>
                    <a:pt x="2442"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7" name="Google Shape;3005;p34"/>
            <p:cNvSpPr/>
            <p:nvPr/>
          </p:nvSpPr>
          <p:spPr>
            <a:xfrm>
              <a:off x="7135504" y="2898703"/>
              <a:ext cx="186297" cy="163931"/>
            </a:xfrm>
            <a:custGeom>
              <a:avLst/>
              <a:ahLst/>
              <a:rect l="l" t="t" r="r" b="b"/>
              <a:pathLst>
                <a:path w="10387" h="9140" extrusionOk="0">
                  <a:moveTo>
                    <a:pt x="5223" y="0"/>
                  </a:moveTo>
                  <a:cubicBezTo>
                    <a:pt x="3539" y="0"/>
                    <a:pt x="1917" y="938"/>
                    <a:pt x="1119" y="2550"/>
                  </a:cubicBezTo>
                  <a:cubicBezTo>
                    <a:pt x="1" y="4810"/>
                    <a:pt x="937" y="7549"/>
                    <a:pt x="3174" y="8667"/>
                  </a:cubicBezTo>
                  <a:cubicBezTo>
                    <a:pt x="3821" y="8987"/>
                    <a:pt x="4505" y="9139"/>
                    <a:pt x="5179" y="9139"/>
                  </a:cubicBezTo>
                  <a:cubicBezTo>
                    <a:pt x="6858" y="9139"/>
                    <a:pt x="8470" y="8196"/>
                    <a:pt x="9268" y="6567"/>
                  </a:cubicBezTo>
                  <a:cubicBezTo>
                    <a:pt x="10386" y="4307"/>
                    <a:pt x="9473" y="1568"/>
                    <a:pt x="7236" y="473"/>
                  </a:cubicBezTo>
                  <a:cubicBezTo>
                    <a:pt x="6588" y="152"/>
                    <a:pt x="5901" y="0"/>
                    <a:pt x="5223" y="0"/>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8" name="Google Shape;3006;p34"/>
            <p:cNvSpPr/>
            <p:nvPr/>
          </p:nvSpPr>
          <p:spPr>
            <a:xfrm>
              <a:off x="7160885" y="2951566"/>
              <a:ext cx="135539" cy="56910"/>
            </a:xfrm>
            <a:custGeom>
              <a:avLst/>
              <a:ahLst/>
              <a:rect l="l" t="t" r="r" b="b"/>
              <a:pathLst>
                <a:path w="7557" h="3173" extrusionOk="0">
                  <a:moveTo>
                    <a:pt x="2588" y="0"/>
                  </a:moveTo>
                  <a:cubicBezTo>
                    <a:pt x="2448" y="0"/>
                    <a:pt x="2308" y="5"/>
                    <a:pt x="2169" y="14"/>
                  </a:cubicBezTo>
                  <a:cubicBezTo>
                    <a:pt x="1804" y="59"/>
                    <a:pt x="1439" y="105"/>
                    <a:pt x="1097" y="196"/>
                  </a:cubicBezTo>
                  <a:cubicBezTo>
                    <a:pt x="754" y="288"/>
                    <a:pt x="412" y="402"/>
                    <a:pt x="92" y="562"/>
                  </a:cubicBezTo>
                  <a:cubicBezTo>
                    <a:pt x="24" y="584"/>
                    <a:pt x="1" y="653"/>
                    <a:pt x="24" y="744"/>
                  </a:cubicBezTo>
                  <a:cubicBezTo>
                    <a:pt x="43" y="801"/>
                    <a:pt x="92" y="841"/>
                    <a:pt x="160" y="841"/>
                  </a:cubicBezTo>
                  <a:cubicBezTo>
                    <a:pt x="175" y="841"/>
                    <a:pt x="190" y="840"/>
                    <a:pt x="206" y="835"/>
                  </a:cubicBezTo>
                  <a:cubicBezTo>
                    <a:pt x="846" y="607"/>
                    <a:pt x="1530" y="493"/>
                    <a:pt x="2192" y="447"/>
                  </a:cubicBezTo>
                  <a:cubicBezTo>
                    <a:pt x="2295" y="444"/>
                    <a:pt x="2398" y="442"/>
                    <a:pt x="2501" y="442"/>
                  </a:cubicBezTo>
                  <a:cubicBezTo>
                    <a:pt x="3065" y="442"/>
                    <a:pt x="3638" y="499"/>
                    <a:pt x="4178" y="653"/>
                  </a:cubicBezTo>
                  <a:cubicBezTo>
                    <a:pt x="4817" y="835"/>
                    <a:pt x="5411" y="1155"/>
                    <a:pt x="5936" y="1589"/>
                  </a:cubicBezTo>
                  <a:cubicBezTo>
                    <a:pt x="6209" y="1794"/>
                    <a:pt x="6415" y="2045"/>
                    <a:pt x="6643" y="2296"/>
                  </a:cubicBezTo>
                  <a:cubicBezTo>
                    <a:pt x="6780" y="2410"/>
                    <a:pt x="6871" y="2547"/>
                    <a:pt x="6963" y="2684"/>
                  </a:cubicBezTo>
                  <a:lnTo>
                    <a:pt x="7259" y="3095"/>
                  </a:lnTo>
                  <a:lnTo>
                    <a:pt x="7282" y="3118"/>
                  </a:lnTo>
                  <a:cubicBezTo>
                    <a:pt x="7307" y="3156"/>
                    <a:pt x="7346" y="3173"/>
                    <a:pt x="7388" y="3173"/>
                  </a:cubicBezTo>
                  <a:cubicBezTo>
                    <a:pt x="7422" y="3173"/>
                    <a:pt x="7457" y="3161"/>
                    <a:pt x="7488" y="3141"/>
                  </a:cubicBezTo>
                  <a:cubicBezTo>
                    <a:pt x="7556" y="3095"/>
                    <a:pt x="7556" y="3004"/>
                    <a:pt x="7511" y="2935"/>
                  </a:cubicBezTo>
                  <a:lnTo>
                    <a:pt x="7237" y="2502"/>
                  </a:lnTo>
                  <a:cubicBezTo>
                    <a:pt x="7122" y="2365"/>
                    <a:pt x="7054" y="2182"/>
                    <a:pt x="6917" y="2068"/>
                  </a:cubicBezTo>
                  <a:cubicBezTo>
                    <a:pt x="6689" y="1794"/>
                    <a:pt x="6461" y="1520"/>
                    <a:pt x="6164" y="1292"/>
                  </a:cubicBezTo>
                  <a:cubicBezTo>
                    <a:pt x="6027" y="1178"/>
                    <a:pt x="5913" y="1041"/>
                    <a:pt x="5753" y="950"/>
                  </a:cubicBezTo>
                  <a:lnTo>
                    <a:pt x="5296" y="676"/>
                  </a:lnTo>
                  <a:cubicBezTo>
                    <a:pt x="4977" y="516"/>
                    <a:pt x="4657" y="333"/>
                    <a:pt x="4292" y="242"/>
                  </a:cubicBezTo>
                  <a:cubicBezTo>
                    <a:pt x="3742" y="77"/>
                    <a:pt x="3162" y="0"/>
                    <a:pt x="2588"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59" name="Google Shape;3007;p34"/>
            <p:cNvSpPr/>
            <p:nvPr/>
          </p:nvSpPr>
          <p:spPr>
            <a:xfrm>
              <a:off x="7205927" y="2993326"/>
              <a:ext cx="105228" cy="44911"/>
            </a:xfrm>
            <a:custGeom>
              <a:avLst/>
              <a:ahLst/>
              <a:rect l="l" t="t" r="r" b="b"/>
              <a:pathLst>
                <a:path w="5867" h="2504" extrusionOk="0">
                  <a:moveTo>
                    <a:pt x="2028" y="0"/>
                  </a:moveTo>
                  <a:cubicBezTo>
                    <a:pt x="1914" y="0"/>
                    <a:pt x="1802" y="5"/>
                    <a:pt x="1690" y="14"/>
                  </a:cubicBezTo>
                  <a:cubicBezTo>
                    <a:pt x="1119" y="60"/>
                    <a:pt x="571" y="197"/>
                    <a:pt x="69" y="470"/>
                  </a:cubicBezTo>
                  <a:cubicBezTo>
                    <a:pt x="24" y="493"/>
                    <a:pt x="1" y="539"/>
                    <a:pt x="24" y="607"/>
                  </a:cubicBezTo>
                  <a:cubicBezTo>
                    <a:pt x="24" y="645"/>
                    <a:pt x="69" y="682"/>
                    <a:pt x="123" y="682"/>
                  </a:cubicBezTo>
                  <a:cubicBezTo>
                    <a:pt x="135" y="682"/>
                    <a:pt x="148" y="680"/>
                    <a:pt x="161" y="676"/>
                  </a:cubicBezTo>
                  <a:cubicBezTo>
                    <a:pt x="663" y="562"/>
                    <a:pt x="1188" y="470"/>
                    <a:pt x="1713" y="448"/>
                  </a:cubicBezTo>
                  <a:cubicBezTo>
                    <a:pt x="1838" y="436"/>
                    <a:pt x="1965" y="431"/>
                    <a:pt x="2093" y="431"/>
                  </a:cubicBezTo>
                  <a:cubicBezTo>
                    <a:pt x="2476" y="431"/>
                    <a:pt x="2865" y="482"/>
                    <a:pt x="3242" y="585"/>
                  </a:cubicBezTo>
                  <a:cubicBezTo>
                    <a:pt x="3721" y="744"/>
                    <a:pt x="4201" y="973"/>
                    <a:pt x="4589" y="1292"/>
                  </a:cubicBezTo>
                  <a:cubicBezTo>
                    <a:pt x="4794" y="1452"/>
                    <a:pt x="4977" y="1635"/>
                    <a:pt x="5159" y="1817"/>
                  </a:cubicBezTo>
                  <a:cubicBezTo>
                    <a:pt x="5342" y="2023"/>
                    <a:pt x="5479" y="2251"/>
                    <a:pt x="5639" y="2433"/>
                  </a:cubicBezTo>
                  <a:lnTo>
                    <a:pt x="5661" y="2456"/>
                  </a:lnTo>
                  <a:cubicBezTo>
                    <a:pt x="5690" y="2484"/>
                    <a:pt x="5718" y="2504"/>
                    <a:pt x="5746" y="2504"/>
                  </a:cubicBezTo>
                  <a:cubicBezTo>
                    <a:pt x="5764" y="2504"/>
                    <a:pt x="5781" y="2497"/>
                    <a:pt x="5798" y="2479"/>
                  </a:cubicBezTo>
                  <a:cubicBezTo>
                    <a:pt x="5867" y="2456"/>
                    <a:pt x="5867" y="2388"/>
                    <a:pt x="5844" y="2319"/>
                  </a:cubicBezTo>
                  <a:cubicBezTo>
                    <a:pt x="5707" y="2091"/>
                    <a:pt x="5570" y="1840"/>
                    <a:pt x="5388" y="1635"/>
                  </a:cubicBezTo>
                  <a:cubicBezTo>
                    <a:pt x="5205" y="1429"/>
                    <a:pt x="5045" y="1201"/>
                    <a:pt x="4817" y="1018"/>
                  </a:cubicBezTo>
                  <a:cubicBezTo>
                    <a:pt x="4611" y="836"/>
                    <a:pt x="4383" y="676"/>
                    <a:pt x="4132" y="516"/>
                  </a:cubicBezTo>
                  <a:cubicBezTo>
                    <a:pt x="3881" y="402"/>
                    <a:pt x="3630" y="265"/>
                    <a:pt x="3356" y="197"/>
                  </a:cubicBezTo>
                  <a:cubicBezTo>
                    <a:pt x="2920" y="69"/>
                    <a:pt x="2470" y="0"/>
                    <a:pt x="2028"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0" name="Google Shape;3008;p34"/>
            <p:cNvSpPr/>
            <p:nvPr/>
          </p:nvSpPr>
          <p:spPr>
            <a:xfrm>
              <a:off x="7232547" y="2687107"/>
              <a:ext cx="553510" cy="545475"/>
            </a:xfrm>
            <a:custGeom>
              <a:avLst/>
              <a:ahLst/>
              <a:rect l="l" t="t" r="r" b="b"/>
              <a:pathLst>
                <a:path w="30861" h="30413" extrusionOk="0">
                  <a:moveTo>
                    <a:pt x="15447" y="1"/>
                  </a:moveTo>
                  <a:cubicBezTo>
                    <a:pt x="8038" y="1"/>
                    <a:pt x="1657" y="5734"/>
                    <a:pt x="845" y="13410"/>
                  </a:cubicBezTo>
                  <a:cubicBezTo>
                    <a:pt x="0" y="21627"/>
                    <a:pt x="3584" y="29319"/>
                    <a:pt x="13650" y="30324"/>
                  </a:cubicBezTo>
                  <a:cubicBezTo>
                    <a:pt x="14249" y="30383"/>
                    <a:pt x="14834" y="30412"/>
                    <a:pt x="15406" y="30412"/>
                  </a:cubicBezTo>
                  <a:cubicBezTo>
                    <a:pt x="23827" y="30412"/>
                    <a:pt x="29202" y="24120"/>
                    <a:pt x="29993" y="16446"/>
                  </a:cubicBezTo>
                  <a:cubicBezTo>
                    <a:pt x="30860" y="8229"/>
                    <a:pt x="25017" y="902"/>
                    <a:pt x="16960" y="80"/>
                  </a:cubicBezTo>
                  <a:cubicBezTo>
                    <a:pt x="16452" y="27"/>
                    <a:pt x="15947" y="1"/>
                    <a:pt x="15447" y="1"/>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1" name="Google Shape;3009;p34"/>
            <p:cNvSpPr/>
            <p:nvPr/>
          </p:nvSpPr>
          <p:spPr>
            <a:xfrm>
              <a:off x="7305428" y="2803184"/>
              <a:ext cx="375015" cy="114232"/>
            </a:xfrm>
            <a:custGeom>
              <a:avLst/>
              <a:ahLst/>
              <a:rect l="l" t="t" r="r" b="b"/>
              <a:pathLst>
                <a:path w="20909" h="6369" fill="none" extrusionOk="0">
                  <a:moveTo>
                    <a:pt x="20908" y="0"/>
                  </a:moveTo>
                  <a:cubicBezTo>
                    <a:pt x="19744" y="2579"/>
                    <a:pt x="17302" y="4246"/>
                    <a:pt x="14677" y="5296"/>
                  </a:cubicBezTo>
                  <a:cubicBezTo>
                    <a:pt x="14015" y="5570"/>
                    <a:pt x="13353" y="5570"/>
                    <a:pt x="12782" y="5250"/>
                  </a:cubicBezTo>
                  <a:cubicBezTo>
                    <a:pt x="12189" y="4908"/>
                    <a:pt x="11892" y="4177"/>
                    <a:pt x="11892" y="3492"/>
                  </a:cubicBezTo>
                  <a:cubicBezTo>
                    <a:pt x="11915" y="2785"/>
                    <a:pt x="12166" y="2123"/>
                    <a:pt x="12394" y="1484"/>
                  </a:cubicBezTo>
                  <a:cubicBezTo>
                    <a:pt x="12075" y="2374"/>
                    <a:pt x="11755" y="3241"/>
                    <a:pt x="11276" y="4040"/>
                  </a:cubicBezTo>
                  <a:cubicBezTo>
                    <a:pt x="10774" y="4839"/>
                    <a:pt x="10112" y="5547"/>
                    <a:pt x="9267" y="5935"/>
                  </a:cubicBezTo>
                  <a:cubicBezTo>
                    <a:pt x="8423" y="6323"/>
                    <a:pt x="7396" y="6368"/>
                    <a:pt x="6597" y="5889"/>
                  </a:cubicBezTo>
                  <a:cubicBezTo>
                    <a:pt x="5798" y="5410"/>
                    <a:pt x="5341" y="4360"/>
                    <a:pt x="5638" y="3470"/>
                  </a:cubicBezTo>
                  <a:cubicBezTo>
                    <a:pt x="5159" y="4565"/>
                    <a:pt x="4223" y="5478"/>
                    <a:pt x="3127" y="5912"/>
                  </a:cubicBezTo>
                  <a:cubicBezTo>
                    <a:pt x="2443" y="6209"/>
                    <a:pt x="1621" y="6300"/>
                    <a:pt x="982" y="5958"/>
                  </a:cubicBezTo>
                  <a:cubicBezTo>
                    <a:pt x="343" y="5615"/>
                    <a:pt x="0" y="4679"/>
                    <a:pt x="434" y="4086"/>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2" name="Google Shape;3010;p34"/>
            <p:cNvSpPr/>
            <p:nvPr/>
          </p:nvSpPr>
          <p:spPr>
            <a:xfrm>
              <a:off x="7548215" y="2982097"/>
              <a:ext cx="117098" cy="118335"/>
            </a:xfrm>
            <a:custGeom>
              <a:avLst/>
              <a:ahLst/>
              <a:rect l="l" t="t" r="r" b="b"/>
              <a:pathLst>
                <a:path w="6529" h="6598" extrusionOk="0">
                  <a:moveTo>
                    <a:pt x="3265" y="1"/>
                  </a:moveTo>
                  <a:cubicBezTo>
                    <a:pt x="1462" y="1"/>
                    <a:pt x="1" y="1484"/>
                    <a:pt x="1" y="3311"/>
                  </a:cubicBezTo>
                  <a:cubicBezTo>
                    <a:pt x="1" y="5114"/>
                    <a:pt x="1462" y="6597"/>
                    <a:pt x="3265" y="6597"/>
                  </a:cubicBezTo>
                  <a:cubicBezTo>
                    <a:pt x="5068" y="6597"/>
                    <a:pt x="6529" y="5114"/>
                    <a:pt x="6529" y="3311"/>
                  </a:cubicBezTo>
                  <a:cubicBezTo>
                    <a:pt x="6529" y="1484"/>
                    <a:pt x="5068" y="1"/>
                    <a:pt x="3265"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3" name="Google Shape;3011;p34"/>
            <p:cNvSpPr/>
            <p:nvPr/>
          </p:nvSpPr>
          <p:spPr>
            <a:xfrm>
              <a:off x="7546996" y="2987012"/>
              <a:ext cx="116273" cy="117923"/>
            </a:xfrm>
            <a:custGeom>
              <a:avLst/>
              <a:ahLst/>
              <a:rect l="l" t="t" r="r" b="b"/>
              <a:pathLst>
                <a:path w="6483" h="6575" extrusionOk="0">
                  <a:moveTo>
                    <a:pt x="3241" y="1"/>
                  </a:moveTo>
                  <a:cubicBezTo>
                    <a:pt x="1461" y="1"/>
                    <a:pt x="0" y="1484"/>
                    <a:pt x="0" y="3288"/>
                  </a:cubicBezTo>
                  <a:cubicBezTo>
                    <a:pt x="0" y="5091"/>
                    <a:pt x="1461" y="6574"/>
                    <a:pt x="3241" y="6574"/>
                  </a:cubicBezTo>
                  <a:cubicBezTo>
                    <a:pt x="5045" y="6574"/>
                    <a:pt x="6483" y="5091"/>
                    <a:pt x="6483" y="3288"/>
                  </a:cubicBezTo>
                  <a:cubicBezTo>
                    <a:pt x="6483" y="1484"/>
                    <a:pt x="5045" y="1"/>
                    <a:pt x="324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4" name="Google Shape;3012;p34"/>
            <p:cNvSpPr/>
            <p:nvPr/>
          </p:nvSpPr>
          <p:spPr>
            <a:xfrm>
              <a:off x="7549866" y="2993559"/>
              <a:ext cx="75740" cy="76582"/>
            </a:xfrm>
            <a:custGeom>
              <a:avLst/>
              <a:ahLst/>
              <a:rect l="l" t="t" r="r" b="b"/>
              <a:pathLst>
                <a:path w="4223" h="4270" extrusionOk="0">
                  <a:moveTo>
                    <a:pt x="2123" y="1"/>
                  </a:moveTo>
                  <a:cubicBezTo>
                    <a:pt x="959" y="1"/>
                    <a:pt x="0" y="960"/>
                    <a:pt x="0" y="2124"/>
                  </a:cubicBezTo>
                  <a:cubicBezTo>
                    <a:pt x="0" y="3311"/>
                    <a:pt x="959" y="4269"/>
                    <a:pt x="2123" y="4269"/>
                  </a:cubicBezTo>
                  <a:cubicBezTo>
                    <a:pt x="3287" y="4269"/>
                    <a:pt x="4223" y="3311"/>
                    <a:pt x="4223" y="2124"/>
                  </a:cubicBezTo>
                  <a:cubicBezTo>
                    <a:pt x="4223" y="960"/>
                    <a:pt x="3287" y="1"/>
                    <a:pt x="2123"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5" name="Google Shape;3013;p34"/>
            <p:cNvSpPr/>
            <p:nvPr/>
          </p:nvSpPr>
          <p:spPr>
            <a:xfrm>
              <a:off x="7612917" y="3017722"/>
              <a:ext cx="27441" cy="18437"/>
            </a:xfrm>
            <a:custGeom>
              <a:avLst/>
              <a:ahLst/>
              <a:rect l="l" t="t" r="r" b="b"/>
              <a:pathLst>
                <a:path w="1530" h="1028" extrusionOk="0">
                  <a:moveTo>
                    <a:pt x="776" y="1"/>
                  </a:moveTo>
                  <a:cubicBezTo>
                    <a:pt x="343" y="1"/>
                    <a:pt x="0" y="229"/>
                    <a:pt x="0" y="526"/>
                  </a:cubicBezTo>
                  <a:cubicBezTo>
                    <a:pt x="0" y="800"/>
                    <a:pt x="343" y="1028"/>
                    <a:pt x="776" y="1028"/>
                  </a:cubicBezTo>
                  <a:cubicBezTo>
                    <a:pt x="1187" y="1028"/>
                    <a:pt x="1529" y="800"/>
                    <a:pt x="1529" y="526"/>
                  </a:cubicBezTo>
                  <a:cubicBezTo>
                    <a:pt x="1529" y="229"/>
                    <a:pt x="1187" y="1"/>
                    <a:pt x="776"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6" name="Google Shape;3014;p34"/>
            <p:cNvSpPr/>
            <p:nvPr/>
          </p:nvSpPr>
          <p:spPr>
            <a:xfrm>
              <a:off x="7307885" y="2920265"/>
              <a:ext cx="133060" cy="118174"/>
            </a:xfrm>
            <a:custGeom>
              <a:avLst/>
              <a:ahLst/>
              <a:rect l="l" t="t" r="r" b="b"/>
              <a:pathLst>
                <a:path w="7419" h="6589" extrusionOk="0">
                  <a:moveTo>
                    <a:pt x="3736" y="1"/>
                  </a:moveTo>
                  <a:cubicBezTo>
                    <a:pt x="2434" y="1"/>
                    <a:pt x="1192" y="785"/>
                    <a:pt x="685" y="2078"/>
                  </a:cubicBezTo>
                  <a:cubicBezTo>
                    <a:pt x="0" y="3767"/>
                    <a:pt x="799" y="5685"/>
                    <a:pt x="2465" y="6347"/>
                  </a:cubicBezTo>
                  <a:cubicBezTo>
                    <a:pt x="2864" y="6511"/>
                    <a:pt x="3278" y="6588"/>
                    <a:pt x="3685" y="6588"/>
                  </a:cubicBezTo>
                  <a:cubicBezTo>
                    <a:pt x="4979" y="6588"/>
                    <a:pt x="6213" y="5805"/>
                    <a:pt x="6734" y="4521"/>
                  </a:cubicBezTo>
                  <a:cubicBezTo>
                    <a:pt x="7418" y="2832"/>
                    <a:pt x="6620" y="914"/>
                    <a:pt x="4931" y="229"/>
                  </a:cubicBezTo>
                  <a:cubicBezTo>
                    <a:pt x="4540" y="74"/>
                    <a:pt x="4135" y="1"/>
                    <a:pt x="3736"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7" name="Google Shape;3015;p34"/>
            <p:cNvSpPr/>
            <p:nvPr/>
          </p:nvSpPr>
          <p:spPr>
            <a:xfrm>
              <a:off x="7307885" y="2925539"/>
              <a:ext cx="132239" cy="117406"/>
            </a:xfrm>
            <a:custGeom>
              <a:avLst/>
              <a:ahLst/>
              <a:rect l="l" t="t" r="r" b="b"/>
              <a:pathLst>
                <a:path w="7373" h="6546" extrusionOk="0">
                  <a:moveTo>
                    <a:pt x="3713" y="0"/>
                  </a:moveTo>
                  <a:cubicBezTo>
                    <a:pt x="2432" y="0"/>
                    <a:pt x="1207" y="770"/>
                    <a:pt x="685" y="2058"/>
                  </a:cubicBezTo>
                  <a:cubicBezTo>
                    <a:pt x="0" y="3747"/>
                    <a:pt x="799" y="5642"/>
                    <a:pt x="2465" y="6304"/>
                  </a:cubicBezTo>
                  <a:cubicBezTo>
                    <a:pt x="2864" y="6468"/>
                    <a:pt x="3276" y="6545"/>
                    <a:pt x="3682" y="6545"/>
                  </a:cubicBezTo>
                  <a:cubicBezTo>
                    <a:pt x="4970" y="6545"/>
                    <a:pt x="6190" y="5762"/>
                    <a:pt x="6711" y="4478"/>
                  </a:cubicBezTo>
                  <a:cubicBezTo>
                    <a:pt x="7373" y="2811"/>
                    <a:pt x="6574" y="894"/>
                    <a:pt x="4908" y="232"/>
                  </a:cubicBezTo>
                  <a:cubicBezTo>
                    <a:pt x="4517" y="75"/>
                    <a:pt x="4113" y="0"/>
                    <a:pt x="371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8" name="Google Shape;3016;p34"/>
            <p:cNvSpPr/>
            <p:nvPr/>
          </p:nvSpPr>
          <p:spPr>
            <a:xfrm>
              <a:off x="7313607" y="2936391"/>
              <a:ext cx="86001" cy="76280"/>
            </a:xfrm>
            <a:custGeom>
              <a:avLst/>
              <a:ahLst/>
              <a:rect l="l" t="t" r="r" b="b"/>
              <a:pathLst>
                <a:path w="4795" h="4253" extrusionOk="0">
                  <a:moveTo>
                    <a:pt x="2417" y="0"/>
                  </a:moveTo>
                  <a:cubicBezTo>
                    <a:pt x="1582" y="0"/>
                    <a:pt x="783" y="504"/>
                    <a:pt x="435" y="1339"/>
                  </a:cubicBezTo>
                  <a:cubicBezTo>
                    <a:pt x="1" y="2435"/>
                    <a:pt x="526" y="3667"/>
                    <a:pt x="1599" y="4101"/>
                  </a:cubicBezTo>
                  <a:cubicBezTo>
                    <a:pt x="1854" y="4204"/>
                    <a:pt x="2117" y="4253"/>
                    <a:pt x="2378" y="4253"/>
                  </a:cubicBezTo>
                  <a:cubicBezTo>
                    <a:pt x="3213" y="4253"/>
                    <a:pt x="4012" y="3749"/>
                    <a:pt x="4360" y="2914"/>
                  </a:cubicBezTo>
                  <a:cubicBezTo>
                    <a:pt x="4794" y="1818"/>
                    <a:pt x="4269" y="586"/>
                    <a:pt x="3196" y="152"/>
                  </a:cubicBezTo>
                  <a:cubicBezTo>
                    <a:pt x="2941" y="49"/>
                    <a:pt x="2678" y="0"/>
                    <a:pt x="2417"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69" name="Google Shape;3017;p34"/>
            <p:cNvSpPr/>
            <p:nvPr/>
          </p:nvSpPr>
          <p:spPr>
            <a:xfrm>
              <a:off x="7380766" y="2959136"/>
              <a:ext cx="28267" cy="18510"/>
            </a:xfrm>
            <a:custGeom>
              <a:avLst/>
              <a:ahLst/>
              <a:rect l="l" t="t" r="r" b="b"/>
              <a:pathLst>
                <a:path w="1576" h="1032" extrusionOk="0">
                  <a:moveTo>
                    <a:pt x="760" y="1"/>
                  </a:moveTo>
                  <a:cubicBezTo>
                    <a:pt x="375" y="1"/>
                    <a:pt x="45" y="199"/>
                    <a:pt x="23" y="459"/>
                  </a:cubicBezTo>
                  <a:cubicBezTo>
                    <a:pt x="0" y="733"/>
                    <a:pt x="320" y="1007"/>
                    <a:pt x="753" y="1030"/>
                  </a:cubicBezTo>
                  <a:cubicBezTo>
                    <a:pt x="777" y="1031"/>
                    <a:pt x="799" y="1032"/>
                    <a:pt x="822" y="1032"/>
                  </a:cubicBezTo>
                  <a:cubicBezTo>
                    <a:pt x="1204" y="1032"/>
                    <a:pt x="1531" y="853"/>
                    <a:pt x="1552" y="573"/>
                  </a:cubicBezTo>
                  <a:cubicBezTo>
                    <a:pt x="1575" y="299"/>
                    <a:pt x="1256" y="48"/>
                    <a:pt x="822" y="3"/>
                  </a:cubicBezTo>
                  <a:cubicBezTo>
                    <a:pt x="801" y="1"/>
                    <a:pt x="780" y="1"/>
                    <a:pt x="760"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0" name="Google Shape;3018;p34"/>
            <p:cNvSpPr/>
            <p:nvPr/>
          </p:nvSpPr>
          <p:spPr>
            <a:xfrm>
              <a:off x="7541255" y="3072952"/>
              <a:ext cx="114644" cy="53699"/>
            </a:xfrm>
            <a:custGeom>
              <a:avLst/>
              <a:ahLst/>
              <a:rect l="l" t="t" r="r" b="b"/>
              <a:pathLst>
                <a:path w="6392" h="2994" extrusionOk="0">
                  <a:moveTo>
                    <a:pt x="2459" y="0"/>
                  </a:moveTo>
                  <a:cubicBezTo>
                    <a:pt x="1199" y="0"/>
                    <a:pt x="225" y="404"/>
                    <a:pt x="115" y="1030"/>
                  </a:cubicBezTo>
                  <a:cubicBezTo>
                    <a:pt x="1" y="1829"/>
                    <a:pt x="1279" y="2674"/>
                    <a:pt x="2991" y="2925"/>
                  </a:cubicBezTo>
                  <a:cubicBezTo>
                    <a:pt x="3307" y="2972"/>
                    <a:pt x="3615" y="2994"/>
                    <a:pt x="3907" y="2994"/>
                  </a:cubicBezTo>
                  <a:cubicBezTo>
                    <a:pt x="5179" y="2994"/>
                    <a:pt x="6162" y="2574"/>
                    <a:pt x="6255" y="1943"/>
                  </a:cubicBezTo>
                  <a:cubicBezTo>
                    <a:pt x="6392" y="1144"/>
                    <a:pt x="5091" y="300"/>
                    <a:pt x="3402" y="72"/>
                  </a:cubicBezTo>
                  <a:cubicBezTo>
                    <a:pt x="3076" y="23"/>
                    <a:pt x="2759" y="0"/>
                    <a:pt x="2459" y="0"/>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1" name="Google Shape;3019;p34"/>
            <p:cNvSpPr/>
            <p:nvPr/>
          </p:nvSpPr>
          <p:spPr>
            <a:xfrm>
              <a:off x="7301733" y="3019731"/>
              <a:ext cx="114250" cy="53735"/>
            </a:xfrm>
            <a:custGeom>
              <a:avLst/>
              <a:ahLst/>
              <a:rect l="l" t="t" r="r" b="b"/>
              <a:pathLst>
                <a:path w="6370" h="2996" extrusionOk="0">
                  <a:moveTo>
                    <a:pt x="2460" y="0"/>
                  </a:moveTo>
                  <a:cubicBezTo>
                    <a:pt x="1194" y="0"/>
                    <a:pt x="207" y="407"/>
                    <a:pt x="115" y="1053"/>
                  </a:cubicBezTo>
                  <a:cubicBezTo>
                    <a:pt x="1" y="1829"/>
                    <a:pt x="1279" y="2673"/>
                    <a:pt x="2968" y="2924"/>
                  </a:cubicBezTo>
                  <a:cubicBezTo>
                    <a:pt x="3297" y="2973"/>
                    <a:pt x="3616" y="2996"/>
                    <a:pt x="3918" y="2996"/>
                  </a:cubicBezTo>
                  <a:cubicBezTo>
                    <a:pt x="5191" y="2996"/>
                    <a:pt x="6163" y="2588"/>
                    <a:pt x="6255" y="1943"/>
                  </a:cubicBezTo>
                  <a:cubicBezTo>
                    <a:pt x="6369" y="1167"/>
                    <a:pt x="5091" y="322"/>
                    <a:pt x="3402" y="71"/>
                  </a:cubicBezTo>
                  <a:cubicBezTo>
                    <a:pt x="3078" y="23"/>
                    <a:pt x="2761" y="0"/>
                    <a:pt x="2460" y="0"/>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2" name="Google Shape;3020;p34"/>
            <p:cNvSpPr/>
            <p:nvPr/>
          </p:nvSpPr>
          <p:spPr>
            <a:xfrm>
              <a:off x="7497039" y="3073006"/>
              <a:ext cx="185885" cy="119559"/>
            </a:xfrm>
            <a:custGeom>
              <a:avLst/>
              <a:ahLst/>
              <a:rect l="l" t="t" r="r" b="b"/>
              <a:pathLst>
                <a:path w="10364" h="6666" extrusionOk="0">
                  <a:moveTo>
                    <a:pt x="115" y="3013"/>
                  </a:moveTo>
                  <a:cubicBezTo>
                    <a:pt x="1" y="4748"/>
                    <a:pt x="2192" y="6300"/>
                    <a:pt x="4976" y="6482"/>
                  </a:cubicBezTo>
                  <a:cubicBezTo>
                    <a:pt x="7784" y="6665"/>
                    <a:pt x="10135" y="5387"/>
                    <a:pt x="10249" y="3652"/>
                  </a:cubicBezTo>
                  <a:cubicBezTo>
                    <a:pt x="10363" y="1917"/>
                    <a:pt x="8172" y="342"/>
                    <a:pt x="5387" y="183"/>
                  </a:cubicBezTo>
                  <a:cubicBezTo>
                    <a:pt x="2580" y="0"/>
                    <a:pt x="229" y="1278"/>
                    <a:pt x="115" y="3013"/>
                  </a:cubicBezTo>
                </a:path>
              </a:pathLst>
            </a:custGeom>
            <a:solidFill>
              <a:srgbClr val="F89189">
                <a:alpha val="3067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3" name="Google Shape;3021;p34"/>
            <p:cNvSpPr/>
            <p:nvPr/>
          </p:nvSpPr>
          <p:spPr>
            <a:xfrm>
              <a:off x="7263669" y="3024251"/>
              <a:ext cx="192431" cy="121245"/>
            </a:xfrm>
            <a:custGeom>
              <a:avLst/>
              <a:ahLst/>
              <a:rect l="l" t="t" r="r" b="b"/>
              <a:pathLst>
                <a:path w="10729" h="6760" extrusionOk="0">
                  <a:moveTo>
                    <a:pt x="4030" y="0"/>
                  </a:moveTo>
                  <a:cubicBezTo>
                    <a:pt x="2299" y="0"/>
                    <a:pt x="895" y="676"/>
                    <a:pt x="525" y="1851"/>
                  </a:cubicBezTo>
                  <a:cubicBezTo>
                    <a:pt x="0" y="3494"/>
                    <a:pt x="1735" y="5548"/>
                    <a:pt x="4405" y="6393"/>
                  </a:cubicBezTo>
                  <a:cubicBezTo>
                    <a:pt x="5193" y="6642"/>
                    <a:pt x="5974" y="6760"/>
                    <a:pt x="6698" y="6760"/>
                  </a:cubicBezTo>
                  <a:cubicBezTo>
                    <a:pt x="8430" y="6760"/>
                    <a:pt x="9833" y="6084"/>
                    <a:pt x="10203" y="4909"/>
                  </a:cubicBezTo>
                  <a:cubicBezTo>
                    <a:pt x="10728" y="3243"/>
                    <a:pt x="8993" y="1212"/>
                    <a:pt x="6323" y="367"/>
                  </a:cubicBezTo>
                  <a:cubicBezTo>
                    <a:pt x="5536" y="118"/>
                    <a:pt x="4754" y="0"/>
                    <a:pt x="4030" y="0"/>
                  </a:cubicBezTo>
                  <a:close/>
                </a:path>
              </a:pathLst>
            </a:custGeom>
            <a:solidFill>
              <a:srgbClr val="F89189">
                <a:alpha val="3067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4" name="Google Shape;3022;p34"/>
            <p:cNvSpPr/>
            <p:nvPr/>
          </p:nvSpPr>
          <p:spPr>
            <a:xfrm>
              <a:off x="7479837" y="3142193"/>
              <a:ext cx="35638" cy="13721"/>
            </a:xfrm>
            <a:custGeom>
              <a:avLst/>
              <a:ahLst/>
              <a:rect l="l" t="t" r="r" b="b"/>
              <a:pathLst>
                <a:path w="1987" h="765" extrusionOk="0">
                  <a:moveTo>
                    <a:pt x="1918" y="1"/>
                  </a:moveTo>
                  <a:cubicBezTo>
                    <a:pt x="1667" y="229"/>
                    <a:pt x="1370" y="411"/>
                    <a:pt x="1051" y="526"/>
                  </a:cubicBezTo>
                  <a:cubicBezTo>
                    <a:pt x="832" y="603"/>
                    <a:pt x="603" y="639"/>
                    <a:pt x="378" y="639"/>
                  </a:cubicBezTo>
                  <a:cubicBezTo>
                    <a:pt x="274" y="639"/>
                    <a:pt x="171" y="631"/>
                    <a:pt x="69" y="617"/>
                  </a:cubicBezTo>
                  <a:cubicBezTo>
                    <a:pt x="47" y="617"/>
                    <a:pt x="24" y="617"/>
                    <a:pt x="1" y="640"/>
                  </a:cubicBezTo>
                  <a:cubicBezTo>
                    <a:pt x="1" y="662"/>
                    <a:pt x="24" y="708"/>
                    <a:pt x="47" y="708"/>
                  </a:cubicBezTo>
                  <a:cubicBezTo>
                    <a:pt x="189" y="746"/>
                    <a:pt x="336" y="764"/>
                    <a:pt x="484" y="764"/>
                  </a:cubicBezTo>
                  <a:cubicBezTo>
                    <a:pt x="690" y="764"/>
                    <a:pt x="897" y="729"/>
                    <a:pt x="1097" y="662"/>
                  </a:cubicBezTo>
                  <a:cubicBezTo>
                    <a:pt x="1439" y="548"/>
                    <a:pt x="1758" y="366"/>
                    <a:pt x="1987" y="69"/>
                  </a:cubicBezTo>
                  <a:cubicBezTo>
                    <a:pt x="1987" y="46"/>
                    <a:pt x="1987" y="23"/>
                    <a:pt x="1964" y="23"/>
                  </a:cubicBezTo>
                  <a:cubicBezTo>
                    <a:pt x="1964" y="1"/>
                    <a:pt x="1918" y="1"/>
                    <a:pt x="1918" y="1"/>
                  </a:cubicBezTo>
                  <a:close/>
                </a:path>
              </a:pathLst>
            </a:custGeom>
            <a:solidFill>
              <a:srgbClr val="99302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5" name="Google Shape;3023;p34"/>
            <p:cNvSpPr/>
            <p:nvPr/>
          </p:nvSpPr>
          <p:spPr>
            <a:xfrm>
              <a:off x="7215757" y="2629365"/>
              <a:ext cx="586673" cy="397560"/>
            </a:xfrm>
            <a:custGeom>
              <a:avLst/>
              <a:ahLst/>
              <a:rect l="l" t="t" r="r" b="b"/>
              <a:pathLst>
                <a:path w="32710" h="22166" extrusionOk="0">
                  <a:moveTo>
                    <a:pt x="13153" y="0"/>
                  </a:moveTo>
                  <a:cubicBezTo>
                    <a:pt x="12954" y="0"/>
                    <a:pt x="12754" y="4"/>
                    <a:pt x="12554" y="12"/>
                  </a:cubicBezTo>
                  <a:cubicBezTo>
                    <a:pt x="10318" y="126"/>
                    <a:pt x="8058" y="766"/>
                    <a:pt x="6232" y="2067"/>
                  </a:cubicBezTo>
                  <a:cubicBezTo>
                    <a:pt x="3561" y="3984"/>
                    <a:pt x="2055" y="7134"/>
                    <a:pt x="914" y="10215"/>
                  </a:cubicBezTo>
                  <a:cubicBezTo>
                    <a:pt x="434" y="11516"/>
                    <a:pt x="1" y="13000"/>
                    <a:pt x="594" y="14278"/>
                  </a:cubicBezTo>
                  <a:cubicBezTo>
                    <a:pt x="1125" y="15472"/>
                    <a:pt x="2469" y="16152"/>
                    <a:pt x="3777" y="16152"/>
                  </a:cubicBezTo>
                  <a:cubicBezTo>
                    <a:pt x="3819" y="16152"/>
                    <a:pt x="3861" y="16151"/>
                    <a:pt x="3904" y="16150"/>
                  </a:cubicBezTo>
                  <a:cubicBezTo>
                    <a:pt x="5250" y="16081"/>
                    <a:pt x="6506" y="15374"/>
                    <a:pt x="7487" y="14461"/>
                  </a:cubicBezTo>
                  <a:cubicBezTo>
                    <a:pt x="8469" y="13525"/>
                    <a:pt x="9199" y="12384"/>
                    <a:pt x="9930" y="11265"/>
                  </a:cubicBezTo>
                  <a:lnTo>
                    <a:pt x="9930" y="11265"/>
                  </a:lnTo>
                  <a:cubicBezTo>
                    <a:pt x="9542" y="12224"/>
                    <a:pt x="9656" y="13411"/>
                    <a:pt x="10249" y="14278"/>
                  </a:cubicBezTo>
                  <a:cubicBezTo>
                    <a:pt x="10841" y="15132"/>
                    <a:pt x="11853" y="15650"/>
                    <a:pt x="12861" y="15650"/>
                  </a:cubicBezTo>
                  <a:cubicBezTo>
                    <a:pt x="12904" y="15650"/>
                    <a:pt x="12946" y="15649"/>
                    <a:pt x="12988" y="15648"/>
                  </a:cubicBezTo>
                  <a:cubicBezTo>
                    <a:pt x="13992" y="15625"/>
                    <a:pt x="14951" y="15077"/>
                    <a:pt x="15682" y="14392"/>
                  </a:cubicBezTo>
                  <a:cubicBezTo>
                    <a:pt x="16307" y="13806"/>
                    <a:pt x="16815" y="13086"/>
                    <a:pt x="17292" y="12362"/>
                  </a:cubicBezTo>
                  <a:lnTo>
                    <a:pt x="17292" y="12362"/>
                  </a:lnTo>
                  <a:cubicBezTo>
                    <a:pt x="17051" y="12937"/>
                    <a:pt x="17232" y="13693"/>
                    <a:pt x="17713" y="14118"/>
                  </a:cubicBezTo>
                  <a:cubicBezTo>
                    <a:pt x="18104" y="14452"/>
                    <a:pt x="18597" y="14537"/>
                    <a:pt x="19103" y="14537"/>
                  </a:cubicBezTo>
                  <a:cubicBezTo>
                    <a:pt x="19394" y="14537"/>
                    <a:pt x="19689" y="14509"/>
                    <a:pt x="19973" y="14484"/>
                  </a:cubicBezTo>
                  <a:cubicBezTo>
                    <a:pt x="21365" y="14369"/>
                    <a:pt x="24857" y="11676"/>
                    <a:pt x="25702" y="9827"/>
                  </a:cubicBezTo>
                  <a:cubicBezTo>
                    <a:pt x="25999" y="12406"/>
                    <a:pt x="26136" y="13571"/>
                    <a:pt x="26638" y="16104"/>
                  </a:cubicBezTo>
                  <a:cubicBezTo>
                    <a:pt x="26957" y="17702"/>
                    <a:pt x="27528" y="19277"/>
                    <a:pt x="28509" y="20578"/>
                  </a:cubicBezTo>
                  <a:cubicBezTo>
                    <a:pt x="29044" y="21295"/>
                    <a:pt x="29761" y="22166"/>
                    <a:pt x="30438" y="22166"/>
                  </a:cubicBezTo>
                  <a:cubicBezTo>
                    <a:pt x="30773" y="22166"/>
                    <a:pt x="31098" y="21952"/>
                    <a:pt x="31385" y="21400"/>
                  </a:cubicBezTo>
                  <a:cubicBezTo>
                    <a:pt x="32024" y="20121"/>
                    <a:pt x="32390" y="18683"/>
                    <a:pt x="32481" y="17245"/>
                  </a:cubicBezTo>
                  <a:cubicBezTo>
                    <a:pt x="32709" y="14392"/>
                    <a:pt x="31933" y="11448"/>
                    <a:pt x="30404" y="9028"/>
                  </a:cubicBezTo>
                  <a:cubicBezTo>
                    <a:pt x="27893" y="5057"/>
                    <a:pt x="23648" y="2432"/>
                    <a:pt x="19174" y="1017"/>
                  </a:cubicBezTo>
                  <a:cubicBezTo>
                    <a:pt x="17220" y="414"/>
                    <a:pt x="15190" y="0"/>
                    <a:pt x="13153" y="0"/>
                  </a:cubicBezTo>
                  <a:close/>
                </a:path>
              </a:pathLst>
            </a:custGeom>
            <a:solidFill>
              <a:srgbClr val="883B0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6" name="Google Shape;3024;p34"/>
            <p:cNvSpPr/>
            <p:nvPr/>
          </p:nvSpPr>
          <p:spPr>
            <a:xfrm>
              <a:off x="7431118" y="2762644"/>
              <a:ext cx="187104" cy="70899"/>
            </a:xfrm>
            <a:custGeom>
              <a:avLst/>
              <a:ahLst/>
              <a:rect l="l" t="t" r="r" b="b"/>
              <a:pathLst>
                <a:path w="10432" h="3953" extrusionOk="0">
                  <a:moveTo>
                    <a:pt x="914" y="1"/>
                  </a:moveTo>
                  <a:cubicBezTo>
                    <a:pt x="891" y="1"/>
                    <a:pt x="845" y="1"/>
                    <a:pt x="845" y="23"/>
                  </a:cubicBezTo>
                  <a:cubicBezTo>
                    <a:pt x="617" y="389"/>
                    <a:pt x="412" y="754"/>
                    <a:pt x="252" y="1142"/>
                  </a:cubicBezTo>
                  <a:cubicBezTo>
                    <a:pt x="92" y="1530"/>
                    <a:pt x="1" y="1963"/>
                    <a:pt x="24" y="2397"/>
                  </a:cubicBezTo>
                  <a:cubicBezTo>
                    <a:pt x="69" y="2831"/>
                    <a:pt x="229" y="3265"/>
                    <a:pt x="571" y="3561"/>
                  </a:cubicBezTo>
                  <a:cubicBezTo>
                    <a:pt x="886" y="3834"/>
                    <a:pt x="1296" y="3952"/>
                    <a:pt x="1697" y="3952"/>
                  </a:cubicBezTo>
                  <a:cubicBezTo>
                    <a:pt x="1732" y="3952"/>
                    <a:pt x="1768" y="3951"/>
                    <a:pt x="1804" y="3949"/>
                  </a:cubicBezTo>
                  <a:cubicBezTo>
                    <a:pt x="2671" y="3926"/>
                    <a:pt x="3447" y="3493"/>
                    <a:pt x="4132" y="2991"/>
                  </a:cubicBezTo>
                  <a:cubicBezTo>
                    <a:pt x="4567" y="2661"/>
                    <a:pt x="4972" y="2272"/>
                    <a:pt x="5328" y="1837"/>
                  </a:cubicBezTo>
                  <a:lnTo>
                    <a:pt x="5328" y="1837"/>
                  </a:lnTo>
                  <a:cubicBezTo>
                    <a:pt x="5306" y="1916"/>
                    <a:pt x="5288" y="1996"/>
                    <a:pt x="5273" y="2078"/>
                  </a:cubicBezTo>
                  <a:cubicBezTo>
                    <a:pt x="5182" y="2443"/>
                    <a:pt x="5228" y="2854"/>
                    <a:pt x="5410" y="3196"/>
                  </a:cubicBezTo>
                  <a:cubicBezTo>
                    <a:pt x="5524" y="3356"/>
                    <a:pt x="5661" y="3516"/>
                    <a:pt x="5821" y="3607"/>
                  </a:cubicBezTo>
                  <a:cubicBezTo>
                    <a:pt x="5973" y="3702"/>
                    <a:pt x="6141" y="3750"/>
                    <a:pt x="6312" y="3750"/>
                  </a:cubicBezTo>
                  <a:cubicBezTo>
                    <a:pt x="6346" y="3750"/>
                    <a:pt x="6380" y="3748"/>
                    <a:pt x="6415" y="3744"/>
                  </a:cubicBezTo>
                  <a:cubicBezTo>
                    <a:pt x="6803" y="3744"/>
                    <a:pt x="7145" y="3584"/>
                    <a:pt x="7465" y="3401"/>
                  </a:cubicBezTo>
                  <a:cubicBezTo>
                    <a:pt x="8720" y="2648"/>
                    <a:pt x="9747" y="1530"/>
                    <a:pt x="10409" y="252"/>
                  </a:cubicBezTo>
                  <a:cubicBezTo>
                    <a:pt x="10432" y="229"/>
                    <a:pt x="10432" y="183"/>
                    <a:pt x="10409" y="183"/>
                  </a:cubicBezTo>
                  <a:cubicBezTo>
                    <a:pt x="10386" y="172"/>
                    <a:pt x="10369" y="166"/>
                    <a:pt x="10355" y="166"/>
                  </a:cubicBezTo>
                  <a:cubicBezTo>
                    <a:pt x="10341" y="166"/>
                    <a:pt x="10329" y="172"/>
                    <a:pt x="10318" y="183"/>
                  </a:cubicBezTo>
                  <a:cubicBezTo>
                    <a:pt x="9633" y="1439"/>
                    <a:pt x="8606" y="2511"/>
                    <a:pt x="7373" y="3242"/>
                  </a:cubicBezTo>
                  <a:cubicBezTo>
                    <a:pt x="7077" y="3401"/>
                    <a:pt x="6734" y="3538"/>
                    <a:pt x="6392" y="3561"/>
                  </a:cubicBezTo>
                  <a:cubicBezTo>
                    <a:pt x="6072" y="3561"/>
                    <a:pt x="5753" y="3379"/>
                    <a:pt x="5593" y="3082"/>
                  </a:cubicBezTo>
                  <a:cubicBezTo>
                    <a:pt x="5433" y="2808"/>
                    <a:pt x="5410" y="2443"/>
                    <a:pt x="5479" y="2100"/>
                  </a:cubicBezTo>
                  <a:cubicBezTo>
                    <a:pt x="5547" y="1781"/>
                    <a:pt x="5707" y="1439"/>
                    <a:pt x="5844" y="1119"/>
                  </a:cubicBezTo>
                  <a:lnTo>
                    <a:pt x="5844" y="1119"/>
                  </a:lnTo>
                  <a:cubicBezTo>
                    <a:pt x="5844" y="1119"/>
                    <a:pt x="5844" y="1119"/>
                    <a:pt x="5844" y="1119"/>
                  </a:cubicBezTo>
                  <a:cubicBezTo>
                    <a:pt x="5867" y="1073"/>
                    <a:pt x="5844" y="1005"/>
                    <a:pt x="5798" y="982"/>
                  </a:cubicBezTo>
                  <a:cubicBezTo>
                    <a:pt x="5782" y="974"/>
                    <a:pt x="5762" y="968"/>
                    <a:pt x="5742" y="968"/>
                  </a:cubicBezTo>
                  <a:cubicBezTo>
                    <a:pt x="5709" y="968"/>
                    <a:pt x="5676" y="984"/>
                    <a:pt x="5661" y="1028"/>
                  </a:cubicBezTo>
                  <a:cubicBezTo>
                    <a:pt x="5660" y="1030"/>
                    <a:pt x="5658" y="1033"/>
                    <a:pt x="5656" y="1036"/>
                  </a:cubicBezTo>
                  <a:lnTo>
                    <a:pt x="5656" y="1036"/>
                  </a:lnTo>
                  <a:lnTo>
                    <a:pt x="5639" y="1028"/>
                  </a:lnTo>
                  <a:cubicBezTo>
                    <a:pt x="5624" y="1063"/>
                    <a:pt x="5608" y="1098"/>
                    <a:pt x="5593" y="1134"/>
                  </a:cubicBezTo>
                  <a:lnTo>
                    <a:pt x="5593" y="1134"/>
                  </a:lnTo>
                  <a:cubicBezTo>
                    <a:pt x="5168" y="1776"/>
                    <a:pt x="4623" y="2355"/>
                    <a:pt x="3995" y="2831"/>
                  </a:cubicBezTo>
                  <a:cubicBezTo>
                    <a:pt x="3356" y="3333"/>
                    <a:pt x="2603" y="3744"/>
                    <a:pt x="1781" y="3767"/>
                  </a:cubicBezTo>
                  <a:cubicBezTo>
                    <a:pt x="1743" y="3769"/>
                    <a:pt x="1705" y="3770"/>
                    <a:pt x="1667" y="3770"/>
                  </a:cubicBezTo>
                  <a:cubicBezTo>
                    <a:pt x="1314" y="3770"/>
                    <a:pt x="953" y="3672"/>
                    <a:pt x="685" y="3424"/>
                  </a:cubicBezTo>
                  <a:cubicBezTo>
                    <a:pt x="389" y="3173"/>
                    <a:pt x="229" y="2785"/>
                    <a:pt x="183" y="2374"/>
                  </a:cubicBezTo>
                  <a:cubicBezTo>
                    <a:pt x="92" y="1553"/>
                    <a:pt x="526" y="799"/>
                    <a:pt x="914" y="69"/>
                  </a:cubicBezTo>
                  <a:cubicBezTo>
                    <a:pt x="937" y="46"/>
                    <a:pt x="937" y="23"/>
                    <a:pt x="914" y="1"/>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7" name="Google Shape;3025;p34"/>
            <p:cNvSpPr/>
            <p:nvPr/>
          </p:nvSpPr>
          <p:spPr>
            <a:xfrm>
              <a:off x="7263256" y="2783936"/>
              <a:ext cx="60604" cy="53000"/>
            </a:xfrm>
            <a:custGeom>
              <a:avLst/>
              <a:ahLst/>
              <a:rect l="l" t="t" r="r" b="b"/>
              <a:pathLst>
                <a:path w="3379" h="2955" extrusionOk="0">
                  <a:moveTo>
                    <a:pt x="388" y="0"/>
                  </a:moveTo>
                  <a:cubicBezTo>
                    <a:pt x="366" y="0"/>
                    <a:pt x="343" y="23"/>
                    <a:pt x="320" y="46"/>
                  </a:cubicBezTo>
                  <a:cubicBezTo>
                    <a:pt x="160" y="571"/>
                    <a:pt x="0" y="1119"/>
                    <a:pt x="92" y="1689"/>
                  </a:cubicBezTo>
                  <a:cubicBezTo>
                    <a:pt x="137" y="1986"/>
                    <a:pt x="229" y="2260"/>
                    <a:pt x="411" y="2488"/>
                  </a:cubicBezTo>
                  <a:cubicBezTo>
                    <a:pt x="594" y="2717"/>
                    <a:pt x="890" y="2899"/>
                    <a:pt x="1187" y="2945"/>
                  </a:cubicBezTo>
                  <a:cubicBezTo>
                    <a:pt x="1241" y="2951"/>
                    <a:pt x="1295" y="2954"/>
                    <a:pt x="1349" y="2954"/>
                  </a:cubicBezTo>
                  <a:cubicBezTo>
                    <a:pt x="1887" y="2954"/>
                    <a:pt x="2405" y="2652"/>
                    <a:pt x="2717" y="2237"/>
                  </a:cubicBezTo>
                  <a:cubicBezTo>
                    <a:pt x="3059" y="1781"/>
                    <a:pt x="3219" y="1233"/>
                    <a:pt x="3356" y="685"/>
                  </a:cubicBezTo>
                  <a:cubicBezTo>
                    <a:pt x="3378" y="662"/>
                    <a:pt x="3356" y="640"/>
                    <a:pt x="3333" y="640"/>
                  </a:cubicBezTo>
                  <a:cubicBezTo>
                    <a:pt x="3326" y="633"/>
                    <a:pt x="3317" y="630"/>
                    <a:pt x="3309" y="630"/>
                  </a:cubicBezTo>
                  <a:cubicBezTo>
                    <a:pt x="3287" y="630"/>
                    <a:pt x="3264" y="646"/>
                    <a:pt x="3264" y="662"/>
                  </a:cubicBezTo>
                  <a:cubicBezTo>
                    <a:pt x="3082" y="1187"/>
                    <a:pt x="2876" y="1689"/>
                    <a:pt x="2557" y="2100"/>
                  </a:cubicBezTo>
                  <a:cubicBezTo>
                    <a:pt x="2270" y="2469"/>
                    <a:pt x="1818" y="2727"/>
                    <a:pt x="1366" y="2727"/>
                  </a:cubicBezTo>
                  <a:cubicBezTo>
                    <a:pt x="1314" y="2727"/>
                    <a:pt x="1262" y="2724"/>
                    <a:pt x="1210" y="2717"/>
                  </a:cubicBezTo>
                  <a:cubicBezTo>
                    <a:pt x="708" y="2671"/>
                    <a:pt x="366" y="2169"/>
                    <a:pt x="274" y="1667"/>
                  </a:cubicBezTo>
                  <a:cubicBezTo>
                    <a:pt x="160" y="1142"/>
                    <a:pt x="297" y="594"/>
                    <a:pt x="434" y="69"/>
                  </a:cubicBezTo>
                  <a:cubicBezTo>
                    <a:pt x="434" y="46"/>
                    <a:pt x="411" y="23"/>
                    <a:pt x="388" y="0"/>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8" name="Google Shape;3026;p34"/>
            <p:cNvSpPr/>
            <p:nvPr/>
          </p:nvSpPr>
          <p:spPr>
            <a:xfrm>
              <a:off x="7706677" y="2844118"/>
              <a:ext cx="104403" cy="143305"/>
            </a:xfrm>
            <a:custGeom>
              <a:avLst/>
              <a:ahLst/>
              <a:rect l="l" t="t" r="r" b="b"/>
              <a:pathLst>
                <a:path w="5821" h="7990" extrusionOk="0">
                  <a:moveTo>
                    <a:pt x="69" y="1"/>
                  </a:moveTo>
                  <a:cubicBezTo>
                    <a:pt x="23" y="1"/>
                    <a:pt x="0" y="24"/>
                    <a:pt x="0" y="46"/>
                  </a:cubicBezTo>
                  <a:cubicBezTo>
                    <a:pt x="0" y="1576"/>
                    <a:pt x="206" y="3105"/>
                    <a:pt x="594" y="4589"/>
                  </a:cubicBezTo>
                  <a:cubicBezTo>
                    <a:pt x="685" y="4954"/>
                    <a:pt x="799" y="5319"/>
                    <a:pt x="936" y="5684"/>
                  </a:cubicBezTo>
                  <a:cubicBezTo>
                    <a:pt x="1050" y="6049"/>
                    <a:pt x="1187" y="6437"/>
                    <a:pt x="1438" y="6757"/>
                  </a:cubicBezTo>
                  <a:cubicBezTo>
                    <a:pt x="1661" y="7020"/>
                    <a:pt x="2010" y="7248"/>
                    <a:pt x="2388" y="7248"/>
                  </a:cubicBezTo>
                  <a:cubicBezTo>
                    <a:pt x="2436" y="7248"/>
                    <a:pt x="2485" y="7244"/>
                    <a:pt x="2534" y="7236"/>
                  </a:cubicBezTo>
                  <a:cubicBezTo>
                    <a:pt x="2743" y="7215"/>
                    <a:pt x="2914" y="7099"/>
                    <a:pt x="3046" y="6939"/>
                  </a:cubicBezTo>
                  <a:lnTo>
                    <a:pt x="3046" y="6939"/>
                  </a:lnTo>
                  <a:cubicBezTo>
                    <a:pt x="3102" y="7122"/>
                    <a:pt x="3194" y="7294"/>
                    <a:pt x="3310" y="7442"/>
                  </a:cubicBezTo>
                  <a:cubicBezTo>
                    <a:pt x="3584" y="7761"/>
                    <a:pt x="3972" y="7990"/>
                    <a:pt x="4383" y="7990"/>
                  </a:cubicBezTo>
                  <a:cubicBezTo>
                    <a:pt x="4793" y="7990"/>
                    <a:pt x="5181" y="7761"/>
                    <a:pt x="5433" y="7442"/>
                  </a:cubicBezTo>
                  <a:cubicBezTo>
                    <a:pt x="5684" y="7122"/>
                    <a:pt x="5821" y="6711"/>
                    <a:pt x="5729" y="6323"/>
                  </a:cubicBezTo>
                  <a:cubicBezTo>
                    <a:pt x="5729" y="6278"/>
                    <a:pt x="5706" y="6278"/>
                    <a:pt x="5661" y="6278"/>
                  </a:cubicBezTo>
                  <a:cubicBezTo>
                    <a:pt x="5638" y="6278"/>
                    <a:pt x="5615" y="6301"/>
                    <a:pt x="5638" y="6346"/>
                  </a:cubicBezTo>
                  <a:cubicBezTo>
                    <a:pt x="5752" y="7077"/>
                    <a:pt x="5090" y="7807"/>
                    <a:pt x="4383" y="7807"/>
                  </a:cubicBezTo>
                  <a:cubicBezTo>
                    <a:pt x="3781" y="7788"/>
                    <a:pt x="3272" y="7258"/>
                    <a:pt x="3201" y="6689"/>
                  </a:cubicBezTo>
                  <a:lnTo>
                    <a:pt x="3201" y="6689"/>
                  </a:lnTo>
                  <a:cubicBezTo>
                    <a:pt x="3250" y="6557"/>
                    <a:pt x="3262" y="6408"/>
                    <a:pt x="3218" y="6278"/>
                  </a:cubicBezTo>
                  <a:cubicBezTo>
                    <a:pt x="3196" y="6232"/>
                    <a:pt x="3173" y="6209"/>
                    <a:pt x="3150" y="6209"/>
                  </a:cubicBezTo>
                  <a:cubicBezTo>
                    <a:pt x="3137" y="6205"/>
                    <a:pt x="3126" y="6203"/>
                    <a:pt x="3115" y="6203"/>
                  </a:cubicBezTo>
                  <a:cubicBezTo>
                    <a:pt x="3066" y="6203"/>
                    <a:pt x="3032" y="6240"/>
                    <a:pt x="3013" y="6278"/>
                  </a:cubicBezTo>
                  <a:cubicBezTo>
                    <a:pt x="2986" y="6398"/>
                    <a:pt x="2979" y="6521"/>
                    <a:pt x="2989" y="6642"/>
                  </a:cubicBezTo>
                  <a:lnTo>
                    <a:pt x="2989" y="6642"/>
                  </a:lnTo>
                  <a:cubicBezTo>
                    <a:pt x="2908" y="6833"/>
                    <a:pt x="2719" y="6993"/>
                    <a:pt x="2511" y="7008"/>
                  </a:cubicBezTo>
                  <a:cubicBezTo>
                    <a:pt x="2462" y="7018"/>
                    <a:pt x="2413" y="7023"/>
                    <a:pt x="2365" y="7023"/>
                  </a:cubicBezTo>
                  <a:cubicBezTo>
                    <a:pt x="2073" y="7023"/>
                    <a:pt x="1794" y="6855"/>
                    <a:pt x="1598" y="6620"/>
                  </a:cubicBezTo>
                  <a:cubicBezTo>
                    <a:pt x="1370" y="6346"/>
                    <a:pt x="1233" y="5981"/>
                    <a:pt x="1119" y="5639"/>
                  </a:cubicBezTo>
                  <a:cubicBezTo>
                    <a:pt x="982" y="5273"/>
                    <a:pt x="867" y="4908"/>
                    <a:pt x="776" y="4543"/>
                  </a:cubicBezTo>
                  <a:cubicBezTo>
                    <a:pt x="365" y="3082"/>
                    <a:pt x="160" y="1576"/>
                    <a:pt x="114" y="46"/>
                  </a:cubicBezTo>
                  <a:cubicBezTo>
                    <a:pt x="114" y="24"/>
                    <a:pt x="91" y="1"/>
                    <a:pt x="69" y="1"/>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79" name="Google Shape;3027;p34"/>
            <p:cNvSpPr/>
            <p:nvPr/>
          </p:nvSpPr>
          <p:spPr>
            <a:xfrm>
              <a:off x="7340640" y="2644971"/>
              <a:ext cx="92942" cy="77589"/>
            </a:xfrm>
            <a:custGeom>
              <a:avLst/>
              <a:ahLst/>
              <a:rect l="l" t="t" r="r" b="b"/>
              <a:pathLst>
                <a:path w="5182" h="4326" extrusionOk="0">
                  <a:moveTo>
                    <a:pt x="1646" y="0"/>
                  </a:moveTo>
                  <a:cubicBezTo>
                    <a:pt x="1636" y="0"/>
                    <a:pt x="1628" y="3"/>
                    <a:pt x="1621" y="10"/>
                  </a:cubicBezTo>
                  <a:cubicBezTo>
                    <a:pt x="1233" y="284"/>
                    <a:pt x="845" y="535"/>
                    <a:pt x="525" y="923"/>
                  </a:cubicBezTo>
                  <a:cubicBezTo>
                    <a:pt x="206" y="1288"/>
                    <a:pt x="0" y="1790"/>
                    <a:pt x="69" y="2292"/>
                  </a:cubicBezTo>
                  <a:cubicBezTo>
                    <a:pt x="92" y="2543"/>
                    <a:pt x="183" y="2794"/>
                    <a:pt x="365" y="2977"/>
                  </a:cubicBezTo>
                  <a:cubicBezTo>
                    <a:pt x="525" y="3182"/>
                    <a:pt x="776" y="3296"/>
                    <a:pt x="1027" y="3342"/>
                  </a:cubicBezTo>
                  <a:cubicBezTo>
                    <a:pt x="1069" y="3346"/>
                    <a:pt x="1110" y="3347"/>
                    <a:pt x="1151" y="3347"/>
                  </a:cubicBezTo>
                  <a:cubicBezTo>
                    <a:pt x="1444" y="3347"/>
                    <a:pt x="1727" y="3257"/>
                    <a:pt x="1969" y="3105"/>
                  </a:cubicBezTo>
                  <a:lnTo>
                    <a:pt x="1969" y="3105"/>
                  </a:lnTo>
                  <a:cubicBezTo>
                    <a:pt x="1965" y="3138"/>
                    <a:pt x="1963" y="3172"/>
                    <a:pt x="1963" y="3205"/>
                  </a:cubicBezTo>
                  <a:cubicBezTo>
                    <a:pt x="1963" y="3411"/>
                    <a:pt x="2009" y="3616"/>
                    <a:pt x="2123" y="3799"/>
                  </a:cubicBezTo>
                  <a:cubicBezTo>
                    <a:pt x="2337" y="4163"/>
                    <a:pt x="2752" y="4326"/>
                    <a:pt x="3142" y="4326"/>
                  </a:cubicBezTo>
                  <a:cubicBezTo>
                    <a:pt x="3168" y="4326"/>
                    <a:pt x="3193" y="4325"/>
                    <a:pt x="3219" y="4324"/>
                  </a:cubicBezTo>
                  <a:cubicBezTo>
                    <a:pt x="3630" y="4301"/>
                    <a:pt x="4018" y="4141"/>
                    <a:pt x="4337" y="3913"/>
                  </a:cubicBezTo>
                  <a:cubicBezTo>
                    <a:pt x="4657" y="3662"/>
                    <a:pt x="4908" y="3365"/>
                    <a:pt x="5159" y="3091"/>
                  </a:cubicBezTo>
                  <a:cubicBezTo>
                    <a:pt x="5182" y="3068"/>
                    <a:pt x="5182" y="3023"/>
                    <a:pt x="5159" y="3000"/>
                  </a:cubicBezTo>
                  <a:cubicBezTo>
                    <a:pt x="5136" y="3000"/>
                    <a:pt x="5113" y="3000"/>
                    <a:pt x="5090" y="3023"/>
                  </a:cubicBezTo>
                  <a:cubicBezTo>
                    <a:pt x="4816" y="3296"/>
                    <a:pt x="4543" y="3548"/>
                    <a:pt x="4246" y="3776"/>
                  </a:cubicBezTo>
                  <a:cubicBezTo>
                    <a:pt x="3926" y="3981"/>
                    <a:pt x="3584" y="4118"/>
                    <a:pt x="3219" y="4118"/>
                  </a:cubicBezTo>
                  <a:cubicBezTo>
                    <a:pt x="3193" y="4120"/>
                    <a:pt x="3167" y="4121"/>
                    <a:pt x="3141" y="4121"/>
                  </a:cubicBezTo>
                  <a:cubicBezTo>
                    <a:pt x="2802" y="4121"/>
                    <a:pt x="2475" y="3981"/>
                    <a:pt x="2306" y="3685"/>
                  </a:cubicBezTo>
                  <a:cubicBezTo>
                    <a:pt x="2123" y="3411"/>
                    <a:pt x="2123" y="2977"/>
                    <a:pt x="2374" y="2772"/>
                  </a:cubicBezTo>
                  <a:lnTo>
                    <a:pt x="2364" y="2761"/>
                  </a:lnTo>
                  <a:lnTo>
                    <a:pt x="2364" y="2761"/>
                  </a:lnTo>
                  <a:cubicBezTo>
                    <a:pt x="2367" y="2757"/>
                    <a:pt x="2371" y="2753"/>
                    <a:pt x="2374" y="2749"/>
                  </a:cubicBezTo>
                  <a:cubicBezTo>
                    <a:pt x="2420" y="2703"/>
                    <a:pt x="2420" y="2657"/>
                    <a:pt x="2374" y="2612"/>
                  </a:cubicBezTo>
                  <a:cubicBezTo>
                    <a:pt x="2351" y="2589"/>
                    <a:pt x="2323" y="2578"/>
                    <a:pt x="2294" y="2578"/>
                  </a:cubicBezTo>
                  <a:cubicBezTo>
                    <a:pt x="2266" y="2578"/>
                    <a:pt x="2237" y="2589"/>
                    <a:pt x="2214" y="2612"/>
                  </a:cubicBezTo>
                  <a:cubicBezTo>
                    <a:pt x="2174" y="2646"/>
                    <a:pt x="2138" y="2686"/>
                    <a:pt x="2107" y="2731"/>
                  </a:cubicBezTo>
                  <a:lnTo>
                    <a:pt x="2107" y="2731"/>
                  </a:lnTo>
                  <a:cubicBezTo>
                    <a:pt x="1857" y="2979"/>
                    <a:pt x="1508" y="3143"/>
                    <a:pt x="1162" y="3143"/>
                  </a:cubicBezTo>
                  <a:cubicBezTo>
                    <a:pt x="1125" y="3143"/>
                    <a:pt x="1087" y="3141"/>
                    <a:pt x="1050" y="3137"/>
                  </a:cubicBezTo>
                  <a:cubicBezTo>
                    <a:pt x="845" y="3114"/>
                    <a:pt x="639" y="3023"/>
                    <a:pt x="502" y="2863"/>
                  </a:cubicBezTo>
                  <a:cubicBezTo>
                    <a:pt x="343" y="2703"/>
                    <a:pt x="274" y="2498"/>
                    <a:pt x="229" y="2269"/>
                  </a:cubicBezTo>
                  <a:cubicBezTo>
                    <a:pt x="183" y="1813"/>
                    <a:pt x="343" y="1356"/>
                    <a:pt x="639" y="1014"/>
                  </a:cubicBezTo>
                  <a:cubicBezTo>
                    <a:pt x="936" y="649"/>
                    <a:pt x="1301" y="375"/>
                    <a:pt x="1689" y="101"/>
                  </a:cubicBezTo>
                  <a:cubicBezTo>
                    <a:pt x="1712" y="78"/>
                    <a:pt x="1712" y="55"/>
                    <a:pt x="1712" y="32"/>
                  </a:cubicBezTo>
                  <a:cubicBezTo>
                    <a:pt x="1696" y="16"/>
                    <a:pt x="1669" y="0"/>
                    <a:pt x="1646" y="0"/>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0" name="Google Shape;3028;p34"/>
            <p:cNvSpPr/>
            <p:nvPr/>
          </p:nvSpPr>
          <p:spPr>
            <a:xfrm>
              <a:off x="7748436" y="2785981"/>
              <a:ext cx="60192" cy="72765"/>
            </a:xfrm>
            <a:custGeom>
              <a:avLst/>
              <a:ahLst/>
              <a:rect l="l" t="t" r="r" b="b"/>
              <a:pathLst>
                <a:path w="3356" h="4057" extrusionOk="0">
                  <a:moveTo>
                    <a:pt x="46" y="1"/>
                  </a:moveTo>
                  <a:cubicBezTo>
                    <a:pt x="23" y="1"/>
                    <a:pt x="0" y="23"/>
                    <a:pt x="23" y="46"/>
                  </a:cubicBezTo>
                  <a:cubicBezTo>
                    <a:pt x="160" y="1028"/>
                    <a:pt x="525" y="1964"/>
                    <a:pt x="1027" y="2808"/>
                  </a:cubicBezTo>
                  <a:cubicBezTo>
                    <a:pt x="1279" y="3242"/>
                    <a:pt x="1552" y="3675"/>
                    <a:pt x="2032" y="3949"/>
                  </a:cubicBezTo>
                  <a:cubicBezTo>
                    <a:pt x="2174" y="4021"/>
                    <a:pt x="2344" y="4056"/>
                    <a:pt x="2512" y="4056"/>
                  </a:cubicBezTo>
                  <a:cubicBezTo>
                    <a:pt x="2613" y="4056"/>
                    <a:pt x="2714" y="4043"/>
                    <a:pt x="2808" y="4018"/>
                  </a:cubicBezTo>
                  <a:cubicBezTo>
                    <a:pt x="3059" y="3949"/>
                    <a:pt x="3287" y="3744"/>
                    <a:pt x="3356" y="3493"/>
                  </a:cubicBezTo>
                  <a:cubicBezTo>
                    <a:pt x="3356" y="3470"/>
                    <a:pt x="3333" y="3424"/>
                    <a:pt x="3310" y="3424"/>
                  </a:cubicBezTo>
                  <a:cubicBezTo>
                    <a:pt x="3287" y="3424"/>
                    <a:pt x="3264" y="3424"/>
                    <a:pt x="3241" y="3447"/>
                  </a:cubicBezTo>
                  <a:cubicBezTo>
                    <a:pt x="3173" y="3675"/>
                    <a:pt x="2968" y="3812"/>
                    <a:pt x="2762" y="3858"/>
                  </a:cubicBezTo>
                  <a:cubicBezTo>
                    <a:pt x="2690" y="3872"/>
                    <a:pt x="2618" y="3880"/>
                    <a:pt x="2547" y="3880"/>
                  </a:cubicBezTo>
                  <a:cubicBezTo>
                    <a:pt x="2394" y="3880"/>
                    <a:pt x="2248" y="3845"/>
                    <a:pt x="2123" y="3767"/>
                  </a:cubicBezTo>
                  <a:cubicBezTo>
                    <a:pt x="1712" y="3538"/>
                    <a:pt x="1461" y="3105"/>
                    <a:pt x="1210" y="2717"/>
                  </a:cubicBezTo>
                  <a:cubicBezTo>
                    <a:pt x="708" y="1895"/>
                    <a:pt x="343" y="982"/>
                    <a:pt x="114" y="46"/>
                  </a:cubicBezTo>
                  <a:cubicBezTo>
                    <a:pt x="114" y="1"/>
                    <a:pt x="92" y="1"/>
                    <a:pt x="46" y="1"/>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1" name="Google Shape;3029;p34"/>
            <p:cNvSpPr/>
            <p:nvPr/>
          </p:nvSpPr>
          <p:spPr>
            <a:xfrm>
              <a:off x="7513004" y="2668990"/>
              <a:ext cx="67563" cy="40499"/>
            </a:xfrm>
            <a:custGeom>
              <a:avLst/>
              <a:ahLst/>
              <a:rect l="l" t="t" r="r" b="b"/>
              <a:pathLst>
                <a:path w="3767" h="2258" extrusionOk="0">
                  <a:moveTo>
                    <a:pt x="711" y="0"/>
                  </a:moveTo>
                  <a:cubicBezTo>
                    <a:pt x="697" y="0"/>
                    <a:pt x="686" y="6"/>
                    <a:pt x="686" y="17"/>
                  </a:cubicBezTo>
                  <a:cubicBezTo>
                    <a:pt x="366" y="360"/>
                    <a:pt x="24" y="771"/>
                    <a:pt x="24" y="1296"/>
                  </a:cubicBezTo>
                  <a:cubicBezTo>
                    <a:pt x="1" y="1547"/>
                    <a:pt x="92" y="1821"/>
                    <a:pt x="275" y="2003"/>
                  </a:cubicBezTo>
                  <a:cubicBezTo>
                    <a:pt x="480" y="2186"/>
                    <a:pt x="754" y="2254"/>
                    <a:pt x="1005" y="2254"/>
                  </a:cubicBezTo>
                  <a:cubicBezTo>
                    <a:pt x="1047" y="2256"/>
                    <a:pt x="1089" y="2257"/>
                    <a:pt x="1130" y="2257"/>
                  </a:cubicBezTo>
                  <a:cubicBezTo>
                    <a:pt x="1568" y="2257"/>
                    <a:pt x="2003" y="2153"/>
                    <a:pt x="2420" y="2049"/>
                  </a:cubicBezTo>
                  <a:cubicBezTo>
                    <a:pt x="2877" y="1912"/>
                    <a:pt x="3310" y="1729"/>
                    <a:pt x="3721" y="1501"/>
                  </a:cubicBezTo>
                  <a:cubicBezTo>
                    <a:pt x="3744" y="1478"/>
                    <a:pt x="3767" y="1455"/>
                    <a:pt x="3744" y="1433"/>
                  </a:cubicBezTo>
                  <a:cubicBezTo>
                    <a:pt x="3744" y="1416"/>
                    <a:pt x="3721" y="1400"/>
                    <a:pt x="3700" y="1400"/>
                  </a:cubicBezTo>
                  <a:cubicBezTo>
                    <a:pt x="3691" y="1400"/>
                    <a:pt x="3682" y="1403"/>
                    <a:pt x="3676" y="1410"/>
                  </a:cubicBezTo>
                  <a:cubicBezTo>
                    <a:pt x="3242" y="1592"/>
                    <a:pt x="2808" y="1752"/>
                    <a:pt x="2375" y="1843"/>
                  </a:cubicBezTo>
                  <a:cubicBezTo>
                    <a:pt x="1918" y="1957"/>
                    <a:pt x="1439" y="2049"/>
                    <a:pt x="1005" y="2049"/>
                  </a:cubicBezTo>
                  <a:cubicBezTo>
                    <a:pt x="777" y="2049"/>
                    <a:pt x="571" y="1980"/>
                    <a:pt x="434" y="1843"/>
                  </a:cubicBezTo>
                  <a:cubicBezTo>
                    <a:pt x="275" y="1729"/>
                    <a:pt x="206" y="1501"/>
                    <a:pt x="206" y="1296"/>
                  </a:cubicBezTo>
                  <a:cubicBezTo>
                    <a:pt x="183" y="862"/>
                    <a:pt x="480" y="451"/>
                    <a:pt x="754" y="86"/>
                  </a:cubicBezTo>
                  <a:cubicBezTo>
                    <a:pt x="777" y="63"/>
                    <a:pt x="777" y="40"/>
                    <a:pt x="754" y="17"/>
                  </a:cubicBezTo>
                  <a:cubicBezTo>
                    <a:pt x="743" y="6"/>
                    <a:pt x="725" y="0"/>
                    <a:pt x="711" y="0"/>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2" name="Google Shape;3030;p34"/>
            <p:cNvSpPr/>
            <p:nvPr/>
          </p:nvSpPr>
          <p:spPr>
            <a:xfrm>
              <a:off x="7629689" y="3175360"/>
              <a:ext cx="72496" cy="47852"/>
            </a:xfrm>
            <a:custGeom>
              <a:avLst/>
              <a:ahLst/>
              <a:rect l="l" t="t" r="r" b="b"/>
              <a:pathLst>
                <a:path w="4042" h="2668" extrusionOk="0">
                  <a:moveTo>
                    <a:pt x="3995" y="0"/>
                  </a:moveTo>
                  <a:cubicBezTo>
                    <a:pt x="3973" y="0"/>
                    <a:pt x="3950" y="23"/>
                    <a:pt x="3927" y="46"/>
                  </a:cubicBezTo>
                  <a:cubicBezTo>
                    <a:pt x="3676" y="845"/>
                    <a:pt x="3151" y="1530"/>
                    <a:pt x="2443" y="1986"/>
                  </a:cubicBezTo>
                  <a:cubicBezTo>
                    <a:pt x="1892" y="2335"/>
                    <a:pt x="1223" y="2522"/>
                    <a:pt x="554" y="2522"/>
                  </a:cubicBezTo>
                  <a:cubicBezTo>
                    <a:pt x="392" y="2522"/>
                    <a:pt x="230" y="2511"/>
                    <a:pt x="69" y="2488"/>
                  </a:cubicBezTo>
                  <a:cubicBezTo>
                    <a:pt x="47" y="2488"/>
                    <a:pt x="24" y="2488"/>
                    <a:pt x="1" y="2534"/>
                  </a:cubicBezTo>
                  <a:cubicBezTo>
                    <a:pt x="1" y="2557"/>
                    <a:pt x="24" y="2580"/>
                    <a:pt x="47" y="2580"/>
                  </a:cubicBezTo>
                  <a:cubicBezTo>
                    <a:pt x="291" y="2639"/>
                    <a:pt x="543" y="2668"/>
                    <a:pt x="795" y="2668"/>
                  </a:cubicBezTo>
                  <a:cubicBezTo>
                    <a:pt x="1415" y="2668"/>
                    <a:pt x="2038" y="2493"/>
                    <a:pt x="2557" y="2169"/>
                  </a:cubicBezTo>
                  <a:cubicBezTo>
                    <a:pt x="3311" y="1689"/>
                    <a:pt x="3858" y="913"/>
                    <a:pt x="4041" y="69"/>
                  </a:cubicBezTo>
                  <a:cubicBezTo>
                    <a:pt x="4041" y="46"/>
                    <a:pt x="4018" y="23"/>
                    <a:pt x="3995" y="0"/>
                  </a:cubicBezTo>
                  <a:close/>
                </a:path>
              </a:pathLst>
            </a:custGeom>
            <a:solidFill>
              <a:srgbClr val="9F531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3" name="Google Shape;3031;p34"/>
            <p:cNvSpPr/>
            <p:nvPr/>
          </p:nvSpPr>
          <p:spPr>
            <a:xfrm>
              <a:off x="7697655" y="2669977"/>
              <a:ext cx="82719" cy="74397"/>
            </a:xfrm>
            <a:custGeom>
              <a:avLst/>
              <a:ahLst/>
              <a:rect l="l" t="t" r="r" b="b"/>
              <a:pathLst>
                <a:path w="4612" h="4148" extrusionOk="0">
                  <a:moveTo>
                    <a:pt x="3869" y="0"/>
                  </a:moveTo>
                  <a:cubicBezTo>
                    <a:pt x="3803" y="0"/>
                    <a:pt x="3737" y="10"/>
                    <a:pt x="3676" y="31"/>
                  </a:cubicBezTo>
                  <a:cubicBezTo>
                    <a:pt x="3470" y="76"/>
                    <a:pt x="3288" y="213"/>
                    <a:pt x="3128" y="328"/>
                  </a:cubicBezTo>
                  <a:cubicBezTo>
                    <a:pt x="1941" y="1218"/>
                    <a:pt x="891" y="2291"/>
                    <a:pt x="1" y="3477"/>
                  </a:cubicBezTo>
                  <a:lnTo>
                    <a:pt x="206" y="4048"/>
                  </a:lnTo>
                  <a:cubicBezTo>
                    <a:pt x="638" y="4114"/>
                    <a:pt x="1076" y="4148"/>
                    <a:pt x="1515" y="4148"/>
                  </a:cubicBezTo>
                  <a:cubicBezTo>
                    <a:pt x="2284" y="4148"/>
                    <a:pt x="3057" y="4046"/>
                    <a:pt x="3813" y="3843"/>
                  </a:cubicBezTo>
                  <a:cubicBezTo>
                    <a:pt x="4018" y="3797"/>
                    <a:pt x="4224" y="3729"/>
                    <a:pt x="4383" y="3569"/>
                  </a:cubicBezTo>
                  <a:cubicBezTo>
                    <a:pt x="4543" y="3432"/>
                    <a:pt x="4612" y="3181"/>
                    <a:pt x="4498" y="2998"/>
                  </a:cubicBezTo>
                  <a:cubicBezTo>
                    <a:pt x="4405" y="2853"/>
                    <a:pt x="4245" y="2807"/>
                    <a:pt x="4069" y="2807"/>
                  </a:cubicBezTo>
                  <a:cubicBezTo>
                    <a:pt x="3939" y="2807"/>
                    <a:pt x="3802" y="2832"/>
                    <a:pt x="3676" y="2861"/>
                  </a:cubicBezTo>
                  <a:cubicBezTo>
                    <a:pt x="2649" y="3135"/>
                    <a:pt x="1622" y="3386"/>
                    <a:pt x="594" y="3660"/>
                  </a:cubicBezTo>
                  <a:cubicBezTo>
                    <a:pt x="1827" y="3044"/>
                    <a:pt x="2968" y="2245"/>
                    <a:pt x="3950" y="1263"/>
                  </a:cubicBezTo>
                  <a:cubicBezTo>
                    <a:pt x="4087" y="1104"/>
                    <a:pt x="4246" y="967"/>
                    <a:pt x="4315" y="761"/>
                  </a:cubicBezTo>
                  <a:cubicBezTo>
                    <a:pt x="4406" y="579"/>
                    <a:pt x="4383" y="328"/>
                    <a:pt x="4269" y="168"/>
                  </a:cubicBezTo>
                  <a:cubicBezTo>
                    <a:pt x="4173" y="56"/>
                    <a:pt x="4022" y="0"/>
                    <a:pt x="3869" y="0"/>
                  </a:cubicBezTo>
                  <a:close/>
                </a:path>
              </a:pathLst>
            </a:custGeom>
            <a:solidFill>
              <a:srgbClr val="883B0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4" name="Google Shape;3032;p34"/>
            <p:cNvSpPr/>
            <p:nvPr/>
          </p:nvSpPr>
          <p:spPr>
            <a:xfrm>
              <a:off x="7600629" y="2895439"/>
              <a:ext cx="109371" cy="107667"/>
            </a:xfrm>
            <a:custGeom>
              <a:avLst/>
              <a:ahLst/>
              <a:rect l="l" t="t" r="r" b="b"/>
              <a:pathLst>
                <a:path w="6098" h="6003" extrusionOk="0">
                  <a:moveTo>
                    <a:pt x="2292" y="0"/>
                  </a:moveTo>
                  <a:cubicBezTo>
                    <a:pt x="2198" y="0"/>
                    <a:pt x="2104" y="12"/>
                    <a:pt x="2009" y="39"/>
                  </a:cubicBezTo>
                  <a:cubicBezTo>
                    <a:pt x="0" y="609"/>
                    <a:pt x="3059" y="4398"/>
                    <a:pt x="3561" y="4900"/>
                  </a:cubicBezTo>
                  <a:cubicBezTo>
                    <a:pt x="3865" y="5218"/>
                    <a:pt x="4882" y="6003"/>
                    <a:pt x="5506" y="6003"/>
                  </a:cubicBezTo>
                  <a:cubicBezTo>
                    <a:pt x="5868" y="6003"/>
                    <a:pt x="6098" y="5739"/>
                    <a:pt x="5981" y="4969"/>
                  </a:cubicBezTo>
                  <a:cubicBezTo>
                    <a:pt x="5981" y="4969"/>
                    <a:pt x="4179" y="0"/>
                    <a:pt x="2292" y="0"/>
                  </a:cubicBezTo>
                  <a:close/>
                </a:path>
              </a:pathLst>
            </a:custGeom>
            <a:solidFill>
              <a:srgbClr val="883B0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5" name="Google Shape;3033;p34"/>
            <p:cNvSpPr/>
            <p:nvPr/>
          </p:nvSpPr>
          <p:spPr>
            <a:xfrm>
              <a:off x="7308513" y="2832638"/>
              <a:ext cx="148399" cy="68568"/>
            </a:xfrm>
            <a:custGeom>
              <a:avLst/>
              <a:ahLst/>
              <a:rect l="l" t="t" r="r" b="b"/>
              <a:pathLst>
                <a:path w="8274" h="3823" extrusionOk="0">
                  <a:moveTo>
                    <a:pt x="5912" y="1"/>
                  </a:moveTo>
                  <a:cubicBezTo>
                    <a:pt x="4032" y="1"/>
                    <a:pt x="901" y="2490"/>
                    <a:pt x="901" y="2490"/>
                  </a:cubicBezTo>
                  <a:cubicBezTo>
                    <a:pt x="0" y="3571"/>
                    <a:pt x="897" y="3822"/>
                    <a:pt x="1811" y="3822"/>
                  </a:cubicBezTo>
                  <a:cubicBezTo>
                    <a:pt x="2286" y="3822"/>
                    <a:pt x="2767" y="3754"/>
                    <a:pt x="3001" y="3699"/>
                  </a:cubicBezTo>
                  <a:cubicBezTo>
                    <a:pt x="3686" y="3540"/>
                    <a:pt x="8274" y="1896"/>
                    <a:pt x="6881" y="367"/>
                  </a:cubicBezTo>
                  <a:cubicBezTo>
                    <a:pt x="6638" y="108"/>
                    <a:pt x="6302" y="1"/>
                    <a:pt x="5912" y="1"/>
                  </a:cubicBezTo>
                  <a:close/>
                </a:path>
              </a:pathLst>
            </a:custGeom>
            <a:solidFill>
              <a:srgbClr val="883B0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6" name="Google Shape;3034;p34"/>
            <p:cNvSpPr/>
            <p:nvPr/>
          </p:nvSpPr>
          <p:spPr>
            <a:xfrm>
              <a:off x="7426203" y="3017309"/>
              <a:ext cx="61429" cy="61429"/>
            </a:xfrm>
            <a:custGeom>
              <a:avLst/>
              <a:ahLst/>
              <a:rect l="l" t="t" r="r" b="b"/>
              <a:pathLst>
                <a:path w="3425" h="3425" extrusionOk="0">
                  <a:moveTo>
                    <a:pt x="1462" y="0"/>
                  </a:moveTo>
                  <a:cubicBezTo>
                    <a:pt x="1185" y="0"/>
                    <a:pt x="929" y="172"/>
                    <a:pt x="708" y="663"/>
                  </a:cubicBezTo>
                  <a:cubicBezTo>
                    <a:pt x="1" y="2261"/>
                    <a:pt x="2260" y="3425"/>
                    <a:pt x="2260" y="3425"/>
                  </a:cubicBezTo>
                  <a:lnTo>
                    <a:pt x="3425" y="914"/>
                  </a:lnTo>
                  <a:cubicBezTo>
                    <a:pt x="2781" y="835"/>
                    <a:pt x="2072" y="0"/>
                    <a:pt x="1462" y="0"/>
                  </a:cubicBezTo>
                  <a:close/>
                </a:path>
              </a:pathLst>
            </a:custGeom>
            <a:solidFill>
              <a:srgbClr val="FABBB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7" name="Google Shape;3035;p34"/>
            <p:cNvSpPr/>
            <p:nvPr/>
          </p:nvSpPr>
          <p:spPr>
            <a:xfrm>
              <a:off x="7433988" y="2945252"/>
              <a:ext cx="81479" cy="134566"/>
            </a:xfrm>
            <a:custGeom>
              <a:avLst/>
              <a:ahLst/>
              <a:rect l="l" t="t" r="r" b="b"/>
              <a:pathLst>
                <a:path w="4543" h="7503" extrusionOk="0">
                  <a:moveTo>
                    <a:pt x="4474" y="1"/>
                  </a:moveTo>
                  <a:cubicBezTo>
                    <a:pt x="4451" y="1"/>
                    <a:pt x="4429" y="23"/>
                    <a:pt x="4406" y="69"/>
                  </a:cubicBezTo>
                  <a:cubicBezTo>
                    <a:pt x="4269" y="1051"/>
                    <a:pt x="4086" y="2032"/>
                    <a:pt x="3858" y="2991"/>
                  </a:cubicBezTo>
                  <a:cubicBezTo>
                    <a:pt x="3721" y="3447"/>
                    <a:pt x="3584" y="3949"/>
                    <a:pt x="3379" y="4360"/>
                  </a:cubicBezTo>
                  <a:cubicBezTo>
                    <a:pt x="3292" y="4556"/>
                    <a:pt x="3142" y="4773"/>
                    <a:pt x="3030" y="4773"/>
                  </a:cubicBezTo>
                  <a:cubicBezTo>
                    <a:pt x="3024" y="4773"/>
                    <a:pt x="3019" y="4772"/>
                    <a:pt x="3013" y="4771"/>
                  </a:cubicBezTo>
                  <a:cubicBezTo>
                    <a:pt x="2808" y="4771"/>
                    <a:pt x="2580" y="4634"/>
                    <a:pt x="2374" y="4520"/>
                  </a:cubicBezTo>
                  <a:cubicBezTo>
                    <a:pt x="2169" y="4383"/>
                    <a:pt x="1963" y="4246"/>
                    <a:pt x="1758" y="4132"/>
                  </a:cubicBezTo>
                  <a:cubicBezTo>
                    <a:pt x="1547" y="4005"/>
                    <a:pt x="1316" y="3878"/>
                    <a:pt x="1029" y="3878"/>
                  </a:cubicBezTo>
                  <a:cubicBezTo>
                    <a:pt x="1006" y="3878"/>
                    <a:pt x="983" y="3879"/>
                    <a:pt x="959" y="3881"/>
                  </a:cubicBezTo>
                  <a:cubicBezTo>
                    <a:pt x="640" y="3904"/>
                    <a:pt x="411" y="4155"/>
                    <a:pt x="274" y="4383"/>
                  </a:cubicBezTo>
                  <a:cubicBezTo>
                    <a:pt x="229" y="4497"/>
                    <a:pt x="160" y="4611"/>
                    <a:pt x="115" y="4748"/>
                  </a:cubicBezTo>
                  <a:lnTo>
                    <a:pt x="46" y="4931"/>
                  </a:lnTo>
                  <a:cubicBezTo>
                    <a:pt x="46" y="4999"/>
                    <a:pt x="46" y="5068"/>
                    <a:pt x="23" y="5136"/>
                  </a:cubicBezTo>
                  <a:cubicBezTo>
                    <a:pt x="0" y="5273"/>
                    <a:pt x="23" y="5410"/>
                    <a:pt x="46" y="5547"/>
                  </a:cubicBezTo>
                  <a:cubicBezTo>
                    <a:pt x="69" y="5661"/>
                    <a:pt x="92" y="5798"/>
                    <a:pt x="160" y="5935"/>
                  </a:cubicBezTo>
                  <a:cubicBezTo>
                    <a:pt x="252" y="6163"/>
                    <a:pt x="411" y="6392"/>
                    <a:pt x="571" y="6574"/>
                  </a:cubicBezTo>
                  <a:cubicBezTo>
                    <a:pt x="913" y="6962"/>
                    <a:pt x="1347" y="7259"/>
                    <a:pt x="1781" y="7487"/>
                  </a:cubicBezTo>
                  <a:cubicBezTo>
                    <a:pt x="1800" y="7497"/>
                    <a:pt x="1815" y="7502"/>
                    <a:pt x="1827" y="7502"/>
                  </a:cubicBezTo>
                  <a:cubicBezTo>
                    <a:pt x="1845" y="7502"/>
                    <a:pt x="1859" y="7491"/>
                    <a:pt x="1872" y="7464"/>
                  </a:cubicBezTo>
                  <a:cubicBezTo>
                    <a:pt x="1895" y="7442"/>
                    <a:pt x="1872" y="7396"/>
                    <a:pt x="1849" y="7396"/>
                  </a:cubicBezTo>
                  <a:cubicBezTo>
                    <a:pt x="1416" y="7145"/>
                    <a:pt x="1028" y="6825"/>
                    <a:pt x="731" y="6437"/>
                  </a:cubicBezTo>
                  <a:cubicBezTo>
                    <a:pt x="434" y="6072"/>
                    <a:pt x="206" y="5616"/>
                    <a:pt x="274" y="5159"/>
                  </a:cubicBezTo>
                  <a:cubicBezTo>
                    <a:pt x="343" y="4748"/>
                    <a:pt x="594" y="4200"/>
                    <a:pt x="982" y="4178"/>
                  </a:cubicBezTo>
                  <a:cubicBezTo>
                    <a:pt x="1003" y="4175"/>
                    <a:pt x="1024" y="4174"/>
                    <a:pt x="1046" y="4174"/>
                  </a:cubicBezTo>
                  <a:cubicBezTo>
                    <a:pt x="1230" y="4174"/>
                    <a:pt x="1414" y="4260"/>
                    <a:pt x="1598" y="4383"/>
                  </a:cubicBezTo>
                  <a:cubicBezTo>
                    <a:pt x="1804" y="4497"/>
                    <a:pt x="2009" y="4634"/>
                    <a:pt x="2237" y="4771"/>
                  </a:cubicBezTo>
                  <a:cubicBezTo>
                    <a:pt x="2443" y="4908"/>
                    <a:pt x="2694" y="5045"/>
                    <a:pt x="2991" y="5068"/>
                  </a:cubicBezTo>
                  <a:cubicBezTo>
                    <a:pt x="3196" y="5068"/>
                    <a:pt x="3333" y="4931"/>
                    <a:pt x="3424" y="4840"/>
                  </a:cubicBezTo>
                  <a:cubicBezTo>
                    <a:pt x="3516" y="4725"/>
                    <a:pt x="3584" y="4611"/>
                    <a:pt x="3630" y="4497"/>
                  </a:cubicBezTo>
                  <a:cubicBezTo>
                    <a:pt x="3858" y="4018"/>
                    <a:pt x="3972" y="3538"/>
                    <a:pt x="4086" y="3036"/>
                  </a:cubicBezTo>
                  <a:cubicBezTo>
                    <a:pt x="4314" y="2055"/>
                    <a:pt x="4451" y="1073"/>
                    <a:pt x="4543" y="69"/>
                  </a:cubicBezTo>
                  <a:cubicBezTo>
                    <a:pt x="4543" y="46"/>
                    <a:pt x="4520" y="23"/>
                    <a:pt x="4474"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8" name="Google Shape;3036;p34"/>
            <p:cNvSpPr/>
            <p:nvPr/>
          </p:nvSpPr>
          <p:spPr>
            <a:xfrm>
              <a:off x="7438490" y="3086011"/>
              <a:ext cx="85589" cy="55062"/>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rgbClr val="F1583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89" name="Google Shape;3037;p34"/>
            <p:cNvSpPr/>
            <p:nvPr/>
          </p:nvSpPr>
          <p:spPr>
            <a:xfrm>
              <a:off x="7444620" y="3090949"/>
              <a:ext cx="33181" cy="24891"/>
            </a:xfrm>
            <a:custGeom>
              <a:avLst/>
              <a:ahLst/>
              <a:rect l="l" t="t" r="r" b="b"/>
              <a:pathLst>
                <a:path w="1850" h="2092" extrusionOk="0">
                  <a:moveTo>
                    <a:pt x="1416" y="1"/>
                  </a:moveTo>
                  <a:lnTo>
                    <a:pt x="1" y="571"/>
                  </a:lnTo>
                  <a:cubicBezTo>
                    <a:pt x="1" y="571"/>
                    <a:pt x="229" y="1895"/>
                    <a:pt x="549" y="2032"/>
                  </a:cubicBezTo>
                  <a:cubicBezTo>
                    <a:pt x="644" y="2073"/>
                    <a:pt x="771" y="2091"/>
                    <a:pt x="908" y="2091"/>
                  </a:cubicBezTo>
                  <a:cubicBezTo>
                    <a:pt x="1232" y="2091"/>
                    <a:pt x="1614" y="1987"/>
                    <a:pt x="1758" y="1827"/>
                  </a:cubicBezTo>
                  <a:cubicBezTo>
                    <a:pt x="1850" y="1736"/>
                    <a:pt x="1416" y="1"/>
                    <a:pt x="1416"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0" name="Google Shape;3038;p34"/>
            <p:cNvSpPr/>
            <p:nvPr/>
          </p:nvSpPr>
          <p:spPr>
            <a:xfrm>
              <a:off x="7481069" y="3084701"/>
              <a:ext cx="30724" cy="23273"/>
            </a:xfrm>
            <a:custGeom>
              <a:avLst/>
              <a:ahLst/>
              <a:rect l="l" t="t" r="r" b="b"/>
              <a:pathLst>
                <a:path w="1713" h="1956" extrusionOk="0">
                  <a:moveTo>
                    <a:pt x="1301" y="1"/>
                  </a:moveTo>
                  <a:lnTo>
                    <a:pt x="0" y="549"/>
                  </a:lnTo>
                  <a:cubicBezTo>
                    <a:pt x="0" y="549"/>
                    <a:pt x="206" y="1781"/>
                    <a:pt x="503" y="1895"/>
                  </a:cubicBezTo>
                  <a:cubicBezTo>
                    <a:pt x="592" y="1937"/>
                    <a:pt x="713" y="1955"/>
                    <a:pt x="843" y="1955"/>
                  </a:cubicBezTo>
                  <a:cubicBezTo>
                    <a:pt x="1143" y="1955"/>
                    <a:pt x="1493" y="1856"/>
                    <a:pt x="1621" y="1713"/>
                  </a:cubicBezTo>
                  <a:cubicBezTo>
                    <a:pt x="1712" y="1621"/>
                    <a:pt x="1301" y="1"/>
                    <a:pt x="130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1" name="Google Shape;3039;p34"/>
            <p:cNvSpPr/>
            <p:nvPr/>
          </p:nvSpPr>
          <p:spPr>
            <a:xfrm>
              <a:off x="7420068" y="2585758"/>
              <a:ext cx="291507" cy="144955"/>
            </a:xfrm>
            <a:custGeom>
              <a:avLst/>
              <a:ahLst/>
              <a:rect l="l" t="t" r="r" b="b"/>
              <a:pathLst>
                <a:path w="16253" h="8082" fill="none" extrusionOk="0">
                  <a:moveTo>
                    <a:pt x="16252" y="8081"/>
                  </a:moveTo>
                  <a:cubicBezTo>
                    <a:pt x="15271" y="5639"/>
                    <a:pt x="13490" y="3516"/>
                    <a:pt x="11276" y="2101"/>
                  </a:cubicBezTo>
                  <a:cubicBezTo>
                    <a:pt x="9062" y="686"/>
                    <a:pt x="6391" y="1"/>
                    <a:pt x="3744" y="138"/>
                  </a:cubicBezTo>
                  <a:cubicBezTo>
                    <a:pt x="2739" y="184"/>
                    <a:pt x="1644" y="412"/>
                    <a:pt x="913" y="1119"/>
                  </a:cubicBezTo>
                  <a:cubicBezTo>
                    <a:pt x="183" y="1827"/>
                    <a:pt x="0" y="3174"/>
                    <a:pt x="776" y="3836"/>
                  </a:cubicBezTo>
                </a:path>
              </a:pathLst>
            </a:custGeom>
            <a:noFill/>
            <a:ln w="3425" cap="flat" cmpd="sng">
              <a:solidFill>
                <a:srgbClr val="88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2" name="Google Shape;3040;p34"/>
            <p:cNvSpPr/>
            <p:nvPr/>
          </p:nvSpPr>
          <p:spPr>
            <a:xfrm>
              <a:off x="7180545" y="3540128"/>
              <a:ext cx="1451259" cy="807371"/>
            </a:xfrm>
            <a:custGeom>
              <a:avLst/>
              <a:ahLst/>
              <a:rect l="l" t="t" r="r" b="b"/>
              <a:pathLst>
                <a:path w="80915" h="45015" extrusionOk="0">
                  <a:moveTo>
                    <a:pt x="14857" y="0"/>
                  </a:moveTo>
                  <a:cubicBezTo>
                    <a:pt x="14431" y="0"/>
                    <a:pt x="14024" y="84"/>
                    <a:pt x="13650" y="322"/>
                  </a:cubicBezTo>
                  <a:cubicBezTo>
                    <a:pt x="12075" y="1304"/>
                    <a:pt x="12007" y="4910"/>
                    <a:pt x="11413" y="6713"/>
                  </a:cubicBezTo>
                  <a:cubicBezTo>
                    <a:pt x="7853" y="17669"/>
                    <a:pt x="3904" y="27964"/>
                    <a:pt x="663" y="39011"/>
                  </a:cubicBezTo>
                  <a:cubicBezTo>
                    <a:pt x="343" y="40175"/>
                    <a:pt x="1" y="41385"/>
                    <a:pt x="183" y="42595"/>
                  </a:cubicBezTo>
                  <a:cubicBezTo>
                    <a:pt x="389" y="43782"/>
                    <a:pt x="1302" y="44968"/>
                    <a:pt x="2466" y="45014"/>
                  </a:cubicBezTo>
                  <a:lnTo>
                    <a:pt x="79136" y="3883"/>
                  </a:lnTo>
                  <a:cubicBezTo>
                    <a:pt x="79172" y="3890"/>
                    <a:pt x="79208" y="3893"/>
                    <a:pt x="79243" y="3893"/>
                  </a:cubicBezTo>
                  <a:cubicBezTo>
                    <a:pt x="80156" y="3893"/>
                    <a:pt x="80914" y="1709"/>
                    <a:pt x="80277" y="984"/>
                  </a:cubicBezTo>
                  <a:cubicBezTo>
                    <a:pt x="80023" y="705"/>
                    <a:pt x="79656" y="617"/>
                    <a:pt x="79245" y="617"/>
                  </a:cubicBezTo>
                  <a:cubicBezTo>
                    <a:pt x="78547" y="617"/>
                    <a:pt x="77722" y="870"/>
                    <a:pt x="77104" y="870"/>
                  </a:cubicBezTo>
                  <a:cubicBezTo>
                    <a:pt x="69001" y="802"/>
                    <a:pt x="60876" y="756"/>
                    <a:pt x="52773" y="710"/>
                  </a:cubicBezTo>
                  <a:cubicBezTo>
                    <a:pt x="41177" y="619"/>
                    <a:pt x="29605" y="550"/>
                    <a:pt x="18010" y="482"/>
                  </a:cubicBezTo>
                  <a:cubicBezTo>
                    <a:pt x="16968" y="466"/>
                    <a:pt x="15859" y="0"/>
                    <a:pt x="14857"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3" name="Google Shape;3041;p34"/>
            <p:cNvSpPr/>
            <p:nvPr/>
          </p:nvSpPr>
          <p:spPr>
            <a:xfrm>
              <a:off x="7189963" y="3556272"/>
              <a:ext cx="1492224" cy="787947"/>
            </a:xfrm>
            <a:custGeom>
              <a:avLst/>
              <a:ahLst/>
              <a:rect l="l" t="t" r="r" b="b"/>
              <a:pathLst>
                <a:path w="83199" h="43932" extrusionOk="0">
                  <a:moveTo>
                    <a:pt x="23341" y="1"/>
                  </a:moveTo>
                  <a:cubicBezTo>
                    <a:pt x="20533" y="1"/>
                    <a:pt x="17488" y="108"/>
                    <a:pt x="15613" y="586"/>
                  </a:cubicBezTo>
                  <a:cubicBezTo>
                    <a:pt x="12486" y="1362"/>
                    <a:pt x="12098" y="6955"/>
                    <a:pt x="11002" y="10036"/>
                  </a:cubicBezTo>
                  <a:cubicBezTo>
                    <a:pt x="7738" y="19349"/>
                    <a:pt x="4452" y="28684"/>
                    <a:pt x="1187" y="37997"/>
                  </a:cubicBezTo>
                  <a:cubicBezTo>
                    <a:pt x="480" y="40028"/>
                    <a:pt x="1" y="42790"/>
                    <a:pt x="1804" y="43931"/>
                  </a:cubicBezTo>
                  <a:lnTo>
                    <a:pt x="74502" y="18002"/>
                  </a:lnTo>
                  <a:lnTo>
                    <a:pt x="81738" y="5288"/>
                  </a:lnTo>
                  <a:cubicBezTo>
                    <a:pt x="82286" y="4307"/>
                    <a:pt x="83199" y="2230"/>
                    <a:pt x="82742" y="1203"/>
                  </a:cubicBezTo>
                  <a:cubicBezTo>
                    <a:pt x="82484" y="655"/>
                    <a:pt x="81944" y="505"/>
                    <a:pt x="81310" y="505"/>
                  </a:cubicBezTo>
                  <a:cubicBezTo>
                    <a:pt x="80545" y="505"/>
                    <a:pt x="79642" y="723"/>
                    <a:pt x="78930" y="723"/>
                  </a:cubicBezTo>
                  <a:cubicBezTo>
                    <a:pt x="61058" y="472"/>
                    <a:pt x="43186" y="244"/>
                    <a:pt x="25314" y="16"/>
                  </a:cubicBezTo>
                  <a:cubicBezTo>
                    <a:pt x="24683" y="7"/>
                    <a:pt x="24019" y="1"/>
                    <a:pt x="23341"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4" name="Google Shape;3042;p34"/>
            <p:cNvSpPr/>
            <p:nvPr/>
          </p:nvSpPr>
          <p:spPr>
            <a:xfrm>
              <a:off x="7196922" y="3574677"/>
              <a:ext cx="1525799" cy="781418"/>
            </a:xfrm>
            <a:custGeom>
              <a:avLst/>
              <a:ahLst/>
              <a:rect l="l" t="t" r="r" b="b"/>
              <a:pathLst>
                <a:path w="85071" h="43568" extrusionOk="0">
                  <a:moveTo>
                    <a:pt x="59145" y="1"/>
                  </a:moveTo>
                  <a:cubicBezTo>
                    <a:pt x="52347" y="1"/>
                    <a:pt x="44926" y="50"/>
                    <a:pt x="39739" y="62"/>
                  </a:cubicBezTo>
                  <a:cubicBezTo>
                    <a:pt x="38764" y="65"/>
                    <a:pt x="37758" y="66"/>
                    <a:pt x="36737" y="66"/>
                  </a:cubicBezTo>
                  <a:cubicBezTo>
                    <a:pt x="35638" y="66"/>
                    <a:pt x="34522" y="65"/>
                    <a:pt x="33407" y="65"/>
                  </a:cubicBezTo>
                  <a:cubicBezTo>
                    <a:pt x="25770" y="65"/>
                    <a:pt x="18190" y="99"/>
                    <a:pt x="16640" y="633"/>
                  </a:cubicBezTo>
                  <a:cubicBezTo>
                    <a:pt x="14654" y="1318"/>
                    <a:pt x="13080" y="7777"/>
                    <a:pt x="11915" y="12000"/>
                  </a:cubicBezTo>
                  <a:cubicBezTo>
                    <a:pt x="10751" y="16246"/>
                    <a:pt x="5159" y="28023"/>
                    <a:pt x="2580" y="33319"/>
                  </a:cubicBezTo>
                  <a:cubicBezTo>
                    <a:pt x="1" y="38592"/>
                    <a:pt x="2694" y="43567"/>
                    <a:pt x="2694" y="43567"/>
                  </a:cubicBezTo>
                  <a:lnTo>
                    <a:pt x="79729" y="11064"/>
                  </a:lnTo>
                  <a:cubicBezTo>
                    <a:pt x="79729" y="11064"/>
                    <a:pt x="85071" y="3075"/>
                    <a:pt x="83906" y="1478"/>
                  </a:cubicBezTo>
                  <a:cubicBezTo>
                    <a:pt x="82993" y="245"/>
                    <a:pt x="79935" y="382"/>
                    <a:pt x="72585" y="131"/>
                  </a:cubicBezTo>
                  <a:cubicBezTo>
                    <a:pt x="69399" y="31"/>
                    <a:pt x="64463" y="1"/>
                    <a:pt x="5914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5" name="Google Shape;3043;p34"/>
            <p:cNvSpPr/>
            <p:nvPr/>
          </p:nvSpPr>
          <p:spPr>
            <a:xfrm>
              <a:off x="7170303" y="3588417"/>
              <a:ext cx="1535628" cy="786512"/>
            </a:xfrm>
            <a:custGeom>
              <a:avLst/>
              <a:ahLst/>
              <a:rect l="l" t="t" r="r" b="b"/>
              <a:pathLst>
                <a:path w="85619" h="43852" extrusionOk="0">
                  <a:moveTo>
                    <a:pt x="60956" y="0"/>
                  </a:moveTo>
                  <a:cubicBezTo>
                    <a:pt x="50044" y="0"/>
                    <a:pt x="37069" y="50"/>
                    <a:pt x="37069" y="50"/>
                  </a:cubicBezTo>
                  <a:cubicBezTo>
                    <a:pt x="36165" y="41"/>
                    <a:pt x="35308" y="37"/>
                    <a:pt x="34494" y="37"/>
                  </a:cubicBezTo>
                  <a:cubicBezTo>
                    <a:pt x="24336" y="37"/>
                    <a:pt x="20981" y="730"/>
                    <a:pt x="18741" y="2949"/>
                  </a:cubicBezTo>
                  <a:cubicBezTo>
                    <a:pt x="15408" y="6304"/>
                    <a:pt x="4794" y="30544"/>
                    <a:pt x="846" y="39674"/>
                  </a:cubicBezTo>
                  <a:cubicBezTo>
                    <a:pt x="1" y="41637"/>
                    <a:pt x="1462" y="43851"/>
                    <a:pt x="3585" y="43851"/>
                  </a:cubicBezTo>
                  <a:lnTo>
                    <a:pt x="66035" y="43395"/>
                  </a:lnTo>
                  <a:cubicBezTo>
                    <a:pt x="67153" y="43395"/>
                    <a:pt x="68157" y="42756"/>
                    <a:pt x="68637" y="41751"/>
                  </a:cubicBezTo>
                  <a:cubicBezTo>
                    <a:pt x="71809" y="35223"/>
                    <a:pt x="83473" y="11051"/>
                    <a:pt x="84477" y="6327"/>
                  </a:cubicBezTo>
                  <a:cubicBezTo>
                    <a:pt x="85619" y="871"/>
                    <a:pt x="78041" y="301"/>
                    <a:pt x="75576" y="95"/>
                  </a:cubicBezTo>
                  <a:cubicBezTo>
                    <a:pt x="74590" y="22"/>
                    <a:pt x="68231" y="0"/>
                    <a:pt x="60956" y="0"/>
                  </a:cubicBez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6" name="Google Shape;3044;p34"/>
            <p:cNvSpPr/>
            <p:nvPr/>
          </p:nvSpPr>
          <p:spPr>
            <a:xfrm>
              <a:off x="8301583" y="4200334"/>
              <a:ext cx="711415" cy="168128"/>
            </a:xfrm>
            <a:custGeom>
              <a:avLst/>
              <a:ahLst/>
              <a:rect l="l" t="t" r="r" b="b"/>
              <a:pathLst>
                <a:path w="39665" h="9374" extrusionOk="0">
                  <a:moveTo>
                    <a:pt x="7641" y="1"/>
                  </a:moveTo>
                  <a:cubicBezTo>
                    <a:pt x="4870" y="1"/>
                    <a:pt x="2435" y="550"/>
                    <a:pt x="297" y="1658"/>
                  </a:cubicBezTo>
                  <a:cubicBezTo>
                    <a:pt x="92" y="1772"/>
                    <a:pt x="0" y="2046"/>
                    <a:pt x="114" y="2252"/>
                  </a:cubicBezTo>
                  <a:lnTo>
                    <a:pt x="2397" y="6337"/>
                  </a:lnTo>
                  <a:cubicBezTo>
                    <a:pt x="2474" y="6476"/>
                    <a:pt x="2613" y="6552"/>
                    <a:pt x="2759" y="6552"/>
                  </a:cubicBezTo>
                  <a:cubicBezTo>
                    <a:pt x="2829" y="6552"/>
                    <a:pt x="2901" y="6534"/>
                    <a:pt x="2968" y="6497"/>
                  </a:cubicBezTo>
                  <a:cubicBezTo>
                    <a:pt x="4292" y="5841"/>
                    <a:pt x="5855" y="5515"/>
                    <a:pt x="7681" y="5515"/>
                  </a:cubicBezTo>
                  <a:cubicBezTo>
                    <a:pt x="9287" y="5515"/>
                    <a:pt x="11096" y="5767"/>
                    <a:pt x="13125" y="6269"/>
                  </a:cubicBezTo>
                  <a:cubicBezTo>
                    <a:pt x="14380" y="6589"/>
                    <a:pt x="15613" y="6954"/>
                    <a:pt x="16914" y="7342"/>
                  </a:cubicBezTo>
                  <a:cubicBezTo>
                    <a:pt x="19835" y="8209"/>
                    <a:pt x="22871" y="9099"/>
                    <a:pt x="26112" y="9328"/>
                  </a:cubicBezTo>
                  <a:cubicBezTo>
                    <a:pt x="26523" y="9350"/>
                    <a:pt x="26980" y="9373"/>
                    <a:pt x="27413" y="9373"/>
                  </a:cubicBezTo>
                  <a:cubicBezTo>
                    <a:pt x="31636" y="9373"/>
                    <a:pt x="36589" y="7958"/>
                    <a:pt x="39442" y="3986"/>
                  </a:cubicBezTo>
                  <a:cubicBezTo>
                    <a:pt x="39665" y="3720"/>
                    <a:pt x="39454" y="3324"/>
                    <a:pt x="39106" y="3324"/>
                  </a:cubicBezTo>
                  <a:cubicBezTo>
                    <a:pt x="39097" y="3324"/>
                    <a:pt x="39087" y="3324"/>
                    <a:pt x="39077" y="3324"/>
                  </a:cubicBezTo>
                  <a:lnTo>
                    <a:pt x="36772" y="3461"/>
                  </a:lnTo>
                  <a:cubicBezTo>
                    <a:pt x="36756" y="3463"/>
                    <a:pt x="36741" y="3464"/>
                    <a:pt x="36725" y="3464"/>
                  </a:cubicBezTo>
                  <a:cubicBezTo>
                    <a:pt x="36559" y="3464"/>
                    <a:pt x="36401" y="3355"/>
                    <a:pt x="36338" y="3188"/>
                  </a:cubicBezTo>
                  <a:lnTo>
                    <a:pt x="35516" y="1110"/>
                  </a:lnTo>
                  <a:cubicBezTo>
                    <a:pt x="35437" y="938"/>
                    <a:pt x="35272" y="842"/>
                    <a:pt x="35108" y="842"/>
                  </a:cubicBezTo>
                  <a:cubicBezTo>
                    <a:pt x="34990" y="842"/>
                    <a:pt x="34872" y="891"/>
                    <a:pt x="34786" y="996"/>
                  </a:cubicBezTo>
                  <a:cubicBezTo>
                    <a:pt x="33070" y="3121"/>
                    <a:pt x="29964" y="3856"/>
                    <a:pt x="27384" y="3856"/>
                  </a:cubicBezTo>
                  <a:cubicBezTo>
                    <a:pt x="27081" y="3856"/>
                    <a:pt x="26786" y="3846"/>
                    <a:pt x="26500" y="3827"/>
                  </a:cubicBezTo>
                  <a:cubicBezTo>
                    <a:pt x="23853" y="3644"/>
                    <a:pt x="21251" y="2868"/>
                    <a:pt x="18466" y="2046"/>
                  </a:cubicBezTo>
                  <a:cubicBezTo>
                    <a:pt x="17165" y="1658"/>
                    <a:pt x="15818" y="1247"/>
                    <a:pt x="14472" y="928"/>
                  </a:cubicBezTo>
                  <a:cubicBezTo>
                    <a:pt x="11994" y="311"/>
                    <a:pt x="9723" y="1"/>
                    <a:pt x="764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7" name="Google Shape;3045;p34"/>
            <p:cNvSpPr/>
            <p:nvPr/>
          </p:nvSpPr>
          <p:spPr>
            <a:xfrm>
              <a:off x="7199452" y="3603969"/>
              <a:ext cx="1506020" cy="770936"/>
            </a:xfrm>
            <a:custGeom>
              <a:avLst/>
              <a:ahLst/>
              <a:rect l="l" t="t" r="r" b="b"/>
              <a:pathLst>
                <a:path w="83971" h="42985" extrusionOk="0">
                  <a:moveTo>
                    <a:pt x="59791" y="1"/>
                  </a:moveTo>
                  <a:cubicBezTo>
                    <a:pt x="49086" y="1"/>
                    <a:pt x="36357" y="50"/>
                    <a:pt x="36357" y="50"/>
                  </a:cubicBezTo>
                  <a:cubicBezTo>
                    <a:pt x="35444" y="41"/>
                    <a:pt x="34580" y="37"/>
                    <a:pt x="33761" y="37"/>
                  </a:cubicBezTo>
                  <a:cubicBezTo>
                    <a:pt x="23847" y="37"/>
                    <a:pt x="20565" y="709"/>
                    <a:pt x="18394" y="2880"/>
                  </a:cubicBezTo>
                  <a:cubicBezTo>
                    <a:pt x="15107" y="6167"/>
                    <a:pt x="4699" y="29951"/>
                    <a:pt x="818" y="38899"/>
                  </a:cubicBezTo>
                  <a:cubicBezTo>
                    <a:pt x="1" y="40829"/>
                    <a:pt x="1420" y="42985"/>
                    <a:pt x="3479" y="42985"/>
                  </a:cubicBezTo>
                  <a:cubicBezTo>
                    <a:pt x="3490" y="42985"/>
                    <a:pt x="3501" y="42985"/>
                    <a:pt x="3512" y="42984"/>
                  </a:cubicBezTo>
                  <a:lnTo>
                    <a:pt x="64775" y="42551"/>
                  </a:lnTo>
                  <a:cubicBezTo>
                    <a:pt x="65870" y="42551"/>
                    <a:pt x="66852" y="41934"/>
                    <a:pt x="67308" y="40953"/>
                  </a:cubicBezTo>
                  <a:cubicBezTo>
                    <a:pt x="70435" y="34539"/>
                    <a:pt x="81871" y="10846"/>
                    <a:pt x="82852" y="6213"/>
                  </a:cubicBezTo>
                  <a:cubicBezTo>
                    <a:pt x="83971" y="849"/>
                    <a:pt x="76553" y="278"/>
                    <a:pt x="74133" y="96"/>
                  </a:cubicBezTo>
                  <a:cubicBezTo>
                    <a:pt x="73165" y="23"/>
                    <a:pt x="66928" y="1"/>
                    <a:pt x="59791" y="1"/>
                  </a:cubicBezTo>
                  <a:close/>
                </a:path>
              </a:pathLst>
            </a:custGeom>
            <a:solidFill>
              <a:srgbClr val="F7F0BB"/>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8" name="Google Shape;3046;p34"/>
            <p:cNvSpPr/>
            <p:nvPr/>
          </p:nvSpPr>
          <p:spPr>
            <a:xfrm>
              <a:off x="7495819" y="3812031"/>
              <a:ext cx="405703" cy="374190"/>
            </a:xfrm>
            <a:custGeom>
              <a:avLst/>
              <a:ahLst/>
              <a:rect l="l" t="t" r="r" b="b"/>
              <a:pathLst>
                <a:path w="22620" h="20863" extrusionOk="0">
                  <a:moveTo>
                    <a:pt x="7943" y="1"/>
                  </a:moveTo>
                  <a:cubicBezTo>
                    <a:pt x="7624" y="1"/>
                    <a:pt x="7327" y="206"/>
                    <a:pt x="7213" y="480"/>
                  </a:cubicBezTo>
                  <a:lnTo>
                    <a:pt x="114" y="19745"/>
                  </a:lnTo>
                  <a:cubicBezTo>
                    <a:pt x="0" y="19996"/>
                    <a:pt x="23" y="20269"/>
                    <a:pt x="183" y="20498"/>
                  </a:cubicBezTo>
                  <a:cubicBezTo>
                    <a:pt x="342" y="20726"/>
                    <a:pt x="594" y="20863"/>
                    <a:pt x="867" y="20863"/>
                  </a:cubicBezTo>
                  <a:lnTo>
                    <a:pt x="15339" y="20863"/>
                  </a:lnTo>
                  <a:cubicBezTo>
                    <a:pt x="15681" y="20863"/>
                    <a:pt x="16001" y="20635"/>
                    <a:pt x="16115" y="20315"/>
                  </a:cubicBezTo>
                  <a:lnTo>
                    <a:pt x="22529" y="1393"/>
                  </a:lnTo>
                  <a:cubicBezTo>
                    <a:pt x="22620" y="1142"/>
                    <a:pt x="22574" y="868"/>
                    <a:pt x="22415" y="663"/>
                  </a:cubicBezTo>
                  <a:cubicBezTo>
                    <a:pt x="22278" y="457"/>
                    <a:pt x="22049" y="320"/>
                    <a:pt x="21775" y="320"/>
                  </a:cubicBezTo>
                  <a:lnTo>
                    <a:pt x="7943" y="1"/>
                  </a:lnTo>
                  <a:close/>
                </a:path>
              </a:pathLst>
            </a:custGeom>
            <a:solidFill>
              <a:srgbClr val="C8E1F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399" name="Google Shape;3047;p34"/>
            <p:cNvSpPr/>
            <p:nvPr/>
          </p:nvSpPr>
          <p:spPr>
            <a:xfrm>
              <a:off x="7747611" y="3897613"/>
              <a:ext cx="70021" cy="203479"/>
            </a:xfrm>
            <a:custGeom>
              <a:avLst/>
              <a:ahLst/>
              <a:rect l="l" t="t" r="r" b="b"/>
              <a:pathLst>
                <a:path w="3904" h="11345" fill="none" extrusionOk="0">
                  <a:moveTo>
                    <a:pt x="1" y="11344"/>
                  </a:moveTo>
                  <a:lnTo>
                    <a:pt x="3904" y="0"/>
                  </a:lnTo>
                </a:path>
              </a:pathLst>
            </a:custGeom>
            <a:noFill/>
            <a:ln w="9525" cap="rnd" cmpd="sng">
              <a:solidFill>
                <a:schemeClr val="dk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0" name="Google Shape;3048;p34"/>
            <p:cNvSpPr/>
            <p:nvPr/>
          </p:nvSpPr>
          <p:spPr>
            <a:xfrm>
              <a:off x="7674730" y="3897613"/>
              <a:ext cx="69213" cy="205111"/>
            </a:xfrm>
            <a:custGeom>
              <a:avLst/>
              <a:ahLst/>
              <a:rect l="l" t="t" r="r" b="b"/>
              <a:pathLst>
                <a:path w="3859" h="11436" fill="none" extrusionOk="0">
                  <a:moveTo>
                    <a:pt x="1" y="11436"/>
                  </a:moveTo>
                  <a:lnTo>
                    <a:pt x="3858" y="0"/>
                  </a:lnTo>
                </a:path>
              </a:pathLst>
            </a:custGeom>
            <a:noFill/>
            <a:ln w="9525" cap="rnd" cmpd="sng">
              <a:solidFill>
                <a:schemeClr val="dk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1" name="Google Shape;3049;p34"/>
            <p:cNvSpPr/>
            <p:nvPr/>
          </p:nvSpPr>
          <p:spPr>
            <a:xfrm>
              <a:off x="7603087" y="3897613"/>
              <a:ext cx="69608" cy="203479"/>
            </a:xfrm>
            <a:custGeom>
              <a:avLst/>
              <a:ahLst/>
              <a:rect l="l" t="t" r="r" b="b"/>
              <a:pathLst>
                <a:path w="3881" h="11345" fill="none" extrusionOk="0">
                  <a:moveTo>
                    <a:pt x="0" y="11344"/>
                  </a:moveTo>
                  <a:lnTo>
                    <a:pt x="3881" y="0"/>
                  </a:lnTo>
                </a:path>
              </a:pathLst>
            </a:custGeom>
            <a:noFill/>
            <a:ln w="9525" cap="rnd" cmpd="sng">
              <a:solidFill>
                <a:schemeClr val="dk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2" name="Google Shape;3050;p34"/>
            <p:cNvSpPr/>
            <p:nvPr/>
          </p:nvSpPr>
          <p:spPr>
            <a:xfrm>
              <a:off x="7879041" y="3519804"/>
              <a:ext cx="155591" cy="95543"/>
            </a:xfrm>
            <a:custGeom>
              <a:avLst/>
              <a:ahLst/>
              <a:rect l="l" t="t" r="r" b="b"/>
              <a:pathLst>
                <a:path w="8675" h="5327" extrusionOk="0">
                  <a:moveTo>
                    <a:pt x="3316" y="1"/>
                  </a:moveTo>
                  <a:cubicBezTo>
                    <a:pt x="2643" y="1"/>
                    <a:pt x="2008" y="83"/>
                    <a:pt x="1553" y="314"/>
                  </a:cubicBezTo>
                  <a:cubicBezTo>
                    <a:pt x="1" y="1090"/>
                    <a:pt x="274" y="4514"/>
                    <a:pt x="1028" y="4833"/>
                  </a:cubicBezTo>
                  <a:cubicBezTo>
                    <a:pt x="1064" y="4849"/>
                    <a:pt x="1099" y="4856"/>
                    <a:pt x="1134" y="4856"/>
                  </a:cubicBezTo>
                  <a:cubicBezTo>
                    <a:pt x="1761" y="4856"/>
                    <a:pt x="2073" y="2428"/>
                    <a:pt x="2118" y="2052"/>
                  </a:cubicBezTo>
                  <a:lnTo>
                    <a:pt x="2118" y="2052"/>
                  </a:lnTo>
                  <a:cubicBezTo>
                    <a:pt x="2073" y="2452"/>
                    <a:pt x="1799" y="5184"/>
                    <a:pt x="2603" y="5290"/>
                  </a:cubicBezTo>
                  <a:cubicBezTo>
                    <a:pt x="2614" y="5291"/>
                    <a:pt x="2625" y="5292"/>
                    <a:pt x="2637" y="5292"/>
                  </a:cubicBezTo>
                  <a:cubicBezTo>
                    <a:pt x="3478" y="5292"/>
                    <a:pt x="3767" y="1959"/>
                    <a:pt x="3767" y="1957"/>
                  </a:cubicBezTo>
                  <a:lnTo>
                    <a:pt x="3767" y="1957"/>
                  </a:lnTo>
                  <a:cubicBezTo>
                    <a:pt x="3767" y="1959"/>
                    <a:pt x="3562" y="5130"/>
                    <a:pt x="4588" y="5153"/>
                  </a:cubicBezTo>
                  <a:cubicBezTo>
                    <a:pt x="4595" y="5153"/>
                    <a:pt x="4602" y="5153"/>
                    <a:pt x="4609" y="5153"/>
                  </a:cubicBezTo>
                  <a:cubicBezTo>
                    <a:pt x="5392" y="5153"/>
                    <a:pt x="5500" y="3204"/>
                    <a:pt x="5507" y="2277"/>
                  </a:cubicBezTo>
                  <a:lnTo>
                    <a:pt x="5507" y="2277"/>
                  </a:lnTo>
                  <a:cubicBezTo>
                    <a:pt x="5529" y="3241"/>
                    <a:pt x="5636" y="5327"/>
                    <a:pt x="6156" y="5327"/>
                  </a:cubicBezTo>
                  <a:cubicBezTo>
                    <a:pt x="6180" y="5327"/>
                    <a:pt x="6206" y="5322"/>
                    <a:pt x="6232" y="5313"/>
                  </a:cubicBezTo>
                  <a:cubicBezTo>
                    <a:pt x="6985" y="5039"/>
                    <a:pt x="6825" y="2072"/>
                    <a:pt x="6825" y="2072"/>
                  </a:cubicBezTo>
                  <a:lnTo>
                    <a:pt x="6825" y="2072"/>
                  </a:lnTo>
                  <a:cubicBezTo>
                    <a:pt x="6825" y="2072"/>
                    <a:pt x="7669" y="2669"/>
                    <a:pt x="8162" y="2669"/>
                  </a:cubicBezTo>
                  <a:cubicBezTo>
                    <a:pt x="8323" y="2669"/>
                    <a:pt x="8447" y="2605"/>
                    <a:pt x="8492" y="2437"/>
                  </a:cubicBezTo>
                  <a:cubicBezTo>
                    <a:pt x="8674" y="1729"/>
                    <a:pt x="6848" y="497"/>
                    <a:pt x="6848" y="497"/>
                  </a:cubicBezTo>
                  <a:cubicBezTo>
                    <a:pt x="6848" y="497"/>
                    <a:pt x="4969" y="1"/>
                    <a:pt x="3316"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3" name="Google Shape;3051;p34"/>
            <p:cNvSpPr/>
            <p:nvPr/>
          </p:nvSpPr>
          <p:spPr>
            <a:xfrm>
              <a:off x="7455084" y="3113173"/>
              <a:ext cx="54492" cy="24899"/>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4" name="Google Shape;3052;p34"/>
            <p:cNvSpPr/>
            <p:nvPr/>
          </p:nvSpPr>
          <p:spPr>
            <a:xfrm>
              <a:off x="8171753" y="3123166"/>
              <a:ext cx="54492" cy="24899"/>
            </a:xfrm>
            <a:custGeom>
              <a:avLst/>
              <a:ahLst/>
              <a:rect l="l" t="t" r="r" b="b"/>
              <a:pathLst>
                <a:path w="4772" h="3070" extrusionOk="0">
                  <a:moveTo>
                    <a:pt x="4139" y="0"/>
                  </a:moveTo>
                  <a:cubicBezTo>
                    <a:pt x="4114" y="0"/>
                    <a:pt x="4089" y="2"/>
                    <a:pt x="4063" y="5"/>
                  </a:cubicBezTo>
                  <a:cubicBezTo>
                    <a:pt x="2420" y="165"/>
                    <a:pt x="1119" y="530"/>
                    <a:pt x="411" y="736"/>
                  </a:cubicBezTo>
                  <a:cubicBezTo>
                    <a:pt x="46" y="850"/>
                    <a:pt x="1" y="1215"/>
                    <a:pt x="137" y="1580"/>
                  </a:cubicBezTo>
                  <a:cubicBezTo>
                    <a:pt x="429" y="2300"/>
                    <a:pt x="1185" y="3069"/>
                    <a:pt x="2320" y="3069"/>
                  </a:cubicBezTo>
                  <a:cubicBezTo>
                    <a:pt x="2517" y="3069"/>
                    <a:pt x="2726" y="3046"/>
                    <a:pt x="2945" y="2996"/>
                  </a:cubicBezTo>
                  <a:cubicBezTo>
                    <a:pt x="4429" y="2653"/>
                    <a:pt x="4771" y="1329"/>
                    <a:pt x="4748" y="576"/>
                  </a:cubicBezTo>
                  <a:cubicBezTo>
                    <a:pt x="4727" y="259"/>
                    <a:pt x="4451" y="0"/>
                    <a:pt x="4139"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5" name="Google Shape;3053;p34"/>
            <p:cNvSpPr/>
            <p:nvPr/>
          </p:nvSpPr>
          <p:spPr>
            <a:xfrm>
              <a:off x="8443650" y="3027785"/>
              <a:ext cx="99094" cy="25576"/>
            </a:xfrm>
            <a:custGeom>
              <a:avLst/>
              <a:ahLst/>
              <a:rect l="l" t="t" r="r" b="b"/>
              <a:pathLst>
                <a:path w="5525" h="1426" extrusionOk="0">
                  <a:moveTo>
                    <a:pt x="2369" y="1"/>
                  </a:moveTo>
                  <a:cubicBezTo>
                    <a:pt x="2233" y="1"/>
                    <a:pt x="2093" y="17"/>
                    <a:pt x="1964" y="33"/>
                  </a:cubicBezTo>
                  <a:cubicBezTo>
                    <a:pt x="1188" y="147"/>
                    <a:pt x="526" y="490"/>
                    <a:pt x="1" y="969"/>
                  </a:cubicBezTo>
                  <a:cubicBezTo>
                    <a:pt x="46" y="946"/>
                    <a:pt x="92" y="946"/>
                    <a:pt x="115" y="946"/>
                  </a:cubicBezTo>
                  <a:cubicBezTo>
                    <a:pt x="275" y="855"/>
                    <a:pt x="434" y="786"/>
                    <a:pt x="594" y="741"/>
                  </a:cubicBezTo>
                  <a:cubicBezTo>
                    <a:pt x="1150" y="514"/>
                    <a:pt x="1743" y="418"/>
                    <a:pt x="2323" y="418"/>
                  </a:cubicBezTo>
                  <a:cubicBezTo>
                    <a:pt x="2386" y="418"/>
                    <a:pt x="2449" y="419"/>
                    <a:pt x="2511" y="421"/>
                  </a:cubicBezTo>
                  <a:cubicBezTo>
                    <a:pt x="3173" y="444"/>
                    <a:pt x="3812" y="604"/>
                    <a:pt x="4429" y="855"/>
                  </a:cubicBezTo>
                  <a:cubicBezTo>
                    <a:pt x="4794" y="1015"/>
                    <a:pt x="5182" y="1197"/>
                    <a:pt x="5524" y="1425"/>
                  </a:cubicBezTo>
                  <a:cubicBezTo>
                    <a:pt x="5273" y="1015"/>
                    <a:pt x="4885" y="649"/>
                    <a:pt x="4429" y="398"/>
                  </a:cubicBezTo>
                  <a:cubicBezTo>
                    <a:pt x="3835" y="170"/>
                    <a:pt x="3173" y="33"/>
                    <a:pt x="2534" y="10"/>
                  </a:cubicBezTo>
                  <a:cubicBezTo>
                    <a:pt x="2481" y="4"/>
                    <a:pt x="2425" y="1"/>
                    <a:pt x="2369" y="1"/>
                  </a:cubicBezTo>
                  <a:close/>
                </a:path>
              </a:pathLst>
            </a:custGeom>
            <a:solidFill>
              <a:srgbClr val="67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6" name="Google Shape;3054;p34"/>
            <p:cNvSpPr/>
            <p:nvPr/>
          </p:nvSpPr>
          <p:spPr>
            <a:xfrm>
              <a:off x="7984489" y="2719225"/>
              <a:ext cx="148632" cy="91364"/>
            </a:xfrm>
            <a:custGeom>
              <a:avLst/>
              <a:ahLst/>
              <a:rect l="l" t="t" r="r" b="b"/>
              <a:pathLst>
                <a:path w="8287" h="5094" extrusionOk="0">
                  <a:moveTo>
                    <a:pt x="8204" y="1"/>
                  </a:moveTo>
                  <a:cubicBezTo>
                    <a:pt x="8184" y="1"/>
                    <a:pt x="8163" y="12"/>
                    <a:pt x="8149" y="39"/>
                  </a:cubicBezTo>
                  <a:cubicBezTo>
                    <a:pt x="7487" y="1066"/>
                    <a:pt x="6711" y="2047"/>
                    <a:pt x="5821" y="2892"/>
                  </a:cubicBezTo>
                  <a:cubicBezTo>
                    <a:pt x="5593" y="3097"/>
                    <a:pt x="5365" y="3303"/>
                    <a:pt x="5136" y="3508"/>
                  </a:cubicBezTo>
                  <a:cubicBezTo>
                    <a:pt x="4908" y="3714"/>
                    <a:pt x="4680" y="3896"/>
                    <a:pt x="4406" y="3988"/>
                  </a:cubicBezTo>
                  <a:cubicBezTo>
                    <a:pt x="4298" y="4027"/>
                    <a:pt x="4177" y="4049"/>
                    <a:pt x="4060" y="4049"/>
                  </a:cubicBezTo>
                  <a:cubicBezTo>
                    <a:pt x="3905" y="4049"/>
                    <a:pt x="3757" y="4010"/>
                    <a:pt x="3653" y="3919"/>
                  </a:cubicBezTo>
                  <a:cubicBezTo>
                    <a:pt x="3535" y="3816"/>
                    <a:pt x="3484" y="3647"/>
                    <a:pt x="3505" y="3504"/>
                  </a:cubicBezTo>
                  <a:lnTo>
                    <a:pt x="3505" y="3504"/>
                  </a:lnTo>
                  <a:cubicBezTo>
                    <a:pt x="3554" y="3428"/>
                    <a:pt x="3604" y="3354"/>
                    <a:pt x="3653" y="3280"/>
                  </a:cubicBezTo>
                  <a:cubicBezTo>
                    <a:pt x="3675" y="3212"/>
                    <a:pt x="3675" y="3143"/>
                    <a:pt x="3630" y="3097"/>
                  </a:cubicBezTo>
                  <a:cubicBezTo>
                    <a:pt x="3605" y="3060"/>
                    <a:pt x="3566" y="3043"/>
                    <a:pt x="3524" y="3043"/>
                  </a:cubicBezTo>
                  <a:cubicBezTo>
                    <a:pt x="3491" y="3043"/>
                    <a:pt x="3455" y="3054"/>
                    <a:pt x="3424" y="3075"/>
                  </a:cubicBezTo>
                  <a:cubicBezTo>
                    <a:pt x="3330" y="3155"/>
                    <a:pt x="3268" y="3267"/>
                    <a:pt x="3237" y="3383"/>
                  </a:cubicBezTo>
                  <a:lnTo>
                    <a:pt x="3237" y="3383"/>
                  </a:lnTo>
                  <a:cubicBezTo>
                    <a:pt x="3069" y="3650"/>
                    <a:pt x="2901" y="3900"/>
                    <a:pt x="2694" y="4125"/>
                  </a:cubicBezTo>
                  <a:cubicBezTo>
                    <a:pt x="2443" y="4444"/>
                    <a:pt x="2101" y="4672"/>
                    <a:pt x="1735" y="4786"/>
                  </a:cubicBezTo>
                  <a:cubicBezTo>
                    <a:pt x="1600" y="4829"/>
                    <a:pt x="1455" y="4852"/>
                    <a:pt x="1311" y="4852"/>
                  </a:cubicBezTo>
                  <a:cubicBezTo>
                    <a:pt x="1067" y="4852"/>
                    <a:pt x="826" y="4785"/>
                    <a:pt x="640" y="4627"/>
                  </a:cubicBezTo>
                  <a:cubicBezTo>
                    <a:pt x="343" y="4376"/>
                    <a:pt x="183" y="3942"/>
                    <a:pt x="343" y="3577"/>
                  </a:cubicBezTo>
                  <a:cubicBezTo>
                    <a:pt x="343" y="3554"/>
                    <a:pt x="343" y="3508"/>
                    <a:pt x="320" y="3508"/>
                  </a:cubicBezTo>
                  <a:cubicBezTo>
                    <a:pt x="301" y="3499"/>
                    <a:pt x="282" y="3493"/>
                    <a:pt x="265" y="3493"/>
                  </a:cubicBezTo>
                  <a:cubicBezTo>
                    <a:pt x="241" y="3493"/>
                    <a:pt x="219" y="3504"/>
                    <a:pt x="206" y="3531"/>
                  </a:cubicBezTo>
                  <a:cubicBezTo>
                    <a:pt x="1" y="3942"/>
                    <a:pt x="183" y="4467"/>
                    <a:pt x="503" y="4764"/>
                  </a:cubicBezTo>
                  <a:cubicBezTo>
                    <a:pt x="737" y="4998"/>
                    <a:pt x="1058" y="5094"/>
                    <a:pt x="1376" y="5094"/>
                  </a:cubicBezTo>
                  <a:cubicBezTo>
                    <a:pt x="1522" y="5094"/>
                    <a:pt x="1667" y="5073"/>
                    <a:pt x="1804" y="5038"/>
                  </a:cubicBezTo>
                  <a:cubicBezTo>
                    <a:pt x="2237" y="4923"/>
                    <a:pt x="2626" y="4649"/>
                    <a:pt x="2899" y="4330"/>
                  </a:cubicBezTo>
                  <a:cubicBezTo>
                    <a:pt x="3038" y="4171"/>
                    <a:pt x="3161" y="4006"/>
                    <a:pt x="3276" y="3841"/>
                  </a:cubicBezTo>
                  <a:lnTo>
                    <a:pt x="3276" y="3841"/>
                  </a:lnTo>
                  <a:cubicBezTo>
                    <a:pt x="3321" y="3952"/>
                    <a:pt x="3387" y="4055"/>
                    <a:pt x="3470" y="4125"/>
                  </a:cubicBezTo>
                  <a:cubicBezTo>
                    <a:pt x="3647" y="4274"/>
                    <a:pt x="3865" y="4335"/>
                    <a:pt x="4080" y="4335"/>
                  </a:cubicBezTo>
                  <a:cubicBezTo>
                    <a:pt x="4225" y="4335"/>
                    <a:pt x="4369" y="4307"/>
                    <a:pt x="4497" y="4261"/>
                  </a:cubicBezTo>
                  <a:cubicBezTo>
                    <a:pt x="4817" y="4147"/>
                    <a:pt x="5091" y="3919"/>
                    <a:pt x="5319" y="3714"/>
                  </a:cubicBezTo>
                  <a:cubicBezTo>
                    <a:pt x="5547" y="3508"/>
                    <a:pt x="5775" y="3303"/>
                    <a:pt x="6004" y="3075"/>
                  </a:cubicBezTo>
                  <a:cubicBezTo>
                    <a:pt x="6894" y="2184"/>
                    <a:pt x="7647" y="1180"/>
                    <a:pt x="8263" y="107"/>
                  </a:cubicBezTo>
                  <a:cubicBezTo>
                    <a:pt x="8286" y="62"/>
                    <a:pt x="8286" y="16"/>
                    <a:pt x="8241" y="16"/>
                  </a:cubicBezTo>
                  <a:cubicBezTo>
                    <a:pt x="8231" y="7"/>
                    <a:pt x="8218" y="1"/>
                    <a:pt x="8204"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407" name="Google Shape;3055;p34"/>
            <p:cNvSpPr/>
            <p:nvPr/>
          </p:nvSpPr>
          <p:spPr>
            <a:xfrm>
              <a:off x="8339064" y="2750204"/>
              <a:ext cx="137566" cy="106735"/>
            </a:xfrm>
            <a:custGeom>
              <a:avLst/>
              <a:ahLst/>
              <a:rect l="l" t="t" r="r" b="b"/>
              <a:pathLst>
                <a:path w="7670" h="5951" extrusionOk="0">
                  <a:moveTo>
                    <a:pt x="46" y="1"/>
                  </a:moveTo>
                  <a:cubicBezTo>
                    <a:pt x="23" y="24"/>
                    <a:pt x="0" y="47"/>
                    <a:pt x="23" y="92"/>
                  </a:cubicBezTo>
                  <a:cubicBezTo>
                    <a:pt x="411" y="1233"/>
                    <a:pt x="891" y="2352"/>
                    <a:pt x="1461" y="3402"/>
                  </a:cubicBezTo>
                  <a:cubicBezTo>
                    <a:pt x="1621" y="3676"/>
                    <a:pt x="1758" y="3950"/>
                    <a:pt x="1940" y="4201"/>
                  </a:cubicBezTo>
                  <a:cubicBezTo>
                    <a:pt x="2123" y="4452"/>
                    <a:pt x="2420" y="4726"/>
                    <a:pt x="2785" y="4726"/>
                  </a:cubicBezTo>
                  <a:cubicBezTo>
                    <a:pt x="2806" y="4727"/>
                    <a:pt x="2828" y="4728"/>
                    <a:pt x="2850" y="4728"/>
                  </a:cubicBezTo>
                  <a:cubicBezTo>
                    <a:pt x="3173" y="4728"/>
                    <a:pt x="3504" y="4569"/>
                    <a:pt x="3675" y="4269"/>
                  </a:cubicBezTo>
                  <a:cubicBezTo>
                    <a:pt x="3711" y="4211"/>
                    <a:pt x="3740" y="4150"/>
                    <a:pt x="3764" y="4086"/>
                  </a:cubicBezTo>
                  <a:lnTo>
                    <a:pt x="3764" y="4086"/>
                  </a:lnTo>
                  <a:cubicBezTo>
                    <a:pt x="3878" y="4322"/>
                    <a:pt x="4005" y="4553"/>
                    <a:pt x="4155" y="4771"/>
                  </a:cubicBezTo>
                  <a:cubicBezTo>
                    <a:pt x="4451" y="5205"/>
                    <a:pt x="4862" y="5570"/>
                    <a:pt x="5364" y="5798"/>
                  </a:cubicBezTo>
                  <a:cubicBezTo>
                    <a:pt x="5588" y="5894"/>
                    <a:pt x="5842" y="5951"/>
                    <a:pt x="6095" y="5951"/>
                  </a:cubicBezTo>
                  <a:cubicBezTo>
                    <a:pt x="6384" y="5951"/>
                    <a:pt x="6673" y="5877"/>
                    <a:pt x="6916" y="5707"/>
                  </a:cubicBezTo>
                  <a:cubicBezTo>
                    <a:pt x="7373" y="5410"/>
                    <a:pt x="7670" y="4840"/>
                    <a:pt x="7510" y="4315"/>
                  </a:cubicBezTo>
                  <a:cubicBezTo>
                    <a:pt x="7493" y="4281"/>
                    <a:pt x="7464" y="4260"/>
                    <a:pt x="7441" y="4260"/>
                  </a:cubicBezTo>
                  <a:cubicBezTo>
                    <a:pt x="7432" y="4260"/>
                    <a:pt x="7425" y="4263"/>
                    <a:pt x="7419" y="4269"/>
                  </a:cubicBezTo>
                  <a:cubicBezTo>
                    <a:pt x="7373" y="4269"/>
                    <a:pt x="7350" y="4315"/>
                    <a:pt x="7373" y="4338"/>
                  </a:cubicBezTo>
                  <a:cubicBezTo>
                    <a:pt x="7510" y="4817"/>
                    <a:pt x="7213" y="5296"/>
                    <a:pt x="6802" y="5547"/>
                  </a:cubicBezTo>
                  <a:cubicBezTo>
                    <a:pt x="6608" y="5673"/>
                    <a:pt x="6380" y="5730"/>
                    <a:pt x="6146" y="5730"/>
                  </a:cubicBezTo>
                  <a:cubicBezTo>
                    <a:pt x="5912" y="5730"/>
                    <a:pt x="5672" y="5673"/>
                    <a:pt x="5456" y="5570"/>
                  </a:cubicBezTo>
                  <a:cubicBezTo>
                    <a:pt x="5022" y="5365"/>
                    <a:pt x="4657" y="5022"/>
                    <a:pt x="4383" y="4612"/>
                  </a:cubicBezTo>
                  <a:cubicBezTo>
                    <a:pt x="4109" y="4201"/>
                    <a:pt x="3903" y="3744"/>
                    <a:pt x="3721" y="3288"/>
                  </a:cubicBezTo>
                  <a:lnTo>
                    <a:pt x="3713" y="3291"/>
                  </a:lnTo>
                  <a:lnTo>
                    <a:pt x="3713" y="3291"/>
                  </a:lnTo>
                  <a:cubicBezTo>
                    <a:pt x="3708" y="3283"/>
                    <a:pt x="3703" y="3274"/>
                    <a:pt x="3698" y="3265"/>
                  </a:cubicBezTo>
                  <a:cubicBezTo>
                    <a:pt x="3681" y="3214"/>
                    <a:pt x="3625" y="3188"/>
                    <a:pt x="3570" y="3188"/>
                  </a:cubicBezTo>
                  <a:cubicBezTo>
                    <a:pt x="3551" y="3188"/>
                    <a:pt x="3533" y="3191"/>
                    <a:pt x="3515" y="3196"/>
                  </a:cubicBezTo>
                  <a:cubicBezTo>
                    <a:pt x="3447" y="3242"/>
                    <a:pt x="3424" y="3311"/>
                    <a:pt x="3447" y="3379"/>
                  </a:cubicBezTo>
                  <a:cubicBezTo>
                    <a:pt x="3475" y="3444"/>
                    <a:pt x="3503" y="3510"/>
                    <a:pt x="3531" y="3575"/>
                  </a:cubicBezTo>
                  <a:lnTo>
                    <a:pt x="3531" y="3575"/>
                  </a:lnTo>
                  <a:cubicBezTo>
                    <a:pt x="3566" y="3755"/>
                    <a:pt x="3532" y="3963"/>
                    <a:pt x="3447" y="4132"/>
                  </a:cubicBezTo>
                  <a:cubicBezTo>
                    <a:pt x="3322" y="4320"/>
                    <a:pt x="3101" y="4432"/>
                    <a:pt x="2871" y="4432"/>
                  </a:cubicBezTo>
                  <a:cubicBezTo>
                    <a:pt x="2850" y="4432"/>
                    <a:pt x="2829" y="4431"/>
                    <a:pt x="2808" y="4429"/>
                  </a:cubicBezTo>
                  <a:cubicBezTo>
                    <a:pt x="2557" y="4429"/>
                    <a:pt x="2329" y="4269"/>
                    <a:pt x="2169" y="4041"/>
                  </a:cubicBezTo>
                  <a:cubicBezTo>
                    <a:pt x="2009" y="3813"/>
                    <a:pt x="1849" y="3539"/>
                    <a:pt x="1712" y="3288"/>
                  </a:cubicBezTo>
                  <a:cubicBezTo>
                    <a:pt x="1119" y="2238"/>
                    <a:pt x="594" y="1142"/>
                    <a:pt x="137" y="47"/>
                  </a:cubicBezTo>
                  <a:cubicBezTo>
                    <a:pt x="114" y="1"/>
                    <a:pt x="92" y="1"/>
                    <a:pt x="46" y="1"/>
                  </a:cubicBezTo>
                  <a:close/>
                </a:path>
              </a:pathLst>
            </a:custGeom>
            <a:solidFill>
              <a:srgbClr val="8D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934" name="Shape 4718"/>
        <p:cNvGrpSpPr/>
        <p:nvPr/>
      </p:nvGrpSpPr>
      <p:grpSpPr>
        <a:xfrm>
          <a:off x="0" y="0"/>
          <a:ext cx="0" cy="0"/>
          <a:chOff x="0" y="0"/>
          <a:chExt cx="0" cy="0"/>
        </a:xfrm>
      </p:grpSpPr>
      <p:sp>
        <p:nvSpPr>
          <p:cNvPr id="1073565" name="Google Shape;4720;p49"/>
          <p:cNvSpPr txBox="1"/>
          <p:nvPr>
            <p:ph type="title"/>
          </p:nvPr>
        </p:nvSpPr>
        <p:spPr>
          <a:xfrm>
            <a:off x="2505672" y="1139017"/>
            <a:ext cx="4889980" cy="684636"/>
          </a:xfrm>
          <a:prstGeom prst="rect"/>
        </p:spPr>
        <p:txBody>
          <a:bodyPr anchor="ctr" anchorCtr="0" bIns="91425" lIns="91425" rIns="91425" spcFirstLastPara="1" tIns="91425" wrap="square">
            <a:noAutofit/>
          </a:bodyPr>
          <a:p>
            <a:pPr algn="l" indent="0" lvl="0" marL="0" rtl="0">
              <a:spcBef>
                <a:spcPts val="0"/>
              </a:spcBef>
              <a:spcAft>
                <a:spcPts val="0"/>
              </a:spcAft>
              <a:buNone/>
            </a:pPr>
            <a:r>
              <a:rPr sz="1800" lang="en-US"/>
              <a:t>B</a:t>
            </a:r>
            <a:r>
              <a:rPr sz="1800" lang="en-US"/>
              <a:t>.</a:t>
            </a:r>
            <a:r>
              <a:rPr sz="1800" lang="en-US"/>
              <a:t> </a:t>
            </a:r>
            <a:r>
              <a:rPr sz="1800" lang="en-US"/>
              <a:t>Membangun Kepedulian /Kerjasama Kelas Berbasis Karakter</a:t>
            </a:r>
            <a:endParaRPr altLang="en-US" sz="1800" lang="zh-CN"/>
          </a:p>
        </p:txBody>
      </p:sp>
      <p:sp>
        <p:nvSpPr>
          <p:cNvPr id="1073566" name="Google Shape;4721;p49"/>
          <p:cNvSpPr txBox="1"/>
          <p:nvPr>
            <p:ph type="subTitle" idx="1"/>
          </p:nvPr>
        </p:nvSpPr>
        <p:spPr>
          <a:xfrm>
            <a:off x="1802470" y="2420635"/>
            <a:ext cx="5854496" cy="2323622"/>
          </a:xfrm>
          <a:prstGeom prst="rect"/>
        </p:spPr>
        <p:txBody>
          <a:bodyPr anchor="ctr" anchorCtr="0" bIns="91425" lIns="91425" rIns="91425" spcFirstLastPara="1" tIns="91425" wrap="square">
            <a:noAutofit/>
          </a:bodyPr>
          <a:p>
            <a:pPr algn="l" indent="0" lvl="0" marL="0" rtl="0">
              <a:lnSpc>
                <a:spcPct val="100000"/>
              </a:lnSpc>
              <a:spcBef>
                <a:spcPts val="0"/>
              </a:spcBef>
              <a:spcAft>
                <a:spcPts val="1600"/>
              </a:spcAft>
              <a:buClr>
                <a:schemeClr val="dk1"/>
              </a:buClr>
              <a:buSzPts val="1100"/>
              <a:buFont typeface="Arial"/>
              <a:buNone/>
            </a:pPr>
            <a:r>
              <a:rPr lang="en-US"/>
              <a:t>1</a:t>
            </a:r>
            <a:r>
              <a:rPr lang="en-US"/>
              <a:t>.</a:t>
            </a:r>
            <a:r>
              <a:rPr lang="en-US"/>
              <a:t> </a:t>
            </a:r>
            <a:r>
              <a:rPr lang="en-US"/>
              <a:t>Interaksi Kelas Berbasis Karakter</a:t>
            </a:r>
            <a:endParaRPr altLang="en-US" lang="zh-CN"/>
          </a:p>
          <a:p>
            <a:pPr algn="l" indent="0" lvl="0" marL="0" rtl="0">
              <a:lnSpc>
                <a:spcPct val="100000"/>
              </a:lnSpc>
              <a:spcBef>
                <a:spcPts val="0"/>
              </a:spcBef>
              <a:spcAft>
                <a:spcPts val="1600"/>
              </a:spcAft>
              <a:buClr>
                <a:schemeClr val="dk1"/>
              </a:buClr>
              <a:buSzPts val="1100"/>
              <a:buFont typeface="Arial"/>
              <a:buNone/>
            </a:pPr>
            <a:r>
              <a:rPr altLang="en-US" lang="en-US"/>
              <a:t>Adapun interaksi pembelajaran yang dapat dilakukan sebagai berikut</a:t>
            </a:r>
            <a:endParaRPr altLang="en-US" lang="zh-CN"/>
          </a:p>
          <a:p>
            <a:pPr algn="l" indent="-285750" lvl="0" marL="285750" rtl="0">
              <a:lnSpc>
                <a:spcPct val="100000"/>
              </a:lnSpc>
              <a:spcBef>
                <a:spcPts val="0"/>
              </a:spcBef>
              <a:spcAft>
                <a:spcPts val="1600"/>
              </a:spcAft>
              <a:buClr>
                <a:schemeClr val="dk1"/>
              </a:buClr>
              <a:buSzPts val="1100"/>
              <a:buFont typeface="Wingdings" charset="2"/>
              <a:buChar char="ü"/>
            </a:pPr>
            <a:r>
              <a:rPr altLang="en-US" lang="en-US"/>
              <a:t>Interaksi satu arah</a:t>
            </a:r>
            <a:endParaRPr altLang="en-US" lang="zh-CN"/>
          </a:p>
          <a:p>
            <a:pPr algn="l" indent="-285750" lvl="0" marL="285750" rtl="0">
              <a:lnSpc>
                <a:spcPct val="100000"/>
              </a:lnSpc>
              <a:spcBef>
                <a:spcPts val="0"/>
              </a:spcBef>
              <a:spcAft>
                <a:spcPts val="1600"/>
              </a:spcAft>
              <a:buClr>
                <a:schemeClr val="dk1"/>
              </a:buClr>
              <a:buSzPts val="1100"/>
              <a:buFont typeface="Wingdings" charset="2"/>
              <a:buChar char="ü"/>
            </a:pPr>
            <a:r>
              <a:rPr altLang="en-US" lang="en-US"/>
              <a:t>Interaksi dua arah</a:t>
            </a:r>
            <a:r>
              <a:rPr altLang="en-US" lang="en-US"/>
              <a:t> </a:t>
            </a:r>
            <a:r>
              <a:rPr altLang="en-US" lang="en-US"/>
              <a:t>siswa dan guru</a:t>
            </a:r>
            <a:endParaRPr altLang="en-US" lang="zh-CN"/>
          </a:p>
          <a:p>
            <a:pPr algn="l" indent="-285750" lvl="0" marL="285750" rtl="0">
              <a:lnSpc>
                <a:spcPct val="100000"/>
              </a:lnSpc>
              <a:spcBef>
                <a:spcPts val="0"/>
              </a:spcBef>
              <a:spcAft>
                <a:spcPts val="1600"/>
              </a:spcAft>
              <a:buClr>
                <a:schemeClr val="dk1"/>
              </a:buClr>
              <a:buSzPts val="1100"/>
              <a:buFont typeface="Wingdings" charset="2"/>
              <a:buChar char="ü"/>
            </a:pPr>
            <a:r>
              <a:rPr altLang="en-US" lang="en-US"/>
              <a:t>Interaksi dua arah antar guru dan siswa</a:t>
            </a:r>
            <a:endParaRPr altLang="en-US" lang="zh-CN"/>
          </a:p>
          <a:p>
            <a:pPr algn="l" indent="-285750" lvl="0" marL="285750" rtl="0">
              <a:lnSpc>
                <a:spcPct val="100000"/>
              </a:lnSpc>
              <a:spcBef>
                <a:spcPts val="0"/>
              </a:spcBef>
              <a:spcAft>
                <a:spcPts val="1600"/>
              </a:spcAft>
              <a:buClr>
                <a:schemeClr val="dk1"/>
              </a:buClr>
              <a:buSzPts val="1100"/>
              <a:buFont typeface="Wingdings" charset="2"/>
              <a:buChar char="ü"/>
            </a:pPr>
            <a:r>
              <a:rPr altLang="en-US" lang="en-US"/>
              <a:t>Interaksi </a:t>
            </a:r>
            <a:r>
              <a:rPr altLang="en-US" lang="en-US"/>
              <a:t> </a:t>
            </a:r>
            <a:r>
              <a:rPr altLang="en-US" lang="en-US"/>
              <a:t>optimal antara guru</a:t>
            </a:r>
            <a:endParaRPr altLang="en-US" lang="zh-CN"/>
          </a:p>
          <a:p>
            <a:pPr algn="l" indent="0" lvl="0" marL="0" rtl="0">
              <a:lnSpc>
                <a:spcPct val="100000"/>
              </a:lnSpc>
              <a:spcBef>
                <a:spcPts val="0"/>
              </a:spcBef>
              <a:spcAft>
                <a:spcPts val="1600"/>
              </a:spcAft>
              <a:buClr>
                <a:schemeClr val="dk1"/>
              </a:buClr>
              <a:buSzPts val="1100"/>
              <a:buFont typeface="Arial"/>
              <a:buNone/>
            </a:pPr>
            <a:r>
              <a:rPr altLang="en-US" lang="en-US"/>
              <a:t> </a:t>
            </a:r>
            <a:endParaRPr altLang="en-US" lang="zh-CN"/>
          </a:p>
          <a:p>
            <a:pPr algn="l" indent="0" lvl="0" marL="0" rtl="0">
              <a:lnSpc>
                <a:spcPct val="100000"/>
              </a:lnSpc>
              <a:spcBef>
                <a:spcPts val="0"/>
              </a:spcBef>
              <a:spcAft>
                <a:spcPts val="1600"/>
              </a:spcAft>
              <a:buClr>
                <a:schemeClr val="dk1"/>
              </a:buClr>
              <a:buSzPts val="1100"/>
              <a:buFont typeface="Arial"/>
              <a:buNone/>
            </a:pPr>
            <a:endParaRPr altLang="en-US" lang="zh-CN"/>
          </a:p>
        </p:txBody>
      </p:sp>
      <p:grpSp>
        <p:nvGrpSpPr>
          <p:cNvPr id="1935" name="Google Shape;4723;p49"/>
          <p:cNvGrpSpPr/>
          <p:nvPr/>
        </p:nvGrpSpPr>
        <p:grpSpPr>
          <a:xfrm>
            <a:off x="1071661" y="526773"/>
            <a:ext cx="1287452" cy="1102784"/>
            <a:chOff x="944481" y="417832"/>
            <a:chExt cx="1541859" cy="1320700"/>
          </a:xfrm>
        </p:grpSpPr>
        <p:grpSp>
          <p:nvGrpSpPr>
            <p:cNvPr id="1936" name="Google Shape;4724;p49"/>
            <p:cNvGrpSpPr/>
            <p:nvPr/>
          </p:nvGrpSpPr>
          <p:grpSpPr>
            <a:xfrm>
              <a:off x="1002898" y="456330"/>
              <a:ext cx="1483443" cy="1282202"/>
              <a:chOff x="1862912" y="3609757"/>
              <a:chExt cx="1141724" cy="986841"/>
            </a:xfrm>
          </p:grpSpPr>
          <p:sp>
            <p:nvSpPr>
              <p:cNvPr id="1073568" name="Google Shape;4725;p49"/>
              <p:cNvSpPr/>
              <p:nvPr/>
            </p:nvSpPr>
            <p:spPr>
              <a:xfrm>
                <a:off x="2362353" y="3609757"/>
                <a:ext cx="642283" cy="790142"/>
              </a:xfrm>
              <a:custGeom>
                <a:avLst/>
                <a:ahLst/>
                <a:rect l="l" t="t" r="r" b="b"/>
                <a:pathLst>
                  <a:path w="1920" h="2362" extrusionOk="0">
                    <a:moveTo>
                      <a:pt x="1044" y="1"/>
                    </a:moveTo>
                    <a:cubicBezTo>
                      <a:pt x="1030" y="1"/>
                      <a:pt x="1017" y="6"/>
                      <a:pt x="1005" y="16"/>
                    </a:cubicBezTo>
                    <a:lnTo>
                      <a:pt x="38" y="890"/>
                    </a:lnTo>
                    <a:cubicBezTo>
                      <a:pt x="7" y="919"/>
                      <a:pt x="0" y="976"/>
                      <a:pt x="26" y="1016"/>
                    </a:cubicBezTo>
                    <a:lnTo>
                      <a:pt x="812" y="2321"/>
                    </a:lnTo>
                    <a:cubicBezTo>
                      <a:pt x="828" y="2348"/>
                      <a:pt x="852" y="2361"/>
                      <a:pt x="874" y="2361"/>
                    </a:cubicBezTo>
                    <a:cubicBezTo>
                      <a:pt x="889" y="2361"/>
                      <a:pt x="903" y="2356"/>
                      <a:pt x="914" y="2345"/>
                    </a:cubicBezTo>
                    <a:lnTo>
                      <a:pt x="1881" y="1471"/>
                    </a:lnTo>
                    <a:cubicBezTo>
                      <a:pt x="1912" y="1443"/>
                      <a:pt x="1919" y="1385"/>
                      <a:pt x="1893" y="1345"/>
                    </a:cubicBezTo>
                    <a:lnTo>
                      <a:pt x="1107" y="40"/>
                    </a:lnTo>
                    <a:cubicBezTo>
                      <a:pt x="1091" y="15"/>
                      <a:pt x="1067" y="1"/>
                      <a:pt x="104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69" name="Google Shape;4726;p49"/>
              <p:cNvSpPr/>
              <p:nvPr/>
            </p:nvSpPr>
            <p:spPr>
              <a:xfrm>
                <a:off x="2365364" y="3616782"/>
                <a:ext cx="635927" cy="783117"/>
              </a:xfrm>
              <a:custGeom>
                <a:avLst/>
                <a:ahLst/>
                <a:rect l="l" t="t" r="r" b="b"/>
                <a:pathLst>
                  <a:path w="1901" h="2341" extrusionOk="0">
                    <a:moveTo>
                      <a:pt x="1035" y="0"/>
                    </a:moveTo>
                    <a:cubicBezTo>
                      <a:pt x="1022" y="0"/>
                      <a:pt x="1008" y="6"/>
                      <a:pt x="996" y="17"/>
                    </a:cubicBezTo>
                    <a:lnTo>
                      <a:pt x="36" y="883"/>
                    </a:lnTo>
                    <a:cubicBezTo>
                      <a:pt x="5" y="912"/>
                      <a:pt x="1" y="967"/>
                      <a:pt x="24" y="1007"/>
                    </a:cubicBezTo>
                    <a:lnTo>
                      <a:pt x="803" y="2303"/>
                    </a:lnTo>
                    <a:cubicBezTo>
                      <a:pt x="819" y="2327"/>
                      <a:pt x="842" y="2341"/>
                      <a:pt x="865" y="2341"/>
                    </a:cubicBezTo>
                    <a:cubicBezTo>
                      <a:pt x="879" y="2341"/>
                      <a:pt x="893" y="2335"/>
                      <a:pt x="905" y="2324"/>
                    </a:cubicBezTo>
                    <a:lnTo>
                      <a:pt x="1865" y="1457"/>
                    </a:lnTo>
                    <a:cubicBezTo>
                      <a:pt x="1896" y="1429"/>
                      <a:pt x="1901" y="1374"/>
                      <a:pt x="1875" y="1333"/>
                    </a:cubicBezTo>
                    <a:lnTo>
                      <a:pt x="1096" y="41"/>
                    </a:lnTo>
                    <a:cubicBezTo>
                      <a:pt x="1080" y="14"/>
                      <a:pt x="1057" y="0"/>
                      <a:pt x="103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0" name="Google Shape;4727;p49"/>
              <p:cNvSpPr/>
              <p:nvPr/>
            </p:nvSpPr>
            <p:spPr>
              <a:xfrm>
                <a:off x="1862912" y="3956990"/>
                <a:ext cx="737957" cy="639607"/>
              </a:xfrm>
              <a:custGeom>
                <a:avLst/>
                <a:ahLst/>
                <a:rect l="l" t="t" r="r" b="b"/>
                <a:pathLst>
                  <a:path w="2206" h="1912" extrusionOk="0">
                    <a:moveTo>
                      <a:pt x="1304" y="0"/>
                    </a:moveTo>
                    <a:cubicBezTo>
                      <a:pt x="1295" y="0"/>
                      <a:pt x="1287" y="2"/>
                      <a:pt x="1279" y="5"/>
                    </a:cubicBezTo>
                    <a:lnTo>
                      <a:pt x="52" y="452"/>
                    </a:lnTo>
                    <a:cubicBezTo>
                      <a:pt x="12" y="467"/>
                      <a:pt x="0" y="512"/>
                      <a:pt x="26" y="555"/>
                    </a:cubicBezTo>
                    <a:lnTo>
                      <a:pt x="812" y="1860"/>
                    </a:lnTo>
                    <a:cubicBezTo>
                      <a:pt x="831" y="1891"/>
                      <a:pt x="868" y="1912"/>
                      <a:pt x="902" y="1912"/>
                    </a:cubicBezTo>
                    <a:cubicBezTo>
                      <a:pt x="911" y="1912"/>
                      <a:pt x="920" y="1910"/>
                      <a:pt x="929" y="1907"/>
                    </a:cubicBezTo>
                    <a:lnTo>
                      <a:pt x="2155" y="1459"/>
                    </a:lnTo>
                    <a:cubicBezTo>
                      <a:pt x="2193" y="1445"/>
                      <a:pt x="2205" y="1400"/>
                      <a:pt x="2181" y="1359"/>
                    </a:cubicBezTo>
                    <a:lnTo>
                      <a:pt x="1393" y="55"/>
                    </a:lnTo>
                    <a:cubicBezTo>
                      <a:pt x="1374" y="21"/>
                      <a:pt x="1338" y="0"/>
                      <a:pt x="130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1" name="Google Shape;4728;p49"/>
              <p:cNvSpPr/>
              <p:nvPr/>
            </p:nvSpPr>
            <p:spPr>
              <a:xfrm>
                <a:off x="1869268" y="3961674"/>
                <a:ext cx="731601" cy="633251"/>
              </a:xfrm>
              <a:custGeom>
                <a:avLst/>
                <a:ahLst/>
                <a:rect l="l" t="t" r="r" b="b"/>
                <a:pathLst>
                  <a:path w="2187" h="1893" extrusionOk="0">
                    <a:moveTo>
                      <a:pt x="1292" y="0"/>
                    </a:moveTo>
                    <a:cubicBezTo>
                      <a:pt x="1284" y="0"/>
                      <a:pt x="1275" y="2"/>
                      <a:pt x="1267" y="5"/>
                    </a:cubicBezTo>
                    <a:lnTo>
                      <a:pt x="53" y="448"/>
                    </a:lnTo>
                    <a:cubicBezTo>
                      <a:pt x="12" y="462"/>
                      <a:pt x="0" y="507"/>
                      <a:pt x="26" y="548"/>
                    </a:cubicBezTo>
                    <a:lnTo>
                      <a:pt x="805" y="1841"/>
                    </a:lnTo>
                    <a:cubicBezTo>
                      <a:pt x="824" y="1873"/>
                      <a:pt x="860" y="1893"/>
                      <a:pt x="895" y="1893"/>
                    </a:cubicBezTo>
                    <a:cubicBezTo>
                      <a:pt x="904" y="1893"/>
                      <a:pt x="913" y="1891"/>
                      <a:pt x="922" y="1888"/>
                    </a:cubicBezTo>
                    <a:lnTo>
                      <a:pt x="2136" y="1445"/>
                    </a:lnTo>
                    <a:cubicBezTo>
                      <a:pt x="2174" y="1431"/>
                      <a:pt x="2186" y="1386"/>
                      <a:pt x="2162" y="1345"/>
                    </a:cubicBezTo>
                    <a:lnTo>
                      <a:pt x="1384" y="52"/>
                    </a:lnTo>
                    <a:cubicBezTo>
                      <a:pt x="1363" y="21"/>
                      <a:pt x="1326" y="0"/>
                      <a:pt x="129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2" name="Google Shape;4729;p49"/>
              <p:cNvSpPr/>
              <p:nvPr/>
            </p:nvSpPr>
            <p:spPr>
              <a:xfrm>
                <a:off x="2297791" y="3919858"/>
                <a:ext cx="364964" cy="523862"/>
              </a:xfrm>
              <a:custGeom>
                <a:avLst/>
                <a:ahLst/>
                <a:rect l="l" t="t" r="r" b="b"/>
                <a:pathLst>
                  <a:path w="1091" h="1566" extrusionOk="0">
                    <a:moveTo>
                      <a:pt x="209" y="0"/>
                    </a:moveTo>
                    <a:cubicBezTo>
                      <a:pt x="202" y="0"/>
                      <a:pt x="195" y="2"/>
                      <a:pt x="188" y="6"/>
                    </a:cubicBezTo>
                    <a:lnTo>
                      <a:pt x="26" y="104"/>
                    </a:lnTo>
                    <a:cubicBezTo>
                      <a:pt x="5" y="116"/>
                      <a:pt x="0" y="142"/>
                      <a:pt x="12" y="161"/>
                    </a:cubicBezTo>
                    <a:lnTo>
                      <a:pt x="846" y="1547"/>
                    </a:lnTo>
                    <a:cubicBezTo>
                      <a:pt x="853" y="1559"/>
                      <a:pt x="868" y="1566"/>
                      <a:pt x="882" y="1566"/>
                    </a:cubicBezTo>
                    <a:cubicBezTo>
                      <a:pt x="889" y="1566"/>
                      <a:pt x="896" y="1564"/>
                      <a:pt x="903" y="1561"/>
                    </a:cubicBezTo>
                    <a:lnTo>
                      <a:pt x="1067" y="1461"/>
                    </a:lnTo>
                    <a:cubicBezTo>
                      <a:pt x="1086" y="1449"/>
                      <a:pt x="1091" y="1425"/>
                      <a:pt x="1079" y="1404"/>
                    </a:cubicBezTo>
                    <a:lnTo>
                      <a:pt x="245" y="20"/>
                    </a:lnTo>
                    <a:cubicBezTo>
                      <a:pt x="238" y="8"/>
                      <a:pt x="223" y="0"/>
                      <a:pt x="20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3" name="Google Shape;4730;p49"/>
              <p:cNvSpPr/>
              <p:nvPr/>
            </p:nvSpPr>
            <p:spPr>
              <a:xfrm>
                <a:off x="1894692" y="3965353"/>
                <a:ext cx="731601" cy="611507"/>
              </a:xfrm>
              <a:custGeom>
                <a:avLst/>
                <a:ahLst/>
                <a:rect l="l" t="t" r="r" b="b"/>
                <a:pathLst>
                  <a:path w="2187" h="1828" extrusionOk="0">
                    <a:moveTo>
                      <a:pt x="1400" y="1"/>
                    </a:moveTo>
                    <a:cubicBezTo>
                      <a:pt x="900" y="56"/>
                      <a:pt x="0" y="396"/>
                      <a:pt x="0" y="396"/>
                    </a:cubicBezTo>
                    <a:lnTo>
                      <a:pt x="827" y="1827"/>
                    </a:lnTo>
                    <a:lnTo>
                      <a:pt x="2186" y="1351"/>
                    </a:lnTo>
                    <a:cubicBezTo>
                      <a:pt x="2186" y="1351"/>
                      <a:pt x="1400" y="6"/>
                      <a:pt x="140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4" name="Google Shape;4731;p49"/>
              <p:cNvSpPr/>
              <p:nvPr/>
            </p:nvSpPr>
            <p:spPr>
              <a:xfrm>
                <a:off x="1912087" y="3958998"/>
                <a:ext cx="710860" cy="595450"/>
              </a:xfrm>
              <a:custGeom>
                <a:avLst/>
                <a:ahLst/>
                <a:rect l="l" t="t" r="r" b="b"/>
                <a:pathLst>
                  <a:path w="2125" h="1780" extrusionOk="0">
                    <a:moveTo>
                      <a:pt x="1337" y="1"/>
                    </a:moveTo>
                    <a:cubicBezTo>
                      <a:pt x="772" y="56"/>
                      <a:pt x="1" y="358"/>
                      <a:pt x="1" y="358"/>
                    </a:cubicBezTo>
                    <a:lnTo>
                      <a:pt x="789" y="1780"/>
                    </a:lnTo>
                    <a:lnTo>
                      <a:pt x="2125" y="1349"/>
                    </a:lnTo>
                    <a:cubicBezTo>
                      <a:pt x="2125" y="1349"/>
                      <a:pt x="1337" y="3"/>
                      <a:pt x="133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5" name="Google Shape;4732;p49"/>
              <p:cNvSpPr/>
              <p:nvPr/>
            </p:nvSpPr>
            <p:spPr>
              <a:xfrm>
                <a:off x="1933831" y="3951973"/>
                <a:ext cx="685102" cy="581735"/>
              </a:xfrm>
              <a:custGeom>
                <a:avLst/>
                <a:ahLst/>
                <a:rect l="l" t="t" r="r" b="b"/>
                <a:pathLst>
                  <a:path w="2048" h="1739" extrusionOk="0">
                    <a:moveTo>
                      <a:pt x="1260" y="1"/>
                    </a:moveTo>
                    <a:cubicBezTo>
                      <a:pt x="724" y="41"/>
                      <a:pt x="0" y="320"/>
                      <a:pt x="0" y="320"/>
                    </a:cubicBezTo>
                    <a:lnTo>
                      <a:pt x="793" y="1739"/>
                    </a:lnTo>
                    <a:lnTo>
                      <a:pt x="2048" y="1348"/>
                    </a:lnTo>
                    <a:cubicBezTo>
                      <a:pt x="2048" y="1348"/>
                      <a:pt x="1260" y="3"/>
                      <a:pt x="12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6" name="Google Shape;4733;p49"/>
              <p:cNvSpPr/>
              <p:nvPr/>
            </p:nvSpPr>
            <p:spPr>
              <a:xfrm>
                <a:off x="2356667" y="3620461"/>
                <a:ext cx="627230" cy="794491"/>
              </a:xfrm>
              <a:custGeom>
                <a:avLst/>
                <a:ahLst/>
                <a:rect l="l" t="t" r="r" b="b"/>
                <a:pathLst>
                  <a:path w="1875" h="2375" extrusionOk="0">
                    <a:moveTo>
                      <a:pt x="1022" y="1"/>
                    </a:moveTo>
                    <a:cubicBezTo>
                      <a:pt x="1022" y="1"/>
                      <a:pt x="289" y="622"/>
                      <a:pt x="0" y="1034"/>
                    </a:cubicBezTo>
                    <a:cubicBezTo>
                      <a:pt x="3" y="1034"/>
                      <a:pt x="801" y="2375"/>
                      <a:pt x="801" y="2375"/>
                    </a:cubicBezTo>
                    <a:lnTo>
                      <a:pt x="1874" y="1415"/>
                    </a:lnTo>
                    <a:lnTo>
                      <a:pt x="1022"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7" name="Google Shape;4734;p49"/>
              <p:cNvSpPr/>
              <p:nvPr/>
            </p:nvSpPr>
            <p:spPr>
              <a:xfrm>
                <a:off x="2739694" y="4171754"/>
                <a:ext cx="151873" cy="168934"/>
              </a:xfrm>
              <a:custGeom>
                <a:avLst/>
                <a:ahLst/>
                <a:rect l="l" t="t" r="r" b="b"/>
                <a:pathLst>
                  <a:path w="454" h="505" extrusionOk="0">
                    <a:moveTo>
                      <a:pt x="196" y="1"/>
                    </a:moveTo>
                    <a:lnTo>
                      <a:pt x="1" y="210"/>
                    </a:lnTo>
                    <a:lnTo>
                      <a:pt x="203" y="486"/>
                    </a:lnTo>
                    <a:cubicBezTo>
                      <a:pt x="213" y="499"/>
                      <a:pt x="228" y="505"/>
                      <a:pt x="242" y="505"/>
                    </a:cubicBezTo>
                    <a:cubicBezTo>
                      <a:pt x="259" y="505"/>
                      <a:pt x="275" y="497"/>
                      <a:pt x="284" y="482"/>
                    </a:cubicBezTo>
                    <a:lnTo>
                      <a:pt x="315" y="425"/>
                    </a:lnTo>
                    <a:cubicBezTo>
                      <a:pt x="322" y="413"/>
                      <a:pt x="332" y="403"/>
                      <a:pt x="346" y="401"/>
                    </a:cubicBezTo>
                    <a:lnTo>
                      <a:pt x="406" y="389"/>
                    </a:lnTo>
                    <a:cubicBezTo>
                      <a:pt x="439" y="379"/>
                      <a:pt x="453" y="341"/>
                      <a:pt x="432" y="313"/>
                    </a:cubicBezTo>
                    <a:lnTo>
                      <a:pt x="196"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8" name="Google Shape;4735;p49"/>
              <p:cNvSpPr/>
              <p:nvPr/>
            </p:nvSpPr>
            <p:spPr>
              <a:xfrm>
                <a:off x="2351983" y="3626817"/>
                <a:ext cx="610504" cy="781779"/>
              </a:xfrm>
              <a:custGeom>
                <a:avLst/>
                <a:ahLst/>
                <a:rect l="l" t="t" r="r" b="b"/>
                <a:pathLst>
                  <a:path w="1825" h="2337" extrusionOk="0">
                    <a:moveTo>
                      <a:pt x="960" y="1"/>
                    </a:moveTo>
                    <a:cubicBezTo>
                      <a:pt x="960" y="1"/>
                      <a:pt x="324" y="527"/>
                      <a:pt x="0" y="994"/>
                    </a:cubicBezTo>
                    <a:cubicBezTo>
                      <a:pt x="3" y="996"/>
                      <a:pt x="800" y="2337"/>
                      <a:pt x="800" y="2337"/>
                    </a:cubicBezTo>
                    <a:lnTo>
                      <a:pt x="1824" y="1377"/>
                    </a:lnTo>
                    <a:lnTo>
                      <a:pt x="96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79" name="Google Shape;4736;p49"/>
              <p:cNvSpPr/>
              <p:nvPr/>
            </p:nvSpPr>
            <p:spPr>
              <a:xfrm>
                <a:off x="2347969" y="3635849"/>
                <a:ext cx="585080" cy="765722"/>
              </a:xfrm>
              <a:custGeom>
                <a:avLst/>
                <a:ahLst/>
                <a:rect l="l" t="t" r="r" b="b"/>
                <a:pathLst>
                  <a:path w="1749" h="2289" extrusionOk="0">
                    <a:moveTo>
                      <a:pt x="888" y="0"/>
                    </a:moveTo>
                    <a:cubicBezTo>
                      <a:pt x="888" y="0"/>
                      <a:pt x="296" y="498"/>
                      <a:pt x="0" y="946"/>
                    </a:cubicBezTo>
                    <a:cubicBezTo>
                      <a:pt x="3" y="948"/>
                      <a:pt x="798" y="2289"/>
                      <a:pt x="798" y="2289"/>
                    </a:cubicBezTo>
                    <a:lnTo>
                      <a:pt x="1748" y="1379"/>
                    </a:lnTo>
                    <a:lnTo>
                      <a:pt x="888"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0" name="Google Shape;4737;p49"/>
              <p:cNvSpPr/>
              <p:nvPr/>
            </p:nvSpPr>
            <p:spPr>
              <a:xfrm>
                <a:off x="2530283" y="3970371"/>
                <a:ext cx="362622" cy="374665"/>
              </a:xfrm>
              <a:custGeom>
                <a:avLst/>
                <a:ahLst/>
                <a:rect l="l" t="t" r="r" b="b"/>
                <a:pathLst>
                  <a:path w="1084" h="1120" extrusionOk="0">
                    <a:moveTo>
                      <a:pt x="824" y="0"/>
                    </a:moveTo>
                    <a:cubicBezTo>
                      <a:pt x="563" y="110"/>
                      <a:pt x="1" y="705"/>
                      <a:pt x="1" y="705"/>
                    </a:cubicBezTo>
                    <a:lnTo>
                      <a:pt x="265" y="1119"/>
                    </a:lnTo>
                    <a:cubicBezTo>
                      <a:pt x="353" y="958"/>
                      <a:pt x="1084" y="331"/>
                      <a:pt x="1084" y="331"/>
                    </a:cubicBezTo>
                    <a:lnTo>
                      <a:pt x="824"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1" name="Google Shape;4738;p49"/>
              <p:cNvSpPr/>
              <p:nvPr/>
            </p:nvSpPr>
            <p:spPr>
              <a:xfrm>
                <a:off x="2491144" y="3889752"/>
                <a:ext cx="292038" cy="294380"/>
              </a:xfrm>
              <a:custGeom>
                <a:avLst/>
                <a:ahLst/>
                <a:rect l="l" t="t" r="r" b="b"/>
                <a:pathLst>
                  <a:path w="873" h="880" extrusionOk="0">
                    <a:moveTo>
                      <a:pt x="810" y="1"/>
                    </a:moveTo>
                    <a:cubicBezTo>
                      <a:pt x="551" y="108"/>
                      <a:pt x="1" y="777"/>
                      <a:pt x="1" y="777"/>
                    </a:cubicBezTo>
                    <a:lnTo>
                      <a:pt x="53" y="879"/>
                    </a:lnTo>
                    <a:cubicBezTo>
                      <a:pt x="141" y="718"/>
                      <a:pt x="872" y="91"/>
                      <a:pt x="872" y="91"/>
                    </a:cubicBezTo>
                    <a:lnTo>
                      <a:pt x="81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2" name="Google Shape;4739;p49"/>
              <p:cNvSpPr/>
              <p:nvPr/>
            </p:nvSpPr>
            <p:spPr>
              <a:xfrm>
                <a:off x="2444311" y="3822178"/>
                <a:ext cx="291704" cy="295049"/>
              </a:xfrm>
              <a:custGeom>
                <a:avLst/>
                <a:ahLst/>
                <a:rect l="l" t="t" r="r" b="b"/>
                <a:pathLst>
                  <a:path w="872" h="882" extrusionOk="0">
                    <a:moveTo>
                      <a:pt x="810" y="0"/>
                    </a:moveTo>
                    <a:cubicBezTo>
                      <a:pt x="550" y="110"/>
                      <a:pt x="0" y="779"/>
                      <a:pt x="0" y="779"/>
                    </a:cubicBezTo>
                    <a:lnTo>
                      <a:pt x="53" y="881"/>
                    </a:lnTo>
                    <a:cubicBezTo>
                      <a:pt x="141" y="719"/>
                      <a:pt x="872" y="93"/>
                      <a:pt x="872" y="93"/>
                    </a:cubicBezTo>
                    <a:lnTo>
                      <a:pt x="81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3" name="Google Shape;4740;p49"/>
              <p:cNvSpPr/>
              <p:nvPr/>
            </p:nvSpPr>
            <p:spPr>
              <a:xfrm>
                <a:off x="2397144" y="3755274"/>
                <a:ext cx="292038" cy="294380"/>
              </a:xfrm>
              <a:custGeom>
                <a:avLst/>
                <a:ahLst/>
                <a:rect l="l" t="t" r="r" b="b"/>
                <a:pathLst>
                  <a:path w="873" h="880" extrusionOk="0">
                    <a:moveTo>
                      <a:pt x="810" y="0"/>
                    </a:moveTo>
                    <a:cubicBezTo>
                      <a:pt x="549" y="110"/>
                      <a:pt x="1" y="779"/>
                      <a:pt x="1" y="779"/>
                    </a:cubicBezTo>
                    <a:lnTo>
                      <a:pt x="53" y="879"/>
                    </a:lnTo>
                    <a:cubicBezTo>
                      <a:pt x="141" y="717"/>
                      <a:pt x="872" y="93"/>
                      <a:pt x="872" y="93"/>
                    </a:cubicBezTo>
                    <a:lnTo>
                      <a:pt x="81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4" name="Google Shape;4741;p49"/>
              <p:cNvSpPr/>
              <p:nvPr/>
            </p:nvSpPr>
            <p:spPr>
              <a:xfrm>
                <a:off x="2129526" y="4221263"/>
                <a:ext cx="418488" cy="272636"/>
              </a:xfrm>
              <a:custGeom>
                <a:avLst/>
                <a:ahLst/>
                <a:rect l="l" t="t" r="r" b="b"/>
                <a:pathLst>
                  <a:path w="1251" h="815" extrusionOk="0">
                    <a:moveTo>
                      <a:pt x="991" y="0"/>
                    </a:moveTo>
                    <a:cubicBezTo>
                      <a:pt x="991" y="0"/>
                      <a:pt x="213" y="250"/>
                      <a:pt x="1" y="436"/>
                    </a:cubicBezTo>
                    <a:lnTo>
                      <a:pt x="187" y="815"/>
                    </a:lnTo>
                    <a:cubicBezTo>
                      <a:pt x="187" y="815"/>
                      <a:pt x="1068" y="427"/>
                      <a:pt x="1251" y="419"/>
                    </a:cubicBezTo>
                    <a:lnTo>
                      <a:pt x="99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5" name="Google Shape;4742;p49"/>
              <p:cNvSpPr/>
              <p:nvPr/>
            </p:nvSpPr>
            <p:spPr>
              <a:xfrm>
                <a:off x="2075334" y="4162387"/>
                <a:ext cx="375000" cy="162578"/>
              </a:xfrm>
              <a:custGeom>
                <a:avLst/>
                <a:ahLst/>
                <a:rect l="l" t="t" r="r" b="b"/>
                <a:pathLst>
                  <a:path w="1121" h="486" extrusionOk="0">
                    <a:moveTo>
                      <a:pt x="1051" y="0"/>
                    </a:moveTo>
                    <a:cubicBezTo>
                      <a:pt x="1051" y="0"/>
                      <a:pt x="213" y="203"/>
                      <a:pt x="1" y="391"/>
                    </a:cubicBezTo>
                    <a:lnTo>
                      <a:pt x="56" y="486"/>
                    </a:lnTo>
                    <a:cubicBezTo>
                      <a:pt x="56" y="486"/>
                      <a:pt x="937" y="100"/>
                      <a:pt x="1120" y="91"/>
                    </a:cubicBezTo>
                    <a:lnTo>
                      <a:pt x="105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6" name="Google Shape;4743;p49"/>
              <p:cNvSpPr/>
              <p:nvPr/>
            </p:nvSpPr>
            <p:spPr>
              <a:xfrm>
                <a:off x="2035526" y="4090465"/>
                <a:ext cx="374665" cy="163582"/>
              </a:xfrm>
              <a:custGeom>
                <a:avLst/>
                <a:ahLst/>
                <a:rect l="l" t="t" r="r" b="b"/>
                <a:pathLst>
                  <a:path w="1120" h="489" extrusionOk="0">
                    <a:moveTo>
                      <a:pt x="1051" y="1"/>
                    </a:moveTo>
                    <a:cubicBezTo>
                      <a:pt x="1051" y="1"/>
                      <a:pt x="213" y="203"/>
                      <a:pt x="1" y="391"/>
                    </a:cubicBezTo>
                    <a:lnTo>
                      <a:pt x="56" y="489"/>
                    </a:lnTo>
                    <a:cubicBezTo>
                      <a:pt x="56" y="489"/>
                      <a:pt x="937" y="101"/>
                      <a:pt x="1120" y="91"/>
                    </a:cubicBezTo>
                    <a:lnTo>
                      <a:pt x="105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7" name="Google Shape;4744;p49"/>
              <p:cNvSpPr/>
              <p:nvPr/>
            </p:nvSpPr>
            <p:spPr>
              <a:xfrm>
                <a:off x="1995717" y="4018877"/>
                <a:ext cx="374665" cy="163582"/>
              </a:xfrm>
              <a:custGeom>
                <a:avLst/>
                <a:ahLst/>
                <a:rect l="l" t="t" r="r" b="b"/>
                <a:pathLst>
                  <a:path w="1120" h="489" extrusionOk="0">
                    <a:moveTo>
                      <a:pt x="1051" y="1"/>
                    </a:moveTo>
                    <a:cubicBezTo>
                      <a:pt x="1051" y="1"/>
                      <a:pt x="210" y="205"/>
                      <a:pt x="1" y="391"/>
                    </a:cubicBezTo>
                    <a:lnTo>
                      <a:pt x="56" y="489"/>
                    </a:lnTo>
                    <a:cubicBezTo>
                      <a:pt x="56" y="489"/>
                      <a:pt x="937" y="101"/>
                      <a:pt x="1120" y="93"/>
                    </a:cubicBezTo>
                    <a:lnTo>
                      <a:pt x="105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937" name="Google Shape;4745;p49"/>
            <p:cNvGrpSpPr/>
            <p:nvPr/>
          </p:nvGrpSpPr>
          <p:grpSpPr>
            <a:xfrm>
              <a:off x="944481" y="417832"/>
              <a:ext cx="1470838" cy="1270901"/>
              <a:chOff x="1869268" y="3616782"/>
              <a:chExt cx="1132023" cy="978143"/>
            </a:xfrm>
          </p:grpSpPr>
          <p:sp>
            <p:nvSpPr>
              <p:cNvPr id="1073588" name="Google Shape;4746;p49"/>
              <p:cNvSpPr/>
              <p:nvPr/>
            </p:nvSpPr>
            <p:spPr>
              <a:xfrm>
                <a:off x="2365364" y="3616782"/>
                <a:ext cx="635927" cy="783117"/>
              </a:xfrm>
              <a:custGeom>
                <a:avLst/>
                <a:ahLst/>
                <a:rect l="l" t="t" r="r" b="b"/>
                <a:pathLst>
                  <a:path w="1901" h="2341" extrusionOk="0">
                    <a:moveTo>
                      <a:pt x="1035" y="0"/>
                    </a:moveTo>
                    <a:cubicBezTo>
                      <a:pt x="1022" y="0"/>
                      <a:pt x="1008" y="6"/>
                      <a:pt x="996" y="17"/>
                    </a:cubicBezTo>
                    <a:lnTo>
                      <a:pt x="36" y="883"/>
                    </a:lnTo>
                    <a:cubicBezTo>
                      <a:pt x="5" y="912"/>
                      <a:pt x="1" y="967"/>
                      <a:pt x="24" y="1007"/>
                    </a:cubicBezTo>
                    <a:lnTo>
                      <a:pt x="803" y="2303"/>
                    </a:lnTo>
                    <a:cubicBezTo>
                      <a:pt x="819" y="2327"/>
                      <a:pt x="842" y="2341"/>
                      <a:pt x="865" y="2341"/>
                    </a:cubicBezTo>
                    <a:cubicBezTo>
                      <a:pt x="879" y="2341"/>
                      <a:pt x="893" y="2335"/>
                      <a:pt x="905" y="2324"/>
                    </a:cubicBezTo>
                    <a:lnTo>
                      <a:pt x="1865" y="1457"/>
                    </a:lnTo>
                    <a:cubicBezTo>
                      <a:pt x="1896" y="1429"/>
                      <a:pt x="1901" y="1374"/>
                      <a:pt x="1875" y="1333"/>
                    </a:cubicBezTo>
                    <a:lnTo>
                      <a:pt x="1096" y="41"/>
                    </a:lnTo>
                    <a:cubicBezTo>
                      <a:pt x="1080" y="14"/>
                      <a:pt x="1057" y="0"/>
                      <a:pt x="1035"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89" name="Google Shape;4747;p49"/>
              <p:cNvSpPr/>
              <p:nvPr/>
            </p:nvSpPr>
            <p:spPr>
              <a:xfrm>
                <a:off x="1869268" y="3961674"/>
                <a:ext cx="731601" cy="633251"/>
              </a:xfrm>
              <a:custGeom>
                <a:avLst/>
                <a:ahLst/>
                <a:rect l="l" t="t" r="r" b="b"/>
                <a:pathLst>
                  <a:path w="2187" h="1893" extrusionOk="0">
                    <a:moveTo>
                      <a:pt x="1292" y="0"/>
                    </a:moveTo>
                    <a:cubicBezTo>
                      <a:pt x="1284" y="0"/>
                      <a:pt x="1275" y="2"/>
                      <a:pt x="1267" y="5"/>
                    </a:cubicBezTo>
                    <a:lnTo>
                      <a:pt x="53" y="448"/>
                    </a:lnTo>
                    <a:cubicBezTo>
                      <a:pt x="12" y="462"/>
                      <a:pt x="0" y="507"/>
                      <a:pt x="26" y="548"/>
                    </a:cubicBezTo>
                    <a:lnTo>
                      <a:pt x="805" y="1841"/>
                    </a:lnTo>
                    <a:cubicBezTo>
                      <a:pt x="824" y="1873"/>
                      <a:pt x="860" y="1893"/>
                      <a:pt x="895" y="1893"/>
                    </a:cubicBezTo>
                    <a:cubicBezTo>
                      <a:pt x="904" y="1893"/>
                      <a:pt x="913" y="1891"/>
                      <a:pt x="922" y="1888"/>
                    </a:cubicBezTo>
                    <a:lnTo>
                      <a:pt x="2136" y="1445"/>
                    </a:lnTo>
                    <a:cubicBezTo>
                      <a:pt x="2174" y="1431"/>
                      <a:pt x="2186" y="1386"/>
                      <a:pt x="2162" y="1345"/>
                    </a:cubicBezTo>
                    <a:lnTo>
                      <a:pt x="1384" y="52"/>
                    </a:lnTo>
                    <a:cubicBezTo>
                      <a:pt x="1363" y="21"/>
                      <a:pt x="1326" y="0"/>
                      <a:pt x="129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0" name="Google Shape;4748;p49"/>
              <p:cNvSpPr/>
              <p:nvPr/>
            </p:nvSpPr>
            <p:spPr>
              <a:xfrm>
                <a:off x="1894692" y="3965353"/>
                <a:ext cx="731601" cy="611507"/>
              </a:xfrm>
              <a:custGeom>
                <a:avLst/>
                <a:ahLst/>
                <a:rect l="l" t="t" r="r" b="b"/>
                <a:pathLst>
                  <a:path w="2187" h="1828" extrusionOk="0">
                    <a:moveTo>
                      <a:pt x="1400" y="1"/>
                    </a:moveTo>
                    <a:cubicBezTo>
                      <a:pt x="900" y="56"/>
                      <a:pt x="0" y="396"/>
                      <a:pt x="0" y="396"/>
                    </a:cubicBezTo>
                    <a:lnTo>
                      <a:pt x="827" y="1827"/>
                    </a:lnTo>
                    <a:lnTo>
                      <a:pt x="2186" y="1351"/>
                    </a:lnTo>
                    <a:cubicBezTo>
                      <a:pt x="2186" y="1351"/>
                      <a:pt x="1400" y="6"/>
                      <a:pt x="1400"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1" name="Google Shape;4749;p49"/>
              <p:cNvSpPr/>
              <p:nvPr/>
            </p:nvSpPr>
            <p:spPr>
              <a:xfrm>
                <a:off x="1912087" y="3958998"/>
                <a:ext cx="710860" cy="595450"/>
              </a:xfrm>
              <a:custGeom>
                <a:avLst/>
                <a:ahLst/>
                <a:rect l="l" t="t" r="r" b="b"/>
                <a:pathLst>
                  <a:path w="2125" h="1780" extrusionOk="0">
                    <a:moveTo>
                      <a:pt x="1337" y="1"/>
                    </a:moveTo>
                    <a:cubicBezTo>
                      <a:pt x="772" y="56"/>
                      <a:pt x="1" y="358"/>
                      <a:pt x="1" y="358"/>
                    </a:cubicBezTo>
                    <a:lnTo>
                      <a:pt x="789" y="1780"/>
                    </a:lnTo>
                    <a:lnTo>
                      <a:pt x="2125" y="1349"/>
                    </a:lnTo>
                    <a:cubicBezTo>
                      <a:pt x="2125" y="1349"/>
                      <a:pt x="1337" y="3"/>
                      <a:pt x="1337"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2" name="Google Shape;4750;p49"/>
              <p:cNvSpPr/>
              <p:nvPr/>
            </p:nvSpPr>
            <p:spPr>
              <a:xfrm>
                <a:off x="1933831" y="3951973"/>
                <a:ext cx="685102" cy="581735"/>
              </a:xfrm>
              <a:custGeom>
                <a:avLst/>
                <a:ahLst/>
                <a:rect l="l" t="t" r="r" b="b"/>
                <a:pathLst>
                  <a:path w="2048" h="1739" extrusionOk="0">
                    <a:moveTo>
                      <a:pt x="1260" y="1"/>
                    </a:moveTo>
                    <a:cubicBezTo>
                      <a:pt x="724" y="41"/>
                      <a:pt x="0" y="320"/>
                      <a:pt x="0" y="320"/>
                    </a:cubicBezTo>
                    <a:lnTo>
                      <a:pt x="793" y="1739"/>
                    </a:lnTo>
                    <a:lnTo>
                      <a:pt x="2048" y="1348"/>
                    </a:lnTo>
                    <a:cubicBezTo>
                      <a:pt x="2048" y="1348"/>
                      <a:pt x="1260" y="3"/>
                      <a:pt x="1260"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3" name="Google Shape;4751;p49"/>
              <p:cNvSpPr/>
              <p:nvPr/>
            </p:nvSpPr>
            <p:spPr>
              <a:xfrm>
                <a:off x="2356667" y="3620461"/>
                <a:ext cx="627230" cy="794491"/>
              </a:xfrm>
              <a:custGeom>
                <a:avLst/>
                <a:ahLst/>
                <a:rect l="l" t="t" r="r" b="b"/>
                <a:pathLst>
                  <a:path w="1875" h="2375" extrusionOk="0">
                    <a:moveTo>
                      <a:pt x="1022" y="1"/>
                    </a:moveTo>
                    <a:cubicBezTo>
                      <a:pt x="1022" y="1"/>
                      <a:pt x="289" y="622"/>
                      <a:pt x="0" y="1034"/>
                    </a:cubicBezTo>
                    <a:cubicBezTo>
                      <a:pt x="3" y="1034"/>
                      <a:pt x="801" y="2375"/>
                      <a:pt x="801" y="2375"/>
                    </a:cubicBezTo>
                    <a:lnTo>
                      <a:pt x="1874" y="1415"/>
                    </a:lnTo>
                    <a:lnTo>
                      <a:pt x="1022" y="1"/>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4" name="Google Shape;4752;p49"/>
              <p:cNvSpPr/>
              <p:nvPr/>
            </p:nvSpPr>
            <p:spPr>
              <a:xfrm>
                <a:off x="2739694" y="4171754"/>
                <a:ext cx="151873" cy="168934"/>
              </a:xfrm>
              <a:custGeom>
                <a:avLst/>
                <a:ahLst/>
                <a:rect l="l" t="t" r="r" b="b"/>
                <a:pathLst>
                  <a:path w="454" h="505" extrusionOk="0">
                    <a:moveTo>
                      <a:pt x="196" y="1"/>
                    </a:moveTo>
                    <a:lnTo>
                      <a:pt x="1" y="210"/>
                    </a:lnTo>
                    <a:lnTo>
                      <a:pt x="203" y="486"/>
                    </a:lnTo>
                    <a:cubicBezTo>
                      <a:pt x="213" y="499"/>
                      <a:pt x="228" y="505"/>
                      <a:pt x="242" y="505"/>
                    </a:cubicBezTo>
                    <a:cubicBezTo>
                      <a:pt x="259" y="505"/>
                      <a:pt x="275" y="497"/>
                      <a:pt x="284" y="482"/>
                    </a:cubicBezTo>
                    <a:lnTo>
                      <a:pt x="315" y="425"/>
                    </a:lnTo>
                    <a:cubicBezTo>
                      <a:pt x="322" y="413"/>
                      <a:pt x="332" y="403"/>
                      <a:pt x="346" y="401"/>
                    </a:cubicBezTo>
                    <a:lnTo>
                      <a:pt x="406" y="389"/>
                    </a:lnTo>
                    <a:cubicBezTo>
                      <a:pt x="439" y="379"/>
                      <a:pt x="453" y="341"/>
                      <a:pt x="432" y="313"/>
                    </a:cubicBezTo>
                    <a:lnTo>
                      <a:pt x="196" y="1"/>
                    </a:ln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5" name="Google Shape;4753;p49"/>
              <p:cNvSpPr/>
              <p:nvPr/>
            </p:nvSpPr>
            <p:spPr>
              <a:xfrm>
                <a:off x="2351983" y="3626817"/>
                <a:ext cx="610504" cy="781779"/>
              </a:xfrm>
              <a:custGeom>
                <a:avLst/>
                <a:ahLst/>
                <a:rect l="l" t="t" r="r" b="b"/>
                <a:pathLst>
                  <a:path w="1825" h="2337" extrusionOk="0">
                    <a:moveTo>
                      <a:pt x="960" y="1"/>
                    </a:moveTo>
                    <a:cubicBezTo>
                      <a:pt x="960" y="1"/>
                      <a:pt x="324" y="527"/>
                      <a:pt x="0" y="994"/>
                    </a:cubicBezTo>
                    <a:cubicBezTo>
                      <a:pt x="3" y="996"/>
                      <a:pt x="800" y="2337"/>
                      <a:pt x="800" y="2337"/>
                    </a:cubicBezTo>
                    <a:lnTo>
                      <a:pt x="1824" y="1377"/>
                    </a:lnTo>
                    <a:lnTo>
                      <a:pt x="960" y="1"/>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6" name="Google Shape;4754;p49"/>
              <p:cNvSpPr/>
              <p:nvPr/>
            </p:nvSpPr>
            <p:spPr>
              <a:xfrm>
                <a:off x="2346413" y="3637405"/>
                <a:ext cx="585080" cy="765722"/>
              </a:xfrm>
              <a:custGeom>
                <a:avLst/>
                <a:ahLst/>
                <a:rect l="l" t="t" r="r" b="b"/>
                <a:pathLst>
                  <a:path w="1749" h="2289" extrusionOk="0">
                    <a:moveTo>
                      <a:pt x="888" y="0"/>
                    </a:moveTo>
                    <a:cubicBezTo>
                      <a:pt x="888" y="0"/>
                      <a:pt x="296" y="498"/>
                      <a:pt x="0" y="946"/>
                    </a:cubicBezTo>
                    <a:cubicBezTo>
                      <a:pt x="3" y="948"/>
                      <a:pt x="798" y="2289"/>
                      <a:pt x="798" y="2289"/>
                    </a:cubicBezTo>
                    <a:lnTo>
                      <a:pt x="1748" y="1379"/>
                    </a:lnTo>
                    <a:lnTo>
                      <a:pt x="888"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7" name="Google Shape;4755;p49"/>
              <p:cNvSpPr/>
              <p:nvPr/>
            </p:nvSpPr>
            <p:spPr>
              <a:xfrm>
                <a:off x="2530283" y="3970371"/>
                <a:ext cx="362622" cy="374665"/>
              </a:xfrm>
              <a:custGeom>
                <a:avLst/>
                <a:ahLst/>
                <a:rect l="l" t="t" r="r" b="b"/>
                <a:pathLst>
                  <a:path w="1084" h="1120" extrusionOk="0">
                    <a:moveTo>
                      <a:pt x="824" y="0"/>
                    </a:moveTo>
                    <a:cubicBezTo>
                      <a:pt x="563" y="110"/>
                      <a:pt x="1" y="705"/>
                      <a:pt x="1" y="705"/>
                    </a:cubicBezTo>
                    <a:lnTo>
                      <a:pt x="265" y="1119"/>
                    </a:lnTo>
                    <a:cubicBezTo>
                      <a:pt x="353" y="958"/>
                      <a:pt x="1084" y="331"/>
                      <a:pt x="1084" y="331"/>
                    </a:cubicBezTo>
                    <a:lnTo>
                      <a:pt x="824"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8" name="Google Shape;4756;p49"/>
              <p:cNvSpPr/>
              <p:nvPr/>
            </p:nvSpPr>
            <p:spPr>
              <a:xfrm>
                <a:off x="2491144" y="3889752"/>
                <a:ext cx="292038" cy="294380"/>
              </a:xfrm>
              <a:custGeom>
                <a:avLst/>
                <a:ahLst/>
                <a:rect l="l" t="t" r="r" b="b"/>
                <a:pathLst>
                  <a:path w="873" h="880" extrusionOk="0">
                    <a:moveTo>
                      <a:pt x="810" y="1"/>
                    </a:moveTo>
                    <a:cubicBezTo>
                      <a:pt x="551" y="108"/>
                      <a:pt x="1" y="777"/>
                      <a:pt x="1" y="777"/>
                    </a:cubicBezTo>
                    <a:lnTo>
                      <a:pt x="53" y="879"/>
                    </a:lnTo>
                    <a:cubicBezTo>
                      <a:pt x="141" y="718"/>
                      <a:pt x="872" y="91"/>
                      <a:pt x="872" y="91"/>
                    </a:cubicBezTo>
                    <a:lnTo>
                      <a:pt x="810" y="1"/>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599" name="Google Shape;4757;p49"/>
              <p:cNvSpPr/>
              <p:nvPr/>
            </p:nvSpPr>
            <p:spPr>
              <a:xfrm>
                <a:off x="2444311" y="3822178"/>
                <a:ext cx="291704" cy="295049"/>
              </a:xfrm>
              <a:custGeom>
                <a:avLst/>
                <a:ahLst/>
                <a:rect l="l" t="t" r="r" b="b"/>
                <a:pathLst>
                  <a:path w="872" h="882" extrusionOk="0">
                    <a:moveTo>
                      <a:pt x="810" y="0"/>
                    </a:moveTo>
                    <a:cubicBezTo>
                      <a:pt x="550" y="110"/>
                      <a:pt x="0" y="779"/>
                      <a:pt x="0" y="779"/>
                    </a:cubicBezTo>
                    <a:lnTo>
                      <a:pt x="53" y="881"/>
                    </a:lnTo>
                    <a:cubicBezTo>
                      <a:pt x="141" y="719"/>
                      <a:pt x="872" y="93"/>
                      <a:pt x="872" y="93"/>
                    </a:cubicBezTo>
                    <a:lnTo>
                      <a:pt x="810"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00" name="Google Shape;4758;p49"/>
              <p:cNvSpPr/>
              <p:nvPr/>
            </p:nvSpPr>
            <p:spPr>
              <a:xfrm>
                <a:off x="2397144" y="3755274"/>
                <a:ext cx="292038" cy="294380"/>
              </a:xfrm>
              <a:custGeom>
                <a:avLst/>
                <a:ahLst/>
                <a:rect l="l" t="t" r="r" b="b"/>
                <a:pathLst>
                  <a:path w="873" h="880" extrusionOk="0">
                    <a:moveTo>
                      <a:pt x="810" y="0"/>
                    </a:moveTo>
                    <a:cubicBezTo>
                      <a:pt x="549" y="110"/>
                      <a:pt x="1" y="779"/>
                      <a:pt x="1" y="779"/>
                    </a:cubicBezTo>
                    <a:lnTo>
                      <a:pt x="53" y="879"/>
                    </a:lnTo>
                    <a:cubicBezTo>
                      <a:pt x="141" y="717"/>
                      <a:pt x="872" y="93"/>
                      <a:pt x="872" y="93"/>
                    </a:cubicBezTo>
                    <a:lnTo>
                      <a:pt x="810"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01" name="Google Shape;4759;p49"/>
              <p:cNvSpPr/>
              <p:nvPr/>
            </p:nvSpPr>
            <p:spPr>
              <a:xfrm>
                <a:off x="2129526" y="4221263"/>
                <a:ext cx="418488" cy="272636"/>
              </a:xfrm>
              <a:custGeom>
                <a:avLst/>
                <a:ahLst/>
                <a:rect l="l" t="t" r="r" b="b"/>
                <a:pathLst>
                  <a:path w="1251" h="815" extrusionOk="0">
                    <a:moveTo>
                      <a:pt x="991" y="0"/>
                    </a:moveTo>
                    <a:cubicBezTo>
                      <a:pt x="991" y="0"/>
                      <a:pt x="213" y="250"/>
                      <a:pt x="1" y="436"/>
                    </a:cubicBezTo>
                    <a:lnTo>
                      <a:pt x="187" y="815"/>
                    </a:lnTo>
                    <a:cubicBezTo>
                      <a:pt x="187" y="815"/>
                      <a:pt x="1068" y="427"/>
                      <a:pt x="1251" y="419"/>
                    </a:cubicBezTo>
                    <a:lnTo>
                      <a:pt x="991"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02" name="Google Shape;4760;p49"/>
              <p:cNvSpPr/>
              <p:nvPr/>
            </p:nvSpPr>
            <p:spPr>
              <a:xfrm>
                <a:off x="2075334" y="4162387"/>
                <a:ext cx="375000" cy="162578"/>
              </a:xfrm>
              <a:custGeom>
                <a:avLst/>
                <a:ahLst/>
                <a:rect l="l" t="t" r="r" b="b"/>
                <a:pathLst>
                  <a:path w="1121" h="486" extrusionOk="0">
                    <a:moveTo>
                      <a:pt x="1051" y="0"/>
                    </a:moveTo>
                    <a:cubicBezTo>
                      <a:pt x="1051" y="0"/>
                      <a:pt x="213" y="203"/>
                      <a:pt x="1" y="391"/>
                    </a:cubicBezTo>
                    <a:lnTo>
                      <a:pt x="56" y="486"/>
                    </a:lnTo>
                    <a:cubicBezTo>
                      <a:pt x="56" y="486"/>
                      <a:pt x="937" y="100"/>
                      <a:pt x="1120" y="91"/>
                    </a:cubicBezTo>
                    <a:lnTo>
                      <a:pt x="1051"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03" name="Google Shape;4761;p49"/>
              <p:cNvSpPr/>
              <p:nvPr/>
            </p:nvSpPr>
            <p:spPr>
              <a:xfrm>
                <a:off x="2035526" y="4090465"/>
                <a:ext cx="374665" cy="163582"/>
              </a:xfrm>
              <a:custGeom>
                <a:avLst/>
                <a:ahLst/>
                <a:rect l="l" t="t" r="r" b="b"/>
                <a:pathLst>
                  <a:path w="1120" h="489" extrusionOk="0">
                    <a:moveTo>
                      <a:pt x="1051" y="1"/>
                    </a:moveTo>
                    <a:cubicBezTo>
                      <a:pt x="1051" y="1"/>
                      <a:pt x="213" y="203"/>
                      <a:pt x="1" y="391"/>
                    </a:cubicBezTo>
                    <a:lnTo>
                      <a:pt x="56" y="489"/>
                    </a:lnTo>
                    <a:cubicBezTo>
                      <a:pt x="56" y="489"/>
                      <a:pt x="937" y="101"/>
                      <a:pt x="1120" y="91"/>
                    </a:cubicBezTo>
                    <a:lnTo>
                      <a:pt x="1051" y="1"/>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04" name="Google Shape;4762;p49"/>
              <p:cNvSpPr/>
              <p:nvPr/>
            </p:nvSpPr>
            <p:spPr>
              <a:xfrm>
                <a:off x="1995717" y="4018877"/>
                <a:ext cx="374665" cy="163582"/>
              </a:xfrm>
              <a:custGeom>
                <a:avLst/>
                <a:ahLst/>
                <a:rect l="l" t="t" r="r" b="b"/>
                <a:pathLst>
                  <a:path w="1120" h="489" extrusionOk="0">
                    <a:moveTo>
                      <a:pt x="1051" y="1"/>
                    </a:moveTo>
                    <a:cubicBezTo>
                      <a:pt x="1051" y="1"/>
                      <a:pt x="210" y="205"/>
                      <a:pt x="1" y="391"/>
                    </a:cubicBezTo>
                    <a:lnTo>
                      <a:pt x="56" y="489"/>
                    </a:lnTo>
                    <a:cubicBezTo>
                      <a:pt x="56" y="489"/>
                      <a:pt x="937" y="101"/>
                      <a:pt x="1120" y="93"/>
                    </a:cubicBezTo>
                    <a:lnTo>
                      <a:pt x="1051" y="1"/>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943" name="Google Shape;4804;p49"/>
          <p:cNvGrpSpPr/>
          <p:nvPr/>
        </p:nvGrpSpPr>
        <p:grpSpPr>
          <a:xfrm>
            <a:off x="7142796" y="2212055"/>
            <a:ext cx="1083442" cy="2004868"/>
            <a:chOff x="7133046" y="1755405"/>
            <a:chExt cx="1083442" cy="2004868"/>
          </a:xfrm>
        </p:grpSpPr>
        <p:grpSp>
          <p:nvGrpSpPr>
            <p:cNvPr id="1944" name="Google Shape;4805;p49"/>
            <p:cNvGrpSpPr/>
            <p:nvPr/>
          </p:nvGrpSpPr>
          <p:grpSpPr>
            <a:xfrm>
              <a:off x="7133046" y="1755405"/>
              <a:ext cx="1083442" cy="2004868"/>
              <a:chOff x="6863849" y="1257384"/>
              <a:chExt cx="1621676" cy="3000851"/>
            </a:xfrm>
          </p:grpSpPr>
          <p:grpSp>
            <p:nvGrpSpPr>
              <p:cNvPr id="1945" name="Google Shape;4806;p49"/>
              <p:cNvGrpSpPr/>
              <p:nvPr/>
            </p:nvGrpSpPr>
            <p:grpSpPr>
              <a:xfrm>
                <a:off x="6925383" y="1301895"/>
                <a:ext cx="1560142" cy="2956341"/>
                <a:chOff x="6863849" y="1257384"/>
                <a:chExt cx="1560142" cy="2956341"/>
              </a:xfrm>
            </p:grpSpPr>
            <p:sp>
              <p:nvSpPr>
                <p:cNvPr id="1073641" name="Google Shape;4807;p49"/>
                <p:cNvSpPr/>
                <p:nvPr/>
              </p:nvSpPr>
              <p:spPr>
                <a:xfrm>
                  <a:off x="7707875" y="4164825"/>
                  <a:ext cx="379200" cy="48900"/>
                </a:xfrm>
                <a:prstGeom prst="rect"/>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2" name="Google Shape;4808;p49"/>
                <p:cNvSpPr/>
                <p:nvPr/>
              </p:nvSpPr>
              <p:spPr>
                <a:xfrm>
                  <a:off x="7223000" y="4164825"/>
                  <a:ext cx="379200" cy="48900"/>
                </a:xfrm>
                <a:prstGeom prst="rect"/>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3" name="Google Shape;4809;p49"/>
                <p:cNvSpPr/>
                <p:nvPr/>
              </p:nvSpPr>
              <p:spPr>
                <a:xfrm>
                  <a:off x="7054874" y="2556599"/>
                  <a:ext cx="323122" cy="428282"/>
                </a:xfrm>
                <a:custGeom>
                  <a:avLst/>
                  <a:ahLst/>
                  <a:rect l="l" t="t" r="r" b="b"/>
                  <a:pathLst>
                    <a:path w="17530" h="23232" extrusionOk="0">
                      <a:moveTo>
                        <a:pt x="11858" y="0"/>
                      </a:moveTo>
                      <a:cubicBezTo>
                        <a:pt x="9979" y="0"/>
                        <a:pt x="8175" y="1074"/>
                        <a:pt x="7327" y="2885"/>
                      </a:cubicBezTo>
                      <a:lnTo>
                        <a:pt x="1164" y="16147"/>
                      </a:lnTo>
                      <a:cubicBezTo>
                        <a:pt x="0" y="18635"/>
                        <a:pt x="1073" y="21602"/>
                        <a:pt x="3584" y="22766"/>
                      </a:cubicBezTo>
                      <a:cubicBezTo>
                        <a:pt x="4017" y="22972"/>
                        <a:pt x="4497" y="23109"/>
                        <a:pt x="4953" y="23177"/>
                      </a:cubicBezTo>
                      <a:cubicBezTo>
                        <a:pt x="5197" y="23214"/>
                        <a:pt x="5442" y="23232"/>
                        <a:pt x="5686" y="23232"/>
                      </a:cubicBezTo>
                      <a:cubicBezTo>
                        <a:pt x="7559" y="23232"/>
                        <a:pt x="9355" y="22165"/>
                        <a:pt x="10203" y="20347"/>
                      </a:cubicBezTo>
                      <a:lnTo>
                        <a:pt x="16366" y="7085"/>
                      </a:lnTo>
                      <a:cubicBezTo>
                        <a:pt x="17530" y="4597"/>
                        <a:pt x="16434" y="1630"/>
                        <a:pt x="13946" y="466"/>
                      </a:cubicBezTo>
                      <a:cubicBezTo>
                        <a:pt x="13270" y="150"/>
                        <a:pt x="12559" y="0"/>
                        <a:pt x="1185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4" name="Google Shape;4810;p49"/>
                <p:cNvSpPr/>
                <p:nvPr/>
              </p:nvSpPr>
              <p:spPr>
                <a:xfrm>
                  <a:off x="7896784" y="2575844"/>
                  <a:ext cx="338292" cy="420650"/>
                </a:xfrm>
                <a:custGeom>
                  <a:avLst/>
                  <a:ahLst/>
                  <a:rect l="l" t="t" r="r" b="b"/>
                  <a:pathLst>
                    <a:path w="18353" h="22818" extrusionOk="0">
                      <a:moveTo>
                        <a:pt x="5700" y="1"/>
                      </a:moveTo>
                      <a:cubicBezTo>
                        <a:pt x="4899" y="1"/>
                        <a:pt x="4087" y="196"/>
                        <a:pt x="3333" y="609"/>
                      </a:cubicBezTo>
                      <a:cubicBezTo>
                        <a:pt x="913" y="1910"/>
                        <a:pt x="0" y="4946"/>
                        <a:pt x="1324" y="7365"/>
                      </a:cubicBezTo>
                      <a:lnTo>
                        <a:pt x="8286" y="20216"/>
                      </a:lnTo>
                      <a:cubicBezTo>
                        <a:pt x="9176" y="21882"/>
                        <a:pt x="10888" y="22818"/>
                        <a:pt x="12669" y="22818"/>
                      </a:cubicBezTo>
                      <a:cubicBezTo>
                        <a:pt x="13467" y="22818"/>
                        <a:pt x="14266" y="22635"/>
                        <a:pt x="15020" y="22224"/>
                      </a:cubicBezTo>
                      <a:cubicBezTo>
                        <a:pt x="17439" y="20901"/>
                        <a:pt x="18352" y="17888"/>
                        <a:pt x="17051" y="15468"/>
                      </a:cubicBezTo>
                      <a:lnTo>
                        <a:pt x="10089" y="2617"/>
                      </a:lnTo>
                      <a:cubicBezTo>
                        <a:pt x="9178" y="952"/>
                        <a:pt x="7467" y="1"/>
                        <a:pt x="570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5" name="Google Shape;4811;p49"/>
                <p:cNvSpPr/>
                <p:nvPr/>
              </p:nvSpPr>
              <p:spPr>
                <a:xfrm>
                  <a:off x="7311947" y="3157191"/>
                  <a:ext cx="676970" cy="968704"/>
                </a:xfrm>
                <a:custGeom>
                  <a:avLst/>
                  <a:ahLst/>
                  <a:rect l="l" t="t" r="r" b="b"/>
                  <a:pathLst>
                    <a:path w="36727" h="52547" extrusionOk="0">
                      <a:moveTo>
                        <a:pt x="0" y="0"/>
                      </a:moveTo>
                      <a:cubicBezTo>
                        <a:pt x="0" y="0"/>
                        <a:pt x="617" y="35471"/>
                        <a:pt x="2922" y="50147"/>
                      </a:cubicBezTo>
                      <a:cubicBezTo>
                        <a:pt x="2922" y="50147"/>
                        <a:pt x="5880" y="52547"/>
                        <a:pt x="10125" y="52547"/>
                      </a:cubicBezTo>
                      <a:cubicBezTo>
                        <a:pt x="11764" y="52547"/>
                        <a:pt x="13595" y="52189"/>
                        <a:pt x="15522" y="51197"/>
                      </a:cubicBezTo>
                      <a:lnTo>
                        <a:pt x="16366" y="17827"/>
                      </a:lnTo>
                      <a:lnTo>
                        <a:pt x="16366" y="17416"/>
                      </a:lnTo>
                      <a:cubicBezTo>
                        <a:pt x="17268" y="17382"/>
                        <a:pt x="18232" y="17361"/>
                        <a:pt x="19230" y="17361"/>
                      </a:cubicBezTo>
                      <a:cubicBezTo>
                        <a:pt x="19595" y="17361"/>
                        <a:pt x="19965" y="17364"/>
                        <a:pt x="20338" y="17370"/>
                      </a:cubicBezTo>
                      <a:lnTo>
                        <a:pt x="20360" y="17827"/>
                      </a:lnTo>
                      <a:lnTo>
                        <a:pt x="21182" y="51197"/>
                      </a:lnTo>
                      <a:cubicBezTo>
                        <a:pt x="23115" y="52189"/>
                        <a:pt x="24949" y="52547"/>
                        <a:pt x="26589" y="52547"/>
                      </a:cubicBezTo>
                      <a:cubicBezTo>
                        <a:pt x="30836" y="52547"/>
                        <a:pt x="33782" y="50147"/>
                        <a:pt x="33782" y="50147"/>
                      </a:cubicBezTo>
                      <a:cubicBezTo>
                        <a:pt x="36087" y="35471"/>
                        <a:pt x="36726" y="1"/>
                        <a:pt x="36726" y="0"/>
                      </a:cubicBezTo>
                      <a:lnTo>
                        <a:pt x="36726" y="0"/>
                      </a:lnTo>
                      <a:lnTo>
                        <a:pt x="28897" y="1575"/>
                      </a:lnTo>
                      <a:lnTo>
                        <a:pt x="7350" y="1484"/>
                      </a:lnTo>
                      <a:lnTo>
                        <a:pt x="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6" name="Google Shape;4812;p49"/>
                <p:cNvSpPr/>
                <p:nvPr/>
              </p:nvSpPr>
              <p:spPr>
                <a:xfrm>
                  <a:off x="7507175" y="3469238"/>
                  <a:ext cx="288211" cy="10268"/>
                </a:xfrm>
                <a:custGeom>
                  <a:avLst/>
                  <a:ahLst/>
                  <a:rect l="l" t="t" r="r" b="b"/>
                  <a:pathLst>
                    <a:path w="15636" h="557" extrusionOk="0">
                      <a:moveTo>
                        <a:pt x="9472" y="1"/>
                      </a:moveTo>
                      <a:cubicBezTo>
                        <a:pt x="8917" y="1"/>
                        <a:pt x="8362" y="4"/>
                        <a:pt x="7806" y="8"/>
                      </a:cubicBezTo>
                      <a:cubicBezTo>
                        <a:pt x="6528" y="8"/>
                        <a:pt x="5250" y="54"/>
                        <a:pt x="3949" y="100"/>
                      </a:cubicBezTo>
                      <a:cubicBezTo>
                        <a:pt x="2671" y="145"/>
                        <a:pt x="1393" y="191"/>
                        <a:pt x="92" y="282"/>
                      </a:cubicBezTo>
                      <a:cubicBezTo>
                        <a:pt x="46" y="305"/>
                        <a:pt x="0" y="351"/>
                        <a:pt x="0" y="396"/>
                      </a:cubicBezTo>
                      <a:cubicBezTo>
                        <a:pt x="0" y="465"/>
                        <a:pt x="46" y="533"/>
                        <a:pt x="114" y="533"/>
                      </a:cubicBezTo>
                      <a:cubicBezTo>
                        <a:pt x="1393" y="556"/>
                        <a:pt x="2671" y="556"/>
                        <a:pt x="3972" y="556"/>
                      </a:cubicBezTo>
                      <a:lnTo>
                        <a:pt x="7829" y="511"/>
                      </a:lnTo>
                      <a:lnTo>
                        <a:pt x="15521" y="374"/>
                      </a:lnTo>
                      <a:cubicBezTo>
                        <a:pt x="15590" y="374"/>
                        <a:pt x="15636" y="328"/>
                        <a:pt x="15636" y="260"/>
                      </a:cubicBezTo>
                      <a:cubicBezTo>
                        <a:pt x="15636" y="191"/>
                        <a:pt x="15590" y="145"/>
                        <a:pt x="15521" y="145"/>
                      </a:cubicBezTo>
                      <a:cubicBezTo>
                        <a:pt x="13515" y="38"/>
                        <a:pt x="11495" y="1"/>
                        <a:pt x="947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7" name="Google Shape;4813;p49"/>
                <p:cNvSpPr/>
                <p:nvPr/>
              </p:nvSpPr>
              <p:spPr>
                <a:xfrm>
                  <a:off x="7642643" y="3119733"/>
                  <a:ext cx="10543" cy="288342"/>
                </a:xfrm>
                <a:custGeom>
                  <a:avLst/>
                  <a:ahLst/>
                  <a:rect l="l" t="t" r="r" b="b"/>
                  <a:pathLst>
                    <a:path w="572" h="15641" extrusionOk="0">
                      <a:moveTo>
                        <a:pt x="321" y="1"/>
                      </a:moveTo>
                      <a:cubicBezTo>
                        <a:pt x="252" y="1"/>
                        <a:pt x="184" y="46"/>
                        <a:pt x="184" y="115"/>
                      </a:cubicBezTo>
                      <a:cubicBezTo>
                        <a:pt x="115" y="1393"/>
                        <a:pt x="69" y="2671"/>
                        <a:pt x="47" y="3972"/>
                      </a:cubicBezTo>
                      <a:cubicBezTo>
                        <a:pt x="24" y="5250"/>
                        <a:pt x="1" y="6529"/>
                        <a:pt x="24" y="7830"/>
                      </a:cubicBezTo>
                      <a:cubicBezTo>
                        <a:pt x="47" y="10386"/>
                        <a:pt x="92" y="12965"/>
                        <a:pt x="343" y="15545"/>
                      </a:cubicBezTo>
                      <a:cubicBezTo>
                        <a:pt x="343" y="15584"/>
                        <a:pt x="394" y="15640"/>
                        <a:pt x="438" y="15640"/>
                      </a:cubicBezTo>
                      <a:cubicBezTo>
                        <a:pt x="445" y="15640"/>
                        <a:pt x="451" y="15639"/>
                        <a:pt x="457" y="15636"/>
                      </a:cubicBezTo>
                      <a:cubicBezTo>
                        <a:pt x="526" y="15636"/>
                        <a:pt x="572" y="15590"/>
                        <a:pt x="572" y="15522"/>
                      </a:cubicBezTo>
                      <a:cubicBezTo>
                        <a:pt x="526" y="14244"/>
                        <a:pt x="526" y="12965"/>
                        <a:pt x="526" y="11664"/>
                      </a:cubicBezTo>
                      <a:lnTo>
                        <a:pt x="503" y="7830"/>
                      </a:lnTo>
                      <a:lnTo>
                        <a:pt x="503" y="3972"/>
                      </a:lnTo>
                      <a:cubicBezTo>
                        <a:pt x="480" y="2671"/>
                        <a:pt x="457" y="1393"/>
                        <a:pt x="412" y="115"/>
                      </a:cubicBezTo>
                      <a:cubicBezTo>
                        <a:pt x="412" y="46"/>
                        <a:pt x="366" y="1"/>
                        <a:pt x="32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8" name="Google Shape;4814;p49"/>
                <p:cNvSpPr/>
                <p:nvPr/>
              </p:nvSpPr>
              <p:spPr>
                <a:xfrm>
                  <a:off x="7648117" y="3209782"/>
                  <a:ext cx="49252" cy="183649"/>
                </a:xfrm>
                <a:custGeom>
                  <a:avLst/>
                  <a:ahLst/>
                  <a:rect l="l" t="t" r="r" b="b"/>
                  <a:pathLst>
                    <a:path w="2672" h="9962" extrusionOk="0">
                      <a:moveTo>
                        <a:pt x="2375" y="0"/>
                      </a:moveTo>
                      <a:cubicBezTo>
                        <a:pt x="2306" y="0"/>
                        <a:pt x="2260" y="46"/>
                        <a:pt x="2260" y="114"/>
                      </a:cubicBezTo>
                      <a:cubicBezTo>
                        <a:pt x="2215" y="1918"/>
                        <a:pt x="2192" y="3721"/>
                        <a:pt x="2078" y="5501"/>
                      </a:cubicBezTo>
                      <a:cubicBezTo>
                        <a:pt x="2009" y="6391"/>
                        <a:pt x="1941" y="7304"/>
                        <a:pt x="1713" y="8149"/>
                      </a:cubicBezTo>
                      <a:cubicBezTo>
                        <a:pt x="1621" y="8560"/>
                        <a:pt x="1462" y="8971"/>
                        <a:pt x="1210" y="9267"/>
                      </a:cubicBezTo>
                      <a:cubicBezTo>
                        <a:pt x="1010" y="9522"/>
                        <a:pt x="709" y="9690"/>
                        <a:pt x="399" y="9690"/>
                      </a:cubicBezTo>
                      <a:cubicBezTo>
                        <a:pt x="319" y="9690"/>
                        <a:pt x="239" y="9679"/>
                        <a:pt x="160" y="9655"/>
                      </a:cubicBezTo>
                      <a:cubicBezTo>
                        <a:pt x="143" y="9650"/>
                        <a:pt x="128" y="9647"/>
                        <a:pt x="113" y="9647"/>
                      </a:cubicBezTo>
                      <a:cubicBezTo>
                        <a:pt x="71" y="9647"/>
                        <a:pt x="41" y="9672"/>
                        <a:pt x="24" y="9724"/>
                      </a:cubicBezTo>
                      <a:cubicBezTo>
                        <a:pt x="1" y="9769"/>
                        <a:pt x="24" y="9838"/>
                        <a:pt x="69" y="9861"/>
                      </a:cubicBezTo>
                      <a:cubicBezTo>
                        <a:pt x="215" y="9930"/>
                        <a:pt x="370" y="9961"/>
                        <a:pt x="527" y="9961"/>
                      </a:cubicBezTo>
                      <a:cubicBezTo>
                        <a:pt x="885" y="9961"/>
                        <a:pt x="1246" y="9796"/>
                        <a:pt x="1484" y="9541"/>
                      </a:cubicBezTo>
                      <a:cubicBezTo>
                        <a:pt x="1827" y="9176"/>
                        <a:pt x="2032" y="8720"/>
                        <a:pt x="2169" y="8263"/>
                      </a:cubicBezTo>
                      <a:cubicBezTo>
                        <a:pt x="2420" y="7373"/>
                        <a:pt x="2512" y="6460"/>
                        <a:pt x="2557" y="5547"/>
                      </a:cubicBezTo>
                      <a:cubicBezTo>
                        <a:pt x="2671" y="3721"/>
                        <a:pt x="2626" y="1918"/>
                        <a:pt x="2489" y="114"/>
                      </a:cubicBezTo>
                      <a:cubicBezTo>
                        <a:pt x="2489" y="46"/>
                        <a:pt x="2443" y="0"/>
                        <a:pt x="237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49" name="Google Shape;4815;p49"/>
                <p:cNvSpPr/>
                <p:nvPr/>
              </p:nvSpPr>
              <p:spPr>
                <a:xfrm>
                  <a:off x="7322454" y="3190427"/>
                  <a:ext cx="86688" cy="144881"/>
                </a:xfrm>
                <a:custGeom>
                  <a:avLst/>
                  <a:ahLst/>
                  <a:rect l="l" t="t" r="r" b="b"/>
                  <a:pathLst>
                    <a:path w="4703" h="7859" extrusionOk="0">
                      <a:moveTo>
                        <a:pt x="4543" y="0"/>
                      </a:moveTo>
                      <a:cubicBezTo>
                        <a:pt x="4475" y="0"/>
                        <a:pt x="4429" y="46"/>
                        <a:pt x="4429" y="92"/>
                      </a:cubicBezTo>
                      <a:lnTo>
                        <a:pt x="4429" y="114"/>
                      </a:lnTo>
                      <a:cubicBezTo>
                        <a:pt x="4383" y="502"/>
                        <a:pt x="4406" y="890"/>
                        <a:pt x="4361" y="1279"/>
                      </a:cubicBezTo>
                      <a:cubicBezTo>
                        <a:pt x="4292" y="1667"/>
                        <a:pt x="4292" y="2055"/>
                        <a:pt x="4178" y="2420"/>
                      </a:cubicBezTo>
                      <a:lnTo>
                        <a:pt x="4041" y="2968"/>
                      </a:lnTo>
                      <a:lnTo>
                        <a:pt x="3836" y="3515"/>
                      </a:lnTo>
                      <a:cubicBezTo>
                        <a:pt x="3790" y="3698"/>
                        <a:pt x="3721" y="3858"/>
                        <a:pt x="3630" y="4040"/>
                      </a:cubicBezTo>
                      <a:cubicBezTo>
                        <a:pt x="3539" y="4200"/>
                        <a:pt x="3470" y="4383"/>
                        <a:pt x="3379" y="4543"/>
                      </a:cubicBezTo>
                      <a:cubicBezTo>
                        <a:pt x="2991" y="5204"/>
                        <a:pt x="2512" y="5798"/>
                        <a:pt x="1964" y="6323"/>
                      </a:cubicBezTo>
                      <a:cubicBezTo>
                        <a:pt x="1416" y="6848"/>
                        <a:pt x="777" y="7282"/>
                        <a:pt x="92" y="7624"/>
                      </a:cubicBezTo>
                      <a:lnTo>
                        <a:pt x="92" y="7647"/>
                      </a:lnTo>
                      <a:cubicBezTo>
                        <a:pt x="47" y="7670"/>
                        <a:pt x="1" y="7715"/>
                        <a:pt x="24" y="7784"/>
                      </a:cubicBezTo>
                      <a:cubicBezTo>
                        <a:pt x="42" y="7821"/>
                        <a:pt x="91" y="7858"/>
                        <a:pt x="134" y="7858"/>
                      </a:cubicBezTo>
                      <a:cubicBezTo>
                        <a:pt x="143" y="7858"/>
                        <a:pt x="152" y="7856"/>
                        <a:pt x="161" y="7852"/>
                      </a:cubicBezTo>
                      <a:cubicBezTo>
                        <a:pt x="960" y="7601"/>
                        <a:pt x="1644" y="7190"/>
                        <a:pt x="2261" y="6665"/>
                      </a:cubicBezTo>
                      <a:cubicBezTo>
                        <a:pt x="2877" y="6117"/>
                        <a:pt x="3425" y="5501"/>
                        <a:pt x="3790" y="4771"/>
                      </a:cubicBezTo>
                      <a:cubicBezTo>
                        <a:pt x="3904" y="4611"/>
                        <a:pt x="3973" y="4406"/>
                        <a:pt x="4064" y="4223"/>
                      </a:cubicBezTo>
                      <a:cubicBezTo>
                        <a:pt x="4155" y="4040"/>
                        <a:pt x="4224" y="3858"/>
                        <a:pt x="4292" y="3675"/>
                      </a:cubicBezTo>
                      <a:lnTo>
                        <a:pt x="4475" y="3082"/>
                      </a:lnTo>
                      <a:lnTo>
                        <a:pt x="4589" y="2488"/>
                      </a:lnTo>
                      <a:cubicBezTo>
                        <a:pt x="4612" y="2306"/>
                        <a:pt x="4657" y="2100"/>
                        <a:pt x="4657" y="1895"/>
                      </a:cubicBezTo>
                      <a:lnTo>
                        <a:pt x="4703" y="1301"/>
                      </a:lnTo>
                      <a:cubicBezTo>
                        <a:pt x="4703" y="890"/>
                        <a:pt x="4680" y="502"/>
                        <a:pt x="4657" y="114"/>
                      </a:cubicBezTo>
                      <a:cubicBezTo>
                        <a:pt x="4657" y="46"/>
                        <a:pt x="4612" y="0"/>
                        <a:pt x="454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0" name="Google Shape;4816;p49"/>
                <p:cNvSpPr/>
                <p:nvPr/>
              </p:nvSpPr>
              <p:spPr>
                <a:xfrm>
                  <a:off x="7903937" y="3190427"/>
                  <a:ext cx="86688" cy="144918"/>
                </a:xfrm>
                <a:custGeom>
                  <a:avLst/>
                  <a:ahLst/>
                  <a:rect l="l" t="t" r="r" b="b"/>
                  <a:pathLst>
                    <a:path w="4703" h="7861" extrusionOk="0">
                      <a:moveTo>
                        <a:pt x="160" y="0"/>
                      </a:moveTo>
                      <a:cubicBezTo>
                        <a:pt x="92" y="0"/>
                        <a:pt x="46" y="46"/>
                        <a:pt x="46" y="114"/>
                      </a:cubicBezTo>
                      <a:cubicBezTo>
                        <a:pt x="23" y="502"/>
                        <a:pt x="1" y="890"/>
                        <a:pt x="1" y="1301"/>
                      </a:cubicBezTo>
                      <a:lnTo>
                        <a:pt x="46" y="1895"/>
                      </a:lnTo>
                      <a:cubicBezTo>
                        <a:pt x="46" y="2100"/>
                        <a:pt x="69" y="2306"/>
                        <a:pt x="115" y="2488"/>
                      </a:cubicBezTo>
                      <a:lnTo>
                        <a:pt x="229" y="3082"/>
                      </a:lnTo>
                      <a:lnTo>
                        <a:pt x="411" y="3675"/>
                      </a:lnTo>
                      <a:cubicBezTo>
                        <a:pt x="480" y="3858"/>
                        <a:pt x="548" y="4040"/>
                        <a:pt x="640" y="4223"/>
                      </a:cubicBezTo>
                      <a:cubicBezTo>
                        <a:pt x="731" y="4406"/>
                        <a:pt x="799" y="4611"/>
                        <a:pt x="914" y="4771"/>
                      </a:cubicBezTo>
                      <a:cubicBezTo>
                        <a:pt x="1279" y="5501"/>
                        <a:pt x="1827" y="6117"/>
                        <a:pt x="2420" y="6665"/>
                      </a:cubicBezTo>
                      <a:cubicBezTo>
                        <a:pt x="3059" y="7190"/>
                        <a:pt x="3744" y="7601"/>
                        <a:pt x="4520" y="7852"/>
                      </a:cubicBezTo>
                      <a:cubicBezTo>
                        <a:pt x="4537" y="7858"/>
                        <a:pt x="4553" y="7861"/>
                        <a:pt x="4567" y="7861"/>
                      </a:cubicBezTo>
                      <a:cubicBezTo>
                        <a:pt x="4610" y="7861"/>
                        <a:pt x="4640" y="7835"/>
                        <a:pt x="4657" y="7784"/>
                      </a:cubicBezTo>
                      <a:cubicBezTo>
                        <a:pt x="4703" y="7738"/>
                        <a:pt x="4680" y="7670"/>
                        <a:pt x="4611" y="7647"/>
                      </a:cubicBezTo>
                      <a:lnTo>
                        <a:pt x="4611" y="7624"/>
                      </a:lnTo>
                      <a:cubicBezTo>
                        <a:pt x="3926" y="7282"/>
                        <a:pt x="3287" y="6848"/>
                        <a:pt x="2740" y="6323"/>
                      </a:cubicBezTo>
                      <a:cubicBezTo>
                        <a:pt x="2169" y="5798"/>
                        <a:pt x="1690" y="5204"/>
                        <a:pt x="1324" y="4543"/>
                      </a:cubicBezTo>
                      <a:cubicBezTo>
                        <a:pt x="1210" y="4383"/>
                        <a:pt x="1165" y="4200"/>
                        <a:pt x="1073" y="4040"/>
                      </a:cubicBezTo>
                      <a:cubicBezTo>
                        <a:pt x="982" y="3858"/>
                        <a:pt x="914" y="3698"/>
                        <a:pt x="845" y="3515"/>
                      </a:cubicBezTo>
                      <a:lnTo>
                        <a:pt x="662" y="2968"/>
                      </a:lnTo>
                      <a:lnTo>
                        <a:pt x="525" y="2420"/>
                      </a:lnTo>
                      <a:cubicBezTo>
                        <a:pt x="411" y="2055"/>
                        <a:pt x="411" y="1667"/>
                        <a:pt x="343" y="1279"/>
                      </a:cubicBezTo>
                      <a:cubicBezTo>
                        <a:pt x="297" y="890"/>
                        <a:pt x="297" y="502"/>
                        <a:pt x="274" y="114"/>
                      </a:cubicBezTo>
                      <a:lnTo>
                        <a:pt x="274" y="92"/>
                      </a:lnTo>
                      <a:cubicBezTo>
                        <a:pt x="274" y="46"/>
                        <a:pt x="229" y="0"/>
                        <a:pt x="1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1" name="Google Shape;4817;p49"/>
                <p:cNvSpPr/>
                <p:nvPr/>
              </p:nvSpPr>
              <p:spPr>
                <a:xfrm>
                  <a:off x="7114617" y="2429793"/>
                  <a:ext cx="1073288" cy="835179"/>
                </a:xfrm>
                <a:custGeom>
                  <a:avLst/>
                  <a:ahLst/>
                  <a:rect l="l" t="t" r="r" b="b"/>
                  <a:pathLst>
                    <a:path w="58228" h="45304" extrusionOk="0">
                      <a:moveTo>
                        <a:pt x="24006" y="1"/>
                      </a:moveTo>
                      <a:cubicBezTo>
                        <a:pt x="21240" y="1"/>
                        <a:pt x="17706" y="99"/>
                        <a:pt x="14015" y="452"/>
                      </a:cubicBezTo>
                      <a:cubicBezTo>
                        <a:pt x="3470" y="1547"/>
                        <a:pt x="0" y="16817"/>
                        <a:pt x="0" y="16817"/>
                      </a:cubicBezTo>
                      <a:cubicBezTo>
                        <a:pt x="0" y="16817"/>
                        <a:pt x="5375" y="22193"/>
                        <a:pt x="10466" y="22193"/>
                      </a:cubicBezTo>
                      <a:cubicBezTo>
                        <a:pt x="10599" y="22193"/>
                        <a:pt x="10732" y="22189"/>
                        <a:pt x="10865" y="22181"/>
                      </a:cubicBezTo>
                      <a:lnTo>
                        <a:pt x="10865" y="22181"/>
                      </a:lnTo>
                      <a:lnTo>
                        <a:pt x="9290" y="41377"/>
                      </a:lnTo>
                      <a:cubicBezTo>
                        <a:pt x="9290" y="41377"/>
                        <a:pt x="17781" y="45235"/>
                        <a:pt x="29102" y="45303"/>
                      </a:cubicBezTo>
                      <a:lnTo>
                        <a:pt x="29422" y="45303"/>
                      </a:lnTo>
                      <a:cubicBezTo>
                        <a:pt x="40743" y="45235"/>
                        <a:pt x="48938" y="41377"/>
                        <a:pt x="48938" y="41377"/>
                      </a:cubicBezTo>
                      <a:lnTo>
                        <a:pt x="47363" y="22181"/>
                      </a:lnTo>
                      <a:lnTo>
                        <a:pt x="47363" y="22181"/>
                      </a:lnTo>
                      <a:cubicBezTo>
                        <a:pt x="47496" y="22189"/>
                        <a:pt x="47629" y="22193"/>
                        <a:pt x="47762" y="22193"/>
                      </a:cubicBezTo>
                      <a:cubicBezTo>
                        <a:pt x="52852" y="22193"/>
                        <a:pt x="58228" y="16817"/>
                        <a:pt x="58228" y="16817"/>
                      </a:cubicBezTo>
                      <a:cubicBezTo>
                        <a:pt x="58228" y="16817"/>
                        <a:pt x="54758" y="1547"/>
                        <a:pt x="44213" y="452"/>
                      </a:cubicBezTo>
                      <a:cubicBezTo>
                        <a:pt x="40521" y="99"/>
                        <a:pt x="37048" y="1"/>
                        <a:pt x="34351" y="1"/>
                      </a:cubicBezTo>
                      <a:cubicBezTo>
                        <a:pt x="31811" y="1"/>
                        <a:pt x="29960" y="88"/>
                        <a:pt x="29262" y="132"/>
                      </a:cubicBezTo>
                      <a:cubicBezTo>
                        <a:pt x="28532" y="88"/>
                        <a:pt x="26609" y="1"/>
                        <a:pt x="2400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2" name="Google Shape;4818;p49"/>
                <p:cNvSpPr/>
                <p:nvPr/>
              </p:nvSpPr>
              <p:spPr>
                <a:xfrm>
                  <a:off x="7050229" y="2401091"/>
                  <a:ext cx="1259677" cy="268045"/>
                </a:xfrm>
                <a:custGeom>
                  <a:avLst/>
                  <a:ahLst/>
                  <a:rect l="l" t="t" r="r" b="b"/>
                  <a:pathLst>
                    <a:path w="68340" h="14540" fill="none" extrusionOk="0">
                      <a:moveTo>
                        <a:pt x="1" y="3173"/>
                      </a:moveTo>
                      <a:cubicBezTo>
                        <a:pt x="1" y="3173"/>
                        <a:pt x="33029" y="14540"/>
                        <a:pt x="68340" y="0"/>
                      </a:cubicBezTo>
                    </a:path>
                  </a:pathLst>
                </a:custGeom>
                <a:solidFill>
                  <a:schemeClr val="dk2"/>
                </a:solid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3" name="Google Shape;4819;p49"/>
                <p:cNvSpPr/>
                <p:nvPr/>
              </p:nvSpPr>
              <p:spPr>
                <a:xfrm>
                  <a:off x="7050229" y="2524782"/>
                  <a:ext cx="1259677" cy="268063"/>
                </a:xfrm>
                <a:custGeom>
                  <a:avLst/>
                  <a:ahLst/>
                  <a:rect l="l" t="t" r="r" b="b"/>
                  <a:pathLst>
                    <a:path w="68340" h="14541" fill="none" extrusionOk="0">
                      <a:moveTo>
                        <a:pt x="1" y="3196"/>
                      </a:moveTo>
                      <a:cubicBezTo>
                        <a:pt x="1" y="3196"/>
                        <a:pt x="33029" y="14540"/>
                        <a:pt x="68340" y="1"/>
                      </a:cubicBezTo>
                    </a:path>
                  </a:pathLst>
                </a:custGeom>
                <a:solidFill>
                  <a:schemeClr val="dk2"/>
                </a:solid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4" name="Google Shape;4820;p49"/>
                <p:cNvSpPr/>
                <p:nvPr/>
              </p:nvSpPr>
              <p:spPr>
                <a:xfrm>
                  <a:off x="7050229" y="2648915"/>
                  <a:ext cx="1259677" cy="267639"/>
                </a:xfrm>
                <a:custGeom>
                  <a:avLst/>
                  <a:ahLst/>
                  <a:rect l="l" t="t" r="r" b="b"/>
                  <a:pathLst>
                    <a:path w="68340" h="14518" fill="none" extrusionOk="0">
                      <a:moveTo>
                        <a:pt x="1" y="3173"/>
                      </a:moveTo>
                      <a:cubicBezTo>
                        <a:pt x="1" y="3173"/>
                        <a:pt x="33029" y="14517"/>
                        <a:pt x="68340" y="0"/>
                      </a:cubicBezTo>
                    </a:path>
                  </a:pathLst>
                </a:custGeom>
                <a:solidFill>
                  <a:schemeClr val="dk2"/>
                </a:solid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5" name="Google Shape;4821;p49"/>
                <p:cNvSpPr/>
                <p:nvPr/>
              </p:nvSpPr>
              <p:spPr>
                <a:xfrm>
                  <a:off x="7050229" y="2772606"/>
                  <a:ext cx="1259677" cy="267639"/>
                </a:xfrm>
                <a:custGeom>
                  <a:avLst/>
                  <a:ahLst/>
                  <a:rect l="l" t="t" r="r" b="b"/>
                  <a:pathLst>
                    <a:path w="68340" h="14518" fill="none" extrusionOk="0">
                      <a:moveTo>
                        <a:pt x="1" y="3174"/>
                      </a:moveTo>
                      <a:cubicBezTo>
                        <a:pt x="1" y="3174"/>
                        <a:pt x="33029" y="14518"/>
                        <a:pt x="68340" y="1"/>
                      </a:cubicBezTo>
                    </a:path>
                  </a:pathLst>
                </a:custGeom>
                <a:solidFill>
                  <a:schemeClr val="dk2"/>
                </a:solid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6" name="Google Shape;4822;p49"/>
                <p:cNvSpPr/>
                <p:nvPr/>
              </p:nvSpPr>
              <p:spPr>
                <a:xfrm>
                  <a:off x="7470143" y="2431470"/>
                  <a:ext cx="330716" cy="162357"/>
                </a:xfrm>
                <a:custGeom>
                  <a:avLst/>
                  <a:ahLst/>
                  <a:rect l="l" t="t" r="r" b="b"/>
                  <a:pathLst>
                    <a:path w="17942" h="8807" extrusionOk="0">
                      <a:moveTo>
                        <a:pt x="9121" y="0"/>
                      </a:moveTo>
                      <a:cubicBezTo>
                        <a:pt x="6999" y="0"/>
                        <a:pt x="4595" y="126"/>
                        <a:pt x="2032" y="566"/>
                      </a:cubicBezTo>
                      <a:cubicBezTo>
                        <a:pt x="1" y="931"/>
                        <a:pt x="1" y="2529"/>
                        <a:pt x="1" y="2529"/>
                      </a:cubicBezTo>
                      <a:cubicBezTo>
                        <a:pt x="1" y="5999"/>
                        <a:pt x="2808" y="8806"/>
                        <a:pt x="6278" y="8806"/>
                      </a:cubicBezTo>
                      <a:lnTo>
                        <a:pt x="10500" y="8806"/>
                      </a:lnTo>
                      <a:cubicBezTo>
                        <a:pt x="14495" y="8806"/>
                        <a:pt x="17782" y="5999"/>
                        <a:pt x="17782" y="1981"/>
                      </a:cubicBezTo>
                      <a:cubicBezTo>
                        <a:pt x="17782" y="1981"/>
                        <a:pt x="17941" y="224"/>
                        <a:pt x="15819" y="224"/>
                      </a:cubicBezTo>
                      <a:cubicBezTo>
                        <a:pt x="14279" y="224"/>
                        <a:pt x="11950" y="0"/>
                        <a:pt x="912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7" name="Google Shape;4823;p49"/>
                <p:cNvSpPr/>
                <p:nvPr/>
              </p:nvSpPr>
              <p:spPr>
                <a:xfrm>
                  <a:off x="7081382" y="2737508"/>
                  <a:ext cx="239401" cy="107070"/>
                </a:xfrm>
                <a:custGeom>
                  <a:avLst/>
                  <a:ahLst/>
                  <a:rect l="l" t="t" r="r" b="b"/>
                  <a:pathLst>
                    <a:path w="12988" h="5808" extrusionOk="0">
                      <a:moveTo>
                        <a:pt x="1937" y="1"/>
                      </a:moveTo>
                      <a:cubicBezTo>
                        <a:pt x="1738" y="1"/>
                        <a:pt x="1545" y="97"/>
                        <a:pt x="1415" y="284"/>
                      </a:cubicBezTo>
                      <a:cubicBezTo>
                        <a:pt x="1415" y="284"/>
                        <a:pt x="0" y="1722"/>
                        <a:pt x="982" y="2270"/>
                      </a:cubicBezTo>
                      <a:cubicBezTo>
                        <a:pt x="2534" y="3137"/>
                        <a:pt x="7099" y="5717"/>
                        <a:pt x="12326" y="5808"/>
                      </a:cubicBezTo>
                      <a:cubicBezTo>
                        <a:pt x="12691" y="5808"/>
                        <a:pt x="12988" y="5511"/>
                        <a:pt x="12988" y="5146"/>
                      </a:cubicBezTo>
                      <a:lnTo>
                        <a:pt x="12965" y="3936"/>
                      </a:lnTo>
                      <a:cubicBezTo>
                        <a:pt x="12965" y="3594"/>
                        <a:pt x="12668" y="3320"/>
                        <a:pt x="12326" y="3320"/>
                      </a:cubicBezTo>
                      <a:cubicBezTo>
                        <a:pt x="7806" y="3229"/>
                        <a:pt x="3606" y="923"/>
                        <a:pt x="2283" y="102"/>
                      </a:cubicBezTo>
                      <a:cubicBezTo>
                        <a:pt x="2173" y="34"/>
                        <a:pt x="2054" y="1"/>
                        <a:pt x="193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8" name="Google Shape;4824;p49"/>
                <p:cNvSpPr/>
                <p:nvPr/>
              </p:nvSpPr>
              <p:spPr>
                <a:xfrm>
                  <a:off x="7980509" y="2737508"/>
                  <a:ext cx="239420" cy="107070"/>
                </a:xfrm>
                <a:custGeom>
                  <a:avLst/>
                  <a:ahLst/>
                  <a:rect l="l" t="t" r="r" b="b"/>
                  <a:pathLst>
                    <a:path w="12989" h="5808" extrusionOk="0">
                      <a:moveTo>
                        <a:pt x="11064" y="1"/>
                      </a:moveTo>
                      <a:cubicBezTo>
                        <a:pt x="10947" y="1"/>
                        <a:pt x="10830" y="34"/>
                        <a:pt x="10729" y="102"/>
                      </a:cubicBezTo>
                      <a:cubicBezTo>
                        <a:pt x="9405" y="923"/>
                        <a:pt x="5182" y="3229"/>
                        <a:pt x="685" y="3320"/>
                      </a:cubicBezTo>
                      <a:cubicBezTo>
                        <a:pt x="343" y="3320"/>
                        <a:pt x="46" y="3594"/>
                        <a:pt x="46" y="3936"/>
                      </a:cubicBezTo>
                      <a:lnTo>
                        <a:pt x="24" y="5146"/>
                      </a:lnTo>
                      <a:cubicBezTo>
                        <a:pt x="1" y="5511"/>
                        <a:pt x="297" y="5808"/>
                        <a:pt x="663" y="5808"/>
                      </a:cubicBezTo>
                      <a:cubicBezTo>
                        <a:pt x="5912" y="5717"/>
                        <a:pt x="10478" y="3137"/>
                        <a:pt x="12030" y="2270"/>
                      </a:cubicBezTo>
                      <a:cubicBezTo>
                        <a:pt x="12988" y="1722"/>
                        <a:pt x="11596" y="284"/>
                        <a:pt x="11596" y="284"/>
                      </a:cubicBezTo>
                      <a:cubicBezTo>
                        <a:pt x="11467" y="97"/>
                        <a:pt x="11265" y="1"/>
                        <a:pt x="1106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59" name="Google Shape;4825;p49"/>
                <p:cNvSpPr/>
                <p:nvPr/>
              </p:nvSpPr>
              <p:spPr>
                <a:xfrm>
                  <a:off x="7149106" y="2244570"/>
                  <a:ext cx="300431" cy="157380"/>
                </a:xfrm>
                <a:custGeom>
                  <a:avLst/>
                  <a:ahLst/>
                  <a:rect l="l" t="t" r="r" b="b"/>
                  <a:pathLst>
                    <a:path w="16299" h="8537" extrusionOk="0">
                      <a:moveTo>
                        <a:pt x="252" y="0"/>
                      </a:moveTo>
                      <a:lnTo>
                        <a:pt x="1" y="69"/>
                      </a:lnTo>
                      <a:cubicBezTo>
                        <a:pt x="754" y="3424"/>
                        <a:pt x="3196" y="6346"/>
                        <a:pt x="6369" y="7692"/>
                      </a:cubicBezTo>
                      <a:cubicBezTo>
                        <a:pt x="7716" y="8263"/>
                        <a:pt x="9154" y="8537"/>
                        <a:pt x="10592" y="8537"/>
                      </a:cubicBezTo>
                      <a:cubicBezTo>
                        <a:pt x="12600" y="8537"/>
                        <a:pt x="14586" y="8012"/>
                        <a:pt x="16298" y="6962"/>
                      </a:cubicBezTo>
                      <a:lnTo>
                        <a:pt x="16161" y="6756"/>
                      </a:lnTo>
                      <a:cubicBezTo>
                        <a:pt x="14495" y="7775"/>
                        <a:pt x="12553" y="8295"/>
                        <a:pt x="10610" y="8295"/>
                      </a:cubicBezTo>
                      <a:cubicBezTo>
                        <a:pt x="9200" y="8295"/>
                        <a:pt x="7789" y="8021"/>
                        <a:pt x="6483" y="7464"/>
                      </a:cubicBezTo>
                      <a:cubicBezTo>
                        <a:pt x="3379" y="6163"/>
                        <a:pt x="982" y="3287"/>
                        <a:pt x="25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0" name="Google Shape;4826;p49"/>
                <p:cNvSpPr/>
                <p:nvPr/>
              </p:nvSpPr>
              <p:spPr>
                <a:xfrm>
                  <a:off x="6928218" y="1556196"/>
                  <a:ext cx="267603" cy="599230"/>
                </a:xfrm>
                <a:custGeom>
                  <a:avLst/>
                  <a:ahLst/>
                  <a:rect l="l" t="t" r="r" b="b"/>
                  <a:pathLst>
                    <a:path w="14518" h="32505" extrusionOk="0">
                      <a:moveTo>
                        <a:pt x="14518" y="1"/>
                      </a:moveTo>
                      <a:cubicBezTo>
                        <a:pt x="10820" y="69"/>
                        <a:pt x="7076" y="2420"/>
                        <a:pt x="4452" y="6278"/>
                      </a:cubicBezTo>
                      <a:cubicBezTo>
                        <a:pt x="1005" y="11345"/>
                        <a:pt x="1" y="17873"/>
                        <a:pt x="1713" y="23762"/>
                      </a:cubicBezTo>
                      <a:cubicBezTo>
                        <a:pt x="2603" y="26798"/>
                        <a:pt x="4155" y="29240"/>
                        <a:pt x="6141" y="30747"/>
                      </a:cubicBezTo>
                      <a:cubicBezTo>
                        <a:pt x="7670" y="31911"/>
                        <a:pt x="9496" y="32504"/>
                        <a:pt x="11253" y="32504"/>
                      </a:cubicBezTo>
                      <a:cubicBezTo>
                        <a:pt x="12258" y="32504"/>
                        <a:pt x="13262" y="32299"/>
                        <a:pt x="14129" y="31865"/>
                      </a:cubicBezTo>
                      <a:lnTo>
                        <a:pt x="14038" y="31660"/>
                      </a:lnTo>
                      <a:cubicBezTo>
                        <a:pt x="13191" y="32062"/>
                        <a:pt x="12237" y="32258"/>
                        <a:pt x="11253" y="32258"/>
                      </a:cubicBezTo>
                      <a:cubicBezTo>
                        <a:pt x="9557" y="32258"/>
                        <a:pt x="7774" y="31676"/>
                        <a:pt x="6300" y="30564"/>
                      </a:cubicBezTo>
                      <a:cubicBezTo>
                        <a:pt x="3812" y="28670"/>
                        <a:pt x="2557" y="25771"/>
                        <a:pt x="1964" y="23694"/>
                      </a:cubicBezTo>
                      <a:cubicBezTo>
                        <a:pt x="252" y="17873"/>
                        <a:pt x="1256" y="11414"/>
                        <a:pt x="4657" y="6415"/>
                      </a:cubicBezTo>
                      <a:cubicBezTo>
                        <a:pt x="7236" y="2626"/>
                        <a:pt x="10911" y="321"/>
                        <a:pt x="14518" y="252"/>
                      </a:cubicBezTo>
                      <a:lnTo>
                        <a:pt x="14518"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1" name="Google Shape;4827;p49"/>
                <p:cNvSpPr/>
                <p:nvPr/>
              </p:nvSpPr>
              <p:spPr>
                <a:xfrm>
                  <a:off x="8023016" y="1452691"/>
                  <a:ext cx="156529" cy="364423"/>
                </a:xfrm>
                <a:custGeom>
                  <a:avLst/>
                  <a:ahLst/>
                  <a:rect l="l" t="t" r="r" b="b"/>
                  <a:pathLst>
                    <a:path w="8492" h="19768" extrusionOk="0">
                      <a:moveTo>
                        <a:pt x="114" y="1"/>
                      </a:moveTo>
                      <a:lnTo>
                        <a:pt x="0" y="206"/>
                      </a:lnTo>
                      <a:cubicBezTo>
                        <a:pt x="5227" y="3562"/>
                        <a:pt x="8217" y="9953"/>
                        <a:pt x="7464" y="16116"/>
                      </a:cubicBezTo>
                      <a:cubicBezTo>
                        <a:pt x="7350" y="16892"/>
                        <a:pt x="7190" y="17782"/>
                        <a:pt x="6688" y="18489"/>
                      </a:cubicBezTo>
                      <a:cubicBezTo>
                        <a:pt x="6312" y="19024"/>
                        <a:pt x="5661" y="19507"/>
                        <a:pt x="4945" y="19507"/>
                      </a:cubicBezTo>
                      <a:cubicBezTo>
                        <a:pt x="4835" y="19507"/>
                        <a:pt x="4723" y="19495"/>
                        <a:pt x="4611" y="19471"/>
                      </a:cubicBezTo>
                      <a:lnTo>
                        <a:pt x="4565" y="19722"/>
                      </a:lnTo>
                      <a:cubicBezTo>
                        <a:pt x="4679" y="19745"/>
                        <a:pt x="4793" y="19768"/>
                        <a:pt x="4908" y="19768"/>
                      </a:cubicBezTo>
                      <a:cubicBezTo>
                        <a:pt x="5729" y="19768"/>
                        <a:pt x="6482" y="19220"/>
                        <a:pt x="6893" y="18626"/>
                      </a:cubicBezTo>
                      <a:cubicBezTo>
                        <a:pt x="7418" y="17873"/>
                        <a:pt x="7601" y="16960"/>
                        <a:pt x="7692" y="16138"/>
                      </a:cubicBezTo>
                      <a:cubicBezTo>
                        <a:pt x="8491" y="9884"/>
                        <a:pt x="5432" y="3402"/>
                        <a:pt x="11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2" name="Google Shape;4828;p49"/>
                <p:cNvSpPr/>
                <p:nvPr/>
              </p:nvSpPr>
              <p:spPr>
                <a:xfrm>
                  <a:off x="7855125" y="2010627"/>
                  <a:ext cx="240268" cy="330742"/>
                </a:xfrm>
                <a:custGeom>
                  <a:avLst/>
                  <a:ahLst/>
                  <a:rect l="l" t="t" r="r" b="b"/>
                  <a:pathLst>
                    <a:path w="13035" h="17941" fill="none" extrusionOk="0">
                      <a:moveTo>
                        <a:pt x="1" y="16571"/>
                      </a:moveTo>
                      <a:cubicBezTo>
                        <a:pt x="640" y="17553"/>
                        <a:pt x="1850" y="17941"/>
                        <a:pt x="2945" y="17781"/>
                      </a:cubicBezTo>
                      <a:cubicBezTo>
                        <a:pt x="4018" y="17644"/>
                        <a:pt x="5022" y="17028"/>
                        <a:pt x="5913" y="16297"/>
                      </a:cubicBezTo>
                      <a:cubicBezTo>
                        <a:pt x="10455" y="12691"/>
                        <a:pt x="13034" y="6209"/>
                        <a:pt x="12395" y="0"/>
                      </a:cubicBezTo>
                    </a:path>
                  </a:pathLst>
                </a:custGeom>
                <a:solidFill>
                  <a:schemeClr val="dk2"/>
                </a:solidFill>
                <a:ln w="5700" cap="flat" cmpd="sng">
                  <a:solidFill>
                    <a:srgbClr val="87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3" name="Google Shape;4829;p49"/>
                <p:cNvSpPr/>
                <p:nvPr/>
              </p:nvSpPr>
              <p:spPr>
                <a:xfrm>
                  <a:off x="6939573" y="1273182"/>
                  <a:ext cx="1224342" cy="1127521"/>
                </a:xfrm>
                <a:custGeom>
                  <a:avLst/>
                  <a:ahLst/>
                  <a:rect l="l" t="t" r="r" b="b"/>
                  <a:pathLst>
                    <a:path w="66423" h="61162" extrusionOk="0">
                      <a:moveTo>
                        <a:pt x="37881" y="1"/>
                      </a:moveTo>
                      <a:cubicBezTo>
                        <a:pt x="33167" y="1"/>
                        <a:pt x="25886" y="2590"/>
                        <a:pt x="16161" y="13528"/>
                      </a:cubicBezTo>
                      <a:cubicBezTo>
                        <a:pt x="16161" y="13528"/>
                        <a:pt x="7259" y="15970"/>
                        <a:pt x="3995" y="24005"/>
                      </a:cubicBezTo>
                      <a:cubicBezTo>
                        <a:pt x="1051" y="31263"/>
                        <a:pt x="1" y="40690"/>
                        <a:pt x="6095" y="43749"/>
                      </a:cubicBezTo>
                      <a:cubicBezTo>
                        <a:pt x="6095" y="43749"/>
                        <a:pt x="9747" y="54134"/>
                        <a:pt x="12372" y="54750"/>
                      </a:cubicBezTo>
                      <a:cubicBezTo>
                        <a:pt x="14807" y="55343"/>
                        <a:pt x="16339" y="61161"/>
                        <a:pt x="25185" y="61161"/>
                      </a:cubicBezTo>
                      <a:cubicBezTo>
                        <a:pt x="25875" y="61161"/>
                        <a:pt x="26609" y="61126"/>
                        <a:pt x="27391" y="61050"/>
                      </a:cubicBezTo>
                      <a:cubicBezTo>
                        <a:pt x="30463" y="60751"/>
                        <a:pt x="33216" y="60721"/>
                        <a:pt x="35700" y="60721"/>
                      </a:cubicBezTo>
                      <a:cubicBezTo>
                        <a:pt x="36347" y="60721"/>
                        <a:pt x="36976" y="60723"/>
                        <a:pt x="37587" y="60723"/>
                      </a:cubicBezTo>
                      <a:cubicBezTo>
                        <a:pt x="42880" y="60723"/>
                        <a:pt x="46867" y="60566"/>
                        <a:pt x="50102" y="57535"/>
                      </a:cubicBezTo>
                      <a:cubicBezTo>
                        <a:pt x="50102" y="57535"/>
                        <a:pt x="50191" y="57547"/>
                        <a:pt x="50357" y="57547"/>
                      </a:cubicBezTo>
                      <a:cubicBezTo>
                        <a:pt x="51394" y="57547"/>
                        <a:pt x="55438" y="57071"/>
                        <a:pt x="59278" y="50140"/>
                      </a:cubicBezTo>
                      <a:cubicBezTo>
                        <a:pt x="62360" y="44593"/>
                        <a:pt x="62953" y="39024"/>
                        <a:pt x="63273" y="35554"/>
                      </a:cubicBezTo>
                      <a:cubicBezTo>
                        <a:pt x="63569" y="32085"/>
                        <a:pt x="63478" y="28638"/>
                        <a:pt x="63478" y="28638"/>
                      </a:cubicBezTo>
                      <a:cubicBezTo>
                        <a:pt x="63478" y="28638"/>
                        <a:pt x="66423" y="26424"/>
                        <a:pt x="65783" y="22019"/>
                      </a:cubicBezTo>
                      <a:cubicBezTo>
                        <a:pt x="65144" y="17614"/>
                        <a:pt x="62519" y="12683"/>
                        <a:pt x="59278" y="10264"/>
                      </a:cubicBezTo>
                      <a:cubicBezTo>
                        <a:pt x="59278" y="10264"/>
                        <a:pt x="60442" y="8073"/>
                        <a:pt x="54987" y="4192"/>
                      </a:cubicBezTo>
                      <a:cubicBezTo>
                        <a:pt x="52142" y="2169"/>
                        <a:pt x="49353" y="1685"/>
                        <a:pt x="47336" y="1685"/>
                      </a:cubicBezTo>
                      <a:cubicBezTo>
                        <a:pt x="45484" y="1685"/>
                        <a:pt x="44282" y="2093"/>
                        <a:pt x="44282" y="2093"/>
                      </a:cubicBezTo>
                      <a:cubicBezTo>
                        <a:pt x="44282" y="2093"/>
                        <a:pt x="42118" y="1"/>
                        <a:pt x="3788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4" name="Google Shape;4830;p49"/>
                <p:cNvSpPr/>
                <p:nvPr/>
              </p:nvSpPr>
              <p:spPr>
                <a:xfrm>
                  <a:off x="7518954" y="2169249"/>
                  <a:ext cx="229724" cy="379134"/>
                </a:xfrm>
                <a:custGeom>
                  <a:avLst/>
                  <a:ahLst/>
                  <a:rect l="l" t="t" r="r" b="b"/>
                  <a:pathLst>
                    <a:path w="12463" h="20566" extrusionOk="0">
                      <a:moveTo>
                        <a:pt x="6072" y="0"/>
                      </a:moveTo>
                      <a:cubicBezTo>
                        <a:pt x="2717" y="0"/>
                        <a:pt x="0" y="2717"/>
                        <a:pt x="0" y="6072"/>
                      </a:cubicBezTo>
                      <a:lnTo>
                        <a:pt x="0" y="16161"/>
                      </a:lnTo>
                      <a:cubicBezTo>
                        <a:pt x="0" y="19516"/>
                        <a:pt x="2717" y="20566"/>
                        <a:pt x="6072" y="20566"/>
                      </a:cubicBezTo>
                      <a:lnTo>
                        <a:pt x="6414" y="20566"/>
                      </a:lnTo>
                      <a:cubicBezTo>
                        <a:pt x="9747" y="20566"/>
                        <a:pt x="12463" y="19516"/>
                        <a:pt x="12463" y="16161"/>
                      </a:cubicBezTo>
                      <a:lnTo>
                        <a:pt x="12463" y="6072"/>
                      </a:lnTo>
                      <a:cubicBezTo>
                        <a:pt x="12463" y="2717"/>
                        <a:pt x="9747" y="0"/>
                        <a:pt x="64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5" name="Google Shape;4831;p49"/>
                <p:cNvSpPr/>
                <p:nvPr/>
              </p:nvSpPr>
              <p:spPr>
                <a:xfrm>
                  <a:off x="7518954" y="2169249"/>
                  <a:ext cx="229724" cy="259841"/>
                </a:xfrm>
                <a:custGeom>
                  <a:avLst/>
                  <a:ahLst/>
                  <a:rect l="l" t="t" r="r" b="b"/>
                  <a:pathLst>
                    <a:path w="12463" h="14095" extrusionOk="0">
                      <a:moveTo>
                        <a:pt x="6072" y="0"/>
                      </a:moveTo>
                      <a:cubicBezTo>
                        <a:pt x="2717" y="0"/>
                        <a:pt x="0" y="2717"/>
                        <a:pt x="0" y="6072"/>
                      </a:cubicBezTo>
                      <a:lnTo>
                        <a:pt x="0" y="13810"/>
                      </a:lnTo>
                      <a:cubicBezTo>
                        <a:pt x="1037" y="13969"/>
                        <a:pt x="2331" y="14094"/>
                        <a:pt x="3843" y="14094"/>
                      </a:cubicBezTo>
                      <a:cubicBezTo>
                        <a:pt x="6227" y="14094"/>
                        <a:pt x="9153" y="13783"/>
                        <a:pt x="12463" y="12805"/>
                      </a:cubicBezTo>
                      <a:lnTo>
                        <a:pt x="12463" y="6072"/>
                      </a:lnTo>
                      <a:cubicBezTo>
                        <a:pt x="12463" y="2717"/>
                        <a:pt x="9747" y="0"/>
                        <a:pt x="64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6" name="Google Shape;4832;p49"/>
                <p:cNvSpPr/>
                <p:nvPr/>
              </p:nvSpPr>
              <p:spPr>
                <a:xfrm>
                  <a:off x="6999740" y="2027733"/>
                  <a:ext cx="289058" cy="284323"/>
                </a:xfrm>
                <a:custGeom>
                  <a:avLst/>
                  <a:ahLst/>
                  <a:rect l="l" t="t" r="r" b="b"/>
                  <a:pathLst>
                    <a:path w="15682" h="15423" extrusionOk="0">
                      <a:moveTo>
                        <a:pt x="7843" y="1"/>
                      </a:moveTo>
                      <a:cubicBezTo>
                        <a:pt x="7733" y="1"/>
                        <a:pt x="7622" y="3"/>
                        <a:pt x="7510" y="8"/>
                      </a:cubicBezTo>
                      <a:cubicBezTo>
                        <a:pt x="3288" y="191"/>
                        <a:pt x="1" y="3797"/>
                        <a:pt x="184" y="8065"/>
                      </a:cubicBezTo>
                      <a:cubicBezTo>
                        <a:pt x="383" y="12198"/>
                        <a:pt x="3763" y="15422"/>
                        <a:pt x="7858" y="15422"/>
                      </a:cubicBezTo>
                      <a:cubicBezTo>
                        <a:pt x="7970" y="15422"/>
                        <a:pt x="8082" y="15420"/>
                        <a:pt x="8195" y="15415"/>
                      </a:cubicBezTo>
                      <a:cubicBezTo>
                        <a:pt x="12418" y="15233"/>
                        <a:pt x="15682" y="11626"/>
                        <a:pt x="15499" y="7381"/>
                      </a:cubicBezTo>
                      <a:cubicBezTo>
                        <a:pt x="15322" y="3247"/>
                        <a:pt x="11920" y="1"/>
                        <a:pt x="78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7" name="Google Shape;4833;p49"/>
                <p:cNvSpPr/>
                <p:nvPr/>
              </p:nvSpPr>
              <p:spPr>
                <a:xfrm>
                  <a:off x="7043501" y="2122004"/>
                  <a:ext cx="224692" cy="185825"/>
                </a:xfrm>
                <a:custGeom>
                  <a:avLst/>
                  <a:ahLst/>
                  <a:rect l="l" t="t" r="r" b="b"/>
                  <a:pathLst>
                    <a:path w="12190" h="10080" extrusionOk="0">
                      <a:moveTo>
                        <a:pt x="6190" y="1"/>
                      </a:moveTo>
                      <a:cubicBezTo>
                        <a:pt x="6091" y="1"/>
                        <a:pt x="5990" y="3"/>
                        <a:pt x="5890" y="7"/>
                      </a:cubicBezTo>
                      <a:cubicBezTo>
                        <a:pt x="2580" y="167"/>
                        <a:pt x="1" y="2518"/>
                        <a:pt x="138" y="5302"/>
                      </a:cubicBezTo>
                      <a:cubicBezTo>
                        <a:pt x="248" y="8002"/>
                        <a:pt x="2868" y="10079"/>
                        <a:pt x="6023" y="10079"/>
                      </a:cubicBezTo>
                      <a:cubicBezTo>
                        <a:pt x="6122" y="10079"/>
                        <a:pt x="6223" y="10077"/>
                        <a:pt x="6323" y="10073"/>
                      </a:cubicBezTo>
                      <a:cubicBezTo>
                        <a:pt x="9633" y="9936"/>
                        <a:pt x="12189" y="7562"/>
                        <a:pt x="12075" y="4777"/>
                      </a:cubicBezTo>
                      <a:cubicBezTo>
                        <a:pt x="11965" y="2078"/>
                        <a:pt x="9345" y="1"/>
                        <a:pt x="619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8" name="Google Shape;4834;p49"/>
                <p:cNvSpPr/>
                <p:nvPr/>
              </p:nvSpPr>
              <p:spPr>
                <a:xfrm>
                  <a:off x="7043501" y="2122004"/>
                  <a:ext cx="224692" cy="185825"/>
                </a:xfrm>
                <a:custGeom>
                  <a:avLst/>
                  <a:ahLst/>
                  <a:rect l="l" t="t" r="r" b="b"/>
                  <a:pathLst>
                    <a:path w="12190" h="10080" extrusionOk="0">
                      <a:moveTo>
                        <a:pt x="6190" y="1"/>
                      </a:moveTo>
                      <a:cubicBezTo>
                        <a:pt x="6091" y="1"/>
                        <a:pt x="5990" y="3"/>
                        <a:pt x="5890" y="7"/>
                      </a:cubicBezTo>
                      <a:cubicBezTo>
                        <a:pt x="2580" y="167"/>
                        <a:pt x="1" y="2518"/>
                        <a:pt x="138" y="5302"/>
                      </a:cubicBezTo>
                      <a:cubicBezTo>
                        <a:pt x="248" y="8002"/>
                        <a:pt x="2868" y="10079"/>
                        <a:pt x="6023" y="10079"/>
                      </a:cubicBezTo>
                      <a:cubicBezTo>
                        <a:pt x="6122" y="10079"/>
                        <a:pt x="6223" y="10077"/>
                        <a:pt x="6323" y="10073"/>
                      </a:cubicBezTo>
                      <a:cubicBezTo>
                        <a:pt x="9633" y="9936"/>
                        <a:pt x="12189" y="7562"/>
                        <a:pt x="12075" y="4777"/>
                      </a:cubicBezTo>
                      <a:cubicBezTo>
                        <a:pt x="11965" y="2078"/>
                        <a:pt x="9345" y="1"/>
                        <a:pt x="619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69" name="Google Shape;4835;p49"/>
                <p:cNvSpPr/>
                <p:nvPr/>
              </p:nvSpPr>
              <p:spPr>
                <a:xfrm>
                  <a:off x="7026247" y="2121285"/>
                  <a:ext cx="242793" cy="82441"/>
                </a:xfrm>
                <a:custGeom>
                  <a:avLst/>
                  <a:ahLst/>
                  <a:rect l="l" t="t" r="r" b="b"/>
                  <a:pathLst>
                    <a:path w="13172" h="4472" extrusionOk="0">
                      <a:moveTo>
                        <a:pt x="7853" y="0"/>
                      </a:moveTo>
                      <a:cubicBezTo>
                        <a:pt x="7259" y="46"/>
                        <a:pt x="6643" y="69"/>
                        <a:pt x="6050" y="206"/>
                      </a:cubicBezTo>
                      <a:cubicBezTo>
                        <a:pt x="4863" y="457"/>
                        <a:pt x="3721" y="936"/>
                        <a:pt x="2717" y="1598"/>
                      </a:cubicBezTo>
                      <a:cubicBezTo>
                        <a:pt x="2215" y="1940"/>
                        <a:pt x="1736" y="2306"/>
                        <a:pt x="1279" y="2717"/>
                      </a:cubicBezTo>
                      <a:cubicBezTo>
                        <a:pt x="845" y="3127"/>
                        <a:pt x="435" y="3584"/>
                        <a:pt x="92" y="4086"/>
                      </a:cubicBezTo>
                      <a:cubicBezTo>
                        <a:pt x="1" y="4177"/>
                        <a:pt x="24" y="4314"/>
                        <a:pt x="115" y="4406"/>
                      </a:cubicBezTo>
                      <a:cubicBezTo>
                        <a:pt x="158" y="4449"/>
                        <a:pt x="217" y="4471"/>
                        <a:pt x="276" y="4471"/>
                      </a:cubicBezTo>
                      <a:cubicBezTo>
                        <a:pt x="342" y="4471"/>
                        <a:pt x="409" y="4443"/>
                        <a:pt x="457" y="4383"/>
                      </a:cubicBezTo>
                      <a:lnTo>
                        <a:pt x="480" y="4383"/>
                      </a:lnTo>
                      <a:cubicBezTo>
                        <a:pt x="1256" y="3561"/>
                        <a:pt x="2146" y="2831"/>
                        <a:pt x="3105" y="2214"/>
                      </a:cubicBezTo>
                      <a:cubicBezTo>
                        <a:pt x="4064" y="1621"/>
                        <a:pt x="5114" y="1142"/>
                        <a:pt x="6209" y="913"/>
                      </a:cubicBezTo>
                      <a:cubicBezTo>
                        <a:pt x="6822" y="773"/>
                        <a:pt x="7449" y="697"/>
                        <a:pt x="8074" y="697"/>
                      </a:cubicBezTo>
                      <a:cubicBezTo>
                        <a:pt x="8567" y="697"/>
                        <a:pt x="9059" y="744"/>
                        <a:pt x="9542" y="845"/>
                      </a:cubicBezTo>
                      <a:cubicBezTo>
                        <a:pt x="10113" y="913"/>
                        <a:pt x="10638" y="1142"/>
                        <a:pt x="11185" y="1301"/>
                      </a:cubicBezTo>
                      <a:cubicBezTo>
                        <a:pt x="11459" y="1370"/>
                        <a:pt x="11710" y="1530"/>
                        <a:pt x="11984" y="1621"/>
                      </a:cubicBezTo>
                      <a:lnTo>
                        <a:pt x="12760" y="1986"/>
                      </a:lnTo>
                      <a:lnTo>
                        <a:pt x="12783" y="2009"/>
                      </a:lnTo>
                      <a:cubicBezTo>
                        <a:pt x="12813" y="2021"/>
                        <a:pt x="12844" y="2026"/>
                        <a:pt x="12875" y="2026"/>
                      </a:cubicBezTo>
                      <a:cubicBezTo>
                        <a:pt x="12963" y="2026"/>
                        <a:pt x="13052" y="1979"/>
                        <a:pt x="13103" y="1895"/>
                      </a:cubicBezTo>
                      <a:cubicBezTo>
                        <a:pt x="13171" y="1781"/>
                        <a:pt x="13125" y="1621"/>
                        <a:pt x="13011" y="1552"/>
                      </a:cubicBezTo>
                      <a:lnTo>
                        <a:pt x="12212" y="1142"/>
                      </a:lnTo>
                      <a:cubicBezTo>
                        <a:pt x="11939" y="1005"/>
                        <a:pt x="11687" y="845"/>
                        <a:pt x="11391" y="754"/>
                      </a:cubicBezTo>
                      <a:cubicBezTo>
                        <a:pt x="10843" y="548"/>
                        <a:pt x="10272" y="320"/>
                        <a:pt x="9679" y="229"/>
                      </a:cubicBezTo>
                      <a:cubicBezTo>
                        <a:pt x="9382" y="183"/>
                        <a:pt x="9085" y="69"/>
                        <a:pt x="8766" y="69"/>
                      </a:cubicBezTo>
                      <a:lnTo>
                        <a:pt x="7853"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0" name="Google Shape;4836;p49"/>
                <p:cNvSpPr/>
                <p:nvPr/>
              </p:nvSpPr>
              <p:spPr>
                <a:xfrm>
                  <a:off x="7128498" y="2160825"/>
                  <a:ext cx="188085" cy="64891"/>
                </a:xfrm>
                <a:custGeom>
                  <a:avLst/>
                  <a:ahLst/>
                  <a:rect l="l" t="t" r="r" b="b"/>
                  <a:pathLst>
                    <a:path w="10204" h="3520" extrusionOk="0">
                      <a:moveTo>
                        <a:pt x="6095" y="1"/>
                      </a:moveTo>
                      <a:cubicBezTo>
                        <a:pt x="5615" y="1"/>
                        <a:pt x="5136" y="24"/>
                        <a:pt x="4657" y="138"/>
                      </a:cubicBezTo>
                      <a:cubicBezTo>
                        <a:pt x="3721" y="343"/>
                        <a:pt x="2831" y="708"/>
                        <a:pt x="2032" y="1233"/>
                      </a:cubicBezTo>
                      <a:cubicBezTo>
                        <a:pt x="1256" y="1758"/>
                        <a:pt x="571" y="2420"/>
                        <a:pt x="46" y="3219"/>
                      </a:cubicBezTo>
                      <a:cubicBezTo>
                        <a:pt x="0" y="3288"/>
                        <a:pt x="0" y="3379"/>
                        <a:pt x="69" y="3447"/>
                      </a:cubicBezTo>
                      <a:cubicBezTo>
                        <a:pt x="106" y="3496"/>
                        <a:pt x="162" y="3519"/>
                        <a:pt x="217" y="3519"/>
                      </a:cubicBezTo>
                      <a:cubicBezTo>
                        <a:pt x="265" y="3519"/>
                        <a:pt x="311" y="3502"/>
                        <a:pt x="343" y="3470"/>
                      </a:cubicBezTo>
                      <a:lnTo>
                        <a:pt x="343" y="3447"/>
                      </a:lnTo>
                      <a:cubicBezTo>
                        <a:pt x="1005" y="2854"/>
                        <a:pt x="1690" y="2306"/>
                        <a:pt x="2443" y="1850"/>
                      </a:cubicBezTo>
                      <a:cubicBezTo>
                        <a:pt x="3173" y="1370"/>
                        <a:pt x="3972" y="1005"/>
                        <a:pt x="4817" y="823"/>
                      </a:cubicBezTo>
                      <a:cubicBezTo>
                        <a:pt x="5308" y="716"/>
                        <a:pt x="5807" y="656"/>
                        <a:pt x="6310" y="656"/>
                      </a:cubicBezTo>
                      <a:cubicBezTo>
                        <a:pt x="6671" y="656"/>
                        <a:pt x="7033" y="687"/>
                        <a:pt x="7396" y="754"/>
                      </a:cubicBezTo>
                      <a:cubicBezTo>
                        <a:pt x="7830" y="800"/>
                        <a:pt x="8240" y="960"/>
                        <a:pt x="8651" y="1096"/>
                      </a:cubicBezTo>
                      <a:cubicBezTo>
                        <a:pt x="9085" y="1233"/>
                        <a:pt x="9473" y="1439"/>
                        <a:pt x="9884" y="1599"/>
                      </a:cubicBezTo>
                      <a:lnTo>
                        <a:pt x="9907" y="1621"/>
                      </a:lnTo>
                      <a:cubicBezTo>
                        <a:pt x="9928" y="1627"/>
                        <a:pt x="9951" y="1630"/>
                        <a:pt x="9974" y="1630"/>
                      </a:cubicBezTo>
                      <a:cubicBezTo>
                        <a:pt x="10048" y="1630"/>
                        <a:pt x="10123" y="1600"/>
                        <a:pt x="10158" y="1530"/>
                      </a:cubicBezTo>
                      <a:cubicBezTo>
                        <a:pt x="10203" y="1439"/>
                        <a:pt x="10181" y="1325"/>
                        <a:pt x="10089" y="1256"/>
                      </a:cubicBezTo>
                      <a:cubicBezTo>
                        <a:pt x="9678" y="1051"/>
                        <a:pt x="9268" y="800"/>
                        <a:pt x="8834" y="617"/>
                      </a:cubicBezTo>
                      <a:cubicBezTo>
                        <a:pt x="8400" y="435"/>
                        <a:pt x="7967" y="252"/>
                        <a:pt x="7510" y="183"/>
                      </a:cubicBezTo>
                      <a:cubicBezTo>
                        <a:pt x="7031" y="47"/>
                        <a:pt x="6574" y="24"/>
                        <a:pt x="609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1" name="Google Shape;4837;p49"/>
                <p:cNvSpPr/>
                <p:nvPr/>
              </p:nvSpPr>
              <p:spPr>
                <a:xfrm>
                  <a:off x="7926665" y="1798324"/>
                  <a:ext cx="322716" cy="284083"/>
                </a:xfrm>
                <a:custGeom>
                  <a:avLst/>
                  <a:ahLst/>
                  <a:rect l="l" t="t" r="r" b="b"/>
                  <a:pathLst>
                    <a:path w="17508" h="15410" extrusionOk="0">
                      <a:moveTo>
                        <a:pt x="8709" y="1"/>
                      </a:moveTo>
                      <a:cubicBezTo>
                        <a:pt x="7575" y="1"/>
                        <a:pt x="6424" y="254"/>
                        <a:pt x="5341" y="789"/>
                      </a:cubicBezTo>
                      <a:cubicBezTo>
                        <a:pt x="1552" y="2661"/>
                        <a:pt x="0" y="7272"/>
                        <a:pt x="1895" y="11106"/>
                      </a:cubicBezTo>
                      <a:cubicBezTo>
                        <a:pt x="3231" y="13829"/>
                        <a:pt x="5965" y="15410"/>
                        <a:pt x="8798" y="15410"/>
                      </a:cubicBezTo>
                      <a:cubicBezTo>
                        <a:pt x="9933" y="15410"/>
                        <a:pt x="11083" y="15157"/>
                        <a:pt x="12166" y="14621"/>
                      </a:cubicBezTo>
                      <a:cubicBezTo>
                        <a:pt x="15955" y="12750"/>
                        <a:pt x="17507" y="8139"/>
                        <a:pt x="15613" y="4304"/>
                      </a:cubicBezTo>
                      <a:cubicBezTo>
                        <a:pt x="14276" y="1582"/>
                        <a:pt x="11542" y="1"/>
                        <a:pt x="870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2" name="Google Shape;4838;p49"/>
                <p:cNvSpPr/>
                <p:nvPr/>
              </p:nvSpPr>
              <p:spPr>
                <a:xfrm>
                  <a:off x="7977984" y="1888853"/>
                  <a:ext cx="243198" cy="193088"/>
                </a:xfrm>
                <a:custGeom>
                  <a:avLst/>
                  <a:ahLst/>
                  <a:rect l="l" t="t" r="r" b="b"/>
                  <a:pathLst>
                    <a:path w="13194" h="10474" extrusionOk="0">
                      <a:moveTo>
                        <a:pt x="7370" y="0"/>
                      </a:moveTo>
                      <a:cubicBezTo>
                        <a:pt x="6383" y="0"/>
                        <a:pt x="5348" y="231"/>
                        <a:pt x="4360" y="717"/>
                      </a:cubicBezTo>
                      <a:cubicBezTo>
                        <a:pt x="1393" y="2178"/>
                        <a:pt x="1" y="5397"/>
                        <a:pt x="1233" y="7884"/>
                      </a:cubicBezTo>
                      <a:cubicBezTo>
                        <a:pt x="2056" y="9545"/>
                        <a:pt x="3844" y="10473"/>
                        <a:pt x="5817" y="10473"/>
                      </a:cubicBezTo>
                      <a:cubicBezTo>
                        <a:pt x="6801" y="10473"/>
                        <a:pt x="7832" y="10242"/>
                        <a:pt x="8811" y="9756"/>
                      </a:cubicBezTo>
                      <a:cubicBezTo>
                        <a:pt x="11779" y="8295"/>
                        <a:pt x="13194" y="5077"/>
                        <a:pt x="11961" y="2589"/>
                      </a:cubicBezTo>
                      <a:cubicBezTo>
                        <a:pt x="11139" y="929"/>
                        <a:pt x="9351" y="0"/>
                        <a:pt x="737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3" name="Google Shape;4839;p49"/>
                <p:cNvSpPr/>
                <p:nvPr/>
              </p:nvSpPr>
              <p:spPr>
                <a:xfrm>
                  <a:off x="7970407" y="1890199"/>
                  <a:ext cx="235641" cy="98443"/>
                </a:xfrm>
                <a:custGeom>
                  <a:avLst/>
                  <a:ahLst/>
                  <a:rect l="l" t="t" r="r" b="b"/>
                  <a:pathLst>
                    <a:path w="12784" h="5340" extrusionOk="0">
                      <a:moveTo>
                        <a:pt x="8384" y="0"/>
                      </a:moveTo>
                      <a:cubicBezTo>
                        <a:pt x="7426" y="0"/>
                        <a:pt x="6454" y="143"/>
                        <a:pt x="5525" y="416"/>
                      </a:cubicBezTo>
                      <a:cubicBezTo>
                        <a:pt x="4931" y="576"/>
                        <a:pt x="4383" y="850"/>
                        <a:pt x="3836" y="1124"/>
                      </a:cubicBezTo>
                      <a:lnTo>
                        <a:pt x="3059" y="1603"/>
                      </a:lnTo>
                      <a:cubicBezTo>
                        <a:pt x="2786" y="1763"/>
                        <a:pt x="2580" y="1991"/>
                        <a:pt x="2352" y="2174"/>
                      </a:cubicBezTo>
                      <a:cubicBezTo>
                        <a:pt x="1873" y="2539"/>
                        <a:pt x="1485" y="3018"/>
                        <a:pt x="1097" y="3475"/>
                      </a:cubicBezTo>
                      <a:cubicBezTo>
                        <a:pt x="891" y="3680"/>
                        <a:pt x="754" y="3954"/>
                        <a:pt x="572" y="4205"/>
                      </a:cubicBezTo>
                      <a:lnTo>
                        <a:pt x="69" y="4958"/>
                      </a:lnTo>
                      <a:cubicBezTo>
                        <a:pt x="1" y="5072"/>
                        <a:pt x="24" y="5232"/>
                        <a:pt x="161" y="5301"/>
                      </a:cubicBezTo>
                      <a:cubicBezTo>
                        <a:pt x="195" y="5326"/>
                        <a:pt x="239" y="5339"/>
                        <a:pt x="284" y="5339"/>
                      </a:cubicBezTo>
                      <a:cubicBezTo>
                        <a:pt x="359" y="5339"/>
                        <a:pt x="437" y="5304"/>
                        <a:pt x="480" y="5232"/>
                      </a:cubicBezTo>
                      <a:lnTo>
                        <a:pt x="503" y="5209"/>
                      </a:lnTo>
                      <a:lnTo>
                        <a:pt x="1005" y="4525"/>
                      </a:lnTo>
                      <a:cubicBezTo>
                        <a:pt x="1188" y="4296"/>
                        <a:pt x="1325" y="4045"/>
                        <a:pt x="1530" y="3840"/>
                      </a:cubicBezTo>
                      <a:cubicBezTo>
                        <a:pt x="1941" y="3452"/>
                        <a:pt x="2306" y="2995"/>
                        <a:pt x="2763" y="2676"/>
                      </a:cubicBezTo>
                      <a:cubicBezTo>
                        <a:pt x="3630" y="1945"/>
                        <a:pt x="4657" y="1420"/>
                        <a:pt x="5730" y="1101"/>
                      </a:cubicBezTo>
                      <a:cubicBezTo>
                        <a:pt x="6583" y="847"/>
                        <a:pt x="7478" y="737"/>
                        <a:pt x="8372" y="737"/>
                      </a:cubicBezTo>
                      <a:cubicBezTo>
                        <a:pt x="8602" y="737"/>
                        <a:pt x="8833" y="744"/>
                        <a:pt x="9063" y="758"/>
                      </a:cubicBezTo>
                      <a:cubicBezTo>
                        <a:pt x="10204" y="827"/>
                        <a:pt x="11345" y="1032"/>
                        <a:pt x="12418" y="1375"/>
                      </a:cubicBezTo>
                      <a:lnTo>
                        <a:pt x="12418" y="1398"/>
                      </a:lnTo>
                      <a:cubicBezTo>
                        <a:pt x="12436" y="1401"/>
                        <a:pt x="12453" y="1402"/>
                        <a:pt x="12471" y="1402"/>
                      </a:cubicBezTo>
                      <a:cubicBezTo>
                        <a:pt x="12589" y="1402"/>
                        <a:pt x="12698" y="1337"/>
                        <a:pt x="12737" y="1238"/>
                      </a:cubicBezTo>
                      <a:cubicBezTo>
                        <a:pt x="12783" y="1101"/>
                        <a:pt x="12715" y="987"/>
                        <a:pt x="12600" y="918"/>
                      </a:cubicBezTo>
                      <a:cubicBezTo>
                        <a:pt x="12053" y="667"/>
                        <a:pt x="11482" y="462"/>
                        <a:pt x="10911" y="325"/>
                      </a:cubicBezTo>
                      <a:cubicBezTo>
                        <a:pt x="10318" y="165"/>
                        <a:pt x="9724" y="74"/>
                        <a:pt x="9108" y="28"/>
                      </a:cubicBezTo>
                      <a:cubicBezTo>
                        <a:pt x="8868" y="10"/>
                        <a:pt x="8627" y="0"/>
                        <a:pt x="838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4" name="Google Shape;4840;p49"/>
                <p:cNvSpPr/>
                <p:nvPr/>
              </p:nvSpPr>
              <p:spPr>
                <a:xfrm>
                  <a:off x="7944748" y="1962293"/>
                  <a:ext cx="182611" cy="77814"/>
                </a:xfrm>
                <a:custGeom>
                  <a:avLst/>
                  <a:ahLst/>
                  <a:rect l="l" t="t" r="r" b="b"/>
                  <a:pathLst>
                    <a:path w="9907" h="4221" extrusionOk="0">
                      <a:moveTo>
                        <a:pt x="6554" y="1"/>
                      </a:moveTo>
                      <a:cubicBezTo>
                        <a:pt x="5778" y="1"/>
                        <a:pt x="5009" y="118"/>
                        <a:pt x="4269" y="340"/>
                      </a:cubicBezTo>
                      <a:cubicBezTo>
                        <a:pt x="3812" y="454"/>
                        <a:pt x="3379" y="682"/>
                        <a:pt x="2945" y="888"/>
                      </a:cubicBezTo>
                      <a:cubicBezTo>
                        <a:pt x="2557" y="1139"/>
                        <a:pt x="2146" y="1390"/>
                        <a:pt x="1804" y="1732"/>
                      </a:cubicBezTo>
                      <a:cubicBezTo>
                        <a:pt x="1416" y="2029"/>
                        <a:pt x="1142" y="2394"/>
                        <a:pt x="822" y="2759"/>
                      </a:cubicBezTo>
                      <a:cubicBezTo>
                        <a:pt x="548" y="3124"/>
                        <a:pt x="320" y="3535"/>
                        <a:pt x="69" y="3923"/>
                      </a:cubicBezTo>
                      <a:cubicBezTo>
                        <a:pt x="1" y="4015"/>
                        <a:pt x="23" y="4129"/>
                        <a:pt x="115" y="4197"/>
                      </a:cubicBezTo>
                      <a:cubicBezTo>
                        <a:pt x="147" y="4213"/>
                        <a:pt x="182" y="4221"/>
                        <a:pt x="216" y="4221"/>
                      </a:cubicBezTo>
                      <a:cubicBezTo>
                        <a:pt x="278" y="4221"/>
                        <a:pt x="336" y="4196"/>
                        <a:pt x="366" y="4152"/>
                      </a:cubicBezTo>
                      <a:lnTo>
                        <a:pt x="389" y="4129"/>
                      </a:lnTo>
                      <a:cubicBezTo>
                        <a:pt x="685" y="3786"/>
                        <a:pt x="914" y="3398"/>
                        <a:pt x="1233" y="3079"/>
                      </a:cubicBezTo>
                      <a:cubicBezTo>
                        <a:pt x="1530" y="2782"/>
                        <a:pt x="1827" y="2440"/>
                        <a:pt x="2192" y="2189"/>
                      </a:cubicBezTo>
                      <a:cubicBezTo>
                        <a:pt x="2854" y="1641"/>
                        <a:pt x="3653" y="1253"/>
                        <a:pt x="4474" y="1002"/>
                      </a:cubicBezTo>
                      <a:cubicBezTo>
                        <a:pt x="5115" y="806"/>
                        <a:pt x="5784" y="735"/>
                        <a:pt x="6459" y="735"/>
                      </a:cubicBezTo>
                      <a:cubicBezTo>
                        <a:pt x="6649" y="735"/>
                        <a:pt x="6840" y="741"/>
                        <a:pt x="7031" y="751"/>
                      </a:cubicBezTo>
                      <a:cubicBezTo>
                        <a:pt x="7898" y="796"/>
                        <a:pt x="8788" y="933"/>
                        <a:pt x="9633" y="1161"/>
                      </a:cubicBezTo>
                      <a:lnTo>
                        <a:pt x="9656" y="1161"/>
                      </a:lnTo>
                      <a:cubicBezTo>
                        <a:pt x="9668" y="1164"/>
                        <a:pt x="9680" y="1166"/>
                        <a:pt x="9693" y="1166"/>
                      </a:cubicBezTo>
                      <a:cubicBezTo>
                        <a:pt x="9775" y="1166"/>
                        <a:pt x="9864" y="1104"/>
                        <a:pt x="9884" y="1024"/>
                      </a:cubicBezTo>
                      <a:cubicBezTo>
                        <a:pt x="9907" y="933"/>
                        <a:pt x="9861" y="842"/>
                        <a:pt x="9793" y="796"/>
                      </a:cubicBezTo>
                      <a:cubicBezTo>
                        <a:pt x="8948" y="340"/>
                        <a:pt x="8035" y="111"/>
                        <a:pt x="7099" y="20"/>
                      </a:cubicBezTo>
                      <a:cubicBezTo>
                        <a:pt x="6917" y="7"/>
                        <a:pt x="6735" y="1"/>
                        <a:pt x="655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5" name="Google Shape;4841;p49"/>
                <p:cNvSpPr/>
                <p:nvPr/>
              </p:nvSpPr>
              <p:spPr>
                <a:xfrm>
                  <a:off x="7122599" y="1431731"/>
                  <a:ext cx="958859" cy="945255"/>
                </a:xfrm>
                <a:custGeom>
                  <a:avLst/>
                  <a:ahLst/>
                  <a:rect l="l" t="t" r="r" b="b"/>
                  <a:pathLst>
                    <a:path w="52020" h="51275" extrusionOk="0">
                      <a:moveTo>
                        <a:pt x="25943" y="1"/>
                      </a:moveTo>
                      <a:cubicBezTo>
                        <a:pt x="25101" y="1"/>
                        <a:pt x="24252" y="45"/>
                        <a:pt x="23397" y="134"/>
                      </a:cubicBezTo>
                      <a:cubicBezTo>
                        <a:pt x="9839" y="1526"/>
                        <a:pt x="1" y="13874"/>
                        <a:pt x="1439" y="27729"/>
                      </a:cubicBezTo>
                      <a:cubicBezTo>
                        <a:pt x="2764" y="40683"/>
                        <a:pt x="11836" y="51274"/>
                        <a:pt x="26030" y="51274"/>
                      </a:cubicBezTo>
                      <a:cubicBezTo>
                        <a:pt x="26993" y="51274"/>
                        <a:pt x="27980" y="51225"/>
                        <a:pt x="28989" y="51125"/>
                      </a:cubicBezTo>
                      <a:cubicBezTo>
                        <a:pt x="45971" y="49459"/>
                        <a:pt x="52020" y="36449"/>
                        <a:pt x="50582" y="22617"/>
                      </a:cubicBezTo>
                      <a:cubicBezTo>
                        <a:pt x="49234" y="9655"/>
                        <a:pt x="38467" y="1"/>
                        <a:pt x="259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6" name="Google Shape;4842;p49"/>
                <p:cNvSpPr/>
                <p:nvPr/>
              </p:nvSpPr>
              <p:spPr>
                <a:xfrm>
                  <a:off x="7303099" y="1631941"/>
                  <a:ext cx="648363" cy="197365"/>
                </a:xfrm>
                <a:custGeom>
                  <a:avLst/>
                  <a:ahLst/>
                  <a:rect l="l" t="t" r="r" b="b"/>
                  <a:pathLst>
                    <a:path w="35175" h="10706" extrusionOk="0">
                      <a:moveTo>
                        <a:pt x="229" y="1"/>
                      </a:moveTo>
                      <a:lnTo>
                        <a:pt x="1" y="115"/>
                      </a:lnTo>
                      <a:cubicBezTo>
                        <a:pt x="1713" y="3904"/>
                        <a:pt x="5365" y="7008"/>
                        <a:pt x="10569" y="9108"/>
                      </a:cubicBezTo>
                      <a:cubicBezTo>
                        <a:pt x="11122" y="9320"/>
                        <a:pt x="11670" y="9429"/>
                        <a:pt x="12195" y="9429"/>
                      </a:cubicBezTo>
                      <a:cubicBezTo>
                        <a:pt x="12796" y="9429"/>
                        <a:pt x="13367" y="9286"/>
                        <a:pt x="13879" y="8994"/>
                      </a:cubicBezTo>
                      <a:cubicBezTo>
                        <a:pt x="14837" y="8469"/>
                        <a:pt x="15454" y="7259"/>
                        <a:pt x="15431" y="5935"/>
                      </a:cubicBezTo>
                      <a:cubicBezTo>
                        <a:pt x="15431" y="5684"/>
                        <a:pt x="15408" y="5456"/>
                        <a:pt x="15385" y="5228"/>
                      </a:cubicBezTo>
                      <a:lnTo>
                        <a:pt x="15385" y="5228"/>
                      </a:lnTo>
                      <a:cubicBezTo>
                        <a:pt x="15636" y="5798"/>
                        <a:pt x="15933" y="6392"/>
                        <a:pt x="16275" y="6939"/>
                      </a:cubicBezTo>
                      <a:cubicBezTo>
                        <a:pt x="17188" y="8446"/>
                        <a:pt x="18375" y="9564"/>
                        <a:pt x="19676" y="10181"/>
                      </a:cubicBezTo>
                      <a:cubicBezTo>
                        <a:pt x="20430" y="10523"/>
                        <a:pt x="21229" y="10706"/>
                        <a:pt x="21982" y="10706"/>
                      </a:cubicBezTo>
                      <a:cubicBezTo>
                        <a:pt x="22826" y="10706"/>
                        <a:pt x="23648" y="10500"/>
                        <a:pt x="24333" y="10066"/>
                      </a:cubicBezTo>
                      <a:cubicBezTo>
                        <a:pt x="25497" y="9359"/>
                        <a:pt x="26204" y="8012"/>
                        <a:pt x="26136" y="6734"/>
                      </a:cubicBezTo>
                      <a:lnTo>
                        <a:pt x="26136" y="6734"/>
                      </a:lnTo>
                      <a:cubicBezTo>
                        <a:pt x="27026" y="8263"/>
                        <a:pt x="28418" y="9473"/>
                        <a:pt x="30062" y="10158"/>
                      </a:cubicBezTo>
                      <a:cubicBezTo>
                        <a:pt x="30559" y="10351"/>
                        <a:pt x="31325" y="10595"/>
                        <a:pt x="32150" y="10595"/>
                      </a:cubicBezTo>
                      <a:cubicBezTo>
                        <a:pt x="32688" y="10595"/>
                        <a:pt x="33251" y="10492"/>
                        <a:pt x="33782" y="10203"/>
                      </a:cubicBezTo>
                      <a:cubicBezTo>
                        <a:pt x="34399" y="9861"/>
                        <a:pt x="34901" y="9199"/>
                        <a:pt x="35038" y="8469"/>
                      </a:cubicBezTo>
                      <a:cubicBezTo>
                        <a:pt x="35175" y="7875"/>
                        <a:pt x="35061" y="7305"/>
                        <a:pt x="34718" y="6871"/>
                      </a:cubicBezTo>
                      <a:lnTo>
                        <a:pt x="34536" y="7031"/>
                      </a:lnTo>
                      <a:cubicBezTo>
                        <a:pt x="34810" y="7396"/>
                        <a:pt x="34901" y="7898"/>
                        <a:pt x="34810" y="8423"/>
                      </a:cubicBezTo>
                      <a:cubicBezTo>
                        <a:pt x="34673" y="9085"/>
                        <a:pt x="34216" y="9678"/>
                        <a:pt x="33645" y="9998"/>
                      </a:cubicBezTo>
                      <a:cubicBezTo>
                        <a:pt x="33163" y="10257"/>
                        <a:pt x="32641" y="10352"/>
                        <a:pt x="32139" y="10352"/>
                      </a:cubicBezTo>
                      <a:cubicBezTo>
                        <a:pt x="31359" y="10352"/>
                        <a:pt x="30625" y="10124"/>
                        <a:pt x="30153" y="9930"/>
                      </a:cubicBezTo>
                      <a:cubicBezTo>
                        <a:pt x="28304" y="9176"/>
                        <a:pt x="26798" y="7693"/>
                        <a:pt x="25976" y="5867"/>
                      </a:cubicBezTo>
                      <a:lnTo>
                        <a:pt x="25748" y="5958"/>
                      </a:lnTo>
                      <a:cubicBezTo>
                        <a:pt x="26227" y="7327"/>
                        <a:pt x="25542" y="9039"/>
                        <a:pt x="24196" y="9861"/>
                      </a:cubicBezTo>
                      <a:cubicBezTo>
                        <a:pt x="23555" y="10253"/>
                        <a:pt x="22791" y="10447"/>
                        <a:pt x="21996" y="10447"/>
                      </a:cubicBezTo>
                      <a:cubicBezTo>
                        <a:pt x="21263" y="10447"/>
                        <a:pt x="20503" y="10281"/>
                        <a:pt x="19791" y="9952"/>
                      </a:cubicBezTo>
                      <a:cubicBezTo>
                        <a:pt x="18535" y="9359"/>
                        <a:pt x="17394" y="8286"/>
                        <a:pt x="16481" y="6802"/>
                      </a:cubicBezTo>
                      <a:cubicBezTo>
                        <a:pt x="15819" y="5730"/>
                        <a:pt x="15340" y="4566"/>
                        <a:pt x="14906" y="3401"/>
                      </a:cubicBezTo>
                      <a:cubicBezTo>
                        <a:pt x="14792" y="3105"/>
                        <a:pt x="14678" y="2808"/>
                        <a:pt x="14586" y="2511"/>
                      </a:cubicBezTo>
                      <a:lnTo>
                        <a:pt x="14335" y="2603"/>
                      </a:lnTo>
                      <a:cubicBezTo>
                        <a:pt x="14449" y="2899"/>
                        <a:pt x="14564" y="3219"/>
                        <a:pt x="14678" y="3516"/>
                      </a:cubicBezTo>
                      <a:cubicBezTo>
                        <a:pt x="14952" y="4292"/>
                        <a:pt x="15180" y="5091"/>
                        <a:pt x="15180" y="5935"/>
                      </a:cubicBezTo>
                      <a:cubicBezTo>
                        <a:pt x="15203" y="7168"/>
                        <a:pt x="14632" y="8286"/>
                        <a:pt x="13765" y="8788"/>
                      </a:cubicBezTo>
                      <a:cubicBezTo>
                        <a:pt x="13292" y="9055"/>
                        <a:pt x="12762" y="9186"/>
                        <a:pt x="12202" y="9186"/>
                      </a:cubicBezTo>
                      <a:cubicBezTo>
                        <a:pt x="11706" y="9186"/>
                        <a:pt x="11185" y="9083"/>
                        <a:pt x="10660" y="8880"/>
                      </a:cubicBezTo>
                      <a:cubicBezTo>
                        <a:pt x="5525" y="6802"/>
                        <a:pt x="1918" y="3744"/>
                        <a:pt x="22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7" name="Google Shape;4843;p49"/>
                <p:cNvSpPr/>
                <p:nvPr/>
              </p:nvSpPr>
              <p:spPr>
                <a:xfrm>
                  <a:off x="7316998" y="2110335"/>
                  <a:ext cx="304192" cy="193586"/>
                </a:xfrm>
                <a:custGeom>
                  <a:avLst/>
                  <a:ahLst/>
                  <a:rect l="l" t="t" r="r" b="b"/>
                  <a:pathLst>
                    <a:path w="16503" h="10501" extrusionOk="0">
                      <a:moveTo>
                        <a:pt x="16366" y="4885"/>
                      </a:moveTo>
                      <a:cubicBezTo>
                        <a:pt x="16503" y="7670"/>
                        <a:pt x="12965" y="10112"/>
                        <a:pt x="8468" y="10295"/>
                      </a:cubicBezTo>
                      <a:cubicBezTo>
                        <a:pt x="3972" y="10500"/>
                        <a:pt x="228" y="8401"/>
                        <a:pt x="114" y="5593"/>
                      </a:cubicBezTo>
                      <a:cubicBezTo>
                        <a:pt x="0" y="2808"/>
                        <a:pt x="3538" y="389"/>
                        <a:pt x="8012" y="183"/>
                      </a:cubicBezTo>
                      <a:cubicBezTo>
                        <a:pt x="12508" y="1"/>
                        <a:pt x="16252" y="2101"/>
                        <a:pt x="16366" y="4885"/>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8" name="Google Shape;4844;p49"/>
                <p:cNvSpPr/>
                <p:nvPr/>
              </p:nvSpPr>
              <p:spPr>
                <a:xfrm>
                  <a:off x="7722165" y="1999234"/>
                  <a:ext cx="317260" cy="202896"/>
                </a:xfrm>
                <a:custGeom>
                  <a:avLst/>
                  <a:ahLst/>
                  <a:rect l="l" t="t" r="r" b="b"/>
                  <a:pathLst>
                    <a:path w="17212" h="11006" extrusionOk="0">
                      <a:moveTo>
                        <a:pt x="10943" y="0"/>
                      </a:moveTo>
                      <a:cubicBezTo>
                        <a:pt x="9672" y="0"/>
                        <a:pt x="8285" y="236"/>
                        <a:pt x="6894" y="732"/>
                      </a:cubicBezTo>
                      <a:cubicBezTo>
                        <a:pt x="2672" y="2262"/>
                        <a:pt x="1" y="5640"/>
                        <a:pt x="960" y="8265"/>
                      </a:cubicBezTo>
                      <a:cubicBezTo>
                        <a:pt x="1603" y="10025"/>
                        <a:pt x="3694" y="11006"/>
                        <a:pt x="6282" y="11006"/>
                      </a:cubicBezTo>
                      <a:cubicBezTo>
                        <a:pt x="7553" y="11006"/>
                        <a:pt x="8943" y="10769"/>
                        <a:pt x="10341" y="10273"/>
                      </a:cubicBezTo>
                      <a:cubicBezTo>
                        <a:pt x="14564" y="8744"/>
                        <a:pt x="17211" y="5366"/>
                        <a:pt x="16275" y="2741"/>
                      </a:cubicBezTo>
                      <a:cubicBezTo>
                        <a:pt x="15632" y="980"/>
                        <a:pt x="13531" y="0"/>
                        <a:pt x="1094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79" name="Google Shape;4845;p49"/>
                <p:cNvSpPr/>
                <p:nvPr/>
              </p:nvSpPr>
              <p:spPr>
                <a:xfrm>
                  <a:off x="7331302" y="1942882"/>
                  <a:ext cx="202813" cy="205366"/>
                </a:xfrm>
                <a:custGeom>
                  <a:avLst/>
                  <a:ahLst/>
                  <a:rect l="l" t="t" r="r" b="b"/>
                  <a:pathLst>
                    <a:path w="11003" h="11140" extrusionOk="0">
                      <a:moveTo>
                        <a:pt x="5501" y="0"/>
                      </a:moveTo>
                      <a:cubicBezTo>
                        <a:pt x="2465" y="0"/>
                        <a:pt x="0" y="2511"/>
                        <a:pt x="0" y="5570"/>
                      </a:cubicBezTo>
                      <a:cubicBezTo>
                        <a:pt x="0" y="8651"/>
                        <a:pt x="2465" y="11139"/>
                        <a:pt x="5501" y="11139"/>
                      </a:cubicBezTo>
                      <a:cubicBezTo>
                        <a:pt x="8537" y="11139"/>
                        <a:pt x="11002" y="8651"/>
                        <a:pt x="11002" y="5570"/>
                      </a:cubicBezTo>
                      <a:cubicBezTo>
                        <a:pt x="11002" y="2511"/>
                        <a:pt x="8537" y="0"/>
                        <a:pt x="550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0" name="Google Shape;4846;p49"/>
                <p:cNvSpPr/>
                <p:nvPr/>
              </p:nvSpPr>
              <p:spPr>
                <a:xfrm>
                  <a:off x="7331302" y="1942882"/>
                  <a:ext cx="202813" cy="205366"/>
                </a:xfrm>
                <a:custGeom>
                  <a:avLst/>
                  <a:ahLst/>
                  <a:rect l="l" t="t" r="r" b="b"/>
                  <a:pathLst>
                    <a:path w="11003" h="11140" fill="none" extrusionOk="0">
                      <a:moveTo>
                        <a:pt x="11002" y="5570"/>
                      </a:moveTo>
                      <a:cubicBezTo>
                        <a:pt x="11002" y="8651"/>
                        <a:pt x="8537" y="11139"/>
                        <a:pt x="5501" y="11139"/>
                      </a:cubicBezTo>
                      <a:cubicBezTo>
                        <a:pt x="2465" y="11139"/>
                        <a:pt x="0" y="8651"/>
                        <a:pt x="0" y="5570"/>
                      </a:cubicBezTo>
                      <a:cubicBezTo>
                        <a:pt x="0" y="2511"/>
                        <a:pt x="2465" y="0"/>
                        <a:pt x="5501" y="0"/>
                      </a:cubicBezTo>
                      <a:cubicBezTo>
                        <a:pt x="8537" y="0"/>
                        <a:pt x="11002" y="2511"/>
                        <a:pt x="11002" y="5570"/>
                      </a:cubicBezTo>
                      <a:close/>
                    </a:path>
                  </a:pathLst>
                </a:custGeom>
                <a:solidFill>
                  <a:schemeClr val="dk2"/>
                </a:solidFill>
                <a:ln w="9700"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1" name="Google Shape;4847;p49"/>
                <p:cNvSpPr/>
                <p:nvPr/>
              </p:nvSpPr>
              <p:spPr>
                <a:xfrm>
                  <a:off x="7334657" y="1951712"/>
                  <a:ext cx="201983" cy="203688"/>
                </a:xfrm>
                <a:custGeom>
                  <a:avLst/>
                  <a:ahLst/>
                  <a:rect l="l" t="t" r="r" b="b"/>
                  <a:pathLst>
                    <a:path w="10958" h="11049" extrusionOk="0">
                      <a:moveTo>
                        <a:pt x="5479" y="1"/>
                      </a:moveTo>
                      <a:cubicBezTo>
                        <a:pt x="2443" y="1"/>
                        <a:pt x="1" y="2489"/>
                        <a:pt x="1" y="5524"/>
                      </a:cubicBezTo>
                      <a:cubicBezTo>
                        <a:pt x="1" y="8583"/>
                        <a:pt x="2443" y="11048"/>
                        <a:pt x="5479" y="11048"/>
                      </a:cubicBezTo>
                      <a:cubicBezTo>
                        <a:pt x="8492" y="11048"/>
                        <a:pt x="10957" y="8583"/>
                        <a:pt x="10957" y="5524"/>
                      </a:cubicBezTo>
                      <a:cubicBezTo>
                        <a:pt x="10957" y="2489"/>
                        <a:pt x="8492" y="1"/>
                        <a:pt x="547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2" name="Google Shape;4848;p49"/>
                <p:cNvSpPr/>
                <p:nvPr/>
              </p:nvSpPr>
              <p:spPr>
                <a:xfrm>
                  <a:off x="7370012" y="1987474"/>
                  <a:ext cx="131276" cy="132566"/>
                </a:xfrm>
                <a:custGeom>
                  <a:avLst/>
                  <a:ahLst/>
                  <a:rect l="l" t="t" r="r" b="b"/>
                  <a:pathLst>
                    <a:path w="7122" h="7191" extrusionOk="0">
                      <a:moveTo>
                        <a:pt x="3561" y="1"/>
                      </a:moveTo>
                      <a:cubicBezTo>
                        <a:pt x="1598" y="1"/>
                        <a:pt x="0" y="1599"/>
                        <a:pt x="0" y="3584"/>
                      </a:cubicBezTo>
                      <a:cubicBezTo>
                        <a:pt x="0" y="5570"/>
                        <a:pt x="1598" y="7191"/>
                        <a:pt x="3561" y="7191"/>
                      </a:cubicBezTo>
                      <a:cubicBezTo>
                        <a:pt x="5524" y="7191"/>
                        <a:pt x="7122" y="5570"/>
                        <a:pt x="7122" y="3584"/>
                      </a:cubicBezTo>
                      <a:cubicBezTo>
                        <a:pt x="7122" y="1599"/>
                        <a:pt x="5524" y="1"/>
                        <a:pt x="356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3" name="Google Shape;4849;p49"/>
                <p:cNvSpPr/>
                <p:nvPr/>
              </p:nvSpPr>
              <p:spPr>
                <a:xfrm>
                  <a:off x="7354436" y="2032083"/>
                  <a:ext cx="47556" cy="32003"/>
                </a:xfrm>
                <a:custGeom>
                  <a:avLst/>
                  <a:ahLst/>
                  <a:rect l="l" t="t" r="r" b="b"/>
                  <a:pathLst>
                    <a:path w="2580" h="1736" extrusionOk="0">
                      <a:moveTo>
                        <a:pt x="1279" y="0"/>
                      </a:moveTo>
                      <a:cubicBezTo>
                        <a:pt x="571" y="0"/>
                        <a:pt x="1" y="388"/>
                        <a:pt x="1" y="868"/>
                      </a:cubicBezTo>
                      <a:cubicBezTo>
                        <a:pt x="1" y="1347"/>
                        <a:pt x="571" y="1735"/>
                        <a:pt x="1279" y="1735"/>
                      </a:cubicBezTo>
                      <a:cubicBezTo>
                        <a:pt x="1986" y="1735"/>
                        <a:pt x="2580" y="1347"/>
                        <a:pt x="2580" y="868"/>
                      </a:cubicBezTo>
                      <a:cubicBezTo>
                        <a:pt x="2580" y="388"/>
                        <a:pt x="1986" y="0"/>
                        <a:pt x="127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4" name="Google Shape;4850;p49"/>
                <p:cNvSpPr/>
                <p:nvPr/>
              </p:nvSpPr>
              <p:spPr>
                <a:xfrm>
                  <a:off x="7720487" y="1835800"/>
                  <a:ext cx="230572" cy="204758"/>
                </a:xfrm>
                <a:custGeom>
                  <a:avLst/>
                  <a:ahLst/>
                  <a:rect l="l" t="t" r="r" b="b"/>
                  <a:pathLst>
                    <a:path w="12509" h="11107" extrusionOk="0">
                      <a:moveTo>
                        <a:pt x="6214" y="1"/>
                      </a:moveTo>
                      <a:cubicBezTo>
                        <a:pt x="5534" y="1"/>
                        <a:pt x="4844" y="129"/>
                        <a:pt x="4178" y="400"/>
                      </a:cubicBezTo>
                      <a:cubicBezTo>
                        <a:pt x="1347" y="1541"/>
                        <a:pt x="1" y="4759"/>
                        <a:pt x="1142" y="7613"/>
                      </a:cubicBezTo>
                      <a:cubicBezTo>
                        <a:pt x="2031" y="9792"/>
                        <a:pt x="4120" y="11106"/>
                        <a:pt x="6308" y="11106"/>
                      </a:cubicBezTo>
                      <a:cubicBezTo>
                        <a:pt x="6984" y="11106"/>
                        <a:pt x="7669" y="10981"/>
                        <a:pt x="8332" y="10717"/>
                      </a:cubicBezTo>
                      <a:cubicBezTo>
                        <a:pt x="11162" y="9576"/>
                        <a:pt x="12509" y="6334"/>
                        <a:pt x="11368" y="3481"/>
                      </a:cubicBezTo>
                      <a:cubicBezTo>
                        <a:pt x="10480" y="1323"/>
                        <a:pt x="8398" y="1"/>
                        <a:pt x="621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5" name="Google Shape;4851;p49"/>
                <p:cNvSpPr/>
                <p:nvPr/>
              </p:nvSpPr>
              <p:spPr>
                <a:xfrm>
                  <a:off x="7720487" y="1822122"/>
                  <a:ext cx="230572" cy="231875"/>
                </a:xfrm>
                <a:custGeom>
                  <a:avLst/>
                  <a:ahLst/>
                  <a:rect l="l" t="t" r="r" b="b"/>
                  <a:pathLst>
                    <a:path w="12509" h="12578" fill="none" extrusionOk="0">
                      <a:moveTo>
                        <a:pt x="1142" y="8355"/>
                      </a:moveTo>
                      <a:cubicBezTo>
                        <a:pt x="2306" y="11208"/>
                        <a:pt x="5524" y="12577"/>
                        <a:pt x="8332" y="11459"/>
                      </a:cubicBezTo>
                      <a:cubicBezTo>
                        <a:pt x="11162" y="10318"/>
                        <a:pt x="12509" y="7076"/>
                        <a:pt x="11368" y="4223"/>
                      </a:cubicBezTo>
                      <a:cubicBezTo>
                        <a:pt x="10204" y="1393"/>
                        <a:pt x="6985" y="1"/>
                        <a:pt x="4178" y="1142"/>
                      </a:cubicBezTo>
                      <a:cubicBezTo>
                        <a:pt x="1347" y="2283"/>
                        <a:pt x="1" y="5501"/>
                        <a:pt x="1142" y="8355"/>
                      </a:cubicBezTo>
                      <a:close/>
                    </a:path>
                  </a:pathLst>
                </a:custGeom>
                <a:solidFill>
                  <a:schemeClr val="dk2"/>
                </a:solidFill>
                <a:ln w="9700"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6" name="Google Shape;4852;p49"/>
                <p:cNvSpPr/>
                <p:nvPr/>
              </p:nvSpPr>
              <p:spPr>
                <a:xfrm>
                  <a:off x="7721335" y="1844814"/>
                  <a:ext cx="229319" cy="203744"/>
                </a:xfrm>
                <a:custGeom>
                  <a:avLst/>
                  <a:ahLst/>
                  <a:rect l="l" t="t" r="r" b="b"/>
                  <a:pathLst>
                    <a:path w="12441" h="11052" extrusionOk="0">
                      <a:moveTo>
                        <a:pt x="6178" y="0"/>
                      </a:moveTo>
                      <a:cubicBezTo>
                        <a:pt x="5503" y="0"/>
                        <a:pt x="4818" y="126"/>
                        <a:pt x="4155" y="390"/>
                      </a:cubicBezTo>
                      <a:cubicBezTo>
                        <a:pt x="1347" y="1531"/>
                        <a:pt x="0" y="4750"/>
                        <a:pt x="1142" y="7580"/>
                      </a:cubicBezTo>
                      <a:cubicBezTo>
                        <a:pt x="2013" y="9742"/>
                        <a:pt x="4096" y="11051"/>
                        <a:pt x="6272" y="11051"/>
                      </a:cubicBezTo>
                      <a:cubicBezTo>
                        <a:pt x="6946" y="11051"/>
                        <a:pt x="7628" y="10926"/>
                        <a:pt x="8286" y="10662"/>
                      </a:cubicBezTo>
                      <a:cubicBezTo>
                        <a:pt x="11093" y="9520"/>
                        <a:pt x="12440" y="6302"/>
                        <a:pt x="11299" y="3472"/>
                      </a:cubicBezTo>
                      <a:cubicBezTo>
                        <a:pt x="10427" y="1310"/>
                        <a:pt x="8358" y="0"/>
                        <a:pt x="617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7" name="Google Shape;4853;p49"/>
                <p:cNvSpPr/>
                <p:nvPr/>
              </p:nvSpPr>
              <p:spPr>
                <a:xfrm>
                  <a:off x="7761723" y="1880539"/>
                  <a:ext cx="148953" cy="132290"/>
                </a:xfrm>
                <a:custGeom>
                  <a:avLst/>
                  <a:ahLst/>
                  <a:rect l="l" t="t" r="r" b="b"/>
                  <a:pathLst>
                    <a:path w="8081" h="7176" extrusionOk="0">
                      <a:moveTo>
                        <a:pt x="4012" y="0"/>
                      </a:moveTo>
                      <a:cubicBezTo>
                        <a:pt x="3573" y="0"/>
                        <a:pt x="3126" y="82"/>
                        <a:pt x="2694" y="255"/>
                      </a:cubicBezTo>
                      <a:cubicBezTo>
                        <a:pt x="868" y="986"/>
                        <a:pt x="1" y="3086"/>
                        <a:pt x="731" y="4912"/>
                      </a:cubicBezTo>
                      <a:cubicBezTo>
                        <a:pt x="1306" y="6323"/>
                        <a:pt x="2652" y="7175"/>
                        <a:pt x="4069" y="7175"/>
                      </a:cubicBezTo>
                      <a:cubicBezTo>
                        <a:pt x="4508" y="7175"/>
                        <a:pt x="4955" y="7093"/>
                        <a:pt x="5387" y="6920"/>
                      </a:cubicBezTo>
                      <a:cubicBezTo>
                        <a:pt x="7191" y="6190"/>
                        <a:pt x="8081" y="4090"/>
                        <a:pt x="7327" y="2264"/>
                      </a:cubicBezTo>
                      <a:cubicBezTo>
                        <a:pt x="6770" y="853"/>
                        <a:pt x="5428" y="0"/>
                        <a:pt x="401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8" name="Google Shape;4854;p49"/>
                <p:cNvSpPr/>
                <p:nvPr/>
              </p:nvSpPr>
              <p:spPr>
                <a:xfrm>
                  <a:off x="7862277" y="1902697"/>
                  <a:ext cx="50505" cy="34492"/>
                </a:xfrm>
                <a:custGeom>
                  <a:avLst/>
                  <a:ahLst/>
                  <a:rect l="l" t="t" r="r" b="b"/>
                  <a:pathLst>
                    <a:path w="2740" h="1871" extrusionOk="0">
                      <a:moveTo>
                        <a:pt x="1685" y="1"/>
                      </a:moveTo>
                      <a:cubicBezTo>
                        <a:pt x="1477" y="1"/>
                        <a:pt x="1251" y="42"/>
                        <a:pt x="1028" y="126"/>
                      </a:cubicBezTo>
                      <a:cubicBezTo>
                        <a:pt x="389" y="400"/>
                        <a:pt x="1" y="971"/>
                        <a:pt x="161" y="1404"/>
                      </a:cubicBezTo>
                      <a:cubicBezTo>
                        <a:pt x="282" y="1709"/>
                        <a:pt x="627" y="1871"/>
                        <a:pt x="1040" y="1871"/>
                      </a:cubicBezTo>
                      <a:cubicBezTo>
                        <a:pt x="1246" y="1871"/>
                        <a:pt x="1469" y="1830"/>
                        <a:pt x="1690" y="1747"/>
                      </a:cubicBezTo>
                      <a:cubicBezTo>
                        <a:pt x="2352" y="1473"/>
                        <a:pt x="2740" y="902"/>
                        <a:pt x="2557" y="446"/>
                      </a:cubicBezTo>
                      <a:cubicBezTo>
                        <a:pt x="2436" y="158"/>
                        <a:pt x="2094" y="1"/>
                        <a:pt x="168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89" name="Google Shape;4855;p49"/>
                <p:cNvSpPr/>
                <p:nvPr/>
              </p:nvSpPr>
              <p:spPr>
                <a:xfrm>
                  <a:off x="7590900" y="2129949"/>
                  <a:ext cx="116567" cy="48373"/>
                </a:xfrm>
                <a:custGeom>
                  <a:avLst/>
                  <a:ahLst/>
                  <a:rect l="l" t="t" r="r" b="b"/>
                  <a:pathLst>
                    <a:path w="6324" h="2624" extrusionOk="0">
                      <a:moveTo>
                        <a:pt x="114" y="0"/>
                      </a:moveTo>
                      <a:cubicBezTo>
                        <a:pt x="98" y="0"/>
                        <a:pt x="82" y="3"/>
                        <a:pt x="69" y="10"/>
                      </a:cubicBezTo>
                      <a:cubicBezTo>
                        <a:pt x="0" y="55"/>
                        <a:pt x="0" y="124"/>
                        <a:pt x="23" y="192"/>
                      </a:cubicBezTo>
                      <a:cubicBezTo>
                        <a:pt x="320" y="717"/>
                        <a:pt x="708" y="1151"/>
                        <a:pt x="1165" y="1539"/>
                      </a:cubicBezTo>
                      <a:cubicBezTo>
                        <a:pt x="1644" y="1904"/>
                        <a:pt x="2169" y="2201"/>
                        <a:pt x="2740" y="2383"/>
                      </a:cubicBezTo>
                      <a:cubicBezTo>
                        <a:pt x="3212" y="2535"/>
                        <a:pt x="3716" y="2623"/>
                        <a:pt x="4213" y="2623"/>
                      </a:cubicBezTo>
                      <a:cubicBezTo>
                        <a:pt x="4316" y="2623"/>
                        <a:pt x="4418" y="2620"/>
                        <a:pt x="4520" y="2612"/>
                      </a:cubicBezTo>
                      <a:cubicBezTo>
                        <a:pt x="4817" y="2589"/>
                        <a:pt x="5113" y="2543"/>
                        <a:pt x="5387" y="2475"/>
                      </a:cubicBezTo>
                      <a:cubicBezTo>
                        <a:pt x="5684" y="2406"/>
                        <a:pt x="5958" y="2292"/>
                        <a:pt x="6232" y="2201"/>
                      </a:cubicBezTo>
                      <a:cubicBezTo>
                        <a:pt x="6277" y="2178"/>
                        <a:pt x="6323" y="2132"/>
                        <a:pt x="6300" y="2064"/>
                      </a:cubicBezTo>
                      <a:cubicBezTo>
                        <a:pt x="6300" y="2008"/>
                        <a:pt x="6254" y="1967"/>
                        <a:pt x="6199" y="1967"/>
                      </a:cubicBezTo>
                      <a:cubicBezTo>
                        <a:pt x="6188" y="1967"/>
                        <a:pt x="6175" y="1969"/>
                        <a:pt x="6163" y="1973"/>
                      </a:cubicBezTo>
                      <a:lnTo>
                        <a:pt x="6140" y="1973"/>
                      </a:lnTo>
                      <a:cubicBezTo>
                        <a:pt x="5867" y="2018"/>
                        <a:pt x="5593" y="2087"/>
                        <a:pt x="5319" y="2132"/>
                      </a:cubicBezTo>
                      <a:cubicBezTo>
                        <a:pt x="5097" y="2151"/>
                        <a:pt x="4876" y="2184"/>
                        <a:pt x="4654" y="2184"/>
                      </a:cubicBezTo>
                      <a:cubicBezTo>
                        <a:pt x="4602" y="2184"/>
                        <a:pt x="4549" y="2182"/>
                        <a:pt x="4497" y="2178"/>
                      </a:cubicBezTo>
                      <a:cubicBezTo>
                        <a:pt x="3949" y="2178"/>
                        <a:pt x="3401" y="2087"/>
                        <a:pt x="2899" y="1927"/>
                      </a:cubicBezTo>
                      <a:cubicBezTo>
                        <a:pt x="2374" y="1744"/>
                        <a:pt x="1895" y="1470"/>
                        <a:pt x="1461" y="1151"/>
                      </a:cubicBezTo>
                      <a:cubicBezTo>
                        <a:pt x="1005" y="854"/>
                        <a:pt x="594" y="466"/>
                        <a:pt x="229" y="55"/>
                      </a:cubicBezTo>
                      <a:lnTo>
                        <a:pt x="229" y="32"/>
                      </a:lnTo>
                      <a:cubicBezTo>
                        <a:pt x="196" y="16"/>
                        <a:pt x="153" y="0"/>
                        <a:pt x="11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0" name="Google Shape;4856;p49"/>
                <p:cNvSpPr/>
                <p:nvPr/>
              </p:nvSpPr>
              <p:spPr>
                <a:xfrm>
                  <a:off x="7611509" y="2172715"/>
                  <a:ext cx="61878" cy="23597"/>
                </a:xfrm>
                <a:custGeom>
                  <a:avLst/>
                  <a:ahLst/>
                  <a:rect l="l" t="t" r="r" b="b"/>
                  <a:pathLst>
                    <a:path w="3357" h="1280" extrusionOk="0">
                      <a:moveTo>
                        <a:pt x="92" y="1"/>
                      </a:moveTo>
                      <a:cubicBezTo>
                        <a:pt x="75" y="1"/>
                        <a:pt x="58" y="6"/>
                        <a:pt x="47" y="18"/>
                      </a:cubicBezTo>
                      <a:cubicBezTo>
                        <a:pt x="24" y="41"/>
                        <a:pt x="1" y="86"/>
                        <a:pt x="24" y="109"/>
                      </a:cubicBezTo>
                      <a:cubicBezTo>
                        <a:pt x="389" y="611"/>
                        <a:pt x="937" y="931"/>
                        <a:pt x="1507" y="1113"/>
                      </a:cubicBezTo>
                      <a:cubicBezTo>
                        <a:pt x="1839" y="1220"/>
                        <a:pt x="2195" y="1280"/>
                        <a:pt x="2546" y="1280"/>
                      </a:cubicBezTo>
                      <a:cubicBezTo>
                        <a:pt x="2799" y="1280"/>
                        <a:pt x="3049" y="1249"/>
                        <a:pt x="3288" y="1182"/>
                      </a:cubicBezTo>
                      <a:cubicBezTo>
                        <a:pt x="3333" y="1182"/>
                        <a:pt x="3356" y="1136"/>
                        <a:pt x="3356" y="1091"/>
                      </a:cubicBezTo>
                      <a:cubicBezTo>
                        <a:pt x="3333" y="1045"/>
                        <a:pt x="3311" y="1022"/>
                        <a:pt x="3265" y="1022"/>
                      </a:cubicBezTo>
                      <a:cubicBezTo>
                        <a:pt x="3075" y="1060"/>
                        <a:pt x="2885" y="1078"/>
                        <a:pt x="2695" y="1078"/>
                      </a:cubicBezTo>
                      <a:cubicBezTo>
                        <a:pt x="2316" y="1078"/>
                        <a:pt x="1941" y="1007"/>
                        <a:pt x="1576" y="885"/>
                      </a:cubicBezTo>
                      <a:cubicBezTo>
                        <a:pt x="1051" y="703"/>
                        <a:pt x="572" y="406"/>
                        <a:pt x="138" y="18"/>
                      </a:cubicBezTo>
                      <a:cubicBezTo>
                        <a:pt x="126" y="6"/>
                        <a:pt x="109" y="1"/>
                        <a:pt x="9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1" name="Google Shape;4857;p49"/>
                <p:cNvSpPr/>
                <p:nvPr/>
              </p:nvSpPr>
              <p:spPr>
                <a:xfrm>
                  <a:off x="7093990" y="1331949"/>
                  <a:ext cx="1016073" cy="688787"/>
                </a:xfrm>
                <a:custGeom>
                  <a:avLst/>
                  <a:ahLst/>
                  <a:rect l="l" t="t" r="r" b="b"/>
                  <a:pathLst>
                    <a:path w="55124" h="37363" extrusionOk="0">
                      <a:moveTo>
                        <a:pt x="32899" y="1"/>
                      </a:moveTo>
                      <a:cubicBezTo>
                        <a:pt x="29485" y="1"/>
                        <a:pt x="26069" y="678"/>
                        <a:pt x="22803" y="1712"/>
                      </a:cubicBezTo>
                      <a:cubicBezTo>
                        <a:pt x="15248" y="4086"/>
                        <a:pt x="8104" y="8514"/>
                        <a:pt x="3881" y="15225"/>
                      </a:cubicBezTo>
                      <a:cubicBezTo>
                        <a:pt x="1302" y="19310"/>
                        <a:pt x="1" y="24263"/>
                        <a:pt x="366" y="29080"/>
                      </a:cubicBezTo>
                      <a:cubicBezTo>
                        <a:pt x="549" y="31476"/>
                        <a:pt x="1142" y="33896"/>
                        <a:pt x="2238" y="36064"/>
                      </a:cubicBezTo>
                      <a:cubicBezTo>
                        <a:pt x="2714" y="37001"/>
                        <a:pt x="3255" y="37363"/>
                        <a:pt x="3814" y="37363"/>
                      </a:cubicBezTo>
                      <a:cubicBezTo>
                        <a:pt x="4946" y="37363"/>
                        <a:pt x="6153" y="35886"/>
                        <a:pt x="7054" y="34695"/>
                      </a:cubicBezTo>
                      <a:cubicBezTo>
                        <a:pt x="8697" y="32503"/>
                        <a:pt x="9702" y="29833"/>
                        <a:pt x="10227" y="27162"/>
                      </a:cubicBezTo>
                      <a:cubicBezTo>
                        <a:pt x="11094" y="22871"/>
                        <a:pt x="11299" y="20908"/>
                        <a:pt x="11824" y="16571"/>
                      </a:cubicBezTo>
                      <a:cubicBezTo>
                        <a:pt x="13239" y="19698"/>
                        <a:pt x="19128" y="24218"/>
                        <a:pt x="21457" y="24423"/>
                      </a:cubicBezTo>
                      <a:cubicBezTo>
                        <a:pt x="21943" y="24465"/>
                        <a:pt x="22447" y="24513"/>
                        <a:pt x="22942" y="24513"/>
                      </a:cubicBezTo>
                      <a:cubicBezTo>
                        <a:pt x="23795" y="24513"/>
                        <a:pt x="24618" y="24370"/>
                        <a:pt x="25268" y="23807"/>
                      </a:cubicBezTo>
                      <a:cubicBezTo>
                        <a:pt x="26080" y="23088"/>
                        <a:pt x="26399" y="21803"/>
                        <a:pt x="25999" y="20830"/>
                      </a:cubicBezTo>
                      <a:lnTo>
                        <a:pt x="25999" y="20830"/>
                      </a:lnTo>
                      <a:cubicBezTo>
                        <a:pt x="26804" y="22053"/>
                        <a:pt x="27640" y="23250"/>
                        <a:pt x="28692" y="24263"/>
                      </a:cubicBezTo>
                      <a:cubicBezTo>
                        <a:pt x="29948" y="25427"/>
                        <a:pt x="31545" y="26318"/>
                        <a:pt x="33257" y="26386"/>
                      </a:cubicBezTo>
                      <a:cubicBezTo>
                        <a:pt x="33320" y="26389"/>
                        <a:pt x="33382" y="26390"/>
                        <a:pt x="33445" y="26390"/>
                      </a:cubicBezTo>
                      <a:cubicBezTo>
                        <a:pt x="35162" y="26390"/>
                        <a:pt x="36854" y="25490"/>
                        <a:pt x="37845" y="24081"/>
                      </a:cubicBezTo>
                      <a:cubicBezTo>
                        <a:pt x="38872" y="22620"/>
                        <a:pt x="39078" y="20611"/>
                        <a:pt x="38393" y="18968"/>
                      </a:cubicBezTo>
                      <a:lnTo>
                        <a:pt x="38393" y="18968"/>
                      </a:lnTo>
                      <a:cubicBezTo>
                        <a:pt x="39626" y="20862"/>
                        <a:pt x="40881" y="22803"/>
                        <a:pt x="42524" y="24355"/>
                      </a:cubicBezTo>
                      <a:cubicBezTo>
                        <a:pt x="44168" y="25907"/>
                        <a:pt x="46291" y="27094"/>
                        <a:pt x="48550" y="27208"/>
                      </a:cubicBezTo>
                      <a:cubicBezTo>
                        <a:pt x="48634" y="27211"/>
                        <a:pt x="48717" y="27213"/>
                        <a:pt x="48801" y="27213"/>
                      </a:cubicBezTo>
                      <a:cubicBezTo>
                        <a:pt x="51006" y="27213"/>
                        <a:pt x="53264" y="26059"/>
                        <a:pt x="54165" y="24058"/>
                      </a:cubicBezTo>
                      <a:cubicBezTo>
                        <a:pt x="55124" y="21912"/>
                        <a:pt x="54416" y="19424"/>
                        <a:pt x="53595" y="17210"/>
                      </a:cubicBezTo>
                      <a:cubicBezTo>
                        <a:pt x="51700" y="12006"/>
                        <a:pt x="49144" y="6711"/>
                        <a:pt x="44624" y="3470"/>
                      </a:cubicBezTo>
                      <a:cubicBezTo>
                        <a:pt x="41543" y="1256"/>
                        <a:pt x="37754" y="183"/>
                        <a:pt x="33965" y="23"/>
                      </a:cubicBezTo>
                      <a:cubicBezTo>
                        <a:pt x="33610" y="8"/>
                        <a:pt x="33254" y="1"/>
                        <a:pt x="3289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2" name="Google Shape;4858;p49"/>
                <p:cNvSpPr/>
                <p:nvPr/>
              </p:nvSpPr>
              <p:spPr>
                <a:xfrm>
                  <a:off x="7412925" y="1562667"/>
                  <a:ext cx="324818" cy="122777"/>
                </a:xfrm>
                <a:custGeom>
                  <a:avLst/>
                  <a:ahLst/>
                  <a:rect l="l" t="t" r="r" b="b"/>
                  <a:pathLst>
                    <a:path w="17622" h="6660" extrusionOk="0">
                      <a:moveTo>
                        <a:pt x="16124" y="0"/>
                      </a:moveTo>
                      <a:cubicBezTo>
                        <a:pt x="16107" y="0"/>
                        <a:pt x="16088" y="6"/>
                        <a:pt x="16069" y="15"/>
                      </a:cubicBezTo>
                      <a:cubicBezTo>
                        <a:pt x="16024" y="38"/>
                        <a:pt x="16024" y="84"/>
                        <a:pt x="16047" y="129"/>
                      </a:cubicBezTo>
                      <a:cubicBezTo>
                        <a:pt x="16389" y="746"/>
                        <a:pt x="16731" y="1339"/>
                        <a:pt x="16982" y="2001"/>
                      </a:cubicBezTo>
                      <a:cubicBezTo>
                        <a:pt x="17233" y="2640"/>
                        <a:pt x="17370" y="3325"/>
                        <a:pt x="17279" y="4010"/>
                      </a:cubicBezTo>
                      <a:cubicBezTo>
                        <a:pt x="17211" y="4672"/>
                        <a:pt x="16960" y="5356"/>
                        <a:pt x="16435" y="5767"/>
                      </a:cubicBezTo>
                      <a:cubicBezTo>
                        <a:pt x="15985" y="6196"/>
                        <a:pt x="15334" y="6363"/>
                        <a:pt x="14708" y="6363"/>
                      </a:cubicBezTo>
                      <a:cubicBezTo>
                        <a:pt x="14667" y="6363"/>
                        <a:pt x="14626" y="6362"/>
                        <a:pt x="14586" y="6361"/>
                      </a:cubicBezTo>
                      <a:cubicBezTo>
                        <a:pt x="13901" y="6338"/>
                        <a:pt x="13239" y="6132"/>
                        <a:pt x="12600" y="5858"/>
                      </a:cubicBezTo>
                      <a:cubicBezTo>
                        <a:pt x="11984" y="5562"/>
                        <a:pt x="11390" y="5197"/>
                        <a:pt x="10842" y="4763"/>
                      </a:cubicBezTo>
                      <a:cubicBezTo>
                        <a:pt x="9770" y="3959"/>
                        <a:pt x="8829" y="2936"/>
                        <a:pt x="8105" y="1780"/>
                      </a:cubicBezTo>
                      <a:lnTo>
                        <a:pt x="8105" y="1780"/>
                      </a:lnTo>
                      <a:cubicBezTo>
                        <a:pt x="8097" y="1762"/>
                        <a:pt x="8089" y="1745"/>
                        <a:pt x="8081" y="1727"/>
                      </a:cubicBezTo>
                      <a:lnTo>
                        <a:pt x="8074" y="1731"/>
                      </a:lnTo>
                      <a:lnTo>
                        <a:pt x="8074" y="1731"/>
                      </a:lnTo>
                      <a:cubicBezTo>
                        <a:pt x="8069" y="1722"/>
                        <a:pt x="8063" y="1713"/>
                        <a:pt x="8058" y="1704"/>
                      </a:cubicBezTo>
                      <a:cubicBezTo>
                        <a:pt x="8023" y="1653"/>
                        <a:pt x="7964" y="1627"/>
                        <a:pt x="7897" y="1627"/>
                      </a:cubicBezTo>
                      <a:cubicBezTo>
                        <a:pt x="7875" y="1627"/>
                        <a:pt x="7852" y="1630"/>
                        <a:pt x="7829" y="1636"/>
                      </a:cubicBezTo>
                      <a:cubicBezTo>
                        <a:pt x="7738" y="1681"/>
                        <a:pt x="7693" y="1796"/>
                        <a:pt x="7738" y="1887"/>
                      </a:cubicBezTo>
                      <a:cubicBezTo>
                        <a:pt x="7989" y="2435"/>
                        <a:pt x="8240" y="2982"/>
                        <a:pt x="8354" y="3553"/>
                      </a:cubicBezTo>
                      <a:cubicBezTo>
                        <a:pt x="8469" y="4124"/>
                        <a:pt x="8423" y="4717"/>
                        <a:pt x="8149" y="5197"/>
                      </a:cubicBezTo>
                      <a:cubicBezTo>
                        <a:pt x="8012" y="5448"/>
                        <a:pt x="7829" y="5653"/>
                        <a:pt x="7601" y="5790"/>
                      </a:cubicBezTo>
                      <a:cubicBezTo>
                        <a:pt x="7350" y="5927"/>
                        <a:pt x="7076" y="5995"/>
                        <a:pt x="6802" y="5995"/>
                      </a:cubicBezTo>
                      <a:cubicBezTo>
                        <a:pt x="6255" y="5973"/>
                        <a:pt x="5684" y="5744"/>
                        <a:pt x="5182" y="5448"/>
                      </a:cubicBezTo>
                      <a:cubicBezTo>
                        <a:pt x="3105" y="4215"/>
                        <a:pt x="1370" y="2435"/>
                        <a:pt x="183" y="335"/>
                      </a:cubicBezTo>
                      <a:cubicBezTo>
                        <a:pt x="166" y="301"/>
                        <a:pt x="137" y="280"/>
                        <a:pt x="105" y="280"/>
                      </a:cubicBezTo>
                      <a:cubicBezTo>
                        <a:pt x="93" y="280"/>
                        <a:pt x="81" y="283"/>
                        <a:pt x="69" y="289"/>
                      </a:cubicBezTo>
                      <a:cubicBezTo>
                        <a:pt x="23" y="312"/>
                        <a:pt x="0" y="358"/>
                        <a:pt x="23" y="403"/>
                      </a:cubicBezTo>
                      <a:cubicBezTo>
                        <a:pt x="1164" y="2594"/>
                        <a:pt x="2899" y="4443"/>
                        <a:pt x="4999" y="5744"/>
                      </a:cubicBezTo>
                      <a:cubicBezTo>
                        <a:pt x="5547" y="6064"/>
                        <a:pt x="6140" y="6315"/>
                        <a:pt x="6802" y="6338"/>
                      </a:cubicBezTo>
                      <a:cubicBezTo>
                        <a:pt x="7122" y="6338"/>
                        <a:pt x="7464" y="6269"/>
                        <a:pt x="7761" y="6110"/>
                      </a:cubicBezTo>
                      <a:cubicBezTo>
                        <a:pt x="8058" y="5927"/>
                        <a:pt x="8309" y="5676"/>
                        <a:pt x="8469" y="5379"/>
                      </a:cubicBezTo>
                      <a:cubicBezTo>
                        <a:pt x="8788" y="4808"/>
                        <a:pt x="8834" y="4101"/>
                        <a:pt x="8720" y="3485"/>
                      </a:cubicBezTo>
                      <a:cubicBezTo>
                        <a:pt x="8693" y="3360"/>
                        <a:pt x="8662" y="3239"/>
                        <a:pt x="8628" y="3119"/>
                      </a:cubicBezTo>
                      <a:lnTo>
                        <a:pt x="8628" y="3119"/>
                      </a:lnTo>
                      <a:cubicBezTo>
                        <a:pt x="9217" y="3839"/>
                        <a:pt x="9893" y="4486"/>
                        <a:pt x="10637" y="5037"/>
                      </a:cubicBezTo>
                      <a:cubicBezTo>
                        <a:pt x="11230" y="5470"/>
                        <a:pt x="11824" y="5858"/>
                        <a:pt x="12486" y="6155"/>
                      </a:cubicBezTo>
                      <a:cubicBezTo>
                        <a:pt x="13148" y="6429"/>
                        <a:pt x="13833" y="6635"/>
                        <a:pt x="14563" y="6657"/>
                      </a:cubicBezTo>
                      <a:cubicBezTo>
                        <a:pt x="14603" y="6659"/>
                        <a:pt x="14643" y="6659"/>
                        <a:pt x="14683" y="6659"/>
                      </a:cubicBezTo>
                      <a:cubicBezTo>
                        <a:pt x="15378" y="6659"/>
                        <a:pt x="16101" y="6470"/>
                        <a:pt x="16640" y="5995"/>
                      </a:cubicBezTo>
                      <a:cubicBezTo>
                        <a:pt x="17211" y="5493"/>
                        <a:pt x="17485" y="4763"/>
                        <a:pt x="17553" y="4032"/>
                      </a:cubicBezTo>
                      <a:cubicBezTo>
                        <a:pt x="17622" y="3302"/>
                        <a:pt x="17439" y="2572"/>
                        <a:pt x="17188" y="1910"/>
                      </a:cubicBezTo>
                      <a:cubicBezTo>
                        <a:pt x="16914" y="1248"/>
                        <a:pt x="16549" y="654"/>
                        <a:pt x="16184" y="38"/>
                      </a:cubicBezTo>
                      <a:cubicBezTo>
                        <a:pt x="16170" y="11"/>
                        <a:pt x="16149" y="0"/>
                        <a:pt x="1612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3" name="Google Shape;4859;p49"/>
                <p:cNvSpPr/>
                <p:nvPr/>
              </p:nvSpPr>
              <p:spPr>
                <a:xfrm>
                  <a:off x="7923292" y="1599792"/>
                  <a:ext cx="105194" cy="91474"/>
                </a:xfrm>
                <a:custGeom>
                  <a:avLst/>
                  <a:ahLst/>
                  <a:rect l="l" t="t" r="r" b="b"/>
                  <a:pathLst>
                    <a:path w="5707" h="4962" extrusionOk="0">
                      <a:moveTo>
                        <a:pt x="5081" y="1"/>
                      </a:moveTo>
                      <a:cubicBezTo>
                        <a:pt x="5069" y="1"/>
                        <a:pt x="5057" y="4"/>
                        <a:pt x="5045" y="10"/>
                      </a:cubicBezTo>
                      <a:cubicBezTo>
                        <a:pt x="4999" y="10"/>
                        <a:pt x="4976" y="55"/>
                        <a:pt x="4976" y="101"/>
                      </a:cubicBezTo>
                      <a:cubicBezTo>
                        <a:pt x="5182" y="1014"/>
                        <a:pt x="5410" y="1927"/>
                        <a:pt x="5250" y="2794"/>
                      </a:cubicBezTo>
                      <a:cubicBezTo>
                        <a:pt x="5159" y="3228"/>
                        <a:pt x="4976" y="3639"/>
                        <a:pt x="4725" y="3981"/>
                      </a:cubicBezTo>
                      <a:cubicBezTo>
                        <a:pt x="4451" y="4301"/>
                        <a:pt x="4063" y="4529"/>
                        <a:pt x="3653" y="4575"/>
                      </a:cubicBezTo>
                      <a:cubicBezTo>
                        <a:pt x="3565" y="4587"/>
                        <a:pt x="3478" y="4592"/>
                        <a:pt x="3391" y="4592"/>
                      </a:cubicBezTo>
                      <a:cubicBezTo>
                        <a:pt x="2632" y="4592"/>
                        <a:pt x="1884" y="4162"/>
                        <a:pt x="1393" y="3548"/>
                      </a:cubicBezTo>
                      <a:cubicBezTo>
                        <a:pt x="822" y="2840"/>
                        <a:pt x="525" y="1973"/>
                        <a:pt x="183" y="1105"/>
                      </a:cubicBezTo>
                      <a:cubicBezTo>
                        <a:pt x="166" y="1072"/>
                        <a:pt x="150" y="1051"/>
                        <a:pt x="124" y="1051"/>
                      </a:cubicBezTo>
                      <a:cubicBezTo>
                        <a:pt x="115" y="1051"/>
                        <a:pt x="104" y="1054"/>
                        <a:pt x="92" y="1060"/>
                      </a:cubicBezTo>
                      <a:cubicBezTo>
                        <a:pt x="46" y="1060"/>
                        <a:pt x="0" y="1105"/>
                        <a:pt x="23" y="1151"/>
                      </a:cubicBezTo>
                      <a:cubicBezTo>
                        <a:pt x="274" y="2041"/>
                        <a:pt x="525" y="2977"/>
                        <a:pt x="1119" y="3753"/>
                      </a:cubicBezTo>
                      <a:cubicBezTo>
                        <a:pt x="1651" y="4449"/>
                        <a:pt x="2476" y="4961"/>
                        <a:pt x="3382" y="4961"/>
                      </a:cubicBezTo>
                      <a:cubicBezTo>
                        <a:pt x="3486" y="4961"/>
                        <a:pt x="3592" y="4954"/>
                        <a:pt x="3698" y="4940"/>
                      </a:cubicBezTo>
                      <a:cubicBezTo>
                        <a:pt x="4200" y="4872"/>
                        <a:pt x="4680" y="4575"/>
                        <a:pt x="4976" y="4187"/>
                      </a:cubicBezTo>
                      <a:cubicBezTo>
                        <a:pt x="5296" y="3799"/>
                        <a:pt x="5479" y="3319"/>
                        <a:pt x="5547" y="2840"/>
                      </a:cubicBezTo>
                      <a:cubicBezTo>
                        <a:pt x="5707" y="1881"/>
                        <a:pt x="5410" y="946"/>
                        <a:pt x="5136" y="55"/>
                      </a:cubicBezTo>
                      <a:cubicBezTo>
                        <a:pt x="5136" y="22"/>
                        <a:pt x="5112" y="1"/>
                        <a:pt x="508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4" name="Google Shape;4860;p49"/>
                <p:cNvSpPr/>
                <p:nvPr/>
              </p:nvSpPr>
              <p:spPr>
                <a:xfrm>
                  <a:off x="7078856" y="1703464"/>
                  <a:ext cx="180915" cy="248707"/>
                </a:xfrm>
                <a:custGeom>
                  <a:avLst/>
                  <a:ahLst/>
                  <a:rect l="l" t="t" r="r" b="b"/>
                  <a:pathLst>
                    <a:path w="9815" h="13491" extrusionOk="0">
                      <a:moveTo>
                        <a:pt x="9724" y="1"/>
                      </a:moveTo>
                      <a:cubicBezTo>
                        <a:pt x="9678" y="1"/>
                        <a:pt x="9632" y="46"/>
                        <a:pt x="9632" y="92"/>
                      </a:cubicBezTo>
                      <a:cubicBezTo>
                        <a:pt x="9564" y="2649"/>
                        <a:pt x="9176" y="5205"/>
                        <a:pt x="8491" y="7670"/>
                      </a:cubicBezTo>
                      <a:cubicBezTo>
                        <a:pt x="8331" y="8286"/>
                        <a:pt x="8149" y="8903"/>
                        <a:pt x="7920" y="9519"/>
                      </a:cubicBezTo>
                      <a:cubicBezTo>
                        <a:pt x="7738" y="10112"/>
                        <a:pt x="7510" y="10706"/>
                        <a:pt x="7122" y="11162"/>
                      </a:cubicBezTo>
                      <a:cubicBezTo>
                        <a:pt x="6778" y="11566"/>
                        <a:pt x="6275" y="11863"/>
                        <a:pt x="5784" y="11863"/>
                      </a:cubicBezTo>
                      <a:cubicBezTo>
                        <a:pt x="5720" y="11863"/>
                        <a:pt x="5656" y="11858"/>
                        <a:pt x="5592" y="11847"/>
                      </a:cubicBezTo>
                      <a:cubicBezTo>
                        <a:pt x="5248" y="11802"/>
                        <a:pt x="4922" y="11531"/>
                        <a:pt x="4779" y="11208"/>
                      </a:cubicBezTo>
                      <a:lnTo>
                        <a:pt x="4779" y="11208"/>
                      </a:lnTo>
                      <a:cubicBezTo>
                        <a:pt x="4796" y="11004"/>
                        <a:pt x="4787" y="10797"/>
                        <a:pt x="4748" y="10592"/>
                      </a:cubicBezTo>
                      <a:cubicBezTo>
                        <a:pt x="4725" y="10546"/>
                        <a:pt x="4679" y="10478"/>
                        <a:pt x="4611" y="10478"/>
                      </a:cubicBezTo>
                      <a:cubicBezTo>
                        <a:pt x="4591" y="10468"/>
                        <a:pt x="4571" y="10463"/>
                        <a:pt x="4551" y="10463"/>
                      </a:cubicBezTo>
                      <a:cubicBezTo>
                        <a:pt x="4482" y="10463"/>
                        <a:pt x="4418" y="10520"/>
                        <a:pt x="4383" y="10592"/>
                      </a:cubicBezTo>
                      <a:cubicBezTo>
                        <a:pt x="4312" y="10831"/>
                        <a:pt x="4337" y="11070"/>
                        <a:pt x="4415" y="11288"/>
                      </a:cubicBezTo>
                      <a:lnTo>
                        <a:pt x="4415" y="11288"/>
                      </a:lnTo>
                      <a:cubicBezTo>
                        <a:pt x="4369" y="11673"/>
                        <a:pt x="4203" y="12050"/>
                        <a:pt x="3949" y="12349"/>
                      </a:cubicBezTo>
                      <a:cubicBezTo>
                        <a:pt x="3584" y="12829"/>
                        <a:pt x="3036" y="13171"/>
                        <a:pt x="2420" y="13171"/>
                      </a:cubicBezTo>
                      <a:cubicBezTo>
                        <a:pt x="2400" y="13172"/>
                        <a:pt x="2380" y="13172"/>
                        <a:pt x="2360" y="13172"/>
                      </a:cubicBezTo>
                      <a:cubicBezTo>
                        <a:pt x="1786" y="13172"/>
                        <a:pt x="1220" y="12859"/>
                        <a:pt x="845" y="12418"/>
                      </a:cubicBezTo>
                      <a:cubicBezTo>
                        <a:pt x="434" y="11961"/>
                        <a:pt x="206" y="11322"/>
                        <a:pt x="320" y="10706"/>
                      </a:cubicBezTo>
                      <a:cubicBezTo>
                        <a:pt x="342" y="10660"/>
                        <a:pt x="297" y="10615"/>
                        <a:pt x="251" y="10615"/>
                      </a:cubicBezTo>
                      <a:cubicBezTo>
                        <a:pt x="239" y="10608"/>
                        <a:pt x="227" y="10606"/>
                        <a:pt x="215" y="10606"/>
                      </a:cubicBezTo>
                      <a:cubicBezTo>
                        <a:pt x="184" y="10606"/>
                        <a:pt x="160" y="10627"/>
                        <a:pt x="160" y="10660"/>
                      </a:cubicBezTo>
                      <a:cubicBezTo>
                        <a:pt x="0" y="11345"/>
                        <a:pt x="228" y="12053"/>
                        <a:pt x="639" y="12578"/>
                      </a:cubicBezTo>
                      <a:cubicBezTo>
                        <a:pt x="1073" y="13103"/>
                        <a:pt x="1712" y="13491"/>
                        <a:pt x="2420" y="13491"/>
                      </a:cubicBezTo>
                      <a:cubicBezTo>
                        <a:pt x="3127" y="13491"/>
                        <a:pt x="3789" y="13103"/>
                        <a:pt x="4223" y="12578"/>
                      </a:cubicBezTo>
                      <a:cubicBezTo>
                        <a:pt x="4419" y="12329"/>
                        <a:pt x="4574" y="12043"/>
                        <a:pt x="4671" y="11738"/>
                      </a:cubicBezTo>
                      <a:lnTo>
                        <a:pt x="4671" y="11738"/>
                      </a:lnTo>
                      <a:cubicBezTo>
                        <a:pt x="4894" y="11995"/>
                        <a:pt x="5192" y="12171"/>
                        <a:pt x="5547" y="12212"/>
                      </a:cubicBezTo>
                      <a:cubicBezTo>
                        <a:pt x="5630" y="12225"/>
                        <a:pt x="5713" y="12232"/>
                        <a:pt x="5795" y="12232"/>
                      </a:cubicBezTo>
                      <a:cubicBezTo>
                        <a:pt x="6430" y="12232"/>
                        <a:pt x="7011" y="11858"/>
                        <a:pt x="7395" y="11413"/>
                      </a:cubicBezTo>
                      <a:cubicBezTo>
                        <a:pt x="7829" y="10866"/>
                        <a:pt x="8057" y="10227"/>
                        <a:pt x="8263" y="9633"/>
                      </a:cubicBezTo>
                      <a:cubicBezTo>
                        <a:pt x="8468" y="9017"/>
                        <a:pt x="8651" y="8378"/>
                        <a:pt x="8833" y="7761"/>
                      </a:cubicBezTo>
                      <a:cubicBezTo>
                        <a:pt x="9153" y="6506"/>
                        <a:pt x="9404" y="5251"/>
                        <a:pt x="9564" y="3950"/>
                      </a:cubicBezTo>
                      <a:cubicBezTo>
                        <a:pt x="9724" y="2671"/>
                        <a:pt x="9815" y="1393"/>
                        <a:pt x="9815" y="92"/>
                      </a:cubicBezTo>
                      <a:cubicBezTo>
                        <a:pt x="9815" y="46"/>
                        <a:pt x="9769" y="1"/>
                        <a:pt x="972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5" name="Google Shape;4861;p49"/>
                <p:cNvSpPr/>
                <p:nvPr/>
              </p:nvSpPr>
              <p:spPr>
                <a:xfrm>
                  <a:off x="7733114" y="1358697"/>
                  <a:ext cx="160307" cy="134502"/>
                </a:xfrm>
                <a:custGeom>
                  <a:avLst/>
                  <a:ahLst/>
                  <a:rect l="l" t="t" r="r" b="b"/>
                  <a:pathLst>
                    <a:path w="8697" h="7296" extrusionOk="0">
                      <a:moveTo>
                        <a:pt x="5941" y="0"/>
                      </a:moveTo>
                      <a:cubicBezTo>
                        <a:pt x="5910" y="0"/>
                        <a:pt x="5883" y="17"/>
                        <a:pt x="5867" y="33"/>
                      </a:cubicBezTo>
                      <a:cubicBezTo>
                        <a:pt x="5844" y="78"/>
                        <a:pt x="5844" y="124"/>
                        <a:pt x="5889" y="170"/>
                      </a:cubicBezTo>
                      <a:cubicBezTo>
                        <a:pt x="6528" y="626"/>
                        <a:pt x="7168" y="1106"/>
                        <a:pt x="7647" y="1722"/>
                      </a:cubicBezTo>
                      <a:cubicBezTo>
                        <a:pt x="7898" y="2019"/>
                        <a:pt x="8103" y="2338"/>
                        <a:pt x="8218" y="2703"/>
                      </a:cubicBezTo>
                      <a:cubicBezTo>
                        <a:pt x="8332" y="3069"/>
                        <a:pt x="8377" y="3457"/>
                        <a:pt x="8332" y="3822"/>
                      </a:cubicBezTo>
                      <a:cubicBezTo>
                        <a:pt x="8286" y="4187"/>
                        <a:pt x="8126" y="4552"/>
                        <a:pt x="7898" y="4803"/>
                      </a:cubicBezTo>
                      <a:cubicBezTo>
                        <a:pt x="7647" y="5077"/>
                        <a:pt x="7305" y="5237"/>
                        <a:pt x="6962" y="5283"/>
                      </a:cubicBezTo>
                      <a:cubicBezTo>
                        <a:pt x="6903" y="5288"/>
                        <a:pt x="6844" y="5291"/>
                        <a:pt x="6785" y="5291"/>
                      </a:cubicBezTo>
                      <a:cubicBezTo>
                        <a:pt x="6201" y="5291"/>
                        <a:pt x="5618" y="5027"/>
                        <a:pt x="5186" y="4614"/>
                      </a:cubicBezTo>
                      <a:lnTo>
                        <a:pt x="5186" y="4614"/>
                      </a:lnTo>
                      <a:cubicBezTo>
                        <a:pt x="5133" y="4533"/>
                        <a:pt x="5071" y="4458"/>
                        <a:pt x="4999" y="4392"/>
                      </a:cubicBezTo>
                      <a:cubicBezTo>
                        <a:pt x="4961" y="4355"/>
                        <a:pt x="4910" y="4338"/>
                        <a:pt x="4860" y="4338"/>
                      </a:cubicBezTo>
                      <a:cubicBezTo>
                        <a:pt x="4819" y="4338"/>
                        <a:pt x="4779" y="4349"/>
                        <a:pt x="4748" y="4370"/>
                      </a:cubicBezTo>
                      <a:cubicBezTo>
                        <a:pt x="4657" y="4438"/>
                        <a:pt x="4657" y="4552"/>
                        <a:pt x="4725" y="4643"/>
                      </a:cubicBezTo>
                      <a:cubicBezTo>
                        <a:pt x="4775" y="4703"/>
                        <a:pt x="4827" y="4761"/>
                        <a:pt x="4881" y="4817"/>
                      </a:cubicBezTo>
                      <a:lnTo>
                        <a:pt x="4881" y="4817"/>
                      </a:lnTo>
                      <a:cubicBezTo>
                        <a:pt x="5149" y="5204"/>
                        <a:pt x="5099" y="5801"/>
                        <a:pt x="4839" y="6241"/>
                      </a:cubicBezTo>
                      <a:cubicBezTo>
                        <a:pt x="4543" y="6743"/>
                        <a:pt x="3926" y="6972"/>
                        <a:pt x="3310" y="6972"/>
                      </a:cubicBezTo>
                      <a:cubicBezTo>
                        <a:pt x="2717" y="6949"/>
                        <a:pt x="2100" y="6721"/>
                        <a:pt x="1598" y="6355"/>
                      </a:cubicBezTo>
                      <a:cubicBezTo>
                        <a:pt x="1073" y="5990"/>
                        <a:pt x="617" y="5534"/>
                        <a:pt x="160" y="5077"/>
                      </a:cubicBezTo>
                      <a:cubicBezTo>
                        <a:pt x="137" y="5066"/>
                        <a:pt x="115" y="5060"/>
                        <a:pt x="95" y="5060"/>
                      </a:cubicBezTo>
                      <a:cubicBezTo>
                        <a:pt x="75" y="5060"/>
                        <a:pt x="57" y="5066"/>
                        <a:pt x="46" y="5077"/>
                      </a:cubicBezTo>
                      <a:cubicBezTo>
                        <a:pt x="0" y="5100"/>
                        <a:pt x="0" y="5168"/>
                        <a:pt x="23" y="5191"/>
                      </a:cubicBezTo>
                      <a:cubicBezTo>
                        <a:pt x="457" y="5693"/>
                        <a:pt x="891" y="6173"/>
                        <a:pt x="1438" y="6584"/>
                      </a:cubicBezTo>
                      <a:cubicBezTo>
                        <a:pt x="1963" y="6972"/>
                        <a:pt x="2625" y="7268"/>
                        <a:pt x="3310" y="7291"/>
                      </a:cubicBezTo>
                      <a:cubicBezTo>
                        <a:pt x="3354" y="7294"/>
                        <a:pt x="3397" y="7296"/>
                        <a:pt x="3442" y="7296"/>
                      </a:cubicBezTo>
                      <a:cubicBezTo>
                        <a:pt x="3745" y="7296"/>
                        <a:pt x="4058" y="7228"/>
                        <a:pt x="4337" y="7109"/>
                      </a:cubicBezTo>
                      <a:cubicBezTo>
                        <a:pt x="4657" y="6972"/>
                        <a:pt x="4954" y="6721"/>
                        <a:pt x="5136" y="6424"/>
                      </a:cubicBezTo>
                      <a:cubicBezTo>
                        <a:pt x="5342" y="6104"/>
                        <a:pt x="5433" y="5762"/>
                        <a:pt x="5433" y="5397"/>
                      </a:cubicBezTo>
                      <a:cubicBezTo>
                        <a:pt x="5430" y="5347"/>
                        <a:pt x="5425" y="5297"/>
                        <a:pt x="5417" y="5248"/>
                      </a:cubicBezTo>
                      <a:lnTo>
                        <a:pt x="5417" y="5248"/>
                      </a:lnTo>
                      <a:cubicBezTo>
                        <a:pt x="5815" y="5494"/>
                        <a:pt x="6272" y="5638"/>
                        <a:pt x="6744" y="5638"/>
                      </a:cubicBezTo>
                      <a:cubicBezTo>
                        <a:pt x="6824" y="5638"/>
                        <a:pt x="6904" y="5633"/>
                        <a:pt x="6985" y="5625"/>
                      </a:cubicBezTo>
                      <a:cubicBezTo>
                        <a:pt x="7419" y="5579"/>
                        <a:pt x="7852" y="5374"/>
                        <a:pt x="8149" y="5031"/>
                      </a:cubicBezTo>
                      <a:cubicBezTo>
                        <a:pt x="8446" y="4712"/>
                        <a:pt x="8606" y="4278"/>
                        <a:pt x="8651" y="3867"/>
                      </a:cubicBezTo>
                      <a:cubicBezTo>
                        <a:pt x="8697" y="3434"/>
                        <a:pt x="8628" y="3023"/>
                        <a:pt x="8491" y="2612"/>
                      </a:cubicBezTo>
                      <a:cubicBezTo>
                        <a:pt x="8354" y="2201"/>
                        <a:pt x="8126" y="1859"/>
                        <a:pt x="7852" y="1539"/>
                      </a:cubicBezTo>
                      <a:cubicBezTo>
                        <a:pt x="7327" y="923"/>
                        <a:pt x="6643" y="466"/>
                        <a:pt x="5981" y="10"/>
                      </a:cubicBezTo>
                      <a:cubicBezTo>
                        <a:pt x="5967" y="3"/>
                        <a:pt x="5954" y="0"/>
                        <a:pt x="594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6" name="Google Shape;4862;p49"/>
                <p:cNvSpPr/>
                <p:nvPr/>
              </p:nvSpPr>
              <p:spPr>
                <a:xfrm>
                  <a:off x="7083059" y="1602908"/>
                  <a:ext cx="103941" cy="126409"/>
                </a:xfrm>
                <a:custGeom>
                  <a:avLst/>
                  <a:ahLst/>
                  <a:rect l="l" t="t" r="r" b="b"/>
                  <a:pathLst>
                    <a:path w="5639" h="6857" extrusionOk="0">
                      <a:moveTo>
                        <a:pt x="5570" y="1"/>
                      </a:moveTo>
                      <a:cubicBezTo>
                        <a:pt x="5524" y="1"/>
                        <a:pt x="5478" y="23"/>
                        <a:pt x="5478" y="69"/>
                      </a:cubicBezTo>
                      <a:cubicBezTo>
                        <a:pt x="5090" y="1667"/>
                        <a:pt x="4474" y="3196"/>
                        <a:pt x="3630" y="4566"/>
                      </a:cubicBezTo>
                      <a:cubicBezTo>
                        <a:pt x="3196" y="5250"/>
                        <a:pt x="2762" y="5981"/>
                        <a:pt x="2077" y="6346"/>
                      </a:cubicBezTo>
                      <a:cubicBezTo>
                        <a:pt x="1853" y="6474"/>
                        <a:pt x="1607" y="6546"/>
                        <a:pt x="1345" y="6546"/>
                      </a:cubicBezTo>
                      <a:cubicBezTo>
                        <a:pt x="1234" y="6546"/>
                        <a:pt x="1120" y="6533"/>
                        <a:pt x="1005" y="6506"/>
                      </a:cubicBezTo>
                      <a:cubicBezTo>
                        <a:pt x="639" y="6437"/>
                        <a:pt x="297" y="6209"/>
                        <a:pt x="183" y="5844"/>
                      </a:cubicBezTo>
                      <a:cubicBezTo>
                        <a:pt x="160" y="5798"/>
                        <a:pt x="114" y="5775"/>
                        <a:pt x="92" y="5775"/>
                      </a:cubicBezTo>
                      <a:cubicBezTo>
                        <a:pt x="23" y="5798"/>
                        <a:pt x="0" y="5844"/>
                        <a:pt x="23" y="5890"/>
                      </a:cubicBezTo>
                      <a:cubicBezTo>
                        <a:pt x="114" y="6346"/>
                        <a:pt x="502" y="6666"/>
                        <a:pt x="936" y="6780"/>
                      </a:cubicBezTo>
                      <a:cubicBezTo>
                        <a:pt x="1099" y="6831"/>
                        <a:pt x="1268" y="6857"/>
                        <a:pt x="1437" y="6857"/>
                      </a:cubicBezTo>
                      <a:cubicBezTo>
                        <a:pt x="1720" y="6857"/>
                        <a:pt x="2003" y="6785"/>
                        <a:pt x="2260" y="6643"/>
                      </a:cubicBezTo>
                      <a:cubicBezTo>
                        <a:pt x="2648" y="6437"/>
                        <a:pt x="2968" y="6141"/>
                        <a:pt x="3242" y="5798"/>
                      </a:cubicBezTo>
                      <a:cubicBezTo>
                        <a:pt x="3515" y="5479"/>
                        <a:pt x="3721" y="5113"/>
                        <a:pt x="3949" y="4771"/>
                      </a:cubicBezTo>
                      <a:cubicBezTo>
                        <a:pt x="4794" y="3333"/>
                        <a:pt x="5387" y="1735"/>
                        <a:pt x="5638" y="92"/>
                      </a:cubicBezTo>
                      <a:cubicBezTo>
                        <a:pt x="5638" y="46"/>
                        <a:pt x="5615" y="23"/>
                        <a:pt x="557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7" name="Google Shape;4863;p49"/>
                <p:cNvSpPr/>
                <p:nvPr/>
              </p:nvSpPr>
              <p:spPr>
                <a:xfrm>
                  <a:off x="7478567" y="1400634"/>
                  <a:ext cx="116549" cy="70182"/>
                </a:xfrm>
                <a:custGeom>
                  <a:avLst/>
                  <a:ahLst/>
                  <a:rect l="l" t="t" r="r" b="b"/>
                  <a:pathLst>
                    <a:path w="6323" h="3807" extrusionOk="0">
                      <a:moveTo>
                        <a:pt x="5139" y="0"/>
                      </a:moveTo>
                      <a:cubicBezTo>
                        <a:pt x="5119" y="0"/>
                        <a:pt x="5102" y="6"/>
                        <a:pt x="5090" y="17"/>
                      </a:cubicBezTo>
                      <a:cubicBezTo>
                        <a:pt x="5045" y="40"/>
                        <a:pt x="5045" y="109"/>
                        <a:pt x="5067" y="132"/>
                      </a:cubicBezTo>
                      <a:cubicBezTo>
                        <a:pt x="5524" y="748"/>
                        <a:pt x="6026" y="1433"/>
                        <a:pt x="6003" y="2163"/>
                      </a:cubicBezTo>
                      <a:cubicBezTo>
                        <a:pt x="6003" y="2528"/>
                        <a:pt x="5866" y="2893"/>
                        <a:pt x="5615" y="3122"/>
                      </a:cubicBezTo>
                      <a:cubicBezTo>
                        <a:pt x="5387" y="3350"/>
                        <a:pt x="5022" y="3441"/>
                        <a:pt x="4634" y="3441"/>
                      </a:cubicBezTo>
                      <a:cubicBezTo>
                        <a:pt x="4268" y="3441"/>
                        <a:pt x="3880" y="3396"/>
                        <a:pt x="3492" y="3327"/>
                      </a:cubicBezTo>
                      <a:cubicBezTo>
                        <a:pt x="3104" y="3281"/>
                        <a:pt x="2739" y="3213"/>
                        <a:pt x="2351" y="3099"/>
                      </a:cubicBezTo>
                      <a:cubicBezTo>
                        <a:pt x="1598" y="2916"/>
                        <a:pt x="867" y="2665"/>
                        <a:pt x="137" y="2368"/>
                      </a:cubicBezTo>
                      <a:cubicBezTo>
                        <a:pt x="118" y="2359"/>
                        <a:pt x="99" y="2353"/>
                        <a:pt x="82" y="2353"/>
                      </a:cubicBezTo>
                      <a:cubicBezTo>
                        <a:pt x="58" y="2353"/>
                        <a:pt x="36" y="2365"/>
                        <a:pt x="23" y="2391"/>
                      </a:cubicBezTo>
                      <a:cubicBezTo>
                        <a:pt x="0" y="2437"/>
                        <a:pt x="23" y="2483"/>
                        <a:pt x="69" y="2505"/>
                      </a:cubicBezTo>
                      <a:cubicBezTo>
                        <a:pt x="753" y="2916"/>
                        <a:pt x="1507" y="3213"/>
                        <a:pt x="2260" y="3441"/>
                      </a:cubicBezTo>
                      <a:cubicBezTo>
                        <a:pt x="2648" y="3555"/>
                        <a:pt x="3036" y="3624"/>
                        <a:pt x="3447" y="3692"/>
                      </a:cubicBezTo>
                      <a:cubicBezTo>
                        <a:pt x="3835" y="3761"/>
                        <a:pt x="4246" y="3806"/>
                        <a:pt x="4656" y="3806"/>
                      </a:cubicBezTo>
                      <a:cubicBezTo>
                        <a:pt x="5067" y="3784"/>
                        <a:pt x="5524" y="3692"/>
                        <a:pt x="5866" y="3373"/>
                      </a:cubicBezTo>
                      <a:cubicBezTo>
                        <a:pt x="6209" y="3053"/>
                        <a:pt x="6323" y="2574"/>
                        <a:pt x="6323" y="2163"/>
                      </a:cubicBezTo>
                      <a:cubicBezTo>
                        <a:pt x="6300" y="1729"/>
                        <a:pt x="6163" y="1318"/>
                        <a:pt x="5935" y="976"/>
                      </a:cubicBezTo>
                      <a:cubicBezTo>
                        <a:pt x="5729" y="634"/>
                        <a:pt x="5455" y="314"/>
                        <a:pt x="5204" y="17"/>
                      </a:cubicBezTo>
                      <a:cubicBezTo>
                        <a:pt x="5181" y="6"/>
                        <a:pt x="5159" y="0"/>
                        <a:pt x="513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8" name="Google Shape;4864;p49"/>
                <p:cNvSpPr/>
                <p:nvPr/>
              </p:nvSpPr>
              <p:spPr>
                <a:xfrm>
                  <a:off x="7267762" y="2278064"/>
                  <a:ext cx="125396" cy="82810"/>
                </a:xfrm>
                <a:custGeom>
                  <a:avLst/>
                  <a:ahLst/>
                  <a:rect l="l" t="t" r="r" b="b"/>
                  <a:pathLst>
                    <a:path w="6803" h="4492" extrusionOk="0">
                      <a:moveTo>
                        <a:pt x="105" y="0"/>
                      </a:moveTo>
                      <a:cubicBezTo>
                        <a:pt x="94" y="0"/>
                        <a:pt x="81" y="3"/>
                        <a:pt x="69" y="9"/>
                      </a:cubicBezTo>
                      <a:cubicBezTo>
                        <a:pt x="23" y="9"/>
                        <a:pt x="1" y="55"/>
                        <a:pt x="1" y="100"/>
                      </a:cubicBezTo>
                      <a:cubicBezTo>
                        <a:pt x="297" y="1538"/>
                        <a:pt x="1210" y="2839"/>
                        <a:pt x="2489" y="3638"/>
                      </a:cubicBezTo>
                      <a:cubicBezTo>
                        <a:pt x="3386" y="4193"/>
                        <a:pt x="4435" y="4491"/>
                        <a:pt x="5485" y="4491"/>
                      </a:cubicBezTo>
                      <a:cubicBezTo>
                        <a:pt x="5904" y="4491"/>
                        <a:pt x="6324" y="4444"/>
                        <a:pt x="6734" y="4346"/>
                      </a:cubicBezTo>
                      <a:cubicBezTo>
                        <a:pt x="6780" y="4346"/>
                        <a:pt x="6803" y="4300"/>
                        <a:pt x="6803" y="4255"/>
                      </a:cubicBezTo>
                      <a:cubicBezTo>
                        <a:pt x="6784" y="4217"/>
                        <a:pt x="6750" y="4180"/>
                        <a:pt x="6713" y="4180"/>
                      </a:cubicBezTo>
                      <a:cubicBezTo>
                        <a:pt x="6705" y="4180"/>
                        <a:pt x="6697" y="4182"/>
                        <a:pt x="6688" y="4186"/>
                      </a:cubicBezTo>
                      <a:cubicBezTo>
                        <a:pt x="6422" y="4221"/>
                        <a:pt x="6153" y="4238"/>
                        <a:pt x="5884" y="4238"/>
                      </a:cubicBezTo>
                      <a:cubicBezTo>
                        <a:pt x="4748" y="4238"/>
                        <a:pt x="3613" y="3928"/>
                        <a:pt x="2671" y="3319"/>
                      </a:cubicBezTo>
                      <a:cubicBezTo>
                        <a:pt x="1507" y="2566"/>
                        <a:pt x="617" y="1401"/>
                        <a:pt x="183" y="55"/>
                      </a:cubicBezTo>
                      <a:cubicBezTo>
                        <a:pt x="167" y="21"/>
                        <a:pt x="138" y="0"/>
                        <a:pt x="10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699" name="Google Shape;4865;p49"/>
                <p:cNvSpPr/>
                <p:nvPr/>
              </p:nvSpPr>
              <p:spPr>
                <a:xfrm>
                  <a:off x="7156682" y="1404707"/>
                  <a:ext cx="105618" cy="174672"/>
                </a:xfrm>
                <a:custGeom>
                  <a:avLst/>
                  <a:ahLst/>
                  <a:rect l="l" t="t" r="r" b="b"/>
                  <a:pathLst>
                    <a:path w="5730" h="9475" extrusionOk="0">
                      <a:moveTo>
                        <a:pt x="4384" y="0"/>
                      </a:moveTo>
                      <a:cubicBezTo>
                        <a:pt x="4368" y="0"/>
                        <a:pt x="4353" y="1"/>
                        <a:pt x="4338" y="2"/>
                      </a:cubicBezTo>
                      <a:cubicBezTo>
                        <a:pt x="3995" y="25"/>
                        <a:pt x="3698" y="299"/>
                        <a:pt x="3562" y="595"/>
                      </a:cubicBezTo>
                      <a:cubicBezTo>
                        <a:pt x="3402" y="915"/>
                        <a:pt x="3379" y="1280"/>
                        <a:pt x="3379" y="1645"/>
                      </a:cubicBezTo>
                      <a:cubicBezTo>
                        <a:pt x="3288" y="3973"/>
                        <a:pt x="3607" y="6302"/>
                        <a:pt x="4269" y="8539"/>
                      </a:cubicBezTo>
                      <a:cubicBezTo>
                        <a:pt x="3425" y="6964"/>
                        <a:pt x="2557" y="5389"/>
                        <a:pt x="1713" y="3814"/>
                      </a:cubicBezTo>
                      <a:cubicBezTo>
                        <a:pt x="1485" y="3421"/>
                        <a:pt x="1146" y="2953"/>
                        <a:pt x="727" y="2953"/>
                      </a:cubicBezTo>
                      <a:cubicBezTo>
                        <a:pt x="684" y="2953"/>
                        <a:pt x="639" y="2958"/>
                        <a:pt x="594" y="2969"/>
                      </a:cubicBezTo>
                      <a:cubicBezTo>
                        <a:pt x="229" y="3038"/>
                        <a:pt x="24" y="3403"/>
                        <a:pt x="24" y="3768"/>
                      </a:cubicBezTo>
                      <a:cubicBezTo>
                        <a:pt x="1" y="4133"/>
                        <a:pt x="161" y="4476"/>
                        <a:pt x="343" y="4772"/>
                      </a:cubicBezTo>
                      <a:cubicBezTo>
                        <a:pt x="1302" y="6576"/>
                        <a:pt x="2649" y="8196"/>
                        <a:pt x="4223" y="9474"/>
                      </a:cubicBezTo>
                      <a:lnTo>
                        <a:pt x="5159" y="9064"/>
                      </a:lnTo>
                      <a:cubicBezTo>
                        <a:pt x="5616" y="6598"/>
                        <a:pt x="5730" y="4065"/>
                        <a:pt x="5456" y="1577"/>
                      </a:cubicBezTo>
                      <a:cubicBezTo>
                        <a:pt x="5433" y="1234"/>
                        <a:pt x="5388" y="869"/>
                        <a:pt x="5205" y="550"/>
                      </a:cubicBezTo>
                      <a:cubicBezTo>
                        <a:pt x="5030" y="244"/>
                        <a:pt x="4730" y="0"/>
                        <a:pt x="438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0" name="Google Shape;4866;p49"/>
                <p:cNvSpPr/>
                <p:nvPr/>
              </p:nvSpPr>
              <p:spPr>
                <a:xfrm>
                  <a:off x="7254121" y="1793071"/>
                  <a:ext cx="189099" cy="186341"/>
                </a:xfrm>
                <a:custGeom>
                  <a:avLst/>
                  <a:ahLst/>
                  <a:rect l="l" t="t" r="r" b="b"/>
                  <a:pathLst>
                    <a:path w="10259" h="10108" extrusionOk="0">
                      <a:moveTo>
                        <a:pt x="6408" y="0"/>
                      </a:moveTo>
                      <a:cubicBezTo>
                        <a:pt x="3226" y="0"/>
                        <a:pt x="193" y="8356"/>
                        <a:pt x="193" y="8356"/>
                      </a:cubicBezTo>
                      <a:cubicBezTo>
                        <a:pt x="0" y="9661"/>
                        <a:pt x="388" y="10108"/>
                        <a:pt x="997" y="10108"/>
                      </a:cubicBezTo>
                      <a:cubicBezTo>
                        <a:pt x="2048" y="10108"/>
                        <a:pt x="3758" y="8776"/>
                        <a:pt x="4279" y="8242"/>
                      </a:cubicBezTo>
                      <a:cubicBezTo>
                        <a:pt x="5123" y="7397"/>
                        <a:pt x="10259" y="1006"/>
                        <a:pt x="6903" y="70"/>
                      </a:cubicBezTo>
                      <a:cubicBezTo>
                        <a:pt x="6738" y="23"/>
                        <a:pt x="6573" y="0"/>
                        <a:pt x="640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1" name="Google Shape;4867;p49"/>
                <p:cNvSpPr/>
                <p:nvPr/>
              </p:nvSpPr>
              <p:spPr>
                <a:xfrm>
                  <a:off x="7692302" y="1683961"/>
                  <a:ext cx="257465" cy="118795"/>
                </a:xfrm>
                <a:custGeom>
                  <a:avLst/>
                  <a:ahLst/>
                  <a:rect l="l" t="t" r="r" b="b"/>
                  <a:pathLst>
                    <a:path w="13968" h="6444" extrusionOk="0">
                      <a:moveTo>
                        <a:pt x="4015" y="1"/>
                      </a:moveTo>
                      <a:cubicBezTo>
                        <a:pt x="3354" y="1"/>
                        <a:pt x="2785" y="183"/>
                        <a:pt x="2374" y="625"/>
                      </a:cubicBezTo>
                      <a:cubicBezTo>
                        <a:pt x="0" y="3204"/>
                        <a:pt x="7738" y="5966"/>
                        <a:pt x="8902" y="6240"/>
                      </a:cubicBezTo>
                      <a:cubicBezTo>
                        <a:pt x="9287" y="6333"/>
                        <a:pt x="10077" y="6443"/>
                        <a:pt x="10867" y="6443"/>
                      </a:cubicBezTo>
                      <a:cubicBezTo>
                        <a:pt x="12418" y="6443"/>
                        <a:pt x="13968" y="6016"/>
                        <a:pt x="12440" y="4186"/>
                      </a:cubicBezTo>
                      <a:cubicBezTo>
                        <a:pt x="12440" y="4186"/>
                        <a:pt x="7177" y="1"/>
                        <a:pt x="40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2" name="Google Shape;4868;p49"/>
                <p:cNvSpPr/>
                <p:nvPr/>
              </p:nvSpPr>
              <p:spPr>
                <a:xfrm>
                  <a:off x="7683049" y="1730396"/>
                  <a:ext cx="393386" cy="393034"/>
                </a:xfrm>
                <a:custGeom>
                  <a:avLst/>
                  <a:ahLst/>
                  <a:rect l="l" t="t" r="r" b="b"/>
                  <a:pathLst>
                    <a:path w="21342" h="21320" extrusionOk="0">
                      <a:moveTo>
                        <a:pt x="10660" y="1"/>
                      </a:moveTo>
                      <a:cubicBezTo>
                        <a:pt x="4771" y="1"/>
                        <a:pt x="0" y="4771"/>
                        <a:pt x="0" y="10660"/>
                      </a:cubicBezTo>
                      <a:cubicBezTo>
                        <a:pt x="0" y="16549"/>
                        <a:pt x="4771" y="21319"/>
                        <a:pt x="10660" y="21319"/>
                      </a:cubicBezTo>
                      <a:cubicBezTo>
                        <a:pt x="16549" y="21319"/>
                        <a:pt x="21342" y="16549"/>
                        <a:pt x="21342" y="10660"/>
                      </a:cubicBezTo>
                      <a:cubicBezTo>
                        <a:pt x="21342" y="4771"/>
                        <a:pt x="16549" y="1"/>
                        <a:pt x="106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3" name="Google Shape;4869;p49"/>
                <p:cNvSpPr/>
                <p:nvPr/>
              </p:nvSpPr>
              <p:spPr>
                <a:xfrm>
                  <a:off x="7663694" y="1710616"/>
                  <a:ext cx="443468" cy="443528"/>
                </a:xfrm>
                <a:custGeom>
                  <a:avLst/>
                  <a:ahLst/>
                  <a:rect l="l" t="t" r="r" b="b"/>
                  <a:pathLst>
                    <a:path w="24059" h="24059" extrusionOk="0">
                      <a:moveTo>
                        <a:pt x="12029" y="1987"/>
                      </a:moveTo>
                      <a:cubicBezTo>
                        <a:pt x="17553" y="1987"/>
                        <a:pt x="22050" y="6506"/>
                        <a:pt x="22050" y="12030"/>
                      </a:cubicBezTo>
                      <a:cubicBezTo>
                        <a:pt x="22050" y="17576"/>
                        <a:pt x="17553" y="22073"/>
                        <a:pt x="12029" y="22073"/>
                      </a:cubicBezTo>
                      <a:cubicBezTo>
                        <a:pt x="6483" y="22073"/>
                        <a:pt x="1986" y="17576"/>
                        <a:pt x="1986" y="12030"/>
                      </a:cubicBezTo>
                      <a:cubicBezTo>
                        <a:pt x="1986" y="6506"/>
                        <a:pt x="6483" y="1987"/>
                        <a:pt x="12029" y="1987"/>
                      </a:cubicBezTo>
                      <a:close/>
                      <a:moveTo>
                        <a:pt x="12029" y="1"/>
                      </a:moveTo>
                      <a:cubicBezTo>
                        <a:pt x="5387" y="1"/>
                        <a:pt x="0" y="5410"/>
                        <a:pt x="0" y="12030"/>
                      </a:cubicBezTo>
                      <a:cubicBezTo>
                        <a:pt x="0" y="18672"/>
                        <a:pt x="5387" y="24059"/>
                        <a:pt x="12029" y="24059"/>
                      </a:cubicBezTo>
                      <a:cubicBezTo>
                        <a:pt x="18649" y="24059"/>
                        <a:pt x="24058" y="18672"/>
                        <a:pt x="24058" y="12030"/>
                      </a:cubicBezTo>
                      <a:cubicBezTo>
                        <a:pt x="24058" y="5410"/>
                        <a:pt x="18649" y="1"/>
                        <a:pt x="1202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4" name="Google Shape;4870;p49"/>
                <p:cNvSpPr/>
                <p:nvPr/>
              </p:nvSpPr>
              <p:spPr>
                <a:xfrm>
                  <a:off x="7720911" y="1810601"/>
                  <a:ext cx="72808" cy="202693"/>
                </a:xfrm>
                <a:custGeom>
                  <a:avLst/>
                  <a:ahLst/>
                  <a:rect l="l" t="t" r="r" b="b"/>
                  <a:pathLst>
                    <a:path w="3950" h="10995" extrusionOk="0">
                      <a:moveTo>
                        <a:pt x="3669" y="1"/>
                      </a:moveTo>
                      <a:cubicBezTo>
                        <a:pt x="3625" y="1"/>
                        <a:pt x="3581" y="11"/>
                        <a:pt x="3538" y="32"/>
                      </a:cubicBezTo>
                      <a:cubicBezTo>
                        <a:pt x="2625" y="557"/>
                        <a:pt x="1895" y="1310"/>
                        <a:pt x="1324" y="2155"/>
                      </a:cubicBezTo>
                      <a:cubicBezTo>
                        <a:pt x="731" y="3022"/>
                        <a:pt x="320" y="4004"/>
                        <a:pt x="137" y="5054"/>
                      </a:cubicBezTo>
                      <a:cubicBezTo>
                        <a:pt x="92" y="5328"/>
                        <a:pt x="23" y="5579"/>
                        <a:pt x="23" y="5853"/>
                      </a:cubicBezTo>
                      <a:cubicBezTo>
                        <a:pt x="23" y="6104"/>
                        <a:pt x="1" y="6378"/>
                        <a:pt x="1" y="6651"/>
                      </a:cubicBezTo>
                      <a:cubicBezTo>
                        <a:pt x="23" y="6925"/>
                        <a:pt x="46" y="7176"/>
                        <a:pt x="69" y="7450"/>
                      </a:cubicBezTo>
                      <a:cubicBezTo>
                        <a:pt x="92" y="7587"/>
                        <a:pt x="115" y="7701"/>
                        <a:pt x="137" y="7838"/>
                      </a:cubicBezTo>
                      <a:lnTo>
                        <a:pt x="252" y="8226"/>
                      </a:lnTo>
                      <a:cubicBezTo>
                        <a:pt x="503" y="9253"/>
                        <a:pt x="1073" y="10189"/>
                        <a:pt x="1781" y="10920"/>
                      </a:cubicBezTo>
                      <a:cubicBezTo>
                        <a:pt x="1818" y="10957"/>
                        <a:pt x="1871" y="10994"/>
                        <a:pt x="1938" y="10994"/>
                      </a:cubicBezTo>
                      <a:cubicBezTo>
                        <a:pt x="1954" y="10994"/>
                        <a:pt x="1970" y="10992"/>
                        <a:pt x="1986" y="10988"/>
                      </a:cubicBezTo>
                      <a:cubicBezTo>
                        <a:pt x="2123" y="10988"/>
                        <a:pt x="2237" y="10874"/>
                        <a:pt x="2215" y="10714"/>
                      </a:cubicBezTo>
                      <a:lnTo>
                        <a:pt x="2215" y="10691"/>
                      </a:lnTo>
                      <a:cubicBezTo>
                        <a:pt x="2146" y="9687"/>
                        <a:pt x="1986" y="8843"/>
                        <a:pt x="2009" y="7975"/>
                      </a:cubicBezTo>
                      <a:cubicBezTo>
                        <a:pt x="1986" y="7542"/>
                        <a:pt x="2055" y="7108"/>
                        <a:pt x="2055" y="6697"/>
                      </a:cubicBezTo>
                      <a:cubicBezTo>
                        <a:pt x="2123" y="6286"/>
                        <a:pt x="2146" y="5875"/>
                        <a:pt x="2237" y="5465"/>
                      </a:cubicBezTo>
                      <a:cubicBezTo>
                        <a:pt x="2397" y="4643"/>
                        <a:pt x="2625" y="3821"/>
                        <a:pt x="2922" y="2977"/>
                      </a:cubicBezTo>
                      <a:cubicBezTo>
                        <a:pt x="3219" y="2132"/>
                        <a:pt x="3561" y="1287"/>
                        <a:pt x="3904" y="374"/>
                      </a:cubicBezTo>
                      <a:lnTo>
                        <a:pt x="3904" y="352"/>
                      </a:lnTo>
                      <a:cubicBezTo>
                        <a:pt x="3949" y="283"/>
                        <a:pt x="3926" y="215"/>
                        <a:pt x="3904" y="146"/>
                      </a:cubicBezTo>
                      <a:cubicBezTo>
                        <a:pt x="3856" y="52"/>
                        <a:pt x="3766" y="1"/>
                        <a:pt x="366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5" name="Google Shape;4871;p49"/>
                <p:cNvSpPr/>
                <p:nvPr/>
              </p:nvSpPr>
              <p:spPr>
                <a:xfrm>
                  <a:off x="7639712" y="2003990"/>
                  <a:ext cx="106042" cy="106370"/>
                </a:xfrm>
                <a:custGeom>
                  <a:avLst/>
                  <a:ahLst/>
                  <a:rect l="l" t="t" r="r" b="b"/>
                  <a:pathLst>
                    <a:path w="5753" h="5770" extrusionOk="0">
                      <a:moveTo>
                        <a:pt x="3296" y="1"/>
                      </a:moveTo>
                      <a:cubicBezTo>
                        <a:pt x="2272" y="1"/>
                        <a:pt x="1082" y="1415"/>
                        <a:pt x="0" y="1524"/>
                      </a:cubicBezTo>
                      <a:lnTo>
                        <a:pt x="1963" y="5770"/>
                      </a:lnTo>
                      <a:cubicBezTo>
                        <a:pt x="1963" y="5770"/>
                        <a:pt x="5752" y="3807"/>
                        <a:pt x="4565" y="1136"/>
                      </a:cubicBezTo>
                      <a:cubicBezTo>
                        <a:pt x="4194" y="294"/>
                        <a:pt x="3762" y="1"/>
                        <a:pt x="329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6" name="Google Shape;4872;p49"/>
                <p:cNvSpPr/>
                <p:nvPr/>
              </p:nvSpPr>
              <p:spPr>
                <a:xfrm>
                  <a:off x="7591324" y="1879341"/>
                  <a:ext cx="140953" cy="232889"/>
                </a:xfrm>
                <a:custGeom>
                  <a:avLst/>
                  <a:ahLst/>
                  <a:rect l="l" t="t" r="r" b="b"/>
                  <a:pathLst>
                    <a:path w="7647" h="12633" extrusionOk="0">
                      <a:moveTo>
                        <a:pt x="92" y="1"/>
                      </a:moveTo>
                      <a:cubicBezTo>
                        <a:pt x="46" y="1"/>
                        <a:pt x="0" y="46"/>
                        <a:pt x="0" y="115"/>
                      </a:cubicBezTo>
                      <a:cubicBezTo>
                        <a:pt x="160" y="1781"/>
                        <a:pt x="388" y="3470"/>
                        <a:pt x="754" y="5114"/>
                      </a:cubicBezTo>
                      <a:cubicBezTo>
                        <a:pt x="936" y="5935"/>
                        <a:pt x="1142" y="6757"/>
                        <a:pt x="1530" y="7556"/>
                      </a:cubicBezTo>
                      <a:cubicBezTo>
                        <a:pt x="1621" y="7761"/>
                        <a:pt x="1735" y="7944"/>
                        <a:pt x="1895" y="8149"/>
                      </a:cubicBezTo>
                      <a:cubicBezTo>
                        <a:pt x="2025" y="8302"/>
                        <a:pt x="2260" y="8516"/>
                        <a:pt x="2578" y="8516"/>
                      </a:cubicBezTo>
                      <a:cubicBezTo>
                        <a:pt x="2593" y="8516"/>
                        <a:pt x="2609" y="8516"/>
                        <a:pt x="2625" y="8515"/>
                      </a:cubicBezTo>
                      <a:cubicBezTo>
                        <a:pt x="3127" y="8469"/>
                        <a:pt x="3515" y="8241"/>
                        <a:pt x="3903" y="8035"/>
                      </a:cubicBezTo>
                      <a:cubicBezTo>
                        <a:pt x="4269" y="7807"/>
                        <a:pt x="4611" y="7556"/>
                        <a:pt x="4953" y="7351"/>
                      </a:cubicBezTo>
                      <a:cubicBezTo>
                        <a:pt x="5276" y="7178"/>
                        <a:pt x="5619" y="7006"/>
                        <a:pt x="5925" y="7006"/>
                      </a:cubicBezTo>
                      <a:cubicBezTo>
                        <a:pt x="5944" y="7006"/>
                        <a:pt x="5962" y="7007"/>
                        <a:pt x="5981" y="7008"/>
                      </a:cubicBezTo>
                      <a:cubicBezTo>
                        <a:pt x="6323" y="7008"/>
                        <a:pt x="6574" y="7282"/>
                        <a:pt x="6779" y="7602"/>
                      </a:cubicBezTo>
                      <a:cubicBezTo>
                        <a:pt x="6871" y="7784"/>
                        <a:pt x="6985" y="7967"/>
                        <a:pt x="7031" y="8149"/>
                      </a:cubicBezTo>
                      <a:lnTo>
                        <a:pt x="7122" y="8423"/>
                      </a:lnTo>
                      <a:cubicBezTo>
                        <a:pt x="7145" y="8515"/>
                        <a:pt x="7167" y="8606"/>
                        <a:pt x="7167" y="8697"/>
                      </a:cubicBezTo>
                      <a:cubicBezTo>
                        <a:pt x="7213" y="8880"/>
                        <a:pt x="7190" y="9085"/>
                        <a:pt x="7190" y="9268"/>
                      </a:cubicBezTo>
                      <a:cubicBezTo>
                        <a:pt x="7122" y="9450"/>
                        <a:pt x="7122" y="9656"/>
                        <a:pt x="7031" y="9838"/>
                      </a:cubicBezTo>
                      <a:cubicBezTo>
                        <a:pt x="6894" y="10204"/>
                        <a:pt x="6665" y="10546"/>
                        <a:pt x="6414" y="10866"/>
                      </a:cubicBezTo>
                      <a:cubicBezTo>
                        <a:pt x="5912" y="11482"/>
                        <a:pt x="5250" y="12007"/>
                        <a:pt x="4543" y="12441"/>
                      </a:cubicBezTo>
                      <a:cubicBezTo>
                        <a:pt x="4497" y="12463"/>
                        <a:pt x="4474" y="12532"/>
                        <a:pt x="4497" y="12578"/>
                      </a:cubicBezTo>
                      <a:cubicBezTo>
                        <a:pt x="4514" y="12611"/>
                        <a:pt x="4555" y="12632"/>
                        <a:pt x="4594" y="12632"/>
                      </a:cubicBezTo>
                      <a:cubicBezTo>
                        <a:pt x="4608" y="12632"/>
                        <a:pt x="4622" y="12629"/>
                        <a:pt x="4634" y="12623"/>
                      </a:cubicBezTo>
                      <a:cubicBezTo>
                        <a:pt x="5410" y="12235"/>
                        <a:pt x="6095" y="11733"/>
                        <a:pt x="6688" y="11094"/>
                      </a:cubicBezTo>
                      <a:cubicBezTo>
                        <a:pt x="6962" y="10751"/>
                        <a:pt x="7236" y="10386"/>
                        <a:pt x="7396" y="9975"/>
                      </a:cubicBezTo>
                      <a:cubicBezTo>
                        <a:pt x="7487" y="9770"/>
                        <a:pt x="7533" y="9542"/>
                        <a:pt x="7601" y="9336"/>
                      </a:cubicBezTo>
                      <a:cubicBezTo>
                        <a:pt x="7601" y="9108"/>
                        <a:pt x="7647" y="8880"/>
                        <a:pt x="7601" y="8652"/>
                      </a:cubicBezTo>
                      <a:cubicBezTo>
                        <a:pt x="7601" y="8537"/>
                        <a:pt x="7578" y="8423"/>
                        <a:pt x="7555" y="8309"/>
                      </a:cubicBezTo>
                      <a:lnTo>
                        <a:pt x="7464" y="7990"/>
                      </a:lnTo>
                      <a:cubicBezTo>
                        <a:pt x="7396" y="7761"/>
                        <a:pt x="7282" y="7579"/>
                        <a:pt x="7167" y="7373"/>
                      </a:cubicBezTo>
                      <a:cubicBezTo>
                        <a:pt x="7053" y="7191"/>
                        <a:pt x="6916" y="6985"/>
                        <a:pt x="6734" y="6826"/>
                      </a:cubicBezTo>
                      <a:cubicBezTo>
                        <a:pt x="6551" y="6666"/>
                        <a:pt x="6300" y="6552"/>
                        <a:pt x="6026" y="6529"/>
                      </a:cubicBezTo>
                      <a:cubicBezTo>
                        <a:pt x="6002" y="6528"/>
                        <a:pt x="5977" y="6527"/>
                        <a:pt x="5953" y="6527"/>
                      </a:cubicBezTo>
                      <a:cubicBezTo>
                        <a:pt x="5463" y="6527"/>
                        <a:pt x="5072" y="6744"/>
                        <a:pt x="4702" y="6940"/>
                      </a:cubicBezTo>
                      <a:cubicBezTo>
                        <a:pt x="4337" y="7168"/>
                        <a:pt x="3995" y="7396"/>
                        <a:pt x="3630" y="7602"/>
                      </a:cubicBezTo>
                      <a:cubicBezTo>
                        <a:pt x="3287" y="7830"/>
                        <a:pt x="2922" y="8012"/>
                        <a:pt x="2580" y="8035"/>
                      </a:cubicBezTo>
                      <a:cubicBezTo>
                        <a:pt x="2572" y="8038"/>
                        <a:pt x="2565" y="8039"/>
                        <a:pt x="2556" y="8039"/>
                      </a:cubicBezTo>
                      <a:cubicBezTo>
                        <a:pt x="2483" y="8039"/>
                        <a:pt x="2362" y="7953"/>
                        <a:pt x="2260" y="7830"/>
                      </a:cubicBezTo>
                      <a:cubicBezTo>
                        <a:pt x="2146" y="7693"/>
                        <a:pt x="2032" y="7533"/>
                        <a:pt x="1940" y="7351"/>
                      </a:cubicBezTo>
                      <a:cubicBezTo>
                        <a:pt x="1598" y="6620"/>
                        <a:pt x="1370" y="5821"/>
                        <a:pt x="1164" y="5022"/>
                      </a:cubicBezTo>
                      <a:cubicBezTo>
                        <a:pt x="959" y="4201"/>
                        <a:pt x="776" y="3379"/>
                        <a:pt x="639" y="2557"/>
                      </a:cubicBezTo>
                      <a:cubicBezTo>
                        <a:pt x="480" y="1736"/>
                        <a:pt x="343" y="914"/>
                        <a:pt x="206" y="92"/>
                      </a:cubicBezTo>
                      <a:cubicBezTo>
                        <a:pt x="206" y="46"/>
                        <a:pt x="160" y="1"/>
                        <a:pt x="9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7" name="Google Shape;4873;p49"/>
                <p:cNvSpPr/>
                <p:nvPr/>
              </p:nvSpPr>
              <p:spPr>
                <a:xfrm>
                  <a:off x="7178563" y="1852004"/>
                  <a:ext cx="392981" cy="393440"/>
                </a:xfrm>
                <a:custGeom>
                  <a:avLst/>
                  <a:ahLst/>
                  <a:rect l="l" t="t" r="r" b="b"/>
                  <a:pathLst>
                    <a:path w="21320" h="21342" extrusionOk="0">
                      <a:moveTo>
                        <a:pt x="10660" y="0"/>
                      </a:moveTo>
                      <a:cubicBezTo>
                        <a:pt x="4771" y="0"/>
                        <a:pt x="1" y="4793"/>
                        <a:pt x="1" y="10682"/>
                      </a:cubicBezTo>
                      <a:cubicBezTo>
                        <a:pt x="1" y="16571"/>
                        <a:pt x="4771" y="21342"/>
                        <a:pt x="10660" y="21342"/>
                      </a:cubicBezTo>
                      <a:cubicBezTo>
                        <a:pt x="16549" y="21342"/>
                        <a:pt x="21320" y="16571"/>
                        <a:pt x="21320" y="10682"/>
                      </a:cubicBezTo>
                      <a:cubicBezTo>
                        <a:pt x="21320" y="4793"/>
                        <a:pt x="16549" y="0"/>
                        <a:pt x="106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8" name="Google Shape;4874;p49"/>
                <p:cNvSpPr/>
                <p:nvPr/>
              </p:nvSpPr>
              <p:spPr>
                <a:xfrm>
                  <a:off x="7158784" y="1832648"/>
                  <a:ext cx="443468" cy="443509"/>
                </a:xfrm>
                <a:custGeom>
                  <a:avLst/>
                  <a:ahLst/>
                  <a:rect l="l" t="t" r="r" b="b"/>
                  <a:pathLst>
                    <a:path w="24059" h="24058" extrusionOk="0">
                      <a:moveTo>
                        <a:pt x="12030" y="1986"/>
                      </a:moveTo>
                      <a:cubicBezTo>
                        <a:pt x="17554" y="1986"/>
                        <a:pt x="22073" y="6483"/>
                        <a:pt x="22073" y="12029"/>
                      </a:cubicBezTo>
                      <a:cubicBezTo>
                        <a:pt x="22073" y="17553"/>
                        <a:pt x="17554" y="22072"/>
                        <a:pt x="12030" y="22072"/>
                      </a:cubicBezTo>
                      <a:cubicBezTo>
                        <a:pt x="6483" y="22072"/>
                        <a:pt x="1987" y="17553"/>
                        <a:pt x="1987" y="12029"/>
                      </a:cubicBezTo>
                      <a:cubicBezTo>
                        <a:pt x="1987" y="6483"/>
                        <a:pt x="6483" y="1986"/>
                        <a:pt x="12030" y="1986"/>
                      </a:cubicBezTo>
                      <a:close/>
                      <a:moveTo>
                        <a:pt x="12030" y="0"/>
                      </a:moveTo>
                      <a:cubicBezTo>
                        <a:pt x="5388" y="0"/>
                        <a:pt x="1" y="5387"/>
                        <a:pt x="1" y="12029"/>
                      </a:cubicBezTo>
                      <a:cubicBezTo>
                        <a:pt x="1" y="18648"/>
                        <a:pt x="5388" y="24058"/>
                        <a:pt x="12030" y="24058"/>
                      </a:cubicBezTo>
                      <a:cubicBezTo>
                        <a:pt x="18672" y="24058"/>
                        <a:pt x="24059" y="18648"/>
                        <a:pt x="24059" y="12029"/>
                      </a:cubicBezTo>
                      <a:cubicBezTo>
                        <a:pt x="24059" y="5387"/>
                        <a:pt x="18672" y="0"/>
                        <a:pt x="1203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09" name="Google Shape;4875;p49"/>
                <p:cNvSpPr/>
                <p:nvPr/>
              </p:nvSpPr>
              <p:spPr>
                <a:xfrm>
                  <a:off x="7216019" y="1932615"/>
                  <a:ext cx="72790" cy="202582"/>
                </a:xfrm>
                <a:custGeom>
                  <a:avLst/>
                  <a:ahLst/>
                  <a:rect l="l" t="t" r="r" b="b"/>
                  <a:pathLst>
                    <a:path w="3949" h="10989" extrusionOk="0">
                      <a:moveTo>
                        <a:pt x="3680" y="0"/>
                      </a:moveTo>
                      <a:cubicBezTo>
                        <a:pt x="3639" y="0"/>
                        <a:pt x="3597" y="10"/>
                        <a:pt x="3561" y="32"/>
                      </a:cubicBezTo>
                      <a:cubicBezTo>
                        <a:pt x="2625" y="535"/>
                        <a:pt x="1917" y="1288"/>
                        <a:pt x="1324" y="2155"/>
                      </a:cubicBezTo>
                      <a:cubicBezTo>
                        <a:pt x="753" y="3000"/>
                        <a:pt x="343" y="4004"/>
                        <a:pt x="137" y="5054"/>
                      </a:cubicBezTo>
                      <a:cubicBezTo>
                        <a:pt x="114" y="5305"/>
                        <a:pt x="23" y="5556"/>
                        <a:pt x="23" y="5830"/>
                      </a:cubicBezTo>
                      <a:cubicBezTo>
                        <a:pt x="23" y="6104"/>
                        <a:pt x="0" y="6378"/>
                        <a:pt x="0" y="6629"/>
                      </a:cubicBezTo>
                      <a:cubicBezTo>
                        <a:pt x="23" y="6903"/>
                        <a:pt x="46" y="7177"/>
                        <a:pt x="91" y="7428"/>
                      </a:cubicBezTo>
                      <a:cubicBezTo>
                        <a:pt x="114" y="7565"/>
                        <a:pt x="114" y="7702"/>
                        <a:pt x="137" y="7839"/>
                      </a:cubicBezTo>
                      <a:lnTo>
                        <a:pt x="251" y="8227"/>
                      </a:lnTo>
                      <a:cubicBezTo>
                        <a:pt x="502" y="9254"/>
                        <a:pt x="1073" y="10167"/>
                        <a:pt x="1781" y="10920"/>
                      </a:cubicBezTo>
                      <a:cubicBezTo>
                        <a:pt x="1826" y="10966"/>
                        <a:pt x="1895" y="10989"/>
                        <a:pt x="1986" y="10989"/>
                      </a:cubicBezTo>
                      <a:cubicBezTo>
                        <a:pt x="2123" y="10989"/>
                        <a:pt x="2237" y="10852"/>
                        <a:pt x="2214" y="10715"/>
                      </a:cubicBezTo>
                      <a:lnTo>
                        <a:pt x="2214" y="10692"/>
                      </a:lnTo>
                      <a:cubicBezTo>
                        <a:pt x="2146" y="9688"/>
                        <a:pt x="1986" y="8820"/>
                        <a:pt x="2009" y="7953"/>
                      </a:cubicBezTo>
                      <a:cubicBezTo>
                        <a:pt x="1986" y="7519"/>
                        <a:pt x="2054" y="7108"/>
                        <a:pt x="2054" y="6697"/>
                      </a:cubicBezTo>
                      <a:cubicBezTo>
                        <a:pt x="2123" y="6264"/>
                        <a:pt x="2146" y="5853"/>
                        <a:pt x="2260" y="5442"/>
                      </a:cubicBezTo>
                      <a:cubicBezTo>
                        <a:pt x="2420" y="4620"/>
                        <a:pt x="2648" y="3799"/>
                        <a:pt x="2922" y="2954"/>
                      </a:cubicBezTo>
                      <a:cubicBezTo>
                        <a:pt x="3219" y="2132"/>
                        <a:pt x="3561" y="1265"/>
                        <a:pt x="3903" y="375"/>
                      </a:cubicBezTo>
                      <a:lnTo>
                        <a:pt x="3926" y="352"/>
                      </a:lnTo>
                      <a:cubicBezTo>
                        <a:pt x="3949" y="283"/>
                        <a:pt x="3949" y="192"/>
                        <a:pt x="3903" y="124"/>
                      </a:cubicBezTo>
                      <a:cubicBezTo>
                        <a:pt x="3857" y="46"/>
                        <a:pt x="3768" y="0"/>
                        <a:pt x="368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0" name="Google Shape;4876;p49"/>
                <p:cNvSpPr/>
                <p:nvPr/>
              </p:nvSpPr>
              <p:spPr>
                <a:xfrm>
                  <a:off x="7563545" y="1948707"/>
                  <a:ext cx="127092" cy="70772"/>
                </a:xfrm>
                <a:custGeom>
                  <a:avLst/>
                  <a:ahLst/>
                  <a:rect l="l" t="t" r="r" b="b"/>
                  <a:pathLst>
                    <a:path w="6895" h="3839" extrusionOk="0">
                      <a:moveTo>
                        <a:pt x="5421" y="1"/>
                      </a:moveTo>
                      <a:cubicBezTo>
                        <a:pt x="2455" y="1"/>
                        <a:pt x="119" y="2165"/>
                        <a:pt x="1" y="2264"/>
                      </a:cubicBezTo>
                      <a:lnTo>
                        <a:pt x="1028" y="3839"/>
                      </a:lnTo>
                      <a:cubicBezTo>
                        <a:pt x="1068" y="3819"/>
                        <a:pt x="3038" y="1989"/>
                        <a:pt x="5425" y="1989"/>
                      </a:cubicBezTo>
                      <a:cubicBezTo>
                        <a:pt x="5785" y="1989"/>
                        <a:pt x="6155" y="2031"/>
                        <a:pt x="6529" y="2127"/>
                      </a:cubicBezTo>
                      <a:lnTo>
                        <a:pt x="6894" y="187"/>
                      </a:lnTo>
                      <a:cubicBezTo>
                        <a:pt x="6391" y="57"/>
                        <a:pt x="5898" y="1"/>
                        <a:pt x="542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1" name="Google Shape;4877;p49"/>
                <p:cNvSpPr/>
                <p:nvPr/>
              </p:nvSpPr>
              <p:spPr>
                <a:xfrm>
                  <a:off x="7249255" y="1257384"/>
                  <a:ext cx="501935" cy="251306"/>
                </a:xfrm>
                <a:custGeom>
                  <a:avLst/>
                  <a:ahLst/>
                  <a:rect l="l" t="t" r="r" b="b"/>
                  <a:pathLst>
                    <a:path w="27231" h="13632" extrusionOk="0">
                      <a:moveTo>
                        <a:pt x="20116" y="0"/>
                      </a:moveTo>
                      <a:cubicBezTo>
                        <a:pt x="16003" y="0"/>
                        <a:pt x="11904" y="1181"/>
                        <a:pt x="8423" y="3383"/>
                      </a:cubicBezTo>
                      <a:cubicBezTo>
                        <a:pt x="4657" y="5780"/>
                        <a:pt x="1667" y="9386"/>
                        <a:pt x="0" y="13540"/>
                      </a:cubicBezTo>
                      <a:lnTo>
                        <a:pt x="229" y="13632"/>
                      </a:lnTo>
                      <a:cubicBezTo>
                        <a:pt x="1872" y="9523"/>
                        <a:pt x="4839" y="5962"/>
                        <a:pt x="8560" y="3589"/>
                      </a:cubicBezTo>
                      <a:cubicBezTo>
                        <a:pt x="11974" y="1410"/>
                        <a:pt x="16041" y="251"/>
                        <a:pt x="20092" y="251"/>
                      </a:cubicBezTo>
                      <a:cubicBezTo>
                        <a:pt x="20455" y="251"/>
                        <a:pt x="20819" y="260"/>
                        <a:pt x="21182" y="279"/>
                      </a:cubicBezTo>
                      <a:cubicBezTo>
                        <a:pt x="23373" y="393"/>
                        <a:pt x="24880" y="918"/>
                        <a:pt x="25907" y="1900"/>
                      </a:cubicBezTo>
                      <a:cubicBezTo>
                        <a:pt x="26569" y="2561"/>
                        <a:pt x="26980" y="3566"/>
                        <a:pt x="26934" y="4524"/>
                      </a:cubicBezTo>
                      <a:cubicBezTo>
                        <a:pt x="26911" y="5255"/>
                        <a:pt x="26637" y="5894"/>
                        <a:pt x="26135" y="6328"/>
                      </a:cubicBezTo>
                      <a:lnTo>
                        <a:pt x="26295" y="6510"/>
                      </a:lnTo>
                      <a:cubicBezTo>
                        <a:pt x="26843" y="6031"/>
                        <a:pt x="27162" y="5346"/>
                        <a:pt x="27185" y="4524"/>
                      </a:cubicBezTo>
                      <a:cubicBezTo>
                        <a:pt x="27231" y="3497"/>
                        <a:pt x="26797" y="2425"/>
                        <a:pt x="26067" y="1717"/>
                      </a:cubicBezTo>
                      <a:cubicBezTo>
                        <a:pt x="25017" y="690"/>
                        <a:pt x="23465" y="165"/>
                        <a:pt x="21205" y="28"/>
                      </a:cubicBezTo>
                      <a:cubicBezTo>
                        <a:pt x="20842" y="9"/>
                        <a:pt x="20479" y="0"/>
                        <a:pt x="2011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2" name="Google Shape;4878;p49"/>
                <p:cNvSpPr/>
                <p:nvPr/>
              </p:nvSpPr>
              <p:spPr>
                <a:xfrm>
                  <a:off x="7208443" y="4087047"/>
                  <a:ext cx="116973" cy="97650"/>
                </a:xfrm>
                <a:custGeom>
                  <a:avLst/>
                  <a:ahLst/>
                  <a:rect l="l" t="t" r="r" b="b"/>
                  <a:pathLst>
                    <a:path w="6346" h="5297" extrusionOk="0">
                      <a:moveTo>
                        <a:pt x="5524" y="1"/>
                      </a:moveTo>
                      <a:cubicBezTo>
                        <a:pt x="0" y="1097"/>
                        <a:pt x="959" y="4566"/>
                        <a:pt x="959" y="4566"/>
                      </a:cubicBezTo>
                      <a:cubicBezTo>
                        <a:pt x="2580" y="4908"/>
                        <a:pt x="3401" y="5137"/>
                        <a:pt x="5319" y="5296"/>
                      </a:cubicBezTo>
                      <a:cubicBezTo>
                        <a:pt x="6140" y="3607"/>
                        <a:pt x="6346" y="1804"/>
                        <a:pt x="552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3" name="Google Shape;4879;p49"/>
                <p:cNvSpPr/>
                <p:nvPr/>
              </p:nvSpPr>
              <p:spPr>
                <a:xfrm>
                  <a:off x="7304795" y="3992039"/>
                  <a:ext cx="299067" cy="195522"/>
                </a:xfrm>
                <a:custGeom>
                  <a:avLst/>
                  <a:ahLst/>
                  <a:rect l="l" t="t" r="r" b="b"/>
                  <a:pathLst>
                    <a:path w="16225" h="10606" extrusionOk="0">
                      <a:moveTo>
                        <a:pt x="5871" y="0"/>
                      </a:moveTo>
                      <a:cubicBezTo>
                        <a:pt x="1632" y="0"/>
                        <a:pt x="2100" y="4744"/>
                        <a:pt x="2100" y="4744"/>
                      </a:cubicBezTo>
                      <a:cubicBezTo>
                        <a:pt x="1552" y="4767"/>
                        <a:pt x="1530" y="4790"/>
                        <a:pt x="229" y="5041"/>
                      </a:cubicBezTo>
                      <a:cubicBezTo>
                        <a:pt x="1050" y="6844"/>
                        <a:pt x="822" y="8647"/>
                        <a:pt x="0" y="10336"/>
                      </a:cubicBezTo>
                      <a:cubicBezTo>
                        <a:pt x="2429" y="10534"/>
                        <a:pt x="4760" y="10605"/>
                        <a:pt x="6858" y="10605"/>
                      </a:cubicBezTo>
                      <a:cubicBezTo>
                        <a:pt x="12273" y="10605"/>
                        <a:pt x="16138" y="10131"/>
                        <a:pt x="16138" y="10131"/>
                      </a:cubicBezTo>
                      <a:lnTo>
                        <a:pt x="16206" y="4425"/>
                      </a:lnTo>
                      <a:cubicBezTo>
                        <a:pt x="16225" y="2611"/>
                        <a:pt x="14744" y="1268"/>
                        <a:pt x="13097" y="1268"/>
                      </a:cubicBezTo>
                      <a:cubicBezTo>
                        <a:pt x="12691" y="1268"/>
                        <a:pt x="12275" y="1350"/>
                        <a:pt x="11869" y="1526"/>
                      </a:cubicBezTo>
                      <a:cubicBezTo>
                        <a:pt x="10547" y="2109"/>
                        <a:pt x="10127" y="2824"/>
                        <a:pt x="9939" y="3368"/>
                      </a:cubicBezTo>
                      <a:lnTo>
                        <a:pt x="9939" y="3368"/>
                      </a:lnTo>
                      <a:cubicBezTo>
                        <a:pt x="9939" y="3364"/>
                        <a:pt x="9937" y="3361"/>
                        <a:pt x="9936" y="3361"/>
                      </a:cubicBezTo>
                      <a:cubicBezTo>
                        <a:pt x="9935" y="3361"/>
                        <a:pt x="9933" y="3363"/>
                        <a:pt x="9932" y="3366"/>
                      </a:cubicBezTo>
                      <a:lnTo>
                        <a:pt x="9932" y="3366"/>
                      </a:lnTo>
                      <a:cubicBezTo>
                        <a:pt x="10020" y="2284"/>
                        <a:pt x="8810" y="223"/>
                        <a:pt x="6346" y="19"/>
                      </a:cubicBezTo>
                      <a:cubicBezTo>
                        <a:pt x="6181" y="7"/>
                        <a:pt x="6023" y="0"/>
                        <a:pt x="587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4" name="Google Shape;4880;p49"/>
                <p:cNvSpPr/>
                <p:nvPr/>
              </p:nvSpPr>
              <p:spPr>
                <a:xfrm>
                  <a:off x="7506327" y="4082844"/>
                  <a:ext cx="53878" cy="53886"/>
                </a:xfrm>
                <a:custGeom>
                  <a:avLst/>
                  <a:ahLst/>
                  <a:rect l="l" t="t" r="r" b="b"/>
                  <a:pathLst>
                    <a:path w="2923" h="2923" extrusionOk="0">
                      <a:moveTo>
                        <a:pt x="1461" y="1"/>
                      </a:moveTo>
                      <a:cubicBezTo>
                        <a:pt x="663" y="1"/>
                        <a:pt x="1" y="640"/>
                        <a:pt x="1" y="1439"/>
                      </a:cubicBezTo>
                      <a:cubicBezTo>
                        <a:pt x="1" y="2260"/>
                        <a:pt x="640" y="2922"/>
                        <a:pt x="1461" y="2922"/>
                      </a:cubicBezTo>
                      <a:cubicBezTo>
                        <a:pt x="2260" y="2922"/>
                        <a:pt x="2922" y="2283"/>
                        <a:pt x="2922" y="1461"/>
                      </a:cubicBezTo>
                      <a:cubicBezTo>
                        <a:pt x="2922" y="663"/>
                        <a:pt x="2283" y="1"/>
                        <a:pt x="146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5" name="Google Shape;4881;p49"/>
                <p:cNvSpPr/>
                <p:nvPr/>
              </p:nvSpPr>
              <p:spPr>
                <a:xfrm>
                  <a:off x="7339708" y="4076116"/>
                  <a:ext cx="103941" cy="16850"/>
                </a:xfrm>
                <a:custGeom>
                  <a:avLst/>
                  <a:ahLst/>
                  <a:rect l="l" t="t" r="r" b="b"/>
                  <a:pathLst>
                    <a:path w="5639" h="914" extrusionOk="0">
                      <a:moveTo>
                        <a:pt x="320" y="0"/>
                      </a:moveTo>
                      <a:cubicBezTo>
                        <a:pt x="161" y="0"/>
                        <a:pt x="24" y="115"/>
                        <a:pt x="1" y="274"/>
                      </a:cubicBezTo>
                      <a:cubicBezTo>
                        <a:pt x="1" y="434"/>
                        <a:pt x="115" y="571"/>
                        <a:pt x="275" y="594"/>
                      </a:cubicBezTo>
                      <a:lnTo>
                        <a:pt x="5319" y="913"/>
                      </a:lnTo>
                      <a:lnTo>
                        <a:pt x="5342" y="913"/>
                      </a:lnTo>
                      <a:cubicBezTo>
                        <a:pt x="5502" y="913"/>
                        <a:pt x="5616" y="799"/>
                        <a:pt x="5639" y="662"/>
                      </a:cubicBezTo>
                      <a:cubicBezTo>
                        <a:pt x="5639" y="503"/>
                        <a:pt x="5524" y="366"/>
                        <a:pt x="5365" y="343"/>
                      </a:cubicBezTo>
                      <a:lnTo>
                        <a:pt x="32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6" name="Google Shape;4882;p49"/>
                <p:cNvSpPr/>
                <p:nvPr/>
              </p:nvSpPr>
              <p:spPr>
                <a:xfrm>
                  <a:off x="7298472" y="3983172"/>
                  <a:ext cx="152326" cy="90018"/>
                </a:xfrm>
                <a:custGeom>
                  <a:avLst/>
                  <a:ahLst/>
                  <a:rect l="l" t="t" r="r" b="b"/>
                  <a:pathLst>
                    <a:path w="8264" h="4883" extrusionOk="0">
                      <a:moveTo>
                        <a:pt x="2649" y="592"/>
                      </a:moveTo>
                      <a:cubicBezTo>
                        <a:pt x="2694" y="592"/>
                        <a:pt x="2763" y="592"/>
                        <a:pt x="2808" y="614"/>
                      </a:cubicBezTo>
                      <a:cubicBezTo>
                        <a:pt x="2923" y="706"/>
                        <a:pt x="3014" y="843"/>
                        <a:pt x="3082" y="980"/>
                      </a:cubicBezTo>
                      <a:cubicBezTo>
                        <a:pt x="3402" y="1505"/>
                        <a:pt x="3539" y="2075"/>
                        <a:pt x="3676" y="2691"/>
                      </a:cubicBezTo>
                      <a:cubicBezTo>
                        <a:pt x="3721" y="2897"/>
                        <a:pt x="3767" y="3102"/>
                        <a:pt x="3836" y="3308"/>
                      </a:cubicBezTo>
                      <a:cubicBezTo>
                        <a:pt x="3790" y="3285"/>
                        <a:pt x="3767" y="3239"/>
                        <a:pt x="3721" y="3216"/>
                      </a:cubicBezTo>
                      <a:cubicBezTo>
                        <a:pt x="3242" y="2577"/>
                        <a:pt x="2854" y="1847"/>
                        <a:pt x="2603" y="1071"/>
                      </a:cubicBezTo>
                      <a:cubicBezTo>
                        <a:pt x="2512" y="843"/>
                        <a:pt x="2512" y="660"/>
                        <a:pt x="2580" y="592"/>
                      </a:cubicBezTo>
                      <a:close/>
                      <a:moveTo>
                        <a:pt x="914" y="1961"/>
                      </a:moveTo>
                      <a:cubicBezTo>
                        <a:pt x="1097" y="1961"/>
                        <a:pt x="1302" y="2075"/>
                        <a:pt x="1507" y="2189"/>
                      </a:cubicBezTo>
                      <a:cubicBezTo>
                        <a:pt x="2146" y="2600"/>
                        <a:pt x="2763" y="3057"/>
                        <a:pt x="3311" y="3604"/>
                      </a:cubicBezTo>
                      <a:cubicBezTo>
                        <a:pt x="3333" y="3650"/>
                        <a:pt x="3379" y="3696"/>
                        <a:pt x="3402" y="3741"/>
                      </a:cubicBezTo>
                      <a:cubicBezTo>
                        <a:pt x="2557" y="3559"/>
                        <a:pt x="1644" y="3148"/>
                        <a:pt x="891" y="2532"/>
                      </a:cubicBezTo>
                      <a:cubicBezTo>
                        <a:pt x="640" y="2326"/>
                        <a:pt x="617" y="2212"/>
                        <a:pt x="617" y="2144"/>
                      </a:cubicBezTo>
                      <a:cubicBezTo>
                        <a:pt x="617" y="2052"/>
                        <a:pt x="777" y="1961"/>
                        <a:pt x="914" y="1961"/>
                      </a:cubicBezTo>
                      <a:close/>
                      <a:moveTo>
                        <a:pt x="2657" y="1"/>
                      </a:moveTo>
                      <a:cubicBezTo>
                        <a:pt x="2498" y="1"/>
                        <a:pt x="2344" y="52"/>
                        <a:pt x="2215" y="158"/>
                      </a:cubicBezTo>
                      <a:cubicBezTo>
                        <a:pt x="2032" y="295"/>
                        <a:pt x="1827" y="614"/>
                        <a:pt x="2032" y="1253"/>
                      </a:cubicBezTo>
                      <a:cubicBezTo>
                        <a:pt x="2124" y="1527"/>
                        <a:pt x="2238" y="1801"/>
                        <a:pt x="2375" y="2075"/>
                      </a:cubicBezTo>
                      <a:cubicBezTo>
                        <a:pt x="2192" y="1938"/>
                        <a:pt x="1987" y="1824"/>
                        <a:pt x="1804" y="1710"/>
                      </a:cubicBezTo>
                      <a:cubicBezTo>
                        <a:pt x="1553" y="1550"/>
                        <a:pt x="1256" y="1390"/>
                        <a:pt x="914" y="1390"/>
                      </a:cubicBezTo>
                      <a:cubicBezTo>
                        <a:pt x="526" y="1390"/>
                        <a:pt x="92" y="1642"/>
                        <a:pt x="47" y="2075"/>
                      </a:cubicBezTo>
                      <a:cubicBezTo>
                        <a:pt x="1" y="2532"/>
                        <a:pt x="389" y="2874"/>
                        <a:pt x="526" y="2965"/>
                      </a:cubicBezTo>
                      <a:cubicBezTo>
                        <a:pt x="1005" y="3376"/>
                        <a:pt x="1644" y="3764"/>
                        <a:pt x="2375" y="4038"/>
                      </a:cubicBezTo>
                      <a:cubicBezTo>
                        <a:pt x="2352" y="4198"/>
                        <a:pt x="2466" y="4335"/>
                        <a:pt x="2626" y="4358"/>
                      </a:cubicBezTo>
                      <a:lnTo>
                        <a:pt x="4155" y="4495"/>
                      </a:lnTo>
                      <a:cubicBezTo>
                        <a:pt x="4201" y="4517"/>
                        <a:pt x="4246" y="4540"/>
                        <a:pt x="4292" y="4540"/>
                      </a:cubicBezTo>
                      <a:cubicBezTo>
                        <a:pt x="4338" y="4540"/>
                        <a:pt x="4361" y="4540"/>
                        <a:pt x="4406" y="4517"/>
                      </a:cubicBezTo>
                      <a:lnTo>
                        <a:pt x="7921" y="4860"/>
                      </a:lnTo>
                      <a:cubicBezTo>
                        <a:pt x="7921" y="4860"/>
                        <a:pt x="7944" y="4883"/>
                        <a:pt x="7944" y="4883"/>
                      </a:cubicBezTo>
                      <a:cubicBezTo>
                        <a:pt x="8104" y="4883"/>
                        <a:pt x="8218" y="4769"/>
                        <a:pt x="8241" y="4609"/>
                      </a:cubicBezTo>
                      <a:cubicBezTo>
                        <a:pt x="8264" y="4449"/>
                        <a:pt x="8127" y="4312"/>
                        <a:pt x="7990" y="4289"/>
                      </a:cubicBezTo>
                      <a:lnTo>
                        <a:pt x="4680" y="3970"/>
                      </a:lnTo>
                      <a:cubicBezTo>
                        <a:pt x="4475" y="3536"/>
                        <a:pt x="4361" y="3057"/>
                        <a:pt x="4246" y="2577"/>
                      </a:cubicBezTo>
                      <a:cubicBezTo>
                        <a:pt x="4109" y="1938"/>
                        <a:pt x="3950" y="1299"/>
                        <a:pt x="3584" y="683"/>
                      </a:cubicBezTo>
                      <a:cubicBezTo>
                        <a:pt x="3470" y="477"/>
                        <a:pt x="3311" y="272"/>
                        <a:pt x="3105" y="135"/>
                      </a:cubicBezTo>
                      <a:cubicBezTo>
                        <a:pt x="2961" y="46"/>
                        <a:pt x="2806" y="1"/>
                        <a:pt x="265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7" name="Google Shape;4883;p49"/>
                <p:cNvSpPr/>
                <p:nvPr/>
              </p:nvSpPr>
              <p:spPr>
                <a:xfrm>
                  <a:off x="7982610" y="4087047"/>
                  <a:ext cx="117415" cy="97650"/>
                </a:xfrm>
                <a:custGeom>
                  <a:avLst/>
                  <a:ahLst/>
                  <a:rect l="l" t="t" r="r" b="b"/>
                  <a:pathLst>
                    <a:path w="6370" h="5297" extrusionOk="0">
                      <a:moveTo>
                        <a:pt x="823" y="1"/>
                      </a:moveTo>
                      <a:lnTo>
                        <a:pt x="823" y="1"/>
                      </a:lnTo>
                      <a:cubicBezTo>
                        <a:pt x="1" y="1804"/>
                        <a:pt x="229" y="3607"/>
                        <a:pt x="1051" y="5296"/>
                      </a:cubicBezTo>
                      <a:cubicBezTo>
                        <a:pt x="2945" y="5137"/>
                        <a:pt x="3790" y="4908"/>
                        <a:pt x="5388" y="4566"/>
                      </a:cubicBezTo>
                      <a:cubicBezTo>
                        <a:pt x="5388" y="4566"/>
                        <a:pt x="6369" y="1097"/>
                        <a:pt x="82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8" name="Google Shape;4884;p49"/>
                <p:cNvSpPr/>
                <p:nvPr/>
              </p:nvSpPr>
              <p:spPr>
                <a:xfrm>
                  <a:off x="7704247" y="3992039"/>
                  <a:ext cx="298994" cy="195522"/>
                </a:xfrm>
                <a:custGeom>
                  <a:avLst/>
                  <a:ahLst/>
                  <a:rect l="l" t="t" r="r" b="b"/>
                  <a:pathLst>
                    <a:path w="16221" h="10606" extrusionOk="0">
                      <a:moveTo>
                        <a:pt x="10372" y="0"/>
                      </a:moveTo>
                      <a:cubicBezTo>
                        <a:pt x="10220" y="0"/>
                        <a:pt x="10062" y="7"/>
                        <a:pt x="9898" y="19"/>
                      </a:cubicBezTo>
                      <a:cubicBezTo>
                        <a:pt x="7410" y="225"/>
                        <a:pt x="6200" y="2325"/>
                        <a:pt x="6314" y="3397"/>
                      </a:cubicBezTo>
                      <a:cubicBezTo>
                        <a:pt x="6312" y="3392"/>
                        <a:pt x="6311" y="3388"/>
                        <a:pt x="6309" y="3384"/>
                      </a:cubicBezTo>
                      <a:lnTo>
                        <a:pt x="6309" y="3384"/>
                      </a:lnTo>
                      <a:cubicBezTo>
                        <a:pt x="6102" y="2838"/>
                        <a:pt x="5710" y="2114"/>
                        <a:pt x="4374" y="1526"/>
                      </a:cubicBezTo>
                      <a:cubicBezTo>
                        <a:pt x="3964" y="1350"/>
                        <a:pt x="3544" y="1268"/>
                        <a:pt x="3136" y="1268"/>
                      </a:cubicBezTo>
                      <a:cubicBezTo>
                        <a:pt x="1478" y="1268"/>
                        <a:pt x="1" y="2611"/>
                        <a:pt x="37" y="4425"/>
                      </a:cubicBezTo>
                      <a:lnTo>
                        <a:pt x="106" y="10131"/>
                      </a:lnTo>
                      <a:cubicBezTo>
                        <a:pt x="106" y="10131"/>
                        <a:pt x="3971" y="10605"/>
                        <a:pt x="9377" y="10605"/>
                      </a:cubicBezTo>
                      <a:cubicBezTo>
                        <a:pt x="11472" y="10605"/>
                        <a:pt x="13798" y="10534"/>
                        <a:pt x="16220" y="10336"/>
                      </a:cubicBezTo>
                      <a:cubicBezTo>
                        <a:pt x="15399" y="8647"/>
                        <a:pt x="15193" y="6844"/>
                        <a:pt x="16015" y="5041"/>
                      </a:cubicBezTo>
                      <a:cubicBezTo>
                        <a:pt x="14714" y="4790"/>
                        <a:pt x="14668" y="4767"/>
                        <a:pt x="14120" y="4744"/>
                      </a:cubicBezTo>
                      <a:cubicBezTo>
                        <a:pt x="14120" y="4744"/>
                        <a:pt x="14610" y="0"/>
                        <a:pt x="1037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19" name="Google Shape;4885;p49"/>
                <p:cNvSpPr/>
                <p:nvPr/>
              </p:nvSpPr>
              <p:spPr>
                <a:xfrm>
                  <a:off x="7740266" y="4082844"/>
                  <a:ext cx="53878" cy="53886"/>
                </a:xfrm>
                <a:custGeom>
                  <a:avLst/>
                  <a:ahLst/>
                  <a:rect l="l" t="t" r="r" b="b"/>
                  <a:pathLst>
                    <a:path w="2923" h="2923" extrusionOk="0">
                      <a:moveTo>
                        <a:pt x="1484" y="1"/>
                      </a:moveTo>
                      <a:cubicBezTo>
                        <a:pt x="662" y="1"/>
                        <a:pt x="0" y="640"/>
                        <a:pt x="0" y="1439"/>
                      </a:cubicBezTo>
                      <a:cubicBezTo>
                        <a:pt x="0" y="2260"/>
                        <a:pt x="640" y="2922"/>
                        <a:pt x="1461" y="2922"/>
                      </a:cubicBezTo>
                      <a:cubicBezTo>
                        <a:pt x="2260" y="2922"/>
                        <a:pt x="2922" y="2283"/>
                        <a:pt x="2922" y="1461"/>
                      </a:cubicBezTo>
                      <a:cubicBezTo>
                        <a:pt x="2922" y="663"/>
                        <a:pt x="2283" y="1"/>
                        <a:pt x="148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0" name="Google Shape;4886;p49"/>
                <p:cNvSpPr/>
                <p:nvPr/>
              </p:nvSpPr>
              <p:spPr>
                <a:xfrm>
                  <a:off x="7864378" y="4076116"/>
                  <a:ext cx="104365" cy="16850"/>
                </a:xfrm>
                <a:custGeom>
                  <a:avLst/>
                  <a:ahLst/>
                  <a:rect l="l" t="t" r="r" b="b"/>
                  <a:pathLst>
                    <a:path w="5662" h="914" extrusionOk="0">
                      <a:moveTo>
                        <a:pt x="5342" y="0"/>
                      </a:moveTo>
                      <a:lnTo>
                        <a:pt x="298" y="343"/>
                      </a:lnTo>
                      <a:cubicBezTo>
                        <a:pt x="138" y="366"/>
                        <a:pt x="1" y="503"/>
                        <a:pt x="24" y="662"/>
                      </a:cubicBezTo>
                      <a:cubicBezTo>
                        <a:pt x="24" y="799"/>
                        <a:pt x="161" y="913"/>
                        <a:pt x="320" y="913"/>
                      </a:cubicBezTo>
                      <a:lnTo>
                        <a:pt x="5388" y="594"/>
                      </a:lnTo>
                      <a:cubicBezTo>
                        <a:pt x="5547" y="571"/>
                        <a:pt x="5662" y="434"/>
                        <a:pt x="5639" y="274"/>
                      </a:cubicBezTo>
                      <a:cubicBezTo>
                        <a:pt x="5639" y="115"/>
                        <a:pt x="5502" y="0"/>
                        <a:pt x="534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1" name="Google Shape;4887;p49"/>
                <p:cNvSpPr/>
                <p:nvPr/>
              </p:nvSpPr>
              <p:spPr>
                <a:xfrm>
                  <a:off x="7857650" y="3983172"/>
                  <a:ext cx="152326" cy="89649"/>
                </a:xfrm>
                <a:custGeom>
                  <a:avLst/>
                  <a:ahLst/>
                  <a:rect l="l" t="t" r="r" b="b"/>
                  <a:pathLst>
                    <a:path w="8264" h="4863" extrusionOk="0">
                      <a:moveTo>
                        <a:pt x="5684" y="592"/>
                      </a:moveTo>
                      <a:cubicBezTo>
                        <a:pt x="5753" y="660"/>
                        <a:pt x="5730" y="843"/>
                        <a:pt x="5661" y="1071"/>
                      </a:cubicBezTo>
                      <a:cubicBezTo>
                        <a:pt x="5410" y="1847"/>
                        <a:pt x="5022" y="2577"/>
                        <a:pt x="4520" y="3216"/>
                      </a:cubicBezTo>
                      <a:cubicBezTo>
                        <a:pt x="4497" y="3239"/>
                        <a:pt x="4452" y="3285"/>
                        <a:pt x="4429" y="3308"/>
                      </a:cubicBezTo>
                      <a:cubicBezTo>
                        <a:pt x="4474" y="3102"/>
                        <a:pt x="4520" y="2897"/>
                        <a:pt x="4566" y="2691"/>
                      </a:cubicBezTo>
                      <a:cubicBezTo>
                        <a:pt x="4703" y="2075"/>
                        <a:pt x="4840" y="1505"/>
                        <a:pt x="5159" y="980"/>
                      </a:cubicBezTo>
                      <a:cubicBezTo>
                        <a:pt x="5251" y="843"/>
                        <a:pt x="5342" y="706"/>
                        <a:pt x="5456" y="614"/>
                      </a:cubicBezTo>
                      <a:cubicBezTo>
                        <a:pt x="5502" y="592"/>
                        <a:pt x="5547" y="592"/>
                        <a:pt x="5593" y="592"/>
                      </a:cubicBezTo>
                      <a:close/>
                      <a:moveTo>
                        <a:pt x="7350" y="1961"/>
                      </a:moveTo>
                      <a:cubicBezTo>
                        <a:pt x="7487" y="1961"/>
                        <a:pt x="7624" y="2052"/>
                        <a:pt x="7647" y="2144"/>
                      </a:cubicBezTo>
                      <a:cubicBezTo>
                        <a:pt x="7647" y="2212"/>
                        <a:pt x="7602" y="2326"/>
                        <a:pt x="7373" y="2532"/>
                      </a:cubicBezTo>
                      <a:cubicBezTo>
                        <a:pt x="6620" y="3125"/>
                        <a:pt x="5707" y="3559"/>
                        <a:pt x="4840" y="3741"/>
                      </a:cubicBezTo>
                      <a:cubicBezTo>
                        <a:pt x="4885" y="3696"/>
                        <a:pt x="4908" y="3650"/>
                        <a:pt x="4954" y="3604"/>
                      </a:cubicBezTo>
                      <a:cubicBezTo>
                        <a:pt x="5502" y="3057"/>
                        <a:pt x="6095" y="2600"/>
                        <a:pt x="6757" y="2189"/>
                      </a:cubicBezTo>
                      <a:cubicBezTo>
                        <a:pt x="6940" y="2075"/>
                        <a:pt x="7145" y="1961"/>
                        <a:pt x="7350" y="1961"/>
                      </a:cubicBezTo>
                      <a:close/>
                      <a:moveTo>
                        <a:pt x="5593" y="1"/>
                      </a:moveTo>
                      <a:cubicBezTo>
                        <a:pt x="5441" y="1"/>
                        <a:pt x="5280" y="46"/>
                        <a:pt x="5136" y="135"/>
                      </a:cubicBezTo>
                      <a:cubicBezTo>
                        <a:pt x="4931" y="272"/>
                        <a:pt x="4794" y="477"/>
                        <a:pt x="4680" y="683"/>
                      </a:cubicBezTo>
                      <a:cubicBezTo>
                        <a:pt x="4292" y="1299"/>
                        <a:pt x="4155" y="1938"/>
                        <a:pt x="4018" y="2577"/>
                      </a:cubicBezTo>
                      <a:cubicBezTo>
                        <a:pt x="3904" y="3057"/>
                        <a:pt x="3790" y="3536"/>
                        <a:pt x="3584" y="3970"/>
                      </a:cubicBezTo>
                      <a:lnTo>
                        <a:pt x="275" y="4289"/>
                      </a:lnTo>
                      <a:cubicBezTo>
                        <a:pt x="115" y="4312"/>
                        <a:pt x="1" y="4449"/>
                        <a:pt x="24" y="4609"/>
                      </a:cubicBezTo>
                      <a:cubicBezTo>
                        <a:pt x="24" y="4755"/>
                        <a:pt x="138" y="4863"/>
                        <a:pt x="262" y="4863"/>
                      </a:cubicBezTo>
                      <a:cubicBezTo>
                        <a:pt x="274" y="4863"/>
                        <a:pt x="286" y="4862"/>
                        <a:pt x="297" y="4860"/>
                      </a:cubicBezTo>
                      <a:lnTo>
                        <a:pt x="320" y="4860"/>
                      </a:lnTo>
                      <a:lnTo>
                        <a:pt x="3858" y="4517"/>
                      </a:lnTo>
                      <a:cubicBezTo>
                        <a:pt x="3881" y="4540"/>
                        <a:pt x="3927" y="4540"/>
                        <a:pt x="3972" y="4540"/>
                      </a:cubicBezTo>
                      <a:cubicBezTo>
                        <a:pt x="4018" y="4540"/>
                        <a:pt x="4064" y="4517"/>
                        <a:pt x="4109" y="4495"/>
                      </a:cubicBezTo>
                      <a:lnTo>
                        <a:pt x="5616" y="4358"/>
                      </a:lnTo>
                      <a:cubicBezTo>
                        <a:pt x="5776" y="4335"/>
                        <a:pt x="5890" y="4198"/>
                        <a:pt x="5890" y="4038"/>
                      </a:cubicBezTo>
                      <a:cubicBezTo>
                        <a:pt x="6597" y="3764"/>
                        <a:pt x="7259" y="3376"/>
                        <a:pt x="7739" y="2965"/>
                      </a:cubicBezTo>
                      <a:cubicBezTo>
                        <a:pt x="7853" y="2874"/>
                        <a:pt x="8263" y="2532"/>
                        <a:pt x="8218" y="2075"/>
                      </a:cubicBezTo>
                      <a:cubicBezTo>
                        <a:pt x="8172" y="1642"/>
                        <a:pt x="7739" y="1390"/>
                        <a:pt x="7350" y="1390"/>
                      </a:cubicBezTo>
                      <a:cubicBezTo>
                        <a:pt x="6985" y="1390"/>
                        <a:pt x="6711" y="1550"/>
                        <a:pt x="6460" y="1710"/>
                      </a:cubicBezTo>
                      <a:cubicBezTo>
                        <a:pt x="6255" y="1824"/>
                        <a:pt x="6072" y="1938"/>
                        <a:pt x="5890" y="2075"/>
                      </a:cubicBezTo>
                      <a:cubicBezTo>
                        <a:pt x="6004" y="1801"/>
                        <a:pt x="6118" y="1527"/>
                        <a:pt x="6209" y="1253"/>
                      </a:cubicBezTo>
                      <a:cubicBezTo>
                        <a:pt x="6415" y="614"/>
                        <a:pt x="6232" y="295"/>
                        <a:pt x="6027" y="158"/>
                      </a:cubicBezTo>
                      <a:cubicBezTo>
                        <a:pt x="5909" y="52"/>
                        <a:pt x="5755" y="1"/>
                        <a:pt x="559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2" name="Google Shape;4888;p49"/>
                <p:cNvSpPr/>
                <p:nvPr/>
              </p:nvSpPr>
              <p:spPr>
                <a:xfrm>
                  <a:off x="7040976" y="2109505"/>
                  <a:ext cx="598724" cy="827695"/>
                </a:xfrm>
                <a:custGeom>
                  <a:avLst/>
                  <a:ahLst/>
                  <a:rect l="l" t="t" r="r" b="b"/>
                  <a:pathLst>
                    <a:path w="32482" h="44898" extrusionOk="0">
                      <a:moveTo>
                        <a:pt x="1370" y="0"/>
                      </a:moveTo>
                      <a:lnTo>
                        <a:pt x="1" y="37297"/>
                      </a:lnTo>
                      <a:lnTo>
                        <a:pt x="31956" y="44897"/>
                      </a:lnTo>
                      <a:cubicBezTo>
                        <a:pt x="31956" y="44897"/>
                        <a:pt x="32436" y="9107"/>
                        <a:pt x="32481" y="9039"/>
                      </a:cubicBezTo>
                      <a:cubicBezTo>
                        <a:pt x="20452" y="3356"/>
                        <a:pt x="1370" y="0"/>
                        <a:pt x="137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3" name="Google Shape;4889;p49"/>
                <p:cNvSpPr/>
                <p:nvPr/>
              </p:nvSpPr>
              <p:spPr>
                <a:xfrm>
                  <a:off x="6999740" y="2117082"/>
                  <a:ext cx="639958" cy="830644"/>
                </a:xfrm>
                <a:custGeom>
                  <a:avLst/>
                  <a:ahLst/>
                  <a:rect l="l" t="t" r="r" b="b"/>
                  <a:pathLst>
                    <a:path w="34719" h="45058" extrusionOk="0">
                      <a:moveTo>
                        <a:pt x="1462" y="0"/>
                      </a:moveTo>
                      <a:lnTo>
                        <a:pt x="1" y="37274"/>
                      </a:lnTo>
                      <a:lnTo>
                        <a:pt x="34148" y="45057"/>
                      </a:lnTo>
                      <a:cubicBezTo>
                        <a:pt x="34148" y="45057"/>
                        <a:pt x="34673" y="9267"/>
                        <a:pt x="34718" y="9221"/>
                      </a:cubicBezTo>
                      <a:cubicBezTo>
                        <a:pt x="21868" y="3469"/>
                        <a:pt x="1462" y="0"/>
                        <a:pt x="146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4" name="Google Shape;4890;p49"/>
                <p:cNvSpPr/>
                <p:nvPr/>
              </p:nvSpPr>
              <p:spPr>
                <a:xfrm>
                  <a:off x="6991758" y="2125912"/>
                  <a:ext cx="647091" cy="831492"/>
                </a:xfrm>
                <a:custGeom>
                  <a:avLst/>
                  <a:ahLst/>
                  <a:rect l="l" t="t" r="r" b="b"/>
                  <a:pathLst>
                    <a:path w="35106" h="45104" extrusionOk="0">
                      <a:moveTo>
                        <a:pt x="0" y="0"/>
                      </a:moveTo>
                      <a:lnTo>
                        <a:pt x="388" y="37343"/>
                      </a:lnTo>
                      <a:lnTo>
                        <a:pt x="34535" y="45103"/>
                      </a:lnTo>
                      <a:cubicBezTo>
                        <a:pt x="34535" y="45103"/>
                        <a:pt x="35060" y="9336"/>
                        <a:pt x="35106" y="9267"/>
                      </a:cubicBezTo>
                      <a:cubicBezTo>
                        <a:pt x="23693" y="4269"/>
                        <a:pt x="1" y="0"/>
                        <a:pt x="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rPr lang="en"/>
                    <a:t>&lt;</a:t>
                  </a:r>
                </a:p>
              </p:txBody>
            </p:sp>
            <p:sp>
              <p:nvSpPr>
                <p:cNvPr id="1073725" name="Google Shape;4891;p49"/>
                <p:cNvSpPr/>
                <p:nvPr/>
              </p:nvSpPr>
              <p:spPr>
                <a:xfrm>
                  <a:off x="7640965" y="2117082"/>
                  <a:ext cx="603351" cy="820118"/>
                </a:xfrm>
                <a:custGeom>
                  <a:avLst/>
                  <a:ahLst/>
                  <a:rect l="l" t="t" r="r" b="b"/>
                  <a:pathLst>
                    <a:path w="32733" h="44487" extrusionOk="0">
                      <a:moveTo>
                        <a:pt x="31340" y="0"/>
                      </a:moveTo>
                      <a:cubicBezTo>
                        <a:pt x="31340" y="0"/>
                        <a:pt x="12121" y="3104"/>
                        <a:pt x="1" y="8628"/>
                      </a:cubicBezTo>
                      <a:cubicBezTo>
                        <a:pt x="46" y="8696"/>
                        <a:pt x="548" y="44486"/>
                        <a:pt x="548" y="44486"/>
                      </a:cubicBezTo>
                      <a:lnTo>
                        <a:pt x="32732" y="37319"/>
                      </a:lnTo>
                      <a:lnTo>
                        <a:pt x="31340"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6" name="Google Shape;4892;p49"/>
                <p:cNvSpPr/>
                <p:nvPr/>
              </p:nvSpPr>
              <p:spPr>
                <a:xfrm>
                  <a:off x="7640965" y="2125064"/>
                  <a:ext cx="644990" cy="822662"/>
                </a:xfrm>
                <a:custGeom>
                  <a:avLst/>
                  <a:ahLst/>
                  <a:rect l="l" t="t" r="r" b="b"/>
                  <a:pathLst>
                    <a:path w="34992" h="44625" extrusionOk="0">
                      <a:moveTo>
                        <a:pt x="33508" y="1"/>
                      </a:moveTo>
                      <a:cubicBezTo>
                        <a:pt x="33508" y="1"/>
                        <a:pt x="12943" y="3196"/>
                        <a:pt x="1" y="8788"/>
                      </a:cubicBezTo>
                      <a:cubicBezTo>
                        <a:pt x="46" y="8834"/>
                        <a:pt x="571" y="44624"/>
                        <a:pt x="571" y="44624"/>
                      </a:cubicBezTo>
                      <a:lnTo>
                        <a:pt x="34992" y="37297"/>
                      </a:lnTo>
                      <a:lnTo>
                        <a:pt x="33508"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7" name="Google Shape;4893;p49"/>
                <p:cNvSpPr/>
                <p:nvPr/>
              </p:nvSpPr>
              <p:spPr>
                <a:xfrm>
                  <a:off x="7641813" y="2134317"/>
                  <a:ext cx="652142" cy="823491"/>
                </a:xfrm>
                <a:custGeom>
                  <a:avLst/>
                  <a:ahLst/>
                  <a:rect l="l" t="t" r="r" b="b"/>
                  <a:pathLst>
                    <a:path w="35380" h="44670" extrusionOk="0">
                      <a:moveTo>
                        <a:pt x="35380" y="1"/>
                      </a:moveTo>
                      <a:cubicBezTo>
                        <a:pt x="35379" y="1"/>
                        <a:pt x="11504" y="3973"/>
                        <a:pt x="0" y="8811"/>
                      </a:cubicBezTo>
                      <a:cubicBezTo>
                        <a:pt x="46" y="8880"/>
                        <a:pt x="571" y="44670"/>
                        <a:pt x="571" y="44670"/>
                      </a:cubicBezTo>
                      <a:lnTo>
                        <a:pt x="34992" y="37343"/>
                      </a:lnTo>
                      <a:lnTo>
                        <a:pt x="3538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8" name="Google Shape;4894;p49"/>
                <p:cNvSpPr/>
                <p:nvPr/>
              </p:nvSpPr>
              <p:spPr>
                <a:xfrm>
                  <a:off x="6924439" y="2166964"/>
                  <a:ext cx="681173" cy="846480"/>
                </a:xfrm>
                <a:custGeom>
                  <a:avLst/>
                  <a:ahLst/>
                  <a:rect l="l" t="t" r="r" b="b"/>
                  <a:pathLst>
                    <a:path w="36955" h="45917" extrusionOk="0">
                      <a:moveTo>
                        <a:pt x="1600" y="0"/>
                      </a:moveTo>
                      <a:cubicBezTo>
                        <a:pt x="690" y="0"/>
                        <a:pt x="0" y="727"/>
                        <a:pt x="0" y="1745"/>
                      </a:cubicBezTo>
                      <a:lnTo>
                        <a:pt x="0" y="37603"/>
                      </a:lnTo>
                      <a:cubicBezTo>
                        <a:pt x="0" y="38745"/>
                        <a:pt x="868" y="39818"/>
                        <a:pt x="1940" y="40000"/>
                      </a:cubicBezTo>
                      <a:lnTo>
                        <a:pt x="35037" y="45889"/>
                      </a:lnTo>
                      <a:cubicBezTo>
                        <a:pt x="35143" y="45907"/>
                        <a:pt x="35246" y="45916"/>
                        <a:pt x="35347" y="45916"/>
                      </a:cubicBezTo>
                      <a:cubicBezTo>
                        <a:pt x="36253" y="45916"/>
                        <a:pt x="36954" y="45204"/>
                        <a:pt x="36954" y="44177"/>
                      </a:cubicBezTo>
                      <a:lnTo>
                        <a:pt x="36954" y="8296"/>
                      </a:lnTo>
                      <a:cubicBezTo>
                        <a:pt x="36954" y="7177"/>
                        <a:pt x="36087" y="6105"/>
                        <a:pt x="35037" y="5899"/>
                      </a:cubicBezTo>
                      <a:lnTo>
                        <a:pt x="1940" y="33"/>
                      </a:lnTo>
                      <a:cubicBezTo>
                        <a:pt x="1824" y="11"/>
                        <a:pt x="1710" y="0"/>
                        <a:pt x="160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29" name="Google Shape;4895;p49"/>
                <p:cNvSpPr/>
                <p:nvPr/>
              </p:nvSpPr>
              <p:spPr>
                <a:xfrm>
                  <a:off x="7675049" y="2166964"/>
                  <a:ext cx="681173" cy="846480"/>
                </a:xfrm>
                <a:custGeom>
                  <a:avLst/>
                  <a:ahLst/>
                  <a:rect l="l" t="t" r="r" b="b"/>
                  <a:pathLst>
                    <a:path w="36955" h="45917" extrusionOk="0">
                      <a:moveTo>
                        <a:pt x="35371" y="0"/>
                      </a:moveTo>
                      <a:cubicBezTo>
                        <a:pt x="35263" y="0"/>
                        <a:pt x="35151" y="11"/>
                        <a:pt x="35037" y="33"/>
                      </a:cubicBezTo>
                      <a:lnTo>
                        <a:pt x="1918" y="5899"/>
                      </a:lnTo>
                      <a:cubicBezTo>
                        <a:pt x="868" y="6105"/>
                        <a:pt x="1" y="7177"/>
                        <a:pt x="1" y="8296"/>
                      </a:cubicBezTo>
                      <a:lnTo>
                        <a:pt x="1" y="44177"/>
                      </a:lnTo>
                      <a:cubicBezTo>
                        <a:pt x="1" y="45204"/>
                        <a:pt x="702" y="45916"/>
                        <a:pt x="1607" y="45916"/>
                      </a:cubicBezTo>
                      <a:cubicBezTo>
                        <a:pt x="1709" y="45916"/>
                        <a:pt x="1812" y="45907"/>
                        <a:pt x="1918" y="45889"/>
                      </a:cubicBezTo>
                      <a:lnTo>
                        <a:pt x="35037" y="40000"/>
                      </a:lnTo>
                      <a:cubicBezTo>
                        <a:pt x="36087" y="39818"/>
                        <a:pt x="36955" y="38745"/>
                        <a:pt x="36955" y="37603"/>
                      </a:cubicBezTo>
                      <a:lnTo>
                        <a:pt x="36955" y="1745"/>
                      </a:lnTo>
                      <a:cubicBezTo>
                        <a:pt x="36955" y="727"/>
                        <a:pt x="36265" y="0"/>
                        <a:pt x="3537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0" name="Google Shape;4896;p49"/>
                <p:cNvSpPr/>
                <p:nvPr/>
              </p:nvSpPr>
              <p:spPr>
                <a:xfrm>
                  <a:off x="7577849" y="2282009"/>
                  <a:ext cx="130023" cy="737658"/>
                </a:xfrm>
                <a:custGeom>
                  <a:avLst/>
                  <a:ahLst/>
                  <a:rect l="l" t="t" r="r" b="b"/>
                  <a:pathLst>
                    <a:path w="7054" h="40014" extrusionOk="0">
                      <a:moveTo>
                        <a:pt x="1005" y="1"/>
                      </a:moveTo>
                      <a:cubicBezTo>
                        <a:pt x="457" y="1"/>
                        <a:pt x="1" y="457"/>
                        <a:pt x="1" y="1028"/>
                      </a:cubicBezTo>
                      <a:lnTo>
                        <a:pt x="1" y="38986"/>
                      </a:lnTo>
                      <a:cubicBezTo>
                        <a:pt x="1" y="39557"/>
                        <a:pt x="457" y="40013"/>
                        <a:pt x="1005" y="40013"/>
                      </a:cubicBezTo>
                      <a:lnTo>
                        <a:pt x="6027" y="40013"/>
                      </a:lnTo>
                      <a:cubicBezTo>
                        <a:pt x="6597" y="40013"/>
                        <a:pt x="7054" y="39557"/>
                        <a:pt x="7054" y="38986"/>
                      </a:cubicBezTo>
                      <a:lnTo>
                        <a:pt x="7054" y="1028"/>
                      </a:lnTo>
                      <a:cubicBezTo>
                        <a:pt x="7054" y="457"/>
                        <a:pt x="6597" y="1"/>
                        <a:pt x="602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1" name="Google Shape;4897;p49"/>
                <p:cNvSpPr/>
                <p:nvPr/>
              </p:nvSpPr>
              <p:spPr>
                <a:xfrm>
                  <a:off x="8260310" y="2475361"/>
                  <a:ext cx="163681" cy="225718"/>
                </a:xfrm>
                <a:custGeom>
                  <a:avLst/>
                  <a:ahLst/>
                  <a:rect l="l" t="t" r="r" b="b"/>
                  <a:pathLst>
                    <a:path w="8880" h="12244" extrusionOk="0">
                      <a:moveTo>
                        <a:pt x="5134" y="1"/>
                      </a:moveTo>
                      <a:cubicBezTo>
                        <a:pt x="5096" y="1"/>
                        <a:pt x="5059" y="4"/>
                        <a:pt x="5022" y="11"/>
                      </a:cubicBezTo>
                      <a:cubicBezTo>
                        <a:pt x="3949" y="217"/>
                        <a:pt x="5387" y="2568"/>
                        <a:pt x="5387" y="2568"/>
                      </a:cubicBezTo>
                      <a:cubicBezTo>
                        <a:pt x="5387" y="2568"/>
                        <a:pt x="4333" y="2445"/>
                        <a:pt x="3188" y="2445"/>
                      </a:cubicBezTo>
                      <a:cubicBezTo>
                        <a:pt x="1969" y="2445"/>
                        <a:pt x="648" y="2584"/>
                        <a:pt x="389" y="3161"/>
                      </a:cubicBezTo>
                      <a:cubicBezTo>
                        <a:pt x="19" y="4024"/>
                        <a:pt x="3360" y="4439"/>
                        <a:pt x="4905" y="4583"/>
                      </a:cubicBezTo>
                      <a:lnTo>
                        <a:pt x="4905" y="4583"/>
                      </a:lnTo>
                      <a:cubicBezTo>
                        <a:pt x="4568" y="4562"/>
                        <a:pt x="4147" y="4544"/>
                        <a:pt x="3698" y="4544"/>
                      </a:cubicBezTo>
                      <a:cubicBezTo>
                        <a:pt x="2240" y="4544"/>
                        <a:pt x="497" y="4736"/>
                        <a:pt x="457" y="5649"/>
                      </a:cubicBezTo>
                      <a:cubicBezTo>
                        <a:pt x="389" y="7224"/>
                        <a:pt x="5228" y="7270"/>
                        <a:pt x="5228" y="7270"/>
                      </a:cubicBezTo>
                      <a:cubicBezTo>
                        <a:pt x="5228" y="7270"/>
                        <a:pt x="1" y="7338"/>
                        <a:pt x="69" y="8685"/>
                      </a:cubicBezTo>
                      <a:cubicBezTo>
                        <a:pt x="117" y="9621"/>
                        <a:pt x="2553" y="9758"/>
                        <a:pt x="3974" y="9758"/>
                      </a:cubicBezTo>
                      <a:cubicBezTo>
                        <a:pt x="4411" y="9758"/>
                        <a:pt x="4753" y="9745"/>
                        <a:pt x="4899" y="9739"/>
                      </a:cubicBezTo>
                      <a:lnTo>
                        <a:pt x="4899" y="9739"/>
                      </a:lnTo>
                      <a:cubicBezTo>
                        <a:pt x="4283" y="9771"/>
                        <a:pt x="212" y="10028"/>
                        <a:pt x="571" y="11104"/>
                      </a:cubicBezTo>
                      <a:cubicBezTo>
                        <a:pt x="778" y="11726"/>
                        <a:pt x="2352" y="12243"/>
                        <a:pt x="3982" y="12243"/>
                      </a:cubicBezTo>
                      <a:cubicBezTo>
                        <a:pt x="5405" y="12243"/>
                        <a:pt x="6872" y="11849"/>
                        <a:pt x="7510" y="10785"/>
                      </a:cubicBezTo>
                      <a:cubicBezTo>
                        <a:pt x="8880" y="8502"/>
                        <a:pt x="7784" y="2705"/>
                        <a:pt x="7784" y="2705"/>
                      </a:cubicBezTo>
                      <a:cubicBezTo>
                        <a:pt x="7784" y="2705"/>
                        <a:pt x="6209" y="1"/>
                        <a:pt x="513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2" name="Google Shape;4898;p49"/>
                <p:cNvSpPr/>
                <p:nvPr/>
              </p:nvSpPr>
              <p:spPr>
                <a:xfrm>
                  <a:off x="8149230" y="2295742"/>
                  <a:ext cx="152326" cy="147019"/>
                </a:xfrm>
                <a:custGeom>
                  <a:avLst/>
                  <a:ahLst/>
                  <a:rect l="l" t="t" r="r" b="b"/>
                  <a:pathLst>
                    <a:path w="8264" h="7975" extrusionOk="0">
                      <a:moveTo>
                        <a:pt x="4593" y="0"/>
                      </a:moveTo>
                      <a:cubicBezTo>
                        <a:pt x="4406" y="0"/>
                        <a:pt x="4218" y="82"/>
                        <a:pt x="4086" y="260"/>
                      </a:cubicBezTo>
                      <a:lnTo>
                        <a:pt x="3059" y="1607"/>
                      </a:lnTo>
                      <a:cubicBezTo>
                        <a:pt x="2957" y="1771"/>
                        <a:pt x="2780" y="1861"/>
                        <a:pt x="2596" y="1861"/>
                      </a:cubicBezTo>
                      <a:cubicBezTo>
                        <a:pt x="2576" y="1861"/>
                        <a:pt x="2555" y="1860"/>
                        <a:pt x="2534" y="1858"/>
                      </a:cubicBezTo>
                      <a:lnTo>
                        <a:pt x="845" y="1789"/>
                      </a:lnTo>
                      <a:cubicBezTo>
                        <a:pt x="320" y="1789"/>
                        <a:pt x="1" y="2360"/>
                        <a:pt x="297" y="2793"/>
                      </a:cubicBezTo>
                      <a:lnTo>
                        <a:pt x="1279" y="4186"/>
                      </a:lnTo>
                      <a:cubicBezTo>
                        <a:pt x="1393" y="4346"/>
                        <a:pt x="1416" y="4574"/>
                        <a:pt x="1347" y="4779"/>
                      </a:cubicBezTo>
                      <a:lnTo>
                        <a:pt x="754" y="6354"/>
                      </a:lnTo>
                      <a:cubicBezTo>
                        <a:pt x="596" y="6789"/>
                        <a:pt x="934" y="7207"/>
                        <a:pt x="1354" y="7207"/>
                      </a:cubicBezTo>
                      <a:cubicBezTo>
                        <a:pt x="1419" y="7207"/>
                        <a:pt x="1486" y="7197"/>
                        <a:pt x="1553" y="7176"/>
                      </a:cubicBezTo>
                      <a:lnTo>
                        <a:pt x="3173" y="6674"/>
                      </a:lnTo>
                      <a:cubicBezTo>
                        <a:pt x="3229" y="6660"/>
                        <a:pt x="3288" y="6652"/>
                        <a:pt x="3349" y="6652"/>
                      </a:cubicBezTo>
                      <a:cubicBezTo>
                        <a:pt x="3488" y="6652"/>
                        <a:pt x="3633" y="6692"/>
                        <a:pt x="3744" y="6788"/>
                      </a:cubicBezTo>
                      <a:lnTo>
                        <a:pt x="5091" y="7838"/>
                      </a:lnTo>
                      <a:cubicBezTo>
                        <a:pt x="5212" y="7932"/>
                        <a:pt x="5348" y="7975"/>
                        <a:pt x="5481" y="7975"/>
                      </a:cubicBezTo>
                      <a:cubicBezTo>
                        <a:pt x="5799" y="7975"/>
                        <a:pt x="6095" y="7729"/>
                        <a:pt x="6095" y="7359"/>
                      </a:cubicBezTo>
                      <a:lnTo>
                        <a:pt x="6118" y="5647"/>
                      </a:lnTo>
                      <a:cubicBezTo>
                        <a:pt x="6141" y="5441"/>
                        <a:pt x="6232" y="5259"/>
                        <a:pt x="6415" y="5144"/>
                      </a:cubicBezTo>
                      <a:lnTo>
                        <a:pt x="7830" y="4186"/>
                      </a:lnTo>
                      <a:cubicBezTo>
                        <a:pt x="8263" y="3912"/>
                        <a:pt x="8172" y="3250"/>
                        <a:pt x="7670" y="3067"/>
                      </a:cubicBezTo>
                      <a:lnTo>
                        <a:pt x="6072" y="2520"/>
                      </a:lnTo>
                      <a:cubicBezTo>
                        <a:pt x="5867" y="2451"/>
                        <a:pt x="5707" y="2291"/>
                        <a:pt x="5661" y="2086"/>
                      </a:cubicBezTo>
                      <a:lnTo>
                        <a:pt x="5205" y="465"/>
                      </a:lnTo>
                      <a:cubicBezTo>
                        <a:pt x="5124" y="169"/>
                        <a:pt x="4861" y="0"/>
                        <a:pt x="459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3" name="Google Shape;4899;p49"/>
                <p:cNvSpPr/>
                <p:nvPr/>
              </p:nvSpPr>
              <p:spPr>
                <a:xfrm>
                  <a:off x="7944435" y="2269400"/>
                  <a:ext cx="152640" cy="147038"/>
                </a:xfrm>
                <a:custGeom>
                  <a:avLst/>
                  <a:ahLst/>
                  <a:rect l="l" t="t" r="r" b="b"/>
                  <a:pathLst>
                    <a:path w="8281" h="7976" extrusionOk="0">
                      <a:moveTo>
                        <a:pt x="4598" y="1"/>
                      </a:moveTo>
                      <a:cubicBezTo>
                        <a:pt x="4411" y="1"/>
                        <a:pt x="4226" y="81"/>
                        <a:pt x="4103" y="251"/>
                      </a:cubicBezTo>
                      <a:lnTo>
                        <a:pt x="3076" y="1620"/>
                      </a:lnTo>
                      <a:cubicBezTo>
                        <a:pt x="2962" y="1780"/>
                        <a:pt x="2757" y="1871"/>
                        <a:pt x="2551" y="1871"/>
                      </a:cubicBezTo>
                      <a:lnTo>
                        <a:pt x="839" y="1803"/>
                      </a:lnTo>
                      <a:cubicBezTo>
                        <a:pt x="830" y="1803"/>
                        <a:pt x="821" y="1802"/>
                        <a:pt x="811" y="1802"/>
                      </a:cubicBezTo>
                      <a:cubicBezTo>
                        <a:pt x="325" y="1802"/>
                        <a:pt x="1" y="2381"/>
                        <a:pt x="314" y="2784"/>
                      </a:cubicBezTo>
                      <a:lnTo>
                        <a:pt x="1296" y="4177"/>
                      </a:lnTo>
                      <a:cubicBezTo>
                        <a:pt x="1410" y="4359"/>
                        <a:pt x="1433" y="4565"/>
                        <a:pt x="1364" y="4770"/>
                      </a:cubicBezTo>
                      <a:lnTo>
                        <a:pt x="771" y="6368"/>
                      </a:lnTo>
                      <a:cubicBezTo>
                        <a:pt x="610" y="6791"/>
                        <a:pt x="946" y="7214"/>
                        <a:pt x="1372" y="7214"/>
                      </a:cubicBezTo>
                      <a:cubicBezTo>
                        <a:pt x="1429" y="7214"/>
                        <a:pt x="1488" y="7206"/>
                        <a:pt x="1547" y="7190"/>
                      </a:cubicBezTo>
                      <a:lnTo>
                        <a:pt x="3167" y="6688"/>
                      </a:lnTo>
                      <a:cubicBezTo>
                        <a:pt x="3233" y="6666"/>
                        <a:pt x="3302" y="6655"/>
                        <a:pt x="3369" y="6655"/>
                      </a:cubicBezTo>
                      <a:cubicBezTo>
                        <a:pt x="3512" y="6655"/>
                        <a:pt x="3652" y="6701"/>
                        <a:pt x="3761" y="6779"/>
                      </a:cubicBezTo>
                      <a:lnTo>
                        <a:pt x="5085" y="7829"/>
                      </a:lnTo>
                      <a:cubicBezTo>
                        <a:pt x="5206" y="7930"/>
                        <a:pt x="5346" y="7976"/>
                        <a:pt x="5482" y="7976"/>
                      </a:cubicBezTo>
                      <a:cubicBezTo>
                        <a:pt x="5807" y="7976"/>
                        <a:pt x="6112" y="7719"/>
                        <a:pt x="6112" y="7350"/>
                      </a:cubicBezTo>
                      <a:lnTo>
                        <a:pt x="6135" y="5660"/>
                      </a:lnTo>
                      <a:cubicBezTo>
                        <a:pt x="6135" y="5455"/>
                        <a:pt x="6249" y="5250"/>
                        <a:pt x="6431" y="5135"/>
                      </a:cubicBezTo>
                      <a:lnTo>
                        <a:pt x="7824" y="4200"/>
                      </a:lnTo>
                      <a:cubicBezTo>
                        <a:pt x="8280" y="3903"/>
                        <a:pt x="8189" y="3241"/>
                        <a:pt x="7687" y="3058"/>
                      </a:cubicBezTo>
                      <a:lnTo>
                        <a:pt x="6089" y="2511"/>
                      </a:lnTo>
                      <a:cubicBezTo>
                        <a:pt x="5884" y="2442"/>
                        <a:pt x="5724" y="2282"/>
                        <a:pt x="5678" y="2100"/>
                      </a:cubicBezTo>
                      <a:lnTo>
                        <a:pt x="5222" y="456"/>
                      </a:lnTo>
                      <a:cubicBezTo>
                        <a:pt x="5128" y="162"/>
                        <a:pt x="4862" y="1"/>
                        <a:pt x="45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4" name="Google Shape;4900;p49"/>
                <p:cNvSpPr/>
                <p:nvPr/>
              </p:nvSpPr>
              <p:spPr>
                <a:xfrm>
                  <a:off x="8026371" y="2484357"/>
                  <a:ext cx="147847" cy="148107"/>
                </a:xfrm>
                <a:custGeom>
                  <a:avLst/>
                  <a:ahLst/>
                  <a:rect l="l" t="t" r="r" b="b"/>
                  <a:pathLst>
                    <a:path w="8021" h="8034" extrusionOk="0">
                      <a:moveTo>
                        <a:pt x="3149" y="1"/>
                      </a:moveTo>
                      <a:cubicBezTo>
                        <a:pt x="2847" y="1"/>
                        <a:pt x="2564" y="207"/>
                        <a:pt x="2534" y="550"/>
                      </a:cubicBezTo>
                      <a:lnTo>
                        <a:pt x="2306" y="2239"/>
                      </a:lnTo>
                      <a:cubicBezTo>
                        <a:pt x="2283" y="2445"/>
                        <a:pt x="2146" y="2627"/>
                        <a:pt x="1964" y="2719"/>
                      </a:cubicBezTo>
                      <a:lnTo>
                        <a:pt x="457" y="3495"/>
                      </a:lnTo>
                      <a:cubicBezTo>
                        <a:pt x="1" y="3746"/>
                        <a:pt x="1" y="4408"/>
                        <a:pt x="480" y="4636"/>
                      </a:cubicBezTo>
                      <a:lnTo>
                        <a:pt x="2009" y="5366"/>
                      </a:lnTo>
                      <a:cubicBezTo>
                        <a:pt x="2215" y="5435"/>
                        <a:pt x="2329" y="5618"/>
                        <a:pt x="2375" y="5823"/>
                      </a:cubicBezTo>
                      <a:lnTo>
                        <a:pt x="2648" y="7512"/>
                      </a:lnTo>
                      <a:cubicBezTo>
                        <a:pt x="2692" y="7834"/>
                        <a:pt x="2980" y="8034"/>
                        <a:pt x="3271" y="8034"/>
                      </a:cubicBezTo>
                      <a:cubicBezTo>
                        <a:pt x="3434" y="8034"/>
                        <a:pt x="3598" y="7971"/>
                        <a:pt x="3721" y="7832"/>
                      </a:cubicBezTo>
                      <a:lnTo>
                        <a:pt x="4885" y="6599"/>
                      </a:lnTo>
                      <a:cubicBezTo>
                        <a:pt x="5012" y="6472"/>
                        <a:pt x="5169" y="6403"/>
                        <a:pt x="5330" y="6403"/>
                      </a:cubicBezTo>
                      <a:cubicBezTo>
                        <a:pt x="5372" y="6403"/>
                        <a:pt x="5414" y="6407"/>
                        <a:pt x="5456" y="6416"/>
                      </a:cubicBezTo>
                      <a:lnTo>
                        <a:pt x="7122" y="6667"/>
                      </a:lnTo>
                      <a:cubicBezTo>
                        <a:pt x="7152" y="6671"/>
                        <a:pt x="7182" y="6673"/>
                        <a:pt x="7211" y="6673"/>
                      </a:cubicBezTo>
                      <a:cubicBezTo>
                        <a:pt x="7690" y="6673"/>
                        <a:pt x="8021" y="6162"/>
                        <a:pt x="7784" y="5732"/>
                      </a:cubicBezTo>
                      <a:lnTo>
                        <a:pt x="6962" y="4248"/>
                      </a:lnTo>
                      <a:cubicBezTo>
                        <a:pt x="6871" y="4065"/>
                        <a:pt x="6848" y="3837"/>
                        <a:pt x="6962" y="3655"/>
                      </a:cubicBezTo>
                      <a:lnTo>
                        <a:pt x="7716" y="2148"/>
                      </a:lnTo>
                      <a:cubicBezTo>
                        <a:pt x="7926" y="1706"/>
                        <a:pt x="7612" y="1225"/>
                        <a:pt x="7150" y="1225"/>
                      </a:cubicBezTo>
                      <a:cubicBezTo>
                        <a:pt x="7111" y="1225"/>
                        <a:pt x="7071" y="1228"/>
                        <a:pt x="7031" y="1235"/>
                      </a:cubicBezTo>
                      <a:lnTo>
                        <a:pt x="5365" y="1555"/>
                      </a:lnTo>
                      <a:cubicBezTo>
                        <a:pt x="5332" y="1558"/>
                        <a:pt x="5300" y="1560"/>
                        <a:pt x="5267" y="1560"/>
                      </a:cubicBezTo>
                      <a:cubicBezTo>
                        <a:pt x="5095" y="1560"/>
                        <a:pt x="4928" y="1507"/>
                        <a:pt x="4794" y="1372"/>
                      </a:cubicBezTo>
                      <a:lnTo>
                        <a:pt x="3607" y="185"/>
                      </a:lnTo>
                      <a:cubicBezTo>
                        <a:pt x="3473" y="59"/>
                        <a:pt x="3308" y="1"/>
                        <a:pt x="314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5" name="Google Shape;4901;p49"/>
                <p:cNvSpPr/>
                <p:nvPr/>
              </p:nvSpPr>
              <p:spPr>
                <a:xfrm>
                  <a:off x="7512632" y="2889587"/>
                  <a:ext cx="270128" cy="48816"/>
                </a:xfrm>
                <a:custGeom>
                  <a:avLst/>
                  <a:ahLst/>
                  <a:rect l="l" t="t" r="r" b="b"/>
                  <a:pathLst>
                    <a:path w="14655" h="2648" fill="none" extrusionOk="0">
                      <a:moveTo>
                        <a:pt x="1" y="480"/>
                      </a:moveTo>
                      <a:cubicBezTo>
                        <a:pt x="1" y="480"/>
                        <a:pt x="7853" y="2648"/>
                        <a:pt x="14655" y="0"/>
                      </a:cubicBezTo>
                    </a:path>
                  </a:pathLst>
                </a:custGeom>
                <a:solidFill>
                  <a:schemeClr val="dk2"/>
                </a:solidFill>
                <a:ln w="85600" cap="flat" cmpd="sng">
                  <a:solidFill>
                    <a:schemeClr val="accent2"/>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6" name="Google Shape;4902;p49"/>
                <p:cNvSpPr/>
                <p:nvPr/>
              </p:nvSpPr>
              <p:spPr>
                <a:xfrm>
                  <a:off x="7512632" y="2387616"/>
                  <a:ext cx="270128" cy="48834"/>
                </a:xfrm>
                <a:custGeom>
                  <a:avLst/>
                  <a:ahLst/>
                  <a:rect l="l" t="t" r="r" b="b"/>
                  <a:pathLst>
                    <a:path w="14655" h="2649" fill="none" extrusionOk="0">
                      <a:moveTo>
                        <a:pt x="1" y="480"/>
                      </a:moveTo>
                      <a:cubicBezTo>
                        <a:pt x="1" y="480"/>
                        <a:pt x="7853" y="2648"/>
                        <a:pt x="14655" y="1"/>
                      </a:cubicBezTo>
                    </a:path>
                  </a:pathLst>
                </a:custGeom>
                <a:solidFill>
                  <a:schemeClr val="dk2"/>
                </a:solidFill>
                <a:ln w="85600" cap="flat" cmpd="sng">
                  <a:solidFill>
                    <a:schemeClr val="accent2"/>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7" name="Google Shape;4903;p49"/>
                <p:cNvSpPr/>
                <p:nvPr/>
              </p:nvSpPr>
              <p:spPr>
                <a:xfrm>
                  <a:off x="7675049" y="2174208"/>
                  <a:ext cx="675293" cy="839235"/>
                </a:xfrm>
                <a:custGeom>
                  <a:avLst/>
                  <a:ahLst/>
                  <a:rect l="l" t="t" r="r" b="b"/>
                  <a:pathLst>
                    <a:path w="36636" h="45524" extrusionOk="0">
                      <a:moveTo>
                        <a:pt x="35028" y="1"/>
                      </a:moveTo>
                      <a:cubicBezTo>
                        <a:pt x="34927" y="1"/>
                        <a:pt x="34823" y="10"/>
                        <a:pt x="34718" y="28"/>
                      </a:cubicBezTo>
                      <a:lnTo>
                        <a:pt x="1918" y="5871"/>
                      </a:lnTo>
                      <a:cubicBezTo>
                        <a:pt x="845" y="6054"/>
                        <a:pt x="1" y="7127"/>
                        <a:pt x="1" y="8245"/>
                      </a:cubicBezTo>
                      <a:lnTo>
                        <a:pt x="1" y="43807"/>
                      </a:lnTo>
                      <a:cubicBezTo>
                        <a:pt x="1" y="44813"/>
                        <a:pt x="684" y="45523"/>
                        <a:pt x="1602" y="45523"/>
                      </a:cubicBezTo>
                      <a:cubicBezTo>
                        <a:pt x="1704" y="45523"/>
                        <a:pt x="1810" y="45514"/>
                        <a:pt x="1918" y="45496"/>
                      </a:cubicBezTo>
                      <a:lnTo>
                        <a:pt x="34718" y="39676"/>
                      </a:lnTo>
                      <a:cubicBezTo>
                        <a:pt x="35768" y="39470"/>
                        <a:pt x="36635" y="38420"/>
                        <a:pt x="36635" y="37279"/>
                      </a:cubicBezTo>
                      <a:lnTo>
                        <a:pt x="36635" y="1740"/>
                      </a:lnTo>
                      <a:cubicBezTo>
                        <a:pt x="36635" y="713"/>
                        <a:pt x="35933" y="1"/>
                        <a:pt x="3502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8" name="Google Shape;4904;p49"/>
                <p:cNvSpPr/>
                <p:nvPr/>
              </p:nvSpPr>
              <p:spPr>
                <a:xfrm>
                  <a:off x="6930320" y="2174208"/>
                  <a:ext cx="675293" cy="839235"/>
                </a:xfrm>
                <a:custGeom>
                  <a:avLst/>
                  <a:ahLst/>
                  <a:rect l="l" t="t" r="r" b="b"/>
                  <a:pathLst>
                    <a:path w="36636" h="45524" extrusionOk="0">
                      <a:moveTo>
                        <a:pt x="1608" y="1"/>
                      </a:moveTo>
                      <a:cubicBezTo>
                        <a:pt x="703" y="1"/>
                        <a:pt x="1" y="713"/>
                        <a:pt x="1" y="1740"/>
                      </a:cubicBezTo>
                      <a:lnTo>
                        <a:pt x="1" y="37279"/>
                      </a:lnTo>
                      <a:cubicBezTo>
                        <a:pt x="1" y="38420"/>
                        <a:pt x="868" y="39470"/>
                        <a:pt x="1918" y="39676"/>
                      </a:cubicBezTo>
                      <a:lnTo>
                        <a:pt x="34718" y="45496"/>
                      </a:lnTo>
                      <a:cubicBezTo>
                        <a:pt x="34826" y="45514"/>
                        <a:pt x="34932" y="45523"/>
                        <a:pt x="35034" y="45523"/>
                      </a:cubicBezTo>
                      <a:cubicBezTo>
                        <a:pt x="35952" y="45523"/>
                        <a:pt x="36635" y="44813"/>
                        <a:pt x="36635" y="43807"/>
                      </a:cubicBezTo>
                      <a:lnTo>
                        <a:pt x="36635" y="8245"/>
                      </a:lnTo>
                      <a:cubicBezTo>
                        <a:pt x="36635" y="7127"/>
                        <a:pt x="35791" y="6054"/>
                        <a:pt x="34718" y="5871"/>
                      </a:cubicBezTo>
                      <a:lnTo>
                        <a:pt x="1918" y="28"/>
                      </a:lnTo>
                      <a:cubicBezTo>
                        <a:pt x="1813" y="10"/>
                        <a:pt x="1709" y="1"/>
                        <a:pt x="16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39" name="Google Shape;4905;p49"/>
                <p:cNvSpPr/>
                <p:nvPr/>
              </p:nvSpPr>
              <p:spPr>
                <a:xfrm>
                  <a:off x="6863849" y="2475361"/>
                  <a:ext cx="164105" cy="225718"/>
                </a:xfrm>
                <a:custGeom>
                  <a:avLst/>
                  <a:ahLst/>
                  <a:rect l="l" t="t" r="r" b="b"/>
                  <a:pathLst>
                    <a:path w="8903" h="12244" extrusionOk="0">
                      <a:moveTo>
                        <a:pt x="3766" y="1"/>
                      </a:moveTo>
                      <a:cubicBezTo>
                        <a:pt x="2673" y="1"/>
                        <a:pt x="1119" y="2705"/>
                        <a:pt x="1119" y="2705"/>
                      </a:cubicBezTo>
                      <a:cubicBezTo>
                        <a:pt x="1119" y="2705"/>
                        <a:pt x="0" y="8502"/>
                        <a:pt x="1393" y="10785"/>
                      </a:cubicBezTo>
                      <a:cubicBezTo>
                        <a:pt x="2031" y="11849"/>
                        <a:pt x="3493" y="12243"/>
                        <a:pt x="4913" y="12243"/>
                      </a:cubicBezTo>
                      <a:cubicBezTo>
                        <a:pt x="6540" y="12243"/>
                        <a:pt x="8112" y="11726"/>
                        <a:pt x="8332" y="11104"/>
                      </a:cubicBezTo>
                      <a:cubicBezTo>
                        <a:pt x="8690" y="10028"/>
                        <a:pt x="4600" y="9771"/>
                        <a:pt x="3981" y="9739"/>
                      </a:cubicBezTo>
                      <a:lnTo>
                        <a:pt x="3981" y="9739"/>
                      </a:lnTo>
                      <a:cubicBezTo>
                        <a:pt x="4128" y="9745"/>
                        <a:pt x="4471" y="9758"/>
                        <a:pt x="4911" y="9758"/>
                      </a:cubicBezTo>
                      <a:cubicBezTo>
                        <a:pt x="6339" y="9758"/>
                        <a:pt x="8785" y="9621"/>
                        <a:pt x="8834" y="8685"/>
                      </a:cubicBezTo>
                      <a:cubicBezTo>
                        <a:pt x="8902" y="7338"/>
                        <a:pt x="3675" y="7270"/>
                        <a:pt x="3675" y="7270"/>
                      </a:cubicBezTo>
                      <a:cubicBezTo>
                        <a:pt x="3675" y="7270"/>
                        <a:pt x="8514" y="7224"/>
                        <a:pt x="8446" y="5649"/>
                      </a:cubicBezTo>
                      <a:cubicBezTo>
                        <a:pt x="8406" y="4736"/>
                        <a:pt x="6655" y="4544"/>
                        <a:pt x="5191" y="4544"/>
                      </a:cubicBezTo>
                      <a:cubicBezTo>
                        <a:pt x="4739" y="4544"/>
                        <a:pt x="4315" y="4562"/>
                        <a:pt x="3977" y="4583"/>
                      </a:cubicBezTo>
                      <a:lnTo>
                        <a:pt x="3977" y="4583"/>
                      </a:lnTo>
                      <a:cubicBezTo>
                        <a:pt x="5526" y="4439"/>
                        <a:pt x="8879" y="4024"/>
                        <a:pt x="8491" y="3161"/>
                      </a:cubicBezTo>
                      <a:cubicBezTo>
                        <a:pt x="8244" y="2584"/>
                        <a:pt x="6928" y="2445"/>
                        <a:pt x="5712" y="2445"/>
                      </a:cubicBezTo>
                      <a:cubicBezTo>
                        <a:pt x="4570" y="2445"/>
                        <a:pt x="3515" y="2568"/>
                        <a:pt x="3515" y="2568"/>
                      </a:cubicBezTo>
                      <a:cubicBezTo>
                        <a:pt x="3515" y="2568"/>
                        <a:pt x="4953" y="217"/>
                        <a:pt x="3881" y="11"/>
                      </a:cubicBezTo>
                      <a:cubicBezTo>
                        <a:pt x="3843" y="4"/>
                        <a:pt x="3805" y="1"/>
                        <a:pt x="376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0" name="Google Shape;4906;p49"/>
                <p:cNvSpPr/>
                <p:nvPr/>
              </p:nvSpPr>
              <p:spPr>
                <a:xfrm>
                  <a:off x="7036035" y="2723830"/>
                  <a:ext cx="152216" cy="147167"/>
                </a:xfrm>
                <a:custGeom>
                  <a:avLst/>
                  <a:ahLst/>
                  <a:rect l="l" t="t" r="r" b="b"/>
                  <a:pathLst>
                    <a:path w="8258" h="7983" extrusionOk="0">
                      <a:moveTo>
                        <a:pt x="4591" y="0"/>
                      </a:moveTo>
                      <a:cubicBezTo>
                        <a:pt x="4404" y="0"/>
                        <a:pt x="4213" y="80"/>
                        <a:pt x="4081" y="250"/>
                      </a:cubicBezTo>
                      <a:lnTo>
                        <a:pt x="3076" y="1620"/>
                      </a:lnTo>
                      <a:cubicBezTo>
                        <a:pt x="2939" y="1779"/>
                        <a:pt x="2757" y="1871"/>
                        <a:pt x="2529" y="1871"/>
                      </a:cubicBezTo>
                      <a:lnTo>
                        <a:pt x="839" y="1802"/>
                      </a:lnTo>
                      <a:cubicBezTo>
                        <a:pt x="830" y="1802"/>
                        <a:pt x="820" y="1802"/>
                        <a:pt x="810" y="1802"/>
                      </a:cubicBezTo>
                      <a:cubicBezTo>
                        <a:pt x="303" y="1802"/>
                        <a:pt x="0" y="2381"/>
                        <a:pt x="292" y="2807"/>
                      </a:cubicBezTo>
                      <a:lnTo>
                        <a:pt x="1273" y="4176"/>
                      </a:lnTo>
                      <a:cubicBezTo>
                        <a:pt x="1410" y="4359"/>
                        <a:pt x="1433" y="4564"/>
                        <a:pt x="1364" y="4770"/>
                      </a:cubicBezTo>
                      <a:lnTo>
                        <a:pt x="771" y="6367"/>
                      </a:lnTo>
                      <a:cubicBezTo>
                        <a:pt x="612" y="6785"/>
                        <a:pt x="937" y="7219"/>
                        <a:pt x="1356" y="7219"/>
                      </a:cubicBezTo>
                      <a:cubicBezTo>
                        <a:pt x="1418" y="7219"/>
                        <a:pt x="1482" y="7210"/>
                        <a:pt x="1547" y="7189"/>
                      </a:cubicBezTo>
                      <a:lnTo>
                        <a:pt x="3168" y="6687"/>
                      </a:lnTo>
                      <a:cubicBezTo>
                        <a:pt x="3231" y="6666"/>
                        <a:pt x="3295" y="6655"/>
                        <a:pt x="3357" y="6655"/>
                      </a:cubicBezTo>
                      <a:cubicBezTo>
                        <a:pt x="3496" y="6655"/>
                        <a:pt x="3628" y="6706"/>
                        <a:pt x="3738" y="6801"/>
                      </a:cubicBezTo>
                      <a:lnTo>
                        <a:pt x="5085" y="7851"/>
                      </a:lnTo>
                      <a:cubicBezTo>
                        <a:pt x="5202" y="7942"/>
                        <a:pt x="5334" y="7983"/>
                        <a:pt x="5463" y="7983"/>
                      </a:cubicBezTo>
                      <a:cubicBezTo>
                        <a:pt x="5788" y="7983"/>
                        <a:pt x="6096" y="7724"/>
                        <a:pt x="6112" y="7349"/>
                      </a:cubicBezTo>
                      <a:lnTo>
                        <a:pt x="6135" y="5660"/>
                      </a:lnTo>
                      <a:cubicBezTo>
                        <a:pt x="6135" y="5454"/>
                        <a:pt x="6249" y="5249"/>
                        <a:pt x="6409" y="5135"/>
                      </a:cubicBezTo>
                      <a:lnTo>
                        <a:pt x="7824" y="4199"/>
                      </a:lnTo>
                      <a:cubicBezTo>
                        <a:pt x="8258" y="3902"/>
                        <a:pt x="8166" y="3240"/>
                        <a:pt x="7687" y="3080"/>
                      </a:cubicBezTo>
                      <a:lnTo>
                        <a:pt x="6066" y="2533"/>
                      </a:lnTo>
                      <a:cubicBezTo>
                        <a:pt x="5884" y="2464"/>
                        <a:pt x="5724" y="2304"/>
                        <a:pt x="5656" y="2099"/>
                      </a:cubicBezTo>
                      <a:lnTo>
                        <a:pt x="5199" y="456"/>
                      </a:lnTo>
                      <a:cubicBezTo>
                        <a:pt x="5119" y="161"/>
                        <a:pt x="4858" y="0"/>
                        <a:pt x="459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946" name="Google Shape;4907;p49"/>
              <p:cNvGrpSpPr/>
              <p:nvPr/>
            </p:nvGrpSpPr>
            <p:grpSpPr>
              <a:xfrm>
                <a:off x="6863849" y="1257384"/>
                <a:ext cx="1486493" cy="2956341"/>
                <a:chOff x="6863849" y="1257384"/>
                <a:chExt cx="1486493" cy="2956341"/>
              </a:xfrm>
            </p:grpSpPr>
            <p:sp>
              <p:nvSpPr>
                <p:cNvPr id="1073741" name="Google Shape;4908;p49"/>
                <p:cNvSpPr/>
                <p:nvPr/>
              </p:nvSpPr>
              <p:spPr>
                <a:xfrm>
                  <a:off x="7707875" y="4164825"/>
                  <a:ext cx="379200" cy="48900"/>
                </a:xfrm>
                <a:prstGeom prst="rect"/>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2" name="Google Shape;4909;p49"/>
                <p:cNvSpPr/>
                <p:nvPr/>
              </p:nvSpPr>
              <p:spPr>
                <a:xfrm>
                  <a:off x="7223000" y="4164825"/>
                  <a:ext cx="379200" cy="48900"/>
                </a:xfrm>
                <a:prstGeom prst="rect"/>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3" name="Google Shape;4910;p49"/>
                <p:cNvSpPr/>
                <p:nvPr/>
              </p:nvSpPr>
              <p:spPr>
                <a:xfrm>
                  <a:off x="7054874" y="2556599"/>
                  <a:ext cx="323122" cy="428282"/>
                </a:xfrm>
                <a:custGeom>
                  <a:avLst/>
                  <a:ahLst/>
                  <a:rect l="l" t="t" r="r" b="b"/>
                  <a:pathLst>
                    <a:path w="17530" h="23232" extrusionOk="0">
                      <a:moveTo>
                        <a:pt x="11858" y="0"/>
                      </a:moveTo>
                      <a:cubicBezTo>
                        <a:pt x="9979" y="0"/>
                        <a:pt x="8175" y="1074"/>
                        <a:pt x="7327" y="2885"/>
                      </a:cubicBezTo>
                      <a:lnTo>
                        <a:pt x="1164" y="16147"/>
                      </a:lnTo>
                      <a:cubicBezTo>
                        <a:pt x="0" y="18635"/>
                        <a:pt x="1073" y="21602"/>
                        <a:pt x="3584" y="22766"/>
                      </a:cubicBezTo>
                      <a:cubicBezTo>
                        <a:pt x="4017" y="22972"/>
                        <a:pt x="4497" y="23109"/>
                        <a:pt x="4953" y="23177"/>
                      </a:cubicBezTo>
                      <a:cubicBezTo>
                        <a:pt x="5197" y="23214"/>
                        <a:pt x="5442" y="23232"/>
                        <a:pt x="5686" y="23232"/>
                      </a:cubicBezTo>
                      <a:cubicBezTo>
                        <a:pt x="7559" y="23232"/>
                        <a:pt x="9355" y="22165"/>
                        <a:pt x="10203" y="20347"/>
                      </a:cubicBezTo>
                      <a:lnTo>
                        <a:pt x="16366" y="7085"/>
                      </a:lnTo>
                      <a:cubicBezTo>
                        <a:pt x="17530" y="4597"/>
                        <a:pt x="16434" y="1630"/>
                        <a:pt x="13946" y="466"/>
                      </a:cubicBezTo>
                      <a:cubicBezTo>
                        <a:pt x="13270" y="150"/>
                        <a:pt x="12559" y="0"/>
                        <a:pt x="11858" y="0"/>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4" name="Google Shape;4911;p49"/>
                <p:cNvSpPr/>
                <p:nvPr/>
              </p:nvSpPr>
              <p:spPr>
                <a:xfrm>
                  <a:off x="7896784" y="2575844"/>
                  <a:ext cx="338292" cy="420650"/>
                </a:xfrm>
                <a:custGeom>
                  <a:avLst/>
                  <a:ahLst/>
                  <a:rect l="l" t="t" r="r" b="b"/>
                  <a:pathLst>
                    <a:path w="18353" h="22818" extrusionOk="0">
                      <a:moveTo>
                        <a:pt x="5700" y="1"/>
                      </a:moveTo>
                      <a:cubicBezTo>
                        <a:pt x="4899" y="1"/>
                        <a:pt x="4087" y="196"/>
                        <a:pt x="3333" y="609"/>
                      </a:cubicBezTo>
                      <a:cubicBezTo>
                        <a:pt x="913" y="1910"/>
                        <a:pt x="0" y="4946"/>
                        <a:pt x="1324" y="7365"/>
                      </a:cubicBezTo>
                      <a:lnTo>
                        <a:pt x="8286" y="20216"/>
                      </a:lnTo>
                      <a:cubicBezTo>
                        <a:pt x="9176" y="21882"/>
                        <a:pt x="10888" y="22818"/>
                        <a:pt x="12669" y="22818"/>
                      </a:cubicBezTo>
                      <a:cubicBezTo>
                        <a:pt x="13467" y="22818"/>
                        <a:pt x="14266" y="22635"/>
                        <a:pt x="15020" y="22224"/>
                      </a:cubicBezTo>
                      <a:cubicBezTo>
                        <a:pt x="17439" y="20901"/>
                        <a:pt x="18352" y="17888"/>
                        <a:pt x="17051" y="15468"/>
                      </a:cubicBezTo>
                      <a:lnTo>
                        <a:pt x="10089" y="2617"/>
                      </a:lnTo>
                      <a:cubicBezTo>
                        <a:pt x="9178" y="952"/>
                        <a:pt x="7467" y="1"/>
                        <a:pt x="5700" y="1"/>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5" name="Google Shape;4912;p49"/>
                <p:cNvSpPr/>
                <p:nvPr/>
              </p:nvSpPr>
              <p:spPr>
                <a:xfrm>
                  <a:off x="7311947" y="3157191"/>
                  <a:ext cx="676970" cy="968704"/>
                </a:xfrm>
                <a:custGeom>
                  <a:avLst/>
                  <a:ahLst/>
                  <a:rect l="l" t="t" r="r" b="b"/>
                  <a:pathLst>
                    <a:path w="36727" h="52547" extrusionOk="0">
                      <a:moveTo>
                        <a:pt x="0" y="0"/>
                      </a:moveTo>
                      <a:cubicBezTo>
                        <a:pt x="0" y="0"/>
                        <a:pt x="617" y="35471"/>
                        <a:pt x="2922" y="50147"/>
                      </a:cubicBezTo>
                      <a:cubicBezTo>
                        <a:pt x="2922" y="50147"/>
                        <a:pt x="5880" y="52547"/>
                        <a:pt x="10125" y="52547"/>
                      </a:cubicBezTo>
                      <a:cubicBezTo>
                        <a:pt x="11764" y="52547"/>
                        <a:pt x="13595" y="52189"/>
                        <a:pt x="15522" y="51197"/>
                      </a:cubicBezTo>
                      <a:lnTo>
                        <a:pt x="16366" y="17827"/>
                      </a:lnTo>
                      <a:lnTo>
                        <a:pt x="16366" y="17416"/>
                      </a:lnTo>
                      <a:cubicBezTo>
                        <a:pt x="17268" y="17382"/>
                        <a:pt x="18232" y="17361"/>
                        <a:pt x="19230" y="17361"/>
                      </a:cubicBezTo>
                      <a:cubicBezTo>
                        <a:pt x="19595" y="17361"/>
                        <a:pt x="19965" y="17364"/>
                        <a:pt x="20338" y="17370"/>
                      </a:cubicBezTo>
                      <a:lnTo>
                        <a:pt x="20360" y="17827"/>
                      </a:lnTo>
                      <a:lnTo>
                        <a:pt x="21182" y="51197"/>
                      </a:lnTo>
                      <a:cubicBezTo>
                        <a:pt x="23115" y="52189"/>
                        <a:pt x="24949" y="52547"/>
                        <a:pt x="26589" y="52547"/>
                      </a:cubicBezTo>
                      <a:cubicBezTo>
                        <a:pt x="30836" y="52547"/>
                        <a:pt x="33782" y="50147"/>
                        <a:pt x="33782" y="50147"/>
                      </a:cubicBezTo>
                      <a:cubicBezTo>
                        <a:pt x="36087" y="35471"/>
                        <a:pt x="36726" y="1"/>
                        <a:pt x="36726" y="0"/>
                      </a:cubicBezTo>
                      <a:lnTo>
                        <a:pt x="36726" y="0"/>
                      </a:lnTo>
                      <a:lnTo>
                        <a:pt x="28897" y="1575"/>
                      </a:lnTo>
                      <a:lnTo>
                        <a:pt x="7350" y="1484"/>
                      </a:lnTo>
                      <a:lnTo>
                        <a:pt x="0" y="0"/>
                      </a:ln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6" name="Google Shape;4913;p49"/>
                <p:cNvSpPr/>
                <p:nvPr/>
              </p:nvSpPr>
              <p:spPr>
                <a:xfrm>
                  <a:off x="7507175" y="3469238"/>
                  <a:ext cx="288211" cy="10268"/>
                </a:xfrm>
                <a:custGeom>
                  <a:avLst/>
                  <a:ahLst/>
                  <a:rect l="l" t="t" r="r" b="b"/>
                  <a:pathLst>
                    <a:path w="15636" h="557" extrusionOk="0">
                      <a:moveTo>
                        <a:pt x="9472" y="1"/>
                      </a:moveTo>
                      <a:cubicBezTo>
                        <a:pt x="8917" y="1"/>
                        <a:pt x="8362" y="4"/>
                        <a:pt x="7806" y="8"/>
                      </a:cubicBezTo>
                      <a:cubicBezTo>
                        <a:pt x="6528" y="8"/>
                        <a:pt x="5250" y="54"/>
                        <a:pt x="3949" y="100"/>
                      </a:cubicBezTo>
                      <a:cubicBezTo>
                        <a:pt x="2671" y="145"/>
                        <a:pt x="1393" y="191"/>
                        <a:pt x="92" y="282"/>
                      </a:cubicBezTo>
                      <a:cubicBezTo>
                        <a:pt x="46" y="305"/>
                        <a:pt x="0" y="351"/>
                        <a:pt x="0" y="396"/>
                      </a:cubicBezTo>
                      <a:cubicBezTo>
                        <a:pt x="0" y="465"/>
                        <a:pt x="46" y="533"/>
                        <a:pt x="114" y="533"/>
                      </a:cubicBezTo>
                      <a:cubicBezTo>
                        <a:pt x="1393" y="556"/>
                        <a:pt x="2671" y="556"/>
                        <a:pt x="3972" y="556"/>
                      </a:cubicBezTo>
                      <a:lnTo>
                        <a:pt x="7829" y="511"/>
                      </a:lnTo>
                      <a:lnTo>
                        <a:pt x="15521" y="374"/>
                      </a:lnTo>
                      <a:cubicBezTo>
                        <a:pt x="15590" y="374"/>
                        <a:pt x="15636" y="328"/>
                        <a:pt x="15636" y="260"/>
                      </a:cubicBezTo>
                      <a:cubicBezTo>
                        <a:pt x="15636" y="191"/>
                        <a:pt x="15590" y="145"/>
                        <a:pt x="15521" y="145"/>
                      </a:cubicBezTo>
                      <a:cubicBezTo>
                        <a:pt x="13515" y="38"/>
                        <a:pt x="11495" y="1"/>
                        <a:pt x="9472"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7" name="Google Shape;4914;p49"/>
                <p:cNvSpPr/>
                <p:nvPr/>
              </p:nvSpPr>
              <p:spPr>
                <a:xfrm>
                  <a:off x="7642643" y="3119733"/>
                  <a:ext cx="10543" cy="288342"/>
                </a:xfrm>
                <a:custGeom>
                  <a:avLst/>
                  <a:ahLst/>
                  <a:rect l="l" t="t" r="r" b="b"/>
                  <a:pathLst>
                    <a:path w="572" h="15641" extrusionOk="0">
                      <a:moveTo>
                        <a:pt x="321" y="1"/>
                      </a:moveTo>
                      <a:cubicBezTo>
                        <a:pt x="252" y="1"/>
                        <a:pt x="184" y="46"/>
                        <a:pt x="184" y="115"/>
                      </a:cubicBezTo>
                      <a:cubicBezTo>
                        <a:pt x="115" y="1393"/>
                        <a:pt x="69" y="2671"/>
                        <a:pt x="47" y="3972"/>
                      </a:cubicBezTo>
                      <a:cubicBezTo>
                        <a:pt x="24" y="5250"/>
                        <a:pt x="1" y="6529"/>
                        <a:pt x="24" y="7830"/>
                      </a:cubicBezTo>
                      <a:cubicBezTo>
                        <a:pt x="47" y="10386"/>
                        <a:pt x="92" y="12965"/>
                        <a:pt x="343" y="15545"/>
                      </a:cubicBezTo>
                      <a:cubicBezTo>
                        <a:pt x="343" y="15584"/>
                        <a:pt x="394" y="15640"/>
                        <a:pt x="438" y="15640"/>
                      </a:cubicBezTo>
                      <a:cubicBezTo>
                        <a:pt x="445" y="15640"/>
                        <a:pt x="451" y="15639"/>
                        <a:pt x="457" y="15636"/>
                      </a:cubicBezTo>
                      <a:cubicBezTo>
                        <a:pt x="526" y="15636"/>
                        <a:pt x="572" y="15590"/>
                        <a:pt x="572" y="15522"/>
                      </a:cubicBezTo>
                      <a:cubicBezTo>
                        <a:pt x="526" y="14244"/>
                        <a:pt x="526" y="12965"/>
                        <a:pt x="526" y="11664"/>
                      </a:cubicBezTo>
                      <a:lnTo>
                        <a:pt x="503" y="7830"/>
                      </a:lnTo>
                      <a:lnTo>
                        <a:pt x="503" y="3972"/>
                      </a:lnTo>
                      <a:cubicBezTo>
                        <a:pt x="480" y="2671"/>
                        <a:pt x="457" y="1393"/>
                        <a:pt x="412" y="115"/>
                      </a:cubicBezTo>
                      <a:cubicBezTo>
                        <a:pt x="412" y="46"/>
                        <a:pt x="366" y="1"/>
                        <a:pt x="321"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8" name="Google Shape;4915;p49"/>
                <p:cNvSpPr/>
                <p:nvPr/>
              </p:nvSpPr>
              <p:spPr>
                <a:xfrm>
                  <a:off x="7648117" y="3209782"/>
                  <a:ext cx="49252" cy="183649"/>
                </a:xfrm>
                <a:custGeom>
                  <a:avLst/>
                  <a:ahLst/>
                  <a:rect l="l" t="t" r="r" b="b"/>
                  <a:pathLst>
                    <a:path w="2672" h="9962" extrusionOk="0">
                      <a:moveTo>
                        <a:pt x="2375" y="0"/>
                      </a:moveTo>
                      <a:cubicBezTo>
                        <a:pt x="2306" y="0"/>
                        <a:pt x="2260" y="46"/>
                        <a:pt x="2260" y="114"/>
                      </a:cubicBezTo>
                      <a:cubicBezTo>
                        <a:pt x="2215" y="1918"/>
                        <a:pt x="2192" y="3721"/>
                        <a:pt x="2078" y="5501"/>
                      </a:cubicBezTo>
                      <a:cubicBezTo>
                        <a:pt x="2009" y="6391"/>
                        <a:pt x="1941" y="7304"/>
                        <a:pt x="1713" y="8149"/>
                      </a:cubicBezTo>
                      <a:cubicBezTo>
                        <a:pt x="1621" y="8560"/>
                        <a:pt x="1462" y="8971"/>
                        <a:pt x="1210" y="9267"/>
                      </a:cubicBezTo>
                      <a:cubicBezTo>
                        <a:pt x="1010" y="9522"/>
                        <a:pt x="709" y="9690"/>
                        <a:pt x="399" y="9690"/>
                      </a:cubicBezTo>
                      <a:cubicBezTo>
                        <a:pt x="319" y="9690"/>
                        <a:pt x="239" y="9679"/>
                        <a:pt x="160" y="9655"/>
                      </a:cubicBezTo>
                      <a:cubicBezTo>
                        <a:pt x="143" y="9650"/>
                        <a:pt x="128" y="9647"/>
                        <a:pt x="113" y="9647"/>
                      </a:cubicBezTo>
                      <a:cubicBezTo>
                        <a:pt x="71" y="9647"/>
                        <a:pt x="41" y="9672"/>
                        <a:pt x="24" y="9724"/>
                      </a:cubicBezTo>
                      <a:cubicBezTo>
                        <a:pt x="1" y="9769"/>
                        <a:pt x="24" y="9838"/>
                        <a:pt x="69" y="9861"/>
                      </a:cubicBezTo>
                      <a:cubicBezTo>
                        <a:pt x="215" y="9930"/>
                        <a:pt x="370" y="9961"/>
                        <a:pt x="527" y="9961"/>
                      </a:cubicBezTo>
                      <a:cubicBezTo>
                        <a:pt x="885" y="9961"/>
                        <a:pt x="1246" y="9796"/>
                        <a:pt x="1484" y="9541"/>
                      </a:cubicBezTo>
                      <a:cubicBezTo>
                        <a:pt x="1827" y="9176"/>
                        <a:pt x="2032" y="8720"/>
                        <a:pt x="2169" y="8263"/>
                      </a:cubicBezTo>
                      <a:cubicBezTo>
                        <a:pt x="2420" y="7373"/>
                        <a:pt x="2512" y="6460"/>
                        <a:pt x="2557" y="5547"/>
                      </a:cubicBezTo>
                      <a:cubicBezTo>
                        <a:pt x="2671" y="3721"/>
                        <a:pt x="2626" y="1918"/>
                        <a:pt x="2489" y="114"/>
                      </a:cubicBezTo>
                      <a:cubicBezTo>
                        <a:pt x="2489" y="46"/>
                        <a:pt x="2443" y="0"/>
                        <a:pt x="2375"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49" name="Google Shape;4916;p49"/>
                <p:cNvSpPr/>
                <p:nvPr/>
              </p:nvSpPr>
              <p:spPr>
                <a:xfrm>
                  <a:off x="7322454" y="3190427"/>
                  <a:ext cx="86688" cy="144881"/>
                </a:xfrm>
                <a:custGeom>
                  <a:avLst/>
                  <a:ahLst/>
                  <a:rect l="l" t="t" r="r" b="b"/>
                  <a:pathLst>
                    <a:path w="4703" h="7859" extrusionOk="0">
                      <a:moveTo>
                        <a:pt x="4543" y="0"/>
                      </a:moveTo>
                      <a:cubicBezTo>
                        <a:pt x="4475" y="0"/>
                        <a:pt x="4429" y="46"/>
                        <a:pt x="4429" y="92"/>
                      </a:cubicBezTo>
                      <a:lnTo>
                        <a:pt x="4429" y="114"/>
                      </a:lnTo>
                      <a:cubicBezTo>
                        <a:pt x="4383" y="502"/>
                        <a:pt x="4406" y="890"/>
                        <a:pt x="4361" y="1279"/>
                      </a:cubicBezTo>
                      <a:cubicBezTo>
                        <a:pt x="4292" y="1667"/>
                        <a:pt x="4292" y="2055"/>
                        <a:pt x="4178" y="2420"/>
                      </a:cubicBezTo>
                      <a:lnTo>
                        <a:pt x="4041" y="2968"/>
                      </a:lnTo>
                      <a:lnTo>
                        <a:pt x="3836" y="3515"/>
                      </a:lnTo>
                      <a:cubicBezTo>
                        <a:pt x="3790" y="3698"/>
                        <a:pt x="3721" y="3858"/>
                        <a:pt x="3630" y="4040"/>
                      </a:cubicBezTo>
                      <a:cubicBezTo>
                        <a:pt x="3539" y="4200"/>
                        <a:pt x="3470" y="4383"/>
                        <a:pt x="3379" y="4543"/>
                      </a:cubicBezTo>
                      <a:cubicBezTo>
                        <a:pt x="2991" y="5204"/>
                        <a:pt x="2512" y="5798"/>
                        <a:pt x="1964" y="6323"/>
                      </a:cubicBezTo>
                      <a:cubicBezTo>
                        <a:pt x="1416" y="6848"/>
                        <a:pt x="777" y="7282"/>
                        <a:pt x="92" y="7624"/>
                      </a:cubicBezTo>
                      <a:lnTo>
                        <a:pt x="92" y="7647"/>
                      </a:lnTo>
                      <a:cubicBezTo>
                        <a:pt x="47" y="7670"/>
                        <a:pt x="1" y="7715"/>
                        <a:pt x="24" y="7784"/>
                      </a:cubicBezTo>
                      <a:cubicBezTo>
                        <a:pt x="42" y="7821"/>
                        <a:pt x="91" y="7858"/>
                        <a:pt x="134" y="7858"/>
                      </a:cubicBezTo>
                      <a:cubicBezTo>
                        <a:pt x="143" y="7858"/>
                        <a:pt x="152" y="7856"/>
                        <a:pt x="161" y="7852"/>
                      </a:cubicBezTo>
                      <a:cubicBezTo>
                        <a:pt x="960" y="7601"/>
                        <a:pt x="1644" y="7190"/>
                        <a:pt x="2261" y="6665"/>
                      </a:cubicBezTo>
                      <a:cubicBezTo>
                        <a:pt x="2877" y="6117"/>
                        <a:pt x="3425" y="5501"/>
                        <a:pt x="3790" y="4771"/>
                      </a:cubicBezTo>
                      <a:cubicBezTo>
                        <a:pt x="3904" y="4611"/>
                        <a:pt x="3973" y="4406"/>
                        <a:pt x="4064" y="4223"/>
                      </a:cubicBezTo>
                      <a:cubicBezTo>
                        <a:pt x="4155" y="4040"/>
                        <a:pt x="4224" y="3858"/>
                        <a:pt x="4292" y="3675"/>
                      </a:cubicBezTo>
                      <a:lnTo>
                        <a:pt x="4475" y="3082"/>
                      </a:lnTo>
                      <a:lnTo>
                        <a:pt x="4589" y="2488"/>
                      </a:lnTo>
                      <a:cubicBezTo>
                        <a:pt x="4612" y="2306"/>
                        <a:pt x="4657" y="2100"/>
                        <a:pt x="4657" y="1895"/>
                      </a:cubicBezTo>
                      <a:lnTo>
                        <a:pt x="4703" y="1301"/>
                      </a:lnTo>
                      <a:cubicBezTo>
                        <a:pt x="4703" y="890"/>
                        <a:pt x="4680" y="502"/>
                        <a:pt x="4657" y="114"/>
                      </a:cubicBezTo>
                      <a:cubicBezTo>
                        <a:pt x="4657" y="46"/>
                        <a:pt x="4612" y="0"/>
                        <a:pt x="4543"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0" name="Google Shape;4917;p49"/>
                <p:cNvSpPr/>
                <p:nvPr/>
              </p:nvSpPr>
              <p:spPr>
                <a:xfrm>
                  <a:off x="7903937" y="3190427"/>
                  <a:ext cx="86688" cy="144918"/>
                </a:xfrm>
                <a:custGeom>
                  <a:avLst/>
                  <a:ahLst/>
                  <a:rect l="l" t="t" r="r" b="b"/>
                  <a:pathLst>
                    <a:path w="4703" h="7861" extrusionOk="0">
                      <a:moveTo>
                        <a:pt x="160" y="0"/>
                      </a:moveTo>
                      <a:cubicBezTo>
                        <a:pt x="92" y="0"/>
                        <a:pt x="46" y="46"/>
                        <a:pt x="46" y="114"/>
                      </a:cubicBezTo>
                      <a:cubicBezTo>
                        <a:pt x="23" y="502"/>
                        <a:pt x="1" y="890"/>
                        <a:pt x="1" y="1301"/>
                      </a:cubicBezTo>
                      <a:lnTo>
                        <a:pt x="46" y="1895"/>
                      </a:lnTo>
                      <a:cubicBezTo>
                        <a:pt x="46" y="2100"/>
                        <a:pt x="69" y="2306"/>
                        <a:pt x="115" y="2488"/>
                      </a:cubicBezTo>
                      <a:lnTo>
                        <a:pt x="229" y="3082"/>
                      </a:lnTo>
                      <a:lnTo>
                        <a:pt x="411" y="3675"/>
                      </a:lnTo>
                      <a:cubicBezTo>
                        <a:pt x="480" y="3858"/>
                        <a:pt x="548" y="4040"/>
                        <a:pt x="640" y="4223"/>
                      </a:cubicBezTo>
                      <a:cubicBezTo>
                        <a:pt x="731" y="4406"/>
                        <a:pt x="799" y="4611"/>
                        <a:pt x="914" y="4771"/>
                      </a:cubicBezTo>
                      <a:cubicBezTo>
                        <a:pt x="1279" y="5501"/>
                        <a:pt x="1827" y="6117"/>
                        <a:pt x="2420" y="6665"/>
                      </a:cubicBezTo>
                      <a:cubicBezTo>
                        <a:pt x="3059" y="7190"/>
                        <a:pt x="3744" y="7601"/>
                        <a:pt x="4520" y="7852"/>
                      </a:cubicBezTo>
                      <a:cubicBezTo>
                        <a:pt x="4537" y="7858"/>
                        <a:pt x="4553" y="7861"/>
                        <a:pt x="4567" y="7861"/>
                      </a:cubicBezTo>
                      <a:cubicBezTo>
                        <a:pt x="4610" y="7861"/>
                        <a:pt x="4640" y="7835"/>
                        <a:pt x="4657" y="7784"/>
                      </a:cubicBezTo>
                      <a:cubicBezTo>
                        <a:pt x="4703" y="7738"/>
                        <a:pt x="4680" y="7670"/>
                        <a:pt x="4611" y="7647"/>
                      </a:cubicBezTo>
                      <a:lnTo>
                        <a:pt x="4611" y="7624"/>
                      </a:lnTo>
                      <a:cubicBezTo>
                        <a:pt x="3926" y="7282"/>
                        <a:pt x="3287" y="6848"/>
                        <a:pt x="2740" y="6323"/>
                      </a:cubicBezTo>
                      <a:cubicBezTo>
                        <a:pt x="2169" y="5798"/>
                        <a:pt x="1690" y="5204"/>
                        <a:pt x="1324" y="4543"/>
                      </a:cubicBezTo>
                      <a:cubicBezTo>
                        <a:pt x="1210" y="4383"/>
                        <a:pt x="1165" y="4200"/>
                        <a:pt x="1073" y="4040"/>
                      </a:cubicBezTo>
                      <a:cubicBezTo>
                        <a:pt x="982" y="3858"/>
                        <a:pt x="914" y="3698"/>
                        <a:pt x="845" y="3515"/>
                      </a:cubicBezTo>
                      <a:lnTo>
                        <a:pt x="662" y="2968"/>
                      </a:lnTo>
                      <a:lnTo>
                        <a:pt x="525" y="2420"/>
                      </a:lnTo>
                      <a:cubicBezTo>
                        <a:pt x="411" y="2055"/>
                        <a:pt x="411" y="1667"/>
                        <a:pt x="343" y="1279"/>
                      </a:cubicBezTo>
                      <a:cubicBezTo>
                        <a:pt x="297" y="890"/>
                        <a:pt x="297" y="502"/>
                        <a:pt x="274" y="114"/>
                      </a:cubicBezTo>
                      <a:lnTo>
                        <a:pt x="274" y="92"/>
                      </a:lnTo>
                      <a:cubicBezTo>
                        <a:pt x="274" y="46"/>
                        <a:pt x="229" y="0"/>
                        <a:pt x="160"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1" name="Google Shape;4918;p49"/>
                <p:cNvSpPr/>
                <p:nvPr/>
              </p:nvSpPr>
              <p:spPr>
                <a:xfrm>
                  <a:off x="7114617" y="2429793"/>
                  <a:ext cx="1073288" cy="835179"/>
                </a:xfrm>
                <a:custGeom>
                  <a:avLst/>
                  <a:ahLst/>
                  <a:rect l="l" t="t" r="r" b="b"/>
                  <a:pathLst>
                    <a:path w="58228" h="45304" extrusionOk="0">
                      <a:moveTo>
                        <a:pt x="24006" y="1"/>
                      </a:moveTo>
                      <a:cubicBezTo>
                        <a:pt x="21240" y="1"/>
                        <a:pt x="17706" y="99"/>
                        <a:pt x="14015" y="452"/>
                      </a:cubicBezTo>
                      <a:cubicBezTo>
                        <a:pt x="3470" y="1547"/>
                        <a:pt x="0" y="16817"/>
                        <a:pt x="0" y="16817"/>
                      </a:cubicBezTo>
                      <a:cubicBezTo>
                        <a:pt x="0" y="16817"/>
                        <a:pt x="5375" y="22193"/>
                        <a:pt x="10466" y="22193"/>
                      </a:cubicBezTo>
                      <a:cubicBezTo>
                        <a:pt x="10599" y="22193"/>
                        <a:pt x="10732" y="22189"/>
                        <a:pt x="10865" y="22181"/>
                      </a:cubicBezTo>
                      <a:lnTo>
                        <a:pt x="10865" y="22181"/>
                      </a:lnTo>
                      <a:lnTo>
                        <a:pt x="9290" y="41377"/>
                      </a:lnTo>
                      <a:cubicBezTo>
                        <a:pt x="9290" y="41377"/>
                        <a:pt x="17781" y="45235"/>
                        <a:pt x="29102" y="45303"/>
                      </a:cubicBezTo>
                      <a:lnTo>
                        <a:pt x="29422" y="45303"/>
                      </a:lnTo>
                      <a:cubicBezTo>
                        <a:pt x="40743" y="45235"/>
                        <a:pt x="48938" y="41377"/>
                        <a:pt x="48938" y="41377"/>
                      </a:cubicBezTo>
                      <a:lnTo>
                        <a:pt x="47363" y="22181"/>
                      </a:lnTo>
                      <a:lnTo>
                        <a:pt x="47363" y="22181"/>
                      </a:lnTo>
                      <a:cubicBezTo>
                        <a:pt x="47496" y="22189"/>
                        <a:pt x="47629" y="22193"/>
                        <a:pt x="47762" y="22193"/>
                      </a:cubicBezTo>
                      <a:cubicBezTo>
                        <a:pt x="52852" y="22193"/>
                        <a:pt x="58228" y="16817"/>
                        <a:pt x="58228" y="16817"/>
                      </a:cubicBezTo>
                      <a:cubicBezTo>
                        <a:pt x="58228" y="16817"/>
                        <a:pt x="54758" y="1547"/>
                        <a:pt x="44213" y="452"/>
                      </a:cubicBezTo>
                      <a:cubicBezTo>
                        <a:pt x="40521" y="99"/>
                        <a:pt x="37048" y="1"/>
                        <a:pt x="34351" y="1"/>
                      </a:cubicBezTo>
                      <a:cubicBezTo>
                        <a:pt x="31811" y="1"/>
                        <a:pt x="29960" y="88"/>
                        <a:pt x="29262" y="132"/>
                      </a:cubicBezTo>
                      <a:cubicBezTo>
                        <a:pt x="28532" y="88"/>
                        <a:pt x="26609" y="1"/>
                        <a:pt x="2400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2" name="Google Shape;4919;p49"/>
                <p:cNvSpPr/>
                <p:nvPr/>
              </p:nvSpPr>
              <p:spPr>
                <a:xfrm>
                  <a:off x="7050229" y="2401091"/>
                  <a:ext cx="1259677" cy="268045"/>
                </a:xfrm>
                <a:custGeom>
                  <a:avLst/>
                  <a:ahLst/>
                  <a:rect l="l" t="t" r="r" b="b"/>
                  <a:pathLst>
                    <a:path w="68340" h="14540" fill="none" extrusionOk="0">
                      <a:moveTo>
                        <a:pt x="1" y="3173"/>
                      </a:moveTo>
                      <a:cubicBezTo>
                        <a:pt x="1" y="3173"/>
                        <a:pt x="33029" y="14540"/>
                        <a:pt x="68340" y="0"/>
                      </a:cubicBezTo>
                    </a:path>
                  </a:pathLst>
                </a:custGeom>
                <a:no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3" name="Google Shape;4920;p49"/>
                <p:cNvSpPr/>
                <p:nvPr/>
              </p:nvSpPr>
              <p:spPr>
                <a:xfrm>
                  <a:off x="7050229" y="2524782"/>
                  <a:ext cx="1259677" cy="268063"/>
                </a:xfrm>
                <a:custGeom>
                  <a:avLst/>
                  <a:ahLst/>
                  <a:rect l="l" t="t" r="r" b="b"/>
                  <a:pathLst>
                    <a:path w="68340" h="14541" fill="none" extrusionOk="0">
                      <a:moveTo>
                        <a:pt x="1" y="3196"/>
                      </a:moveTo>
                      <a:cubicBezTo>
                        <a:pt x="1" y="3196"/>
                        <a:pt x="33029" y="14540"/>
                        <a:pt x="68340" y="1"/>
                      </a:cubicBezTo>
                    </a:path>
                  </a:pathLst>
                </a:custGeom>
                <a:no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4" name="Google Shape;4921;p49"/>
                <p:cNvSpPr/>
                <p:nvPr/>
              </p:nvSpPr>
              <p:spPr>
                <a:xfrm>
                  <a:off x="7050229" y="2648915"/>
                  <a:ext cx="1259677" cy="267639"/>
                </a:xfrm>
                <a:custGeom>
                  <a:avLst/>
                  <a:ahLst/>
                  <a:rect l="l" t="t" r="r" b="b"/>
                  <a:pathLst>
                    <a:path w="68340" h="14518" fill="none" extrusionOk="0">
                      <a:moveTo>
                        <a:pt x="1" y="3173"/>
                      </a:moveTo>
                      <a:cubicBezTo>
                        <a:pt x="1" y="3173"/>
                        <a:pt x="33029" y="14517"/>
                        <a:pt x="68340" y="0"/>
                      </a:cubicBezTo>
                    </a:path>
                  </a:pathLst>
                </a:custGeom>
                <a:no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5" name="Google Shape;4922;p49"/>
                <p:cNvSpPr/>
                <p:nvPr/>
              </p:nvSpPr>
              <p:spPr>
                <a:xfrm>
                  <a:off x="7050229" y="2772606"/>
                  <a:ext cx="1259677" cy="267639"/>
                </a:xfrm>
                <a:custGeom>
                  <a:avLst/>
                  <a:ahLst/>
                  <a:rect l="l" t="t" r="r" b="b"/>
                  <a:pathLst>
                    <a:path w="68340" h="14518" fill="none" extrusionOk="0">
                      <a:moveTo>
                        <a:pt x="1" y="3174"/>
                      </a:moveTo>
                      <a:cubicBezTo>
                        <a:pt x="1" y="3174"/>
                        <a:pt x="33029" y="14518"/>
                        <a:pt x="68340" y="1"/>
                      </a:cubicBezTo>
                    </a:path>
                  </a:pathLst>
                </a:custGeom>
                <a:noFill/>
                <a:ln w="62200" cap="flat" cmpd="sng">
                  <a:solidFill>
                    <a:srgbClr val="FEE9CD"/>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6" name="Google Shape;4923;p49"/>
                <p:cNvSpPr/>
                <p:nvPr/>
              </p:nvSpPr>
              <p:spPr>
                <a:xfrm>
                  <a:off x="7470143" y="2431470"/>
                  <a:ext cx="330716" cy="162357"/>
                </a:xfrm>
                <a:custGeom>
                  <a:avLst/>
                  <a:ahLst/>
                  <a:rect l="l" t="t" r="r" b="b"/>
                  <a:pathLst>
                    <a:path w="17942" h="8807" extrusionOk="0">
                      <a:moveTo>
                        <a:pt x="9121" y="0"/>
                      </a:moveTo>
                      <a:cubicBezTo>
                        <a:pt x="6999" y="0"/>
                        <a:pt x="4595" y="126"/>
                        <a:pt x="2032" y="566"/>
                      </a:cubicBezTo>
                      <a:cubicBezTo>
                        <a:pt x="1" y="931"/>
                        <a:pt x="1" y="2529"/>
                        <a:pt x="1" y="2529"/>
                      </a:cubicBezTo>
                      <a:cubicBezTo>
                        <a:pt x="1" y="5999"/>
                        <a:pt x="2808" y="8806"/>
                        <a:pt x="6278" y="8806"/>
                      </a:cubicBezTo>
                      <a:lnTo>
                        <a:pt x="10500" y="8806"/>
                      </a:lnTo>
                      <a:cubicBezTo>
                        <a:pt x="14495" y="8806"/>
                        <a:pt x="17782" y="5999"/>
                        <a:pt x="17782" y="1981"/>
                      </a:cubicBezTo>
                      <a:cubicBezTo>
                        <a:pt x="17782" y="1981"/>
                        <a:pt x="17941" y="224"/>
                        <a:pt x="15819" y="224"/>
                      </a:cubicBezTo>
                      <a:cubicBezTo>
                        <a:pt x="14279" y="224"/>
                        <a:pt x="11950" y="0"/>
                        <a:pt x="9121" y="0"/>
                      </a:cubicBezTo>
                      <a:close/>
                    </a:path>
                  </a:pathLst>
                </a:custGeom>
                <a:solidFill>
                  <a:srgbClr val="F1583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7" name="Google Shape;4924;p49"/>
                <p:cNvSpPr/>
                <p:nvPr/>
              </p:nvSpPr>
              <p:spPr>
                <a:xfrm>
                  <a:off x="7081382" y="2737508"/>
                  <a:ext cx="239401" cy="107070"/>
                </a:xfrm>
                <a:custGeom>
                  <a:avLst/>
                  <a:ahLst/>
                  <a:rect l="l" t="t" r="r" b="b"/>
                  <a:pathLst>
                    <a:path w="12988" h="5808" extrusionOk="0">
                      <a:moveTo>
                        <a:pt x="1937" y="1"/>
                      </a:moveTo>
                      <a:cubicBezTo>
                        <a:pt x="1738" y="1"/>
                        <a:pt x="1545" y="97"/>
                        <a:pt x="1415" y="284"/>
                      </a:cubicBezTo>
                      <a:cubicBezTo>
                        <a:pt x="1415" y="284"/>
                        <a:pt x="0" y="1722"/>
                        <a:pt x="982" y="2270"/>
                      </a:cubicBezTo>
                      <a:cubicBezTo>
                        <a:pt x="2534" y="3137"/>
                        <a:pt x="7099" y="5717"/>
                        <a:pt x="12326" y="5808"/>
                      </a:cubicBezTo>
                      <a:cubicBezTo>
                        <a:pt x="12691" y="5808"/>
                        <a:pt x="12988" y="5511"/>
                        <a:pt x="12988" y="5146"/>
                      </a:cubicBezTo>
                      <a:lnTo>
                        <a:pt x="12965" y="3936"/>
                      </a:lnTo>
                      <a:cubicBezTo>
                        <a:pt x="12965" y="3594"/>
                        <a:pt x="12668" y="3320"/>
                        <a:pt x="12326" y="3320"/>
                      </a:cubicBezTo>
                      <a:cubicBezTo>
                        <a:pt x="7806" y="3229"/>
                        <a:pt x="3606" y="923"/>
                        <a:pt x="2283" y="102"/>
                      </a:cubicBezTo>
                      <a:cubicBezTo>
                        <a:pt x="2173" y="34"/>
                        <a:pt x="2054" y="1"/>
                        <a:pt x="1937" y="1"/>
                      </a:cubicBezTo>
                      <a:close/>
                    </a:path>
                  </a:pathLst>
                </a:custGeom>
                <a:solidFill>
                  <a:srgbClr val="F1583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8" name="Google Shape;4925;p49"/>
                <p:cNvSpPr/>
                <p:nvPr/>
              </p:nvSpPr>
              <p:spPr>
                <a:xfrm>
                  <a:off x="7980509" y="2737508"/>
                  <a:ext cx="239420" cy="107070"/>
                </a:xfrm>
                <a:custGeom>
                  <a:avLst/>
                  <a:ahLst/>
                  <a:rect l="l" t="t" r="r" b="b"/>
                  <a:pathLst>
                    <a:path w="12989" h="5808" extrusionOk="0">
                      <a:moveTo>
                        <a:pt x="11064" y="1"/>
                      </a:moveTo>
                      <a:cubicBezTo>
                        <a:pt x="10947" y="1"/>
                        <a:pt x="10830" y="34"/>
                        <a:pt x="10729" y="102"/>
                      </a:cubicBezTo>
                      <a:cubicBezTo>
                        <a:pt x="9405" y="923"/>
                        <a:pt x="5182" y="3229"/>
                        <a:pt x="685" y="3320"/>
                      </a:cubicBezTo>
                      <a:cubicBezTo>
                        <a:pt x="343" y="3320"/>
                        <a:pt x="46" y="3594"/>
                        <a:pt x="46" y="3936"/>
                      </a:cubicBezTo>
                      <a:lnTo>
                        <a:pt x="24" y="5146"/>
                      </a:lnTo>
                      <a:cubicBezTo>
                        <a:pt x="1" y="5511"/>
                        <a:pt x="297" y="5808"/>
                        <a:pt x="663" y="5808"/>
                      </a:cubicBezTo>
                      <a:cubicBezTo>
                        <a:pt x="5912" y="5717"/>
                        <a:pt x="10478" y="3137"/>
                        <a:pt x="12030" y="2270"/>
                      </a:cubicBezTo>
                      <a:cubicBezTo>
                        <a:pt x="12988" y="1722"/>
                        <a:pt x="11596" y="284"/>
                        <a:pt x="11596" y="284"/>
                      </a:cubicBezTo>
                      <a:cubicBezTo>
                        <a:pt x="11467" y="97"/>
                        <a:pt x="11265" y="1"/>
                        <a:pt x="11064" y="1"/>
                      </a:cubicBezTo>
                      <a:close/>
                    </a:path>
                  </a:pathLst>
                </a:custGeom>
                <a:solidFill>
                  <a:srgbClr val="F1583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59" name="Google Shape;4926;p49"/>
                <p:cNvSpPr/>
                <p:nvPr/>
              </p:nvSpPr>
              <p:spPr>
                <a:xfrm>
                  <a:off x="7149106" y="2244570"/>
                  <a:ext cx="300431" cy="157380"/>
                </a:xfrm>
                <a:custGeom>
                  <a:avLst/>
                  <a:ahLst/>
                  <a:rect l="l" t="t" r="r" b="b"/>
                  <a:pathLst>
                    <a:path w="16299" h="8537" extrusionOk="0">
                      <a:moveTo>
                        <a:pt x="252" y="0"/>
                      </a:moveTo>
                      <a:lnTo>
                        <a:pt x="1" y="69"/>
                      </a:lnTo>
                      <a:cubicBezTo>
                        <a:pt x="754" y="3424"/>
                        <a:pt x="3196" y="6346"/>
                        <a:pt x="6369" y="7692"/>
                      </a:cubicBezTo>
                      <a:cubicBezTo>
                        <a:pt x="7716" y="8263"/>
                        <a:pt x="9154" y="8537"/>
                        <a:pt x="10592" y="8537"/>
                      </a:cubicBezTo>
                      <a:cubicBezTo>
                        <a:pt x="12600" y="8537"/>
                        <a:pt x="14586" y="8012"/>
                        <a:pt x="16298" y="6962"/>
                      </a:cubicBezTo>
                      <a:lnTo>
                        <a:pt x="16161" y="6756"/>
                      </a:lnTo>
                      <a:cubicBezTo>
                        <a:pt x="14495" y="7775"/>
                        <a:pt x="12553" y="8295"/>
                        <a:pt x="10610" y="8295"/>
                      </a:cubicBezTo>
                      <a:cubicBezTo>
                        <a:pt x="9200" y="8295"/>
                        <a:pt x="7789" y="8021"/>
                        <a:pt x="6483" y="7464"/>
                      </a:cubicBezTo>
                      <a:cubicBezTo>
                        <a:pt x="3379" y="6163"/>
                        <a:pt x="982" y="3287"/>
                        <a:pt x="252" y="0"/>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0" name="Google Shape;4927;p49"/>
                <p:cNvSpPr/>
                <p:nvPr/>
              </p:nvSpPr>
              <p:spPr>
                <a:xfrm>
                  <a:off x="6928218" y="1556196"/>
                  <a:ext cx="267603" cy="599230"/>
                </a:xfrm>
                <a:custGeom>
                  <a:avLst/>
                  <a:ahLst/>
                  <a:rect l="l" t="t" r="r" b="b"/>
                  <a:pathLst>
                    <a:path w="14518" h="32505" extrusionOk="0">
                      <a:moveTo>
                        <a:pt x="14518" y="1"/>
                      </a:moveTo>
                      <a:cubicBezTo>
                        <a:pt x="10820" y="69"/>
                        <a:pt x="7076" y="2420"/>
                        <a:pt x="4452" y="6278"/>
                      </a:cubicBezTo>
                      <a:cubicBezTo>
                        <a:pt x="1005" y="11345"/>
                        <a:pt x="1" y="17873"/>
                        <a:pt x="1713" y="23762"/>
                      </a:cubicBezTo>
                      <a:cubicBezTo>
                        <a:pt x="2603" y="26798"/>
                        <a:pt x="4155" y="29240"/>
                        <a:pt x="6141" y="30747"/>
                      </a:cubicBezTo>
                      <a:cubicBezTo>
                        <a:pt x="7670" y="31911"/>
                        <a:pt x="9496" y="32504"/>
                        <a:pt x="11253" y="32504"/>
                      </a:cubicBezTo>
                      <a:cubicBezTo>
                        <a:pt x="12258" y="32504"/>
                        <a:pt x="13262" y="32299"/>
                        <a:pt x="14129" y="31865"/>
                      </a:cubicBezTo>
                      <a:lnTo>
                        <a:pt x="14038" y="31660"/>
                      </a:lnTo>
                      <a:cubicBezTo>
                        <a:pt x="13191" y="32062"/>
                        <a:pt x="12237" y="32258"/>
                        <a:pt x="11253" y="32258"/>
                      </a:cubicBezTo>
                      <a:cubicBezTo>
                        <a:pt x="9557" y="32258"/>
                        <a:pt x="7774" y="31676"/>
                        <a:pt x="6300" y="30564"/>
                      </a:cubicBezTo>
                      <a:cubicBezTo>
                        <a:pt x="3812" y="28670"/>
                        <a:pt x="2557" y="25771"/>
                        <a:pt x="1964" y="23694"/>
                      </a:cubicBezTo>
                      <a:cubicBezTo>
                        <a:pt x="252" y="17873"/>
                        <a:pt x="1256" y="11414"/>
                        <a:pt x="4657" y="6415"/>
                      </a:cubicBezTo>
                      <a:cubicBezTo>
                        <a:pt x="7236" y="2626"/>
                        <a:pt x="10911" y="321"/>
                        <a:pt x="14518" y="252"/>
                      </a:cubicBezTo>
                      <a:lnTo>
                        <a:pt x="14518" y="1"/>
                      </a:ln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1" name="Google Shape;4928;p49"/>
                <p:cNvSpPr/>
                <p:nvPr/>
              </p:nvSpPr>
              <p:spPr>
                <a:xfrm>
                  <a:off x="8023016" y="1452691"/>
                  <a:ext cx="156529" cy="364423"/>
                </a:xfrm>
                <a:custGeom>
                  <a:avLst/>
                  <a:ahLst/>
                  <a:rect l="l" t="t" r="r" b="b"/>
                  <a:pathLst>
                    <a:path w="8492" h="19768" extrusionOk="0">
                      <a:moveTo>
                        <a:pt x="114" y="1"/>
                      </a:moveTo>
                      <a:lnTo>
                        <a:pt x="0" y="206"/>
                      </a:lnTo>
                      <a:cubicBezTo>
                        <a:pt x="5227" y="3562"/>
                        <a:pt x="8217" y="9953"/>
                        <a:pt x="7464" y="16116"/>
                      </a:cubicBezTo>
                      <a:cubicBezTo>
                        <a:pt x="7350" y="16892"/>
                        <a:pt x="7190" y="17782"/>
                        <a:pt x="6688" y="18489"/>
                      </a:cubicBezTo>
                      <a:cubicBezTo>
                        <a:pt x="6312" y="19024"/>
                        <a:pt x="5661" y="19507"/>
                        <a:pt x="4945" y="19507"/>
                      </a:cubicBezTo>
                      <a:cubicBezTo>
                        <a:pt x="4835" y="19507"/>
                        <a:pt x="4723" y="19495"/>
                        <a:pt x="4611" y="19471"/>
                      </a:cubicBezTo>
                      <a:lnTo>
                        <a:pt x="4565" y="19722"/>
                      </a:lnTo>
                      <a:cubicBezTo>
                        <a:pt x="4679" y="19745"/>
                        <a:pt x="4793" y="19768"/>
                        <a:pt x="4908" y="19768"/>
                      </a:cubicBezTo>
                      <a:cubicBezTo>
                        <a:pt x="5729" y="19768"/>
                        <a:pt x="6482" y="19220"/>
                        <a:pt x="6893" y="18626"/>
                      </a:cubicBezTo>
                      <a:cubicBezTo>
                        <a:pt x="7418" y="17873"/>
                        <a:pt x="7601" y="16960"/>
                        <a:pt x="7692" y="16138"/>
                      </a:cubicBezTo>
                      <a:cubicBezTo>
                        <a:pt x="8491" y="9884"/>
                        <a:pt x="5432" y="3402"/>
                        <a:pt x="114" y="1"/>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2" name="Google Shape;4929;p49"/>
                <p:cNvSpPr/>
                <p:nvPr/>
              </p:nvSpPr>
              <p:spPr>
                <a:xfrm>
                  <a:off x="7855125" y="2010627"/>
                  <a:ext cx="240268" cy="330742"/>
                </a:xfrm>
                <a:custGeom>
                  <a:avLst/>
                  <a:ahLst/>
                  <a:rect l="l" t="t" r="r" b="b"/>
                  <a:pathLst>
                    <a:path w="13035" h="17941" fill="none" extrusionOk="0">
                      <a:moveTo>
                        <a:pt x="1" y="16571"/>
                      </a:moveTo>
                      <a:cubicBezTo>
                        <a:pt x="640" y="17553"/>
                        <a:pt x="1850" y="17941"/>
                        <a:pt x="2945" y="17781"/>
                      </a:cubicBezTo>
                      <a:cubicBezTo>
                        <a:pt x="4018" y="17644"/>
                        <a:pt x="5022" y="17028"/>
                        <a:pt x="5913" y="16297"/>
                      </a:cubicBezTo>
                      <a:cubicBezTo>
                        <a:pt x="10455" y="12691"/>
                        <a:pt x="13034" y="6209"/>
                        <a:pt x="12395" y="0"/>
                      </a:cubicBezTo>
                    </a:path>
                  </a:pathLst>
                </a:custGeom>
                <a:noFill/>
                <a:ln w="5700" cap="flat" cmpd="sng">
                  <a:solidFill>
                    <a:srgbClr val="873B07"/>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3" name="Google Shape;4930;p49"/>
                <p:cNvSpPr/>
                <p:nvPr/>
              </p:nvSpPr>
              <p:spPr>
                <a:xfrm>
                  <a:off x="6939573" y="1273182"/>
                  <a:ext cx="1224342" cy="1127521"/>
                </a:xfrm>
                <a:custGeom>
                  <a:avLst/>
                  <a:ahLst/>
                  <a:rect l="l" t="t" r="r" b="b"/>
                  <a:pathLst>
                    <a:path w="66423" h="61162" extrusionOk="0">
                      <a:moveTo>
                        <a:pt x="37881" y="1"/>
                      </a:moveTo>
                      <a:cubicBezTo>
                        <a:pt x="33167" y="1"/>
                        <a:pt x="25886" y="2590"/>
                        <a:pt x="16161" y="13528"/>
                      </a:cubicBezTo>
                      <a:cubicBezTo>
                        <a:pt x="16161" y="13528"/>
                        <a:pt x="7259" y="15970"/>
                        <a:pt x="3995" y="24005"/>
                      </a:cubicBezTo>
                      <a:cubicBezTo>
                        <a:pt x="1051" y="31263"/>
                        <a:pt x="1" y="40690"/>
                        <a:pt x="6095" y="43749"/>
                      </a:cubicBezTo>
                      <a:cubicBezTo>
                        <a:pt x="6095" y="43749"/>
                        <a:pt x="9747" y="54134"/>
                        <a:pt x="12372" y="54750"/>
                      </a:cubicBezTo>
                      <a:cubicBezTo>
                        <a:pt x="14807" y="55343"/>
                        <a:pt x="16339" y="61161"/>
                        <a:pt x="25185" y="61161"/>
                      </a:cubicBezTo>
                      <a:cubicBezTo>
                        <a:pt x="25875" y="61161"/>
                        <a:pt x="26609" y="61126"/>
                        <a:pt x="27391" y="61050"/>
                      </a:cubicBezTo>
                      <a:cubicBezTo>
                        <a:pt x="30463" y="60751"/>
                        <a:pt x="33216" y="60721"/>
                        <a:pt x="35700" y="60721"/>
                      </a:cubicBezTo>
                      <a:cubicBezTo>
                        <a:pt x="36347" y="60721"/>
                        <a:pt x="36976" y="60723"/>
                        <a:pt x="37587" y="60723"/>
                      </a:cubicBezTo>
                      <a:cubicBezTo>
                        <a:pt x="42880" y="60723"/>
                        <a:pt x="46867" y="60566"/>
                        <a:pt x="50102" y="57535"/>
                      </a:cubicBezTo>
                      <a:cubicBezTo>
                        <a:pt x="50102" y="57535"/>
                        <a:pt x="50191" y="57547"/>
                        <a:pt x="50357" y="57547"/>
                      </a:cubicBezTo>
                      <a:cubicBezTo>
                        <a:pt x="51394" y="57547"/>
                        <a:pt x="55438" y="57071"/>
                        <a:pt x="59278" y="50140"/>
                      </a:cubicBezTo>
                      <a:cubicBezTo>
                        <a:pt x="62360" y="44593"/>
                        <a:pt x="62953" y="39024"/>
                        <a:pt x="63273" y="35554"/>
                      </a:cubicBezTo>
                      <a:cubicBezTo>
                        <a:pt x="63569" y="32085"/>
                        <a:pt x="63478" y="28638"/>
                        <a:pt x="63478" y="28638"/>
                      </a:cubicBezTo>
                      <a:cubicBezTo>
                        <a:pt x="63478" y="28638"/>
                        <a:pt x="66423" y="26424"/>
                        <a:pt x="65783" y="22019"/>
                      </a:cubicBezTo>
                      <a:cubicBezTo>
                        <a:pt x="65144" y="17614"/>
                        <a:pt x="62519" y="12683"/>
                        <a:pt x="59278" y="10264"/>
                      </a:cubicBezTo>
                      <a:cubicBezTo>
                        <a:pt x="59278" y="10264"/>
                        <a:pt x="60442" y="8073"/>
                        <a:pt x="54987" y="4192"/>
                      </a:cubicBezTo>
                      <a:cubicBezTo>
                        <a:pt x="52142" y="2169"/>
                        <a:pt x="49353" y="1685"/>
                        <a:pt x="47336" y="1685"/>
                      </a:cubicBezTo>
                      <a:cubicBezTo>
                        <a:pt x="45484" y="1685"/>
                        <a:pt x="44282" y="2093"/>
                        <a:pt x="44282" y="2093"/>
                      </a:cubicBezTo>
                      <a:cubicBezTo>
                        <a:pt x="44282" y="2093"/>
                        <a:pt x="42118" y="1"/>
                        <a:pt x="37881" y="1"/>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4" name="Google Shape;4931;p49"/>
                <p:cNvSpPr/>
                <p:nvPr/>
              </p:nvSpPr>
              <p:spPr>
                <a:xfrm>
                  <a:off x="7518954" y="2169249"/>
                  <a:ext cx="229724" cy="379134"/>
                </a:xfrm>
                <a:custGeom>
                  <a:avLst/>
                  <a:ahLst/>
                  <a:rect l="l" t="t" r="r" b="b"/>
                  <a:pathLst>
                    <a:path w="12463" h="20566" extrusionOk="0">
                      <a:moveTo>
                        <a:pt x="6072" y="0"/>
                      </a:moveTo>
                      <a:cubicBezTo>
                        <a:pt x="2717" y="0"/>
                        <a:pt x="0" y="2717"/>
                        <a:pt x="0" y="6072"/>
                      </a:cubicBezTo>
                      <a:lnTo>
                        <a:pt x="0" y="16161"/>
                      </a:lnTo>
                      <a:cubicBezTo>
                        <a:pt x="0" y="19516"/>
                        <a:pt x="2717" y="20566"/>
                        <a:pt x="6072" y="20566"/>
                      </a:cubicBezTo>
                      <a:lnTo>
                        <a:pt x="6414" y="20566"/>
                      </a:lnTo>
                      <a:cubicBezTo>
                        <a:pt x="9747" y="20566"/>
                        <a:pt x="12463" y="19516"/>
                        <a:pt x="12463" y="16161"/>
                      </a:cubicBezTo>
                      <a:lnTo>
                        <a:pt x="12463" y="6072"/>
                      </a:lnTo>
                      <a:cubicBezTo>
                        <a:pt x="12463" y="2717"/>
                        <a:pt x="9747" y="0"/>
                        <a:pt x="6414" y="0"/>
                      </a:cubicBezTo>
                      <a:close/>
                    </a:path>
                  </a:pathLst>
                </a:custGeom>
                <a:solidFill>
                  <a:srgbClr val="FCBCB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5" name="Google Shape;4932;p49"/>
                <p:cNvSpPr/>
                <p:nvPr/>
              </p:nvSpPr>
              <p:spPr>
                <a:xfrm>
                  <a:off x="7518954" y="2169249"/>
                  <a:ext cx="229724" cy="259841"/>
                </a:xfrm>
                <a:custGeom>
                  <a:avLst/>
                  <a:ahLst/>
                  <a:rect l="l" t="t" r="r" b="b"/>
                  <a:pathLst>
                    <a:path w="12463" h="14095" extrusionOk="0">
                      <a:moveTo>
                        <a:pt x="6072" y="0"/>
                      </a:moveTo>
                      <a:cubicBezTo>
                        <a:pt x="2717" y="0"/>
                        <a:pt x="0" y="2717"/>
                        <a:pt x="0" y="6072"/>
                      </a:cubicBezTo>
                      <a:lnTo>
                        <a:pt x="0" y="13810"/>
                      </a:lnTo>
                      <a:cubicBezTo>
                        <a:pt x="1037" y="13969"/>
                        <a:pt x="2331" y="14094"/>
                        <a:pt x="3843" y="14094"/>
                      </a:cubicBezTo>
                      <a:cubicBezTo>
                        <a:pt x="6227" y="14094"/>
                        <a:pt x="9153" y="13783"/>
                        <a:pt x="12463" y="12805"/>
                      </a:cubicBezTo>
                      <a:lnTo>
                        <a:pt x="12463" y="6072"/>
                      </a:lnTo>
                      <a:cubicBezTo>
                        <a:pt x="12463" y="2717"/>
                        <a:pt x="9747" y="0"/>
                        <a:pt x="6414" y="0"/>
                      </a:cubicBezTo>
                      <a:close/>
                    </a:path>
                  </a:pathLst>
                </a:custGeom>
                <a:solidFill>
                  <a:srgbClr val="99302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6" name="Google Shape;4933;p49"/>
                <p:cNvSpPr/>
                <p:nvPr/>
              </p:nvSpPr>
              <p:spPr>
                <a:xfrm>
                  <a:off x="6999740" y="2027733"/>
                  <a:ext cx="289058" cy="284323"/>
                </a:xfrm>
                <a:custGeom>
                  <a:avLst/>
                  <a:ahLst/>
                  <a:rect l="l" t="t" r="r" b="b"/>
                  <a:pathLst>
                    <a:path w="15682" h="15423" extrusionOk="0">
                      <a:moveTo>
                        <a:pt x="7843" y="1"/>
                      </a:moveTo>
                      <a:cubicBezTo>
                        <a:pt x="7733" y="1"/>
                        <a:pt x="7622" y="3"/>
                        <a:pt x="7510" y="8"/>
                      </a:cubicBezTo>
                      <a:cubicBezTo>
                        <a:pt x="3288" y="191"/>
                        <a:pt x="1" y="3797"/>
                        <a:pt x="184" y="8065"/>
                      </a:cubicBezTo>
                      <a:cubicBezTo>
                        <a:pt x="383" y="12198"/>
                        <a:pt x="3763" y="15422"/>
                        <a:pt x="7858" y="15422"/>
                      </a:cubicBezTo>
                      <a:cubicBezTo>
                        <a:pt x="7970" y="15422"/>
                        <a:pt x="8082" y="15420"/>
                        <a:pt x="8195" y="15415"/>
                      </a:cubicBezTo>
                      <a:cubicBezTo>
                        <a:pt x="12418" y="15233"/>
                        <a:pt x="15682" y="11626"/>
                        <a:pt x="15499" y="7381"/>
                      </a:cubicBezTo>
                      <a:cubicBezTo>
                        <a:pt x="15322" y="3247"/>
                        <a:pt x="11920" y="1"/>
                        <a:pt x="7843" y="1"/>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7" name="Google Shape;4934;p49"/>
                <p:cNvSpPr/>
                <p:nvPr/>
              </p:nvSpPr>
              <p:spPr>
                <a:xfrm>
                  <a:off x="7043501" y="2122004"/>
                  <a:ext cx="224692" cy="185825"/>
                </a:xfrm>
                <a:custGeom>
                  <a:avLst/>
                  <a:ahLst/>
                  <a:rect l="l" t="t" r="r" b="b"/>
                  <a:pathLst>
                    <a:path w="12190" h="10080" extrusionOk="0">
                      <a:moveTo>
                        <a:pt x="6190" y="1"/>
                      </a:moveTo>
                      <a:cubicBezTo>
                        <a:pt x="6091" y="1"/>
                        <a:pt x="5990" y="3"/>
                        <a:pt x="5890" y="7"/>
                      </a:cubicBezTo>
                      <a:cubicBezTo>
                        <a:pt x="2580" y="167"/>
                        <a:pt x="1" y="2518"/>
                        <a:pt x="138" y="5302"/>
                      </a:cubicBezTo>
                      <a:cubicBezTo>
                        <a:pt x="248" y="8002"/>
                        <a:pt x="2868" y="10079"/>
                        <a:pt x="6023" y="10079"/>
                      </a:cubicBezTo>
                      <a:cubicBezTo>
                        <a:pt x="6122" y="10079"/>
                        <a:pt x="6223" y="10077"/>
                        <a:pt x="6323" y="10073"/>
                      </a:cubicBezTo>
                      <a:cubicBezTo>
                        <a:pt x="9633" y="9936"/>
                        <a:pt x="12189" y="7562"/>
                        <a:pt x="12075" y="4777"/>
                      </a:cubicBezTo>
                      <a:cubicBezTo>
                        <a:pt x="11965" y="2078"/>
                        <a:pt x="9345" y="1"/>
                        <a:pt x="6190" y="1"/>
                      </a:cubicBezTo>
                      <a:close/>
                    </a:path>
                  </a:pathLst>
                </a:custGeom>
                <a:solidFill>
                  <a:srgbClr val="99302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8" name="Google Shape;4935;p49"/>
                <p:cNvSpPr/>
                <p:nvPr/>
              </p:nvSpPr>
              <p:spPr>
                <a:xfrm>
                  <a:off x="7043501" y="2122004"/>
                  <a:ext cx="224692" cy="185825"/>
                </a:xfrm>
                <a:custGeom>
                  <a:avLst/>
                  <a:ahLst/>
                  <a:rect l="l" t="t" r="r" b="b"/>
                  <a:pathLst>
                    <a:path w="12190" h="10080" extrusionOk="0">
                      <a:moveTo>
                        <a:pt x="6190" y="1"/>
                      </a:moveTo>
                      <a:cubicBezTo>
                        <a:pt x="6091" y="1"/>
                        <a:pt x="5990" y="3"/>
                        <a:pt x="5890" y="7"/>
                      </a:cubicBezTo>
                      <a:cubicBezTo>
                        <a:pt x="2580" y="167"/>
                        <a:pt x="1" y="2518"/>
                        <a:pt x="138" y="5302"/>
                      </a:cubicBezTo>
                      <a:cubicBezTo>
                        <a:pt x="248" y="8002"/>
                        <a:pt x="2868" y="10079"/>
                        <a:pt x="6023" y="10079"/>
                      </a:cubicBezTo>
                      <a:cubicBezTo>
                        <a:pt x="6122" y="10079"/>
                        <a:pt x="6223" y="10077"/>
                        <a:pt x="6323" y="10073"/>
                      </a:cubicBezTo>
                      <a:cubicBezTo>
                        <a:pt x="9633" y="9936"/>
                        <a:pt x="12189" y="7562"/>
                        <a:pt x="12075" y="4777"/>
                      </a:cubicBezTo>
                      <a:cubicBezTo>
                        <a:pt x="11965" y="2078"/>
                        <a:pt x="9345" y="1"/>
                        <a:pt x="6190" y="1"/>
                      </a:cubicBezTo>
                      <a:close/>
                    </a:path>
                  </a:pathLst>
                </a:custGeom>
                <a:solidFill>
                  <a:srgbClr val="99302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69" name="Google Shape;4936;p49"/>
                <p:cNvSpPr/>
                <p:nvPr/>
              </p:nvSpPr>
              <p:spPr>
                <a:xfrm>
                  <a:off x="7026247" y="2121285"/>
                  <a:ext cx="242793" cy="82441"/>
                </a:xfrm>
                <a:custGeom>
                  <a:avLst/>
                  <a:ahLst/>
                  <a:rect l="l" t="t" r="r" b="b"/>
                  <a:pathLst>
                    <a:path w="13172" h="4472" extrusionOk="0">
                      <a:moveTo>
                        <a:pt x="7853" y="0"/>
                      </a:moveTo>
                      <a:cubicBezTo>
                        <a:pt x="7259" y="46"/>
                        <a:pt x="6643" y="69"/>
                        <a:pt x="6050" y="206"/>
                      </a:cubicBezTo>
                      <a:cubicBezTo>
                        <a:pt x="4863" y="457"/>
                        <a:pt x="3721" y="936"/>
                        <a:pt x="2717" y="1598"/>
                      </a:cubicBezTo>
                      <a:cubicBezTo>
                        <a:pt x="2215" y="1940"/>
                        <a:pt x="1736" y="2306"/>
                        <a:pt x="1279" y="2717"/>
                      </a:cubicBezTo>
                      <a:cubicBezTo>
                        <a:pt x="845" y="3127"/>
                        <a:pt x="435" y="3584"/>
                        <a:pt x="92" y="4086"/>
                      </a:cubicBezTo>
                      <a:cubicBezTo>
                        <a:pt x="1" y="4177"/>
                        <a:pt x="24" y="4314"/>
                        <a:pt x="115" y="4406"/>
                      </a:cubicBezTo>
                      <a:cubicBezTo>
                        <a:pt x="158" y="4449"/>
                        <a:pt x="217" y="4471"/>
                        <a:pt x="276" y="4471"/>
                      </a:cubicBezTo>
                      <a:cubicBezTo>
                        <a:pt x="342" y="4471"/>
                        <a:pt x="409" y="4443"/>
                        <a:pt x="457" y="4383"/>
                      </a:cubicBezTo>
                      <a:lnTo>
                        <a:pt x="480" y="4383"/>
                      </a:lnTo>
                      <a:cubicBezTo>
                        <a:pt x="1256" y="3561"/>
                        <a:pt x="2146" y="2831"/>
                        <a:pt x="3105" y="2214"/>
                      </a:cubicBezTo>
                      <a:cubicBezTo>
                        <a:pt x="4064" y="1621"/>
                        <a:pt x="5114" y="1142"/>
                        <a:pt x="6209" y="913"/>
                      </a:cubicBezTo>
                      <a:cubicBezTo>
                        <a:pt x="6822" y="773"/>
                        <a:pt x="7449" y="697"/>
                        <a:pt x="8074" y="697"/>
                      </a:cubicBezTo>
                      <a:cubicBezTo>
                        <a:pt x="8567" y="697"/>
                        <a:pt x="9059" y="744"/>
                        <a:pt x="9542" y="845"/>
                      </a:cubicBezTo>
                      <a:cubicBezTo>
                        <a:pt x="10113" y="913"/>
                        <a:pt x="10638" y="1142"/>
                        <a:pt x="11185" y="1301"/>
                      </a:cubicBezTo>
                      <a:cubicBezTo>
                        <a:pt x="11459" y="1370"/>
                        <a:pt x="11710" y="1530"/>
                        <a:pt x="11984" y="1621"/>
                      </a:cubicBezTo>
                      <a:lnTo>
                        <a:pt x="12760" y="1986"/>
                      </a:lnTo>
                      <a:lnTo>
                        <a:pt x="12783" y="2009"/>
                      </a:lnTo>
                      <a:cubicBezTo>
                        <a:pt x="12813" y="2021"/>
                        <a:pt x="12844" y="2026"/>
                        <a:pt x="12875" y="2026"/>
                      </a:cubicBezTo>
                      <a:cubicBezTo>
                        <a:pt x="12963" y="2026"/>
                        <a:pt x="13052" y="1979"/>
                        <a:pt x="13103" y="1895"/>
                      </a:cubicBezTo>
                      <a:cubicBezTo>
                        <a:pt x="13171" y="1781"/>
                        <a:pt x="13125" y="1621"/>
                        <a:pt x="13011" y="1552"/>
                      </a:cubicBezTo>
                      <a:lnTo>
                        <a:pt x="12212" y="1142"/>
                      </a:lnTo>
                      <a:cubicBezTo>
                        <a:pt x="11939" y="1005"/>
                        <a:pt x="11687" y="845"/>
                        <a:pt x="11391" y="754"/>
                      </a:cubicBezTo>
                      <a:cubicBezTo>
                        <a:pt x="10843" y="548"/>
                        <a:pt x="10272" y="320"/>
                        <a:pt x="9679" y="229"/>
                      </a:cubicBezTo>
                      <a:cubicBezTo>
                        <a:pt x="9382" y="183"/>
                        <a:pt x="9085" y="69"/>
                        <a:pt x="8766" y="69"/>
                      </a:cubicBezTo>
                      <a:lnTo>
                        <a:pt x="7853" y="0"/>
                      </a:ln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0" name="Google Shape;4937;p49"/>
                <p:cNvSpPr/>
                <p:nvPr/>
              </p:nvSpPr>
              <p:spPr>
                <a:xfrm>
                  <a:off x="7128498" y="2160825"/>
                  <a:ext cx="188085" cy="64891"/>
                </a:xfrm>
                <a:custGeom>
                  <a:avLst/>
                  <a:ahLst/>
                  <a:rect l="l" t="t" r="r" b="b"/>
                  <a:pathLst>
                    <a:path w="10204" h="3520" extrusionOk="0">
                      <a:moveTo>
                        <a:pt x="6095" y="1"/>
                      </a:moveTo>
                      <a:cubicBezTo>
                        <a:pt x="5615" y="1"/>
                        <a:pt x="5136" y="24"/>
                        <a:pt x="4657" y="138"/>
                      </a:cubicBezTo>
                      <a:cubicBezTo>
                        <a:pt x="3721" y="343"/>
                        <a:pt x="2831" y="708"/>
                        <a:pt x="2032" y="1233"/>
                      </a:cubicBezTo>
                      <a:cubicBezTo>
                        <a:pt x="1256" y="1758"/>
                        <a:pt x="571" y="2420"/>
                        <a:pt x="46" y="3219"/>
                      </a:cubicBezTo>
                      <a:cubicBezTo>
                        <a:pt x="0" y="3288"/>
                        <a:pt x="0" y="3379"/>
                        <a:pt x="69" y="3447"/>
                      </a:cubicBezTo>
                      <a:cubicBezTo>
                        <a:pt x="106" y="3496"/>
                        <a:pt x="162" y="3519"/>
                        <a:pt x="217" y="3519"/>
                      </a:cubicBezTo>
                      <a:cubicBezTo>
                        <a:pt x="265" y="3519"/>
                        <a:pt x="311" y="3502"/>
                        <a:pt x="343" y="3470"/>
                      </a:cubicBezTo>
                      <a:lnTo>
                        <a:pt x="343" y="3447"/>
                      </a:lnTo>
                      <a:cubicBezTo>
                        <a:pt x="1005" y="2854"/>
                        <a:pt x="1690" y="2306"/>
                        <a:pt x="2443" y="1850"/>
                      </a:cubicBezTo>
                      <a:cubicBezTo>
                        <a:pt x="3173" y="1370"/>
                        <a:pt x="3972" y="1005"/>
                        <a:pt x="4817" y="823"/>
                      </a:cubicBezTo>
                      <a:cubicBezTo>
                        <a:pt x="5308" y="716"/>
                        <a:pt x="5807" y="656"/>
                        <a:pt x="6310" y="656"/>
                      </a:cubicBezTo>
                      <a:cubicBezTo>
                        <a:pt x="6671" y="656"/>
                        <a:pt x="7033" y="687"/>
                        <a:pt x="7396" y="754"/>
                      </a:cubicBezTo>
                      <a:cubicBezTo>
                        <a:pt x="7830" y="800"/>
                        <a:pt x="8240" y="960"/>
                        <a:pt x="8651" y="1096"/>
                      </a:cubicBezTo>
                      <a:cubicBezTo>
                        <a:pt x="9085" y="1233"/>
                        <a:pt x="9473" y="1439"/>
                        <a:pt x="9884" y="1599"/>
                      </a:cubicBezTo>
                      <a:lnTo>
                        <a:pt x="9907" y="1621"/>
                      </a:lnTo>
                      <a:cubicBezTo>
                        <a:pt x="9928" y="1627"/>
                        <a:pt x="9951" y="1630"/>
                        <a:pt x="9974" y="1630"/>
                      </a:cubicBezTo>
                      <a:cubicBezTo>
                        <a:pt x="10048" y="1630"/>
                        <a:pt x="10123" y="1600"/>
                        <a:pt x="10158" y="1530"/>
                      </a:cubicBezTo>
                      <a:cubicBezTo>
                        <a:pt x="10203" y="1439"/>
                        <a:pt x="10181" y="1325"/>
                        <a:pt x="10089" y="1256"/>
                      </a:cubicBezTo>
                      <a:cubicBezTo>
                        <a:pt x="9678" y="1051"/>
                        <a:pt x="9268" y="800"/>
                        <a:pt x="8834" y="617"/>
                      </a:cubicBezTo>
                      <a:cubicBezTo>
                        <a:pt x="8400" y="435"/>
                        <a:pt x="7967" y="252"/>
                        <a:pt x="7510" y="183"/>
                      </a:cubicBezTo>
                      <a:cubicBezTo>
                        <a:pt x="7031" y="47"/>
                        <a:pt x="6574" y="24"/>
                        <a:pt x="6095" y="1"/>
                      </a:cubicBezTo>
                      <a:close/>
                    </a:path>
                  </a:pathLst>
                </a:custGeom>
                <a:solidFill>
                  <a:srgbClr val="99302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1" name="Google Shape;4938;p49"/>
                <p:cNvSpPr/>
                <p:nvPr/>
              </p:nvSpPr>
              <p:spPr>
                <a:xfrm>
                  <a:off x="7926665" y="1798324"/>
                  <a:ext cx="322716" cy="284083"/>
                </a:xfrm>
                <a:custGeom>
                  <a:avLst/>
                  <a:ahLst/>
                  <a:rect l="l" t="t" r="r" b="b"/>
                  <a:pathLst>
                    <a:path w="17508" h="15410" extrusionOk="0">
                      <a:moveTo>
                        <a:pt x="8709" y="1"/>
                      </a:moveTo>
                      <a:cubicBezTo>
                        <a:pt x="7575" y="1"/>
                        <a:pt x="6424" y="254"/>
                        <a:pt x="5341" y="789"/>
                      </a:cubicBezTo>
                      <a:cubicBezTo>
                        <a:pt x="1552" y="2661"/>
                        <a:pt x="0" y="7272"/>
                        <a:pt x="1895" y="11106"/>
                      </a:cubicBezTo>
                      <a:cubicBezTo>
                        <a:pt x="3231" y="13829"/>
                        <a:pt x="5965" y="15410"/>
                        <a:pt x="8798" y="15410"/>
                      </a:cubicBezTo>
                      <a:cubicBezTo>
                        <a:pt x="9933" y="15410"/>
                        <a:pt x="11083" y="15157"/>
                        <a:pt x="12166" y="14621"/>
                      </a:cubicBezTo>
                      <a:cubicBezTo>
                        <a:pt x="15955" y="12750"/>
                        <a:pt x="17507" y="8139"/>
                        <a:pt x="15613" y="4304"/>
                      </a:cubicBezTo>
                      <a:cubicBezTo>
                        <a:pt x="14276" y="1582"/>
                        <a:pt x="11542" y="1"/>
                        <a:pt x="8709" y="1"/>
                      </a:cubicBezTo>
                      <a:close/>
                    </a:path>
                  </a:pathLst>
                </a:custGeom>
                <a:solidFill>
                  <a:srgbClr val="EDA39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2" name="Google Shape;4939;p49"/>
                <p:cNvSpPr/>
                <p:nvPr/>
              </p:nvSpPr>
              <p:spPr>
                <a:xfrm>
                  <a:off x="7970407" y="1890199"/>
                  <a:ext cx="235641" cy="98443"/>
                </a:xfrm>
                <a:custGeom>
                  <a:avLst/>
                  <a:ahLst/>
                  <a:rect l="l" t="t" r="r" b="b"/>
                  <a:pathLst>
                    <a:path w="12784" h="5340" extrusionOk="0">
                      <a:moveTo>
                        <a:pt x="8384" y="0"/>
                      </a:moveTo>
                      <a:cubicBezTo>
                        <a:pt x="7426" y="0"/>
                        <a:pt x="6454" y="143"/>
                        <a:pt x="5525" y="416"/>
                      </a:cubicBezTo>
                      <a:cubicBezTo>
                        <a:pt x="4931" y="576"/>
                        <a:pt x="4383" y="850"/>
                        <a:pt x="3836" y="1124"/>
                      </a:cubicBezTo>
                      <a:lnTo>
                        <a:pt x="3059" y="1603"/>
                      </a:lnTo>
                      <a:cubicBezTo>
                        <a:pt x="2786" y="1763"/>
                        <a:pt x="2580" y="1991"/>
                        <a:pt x="2352" y="2174"/>
                      </a:cubicBezTo>
                      <a:cubicBezTo>
                        <a:pt x="1873" y="2539"/>
                        <a:pt x="1485" y="3018"/>
                        <a:pt x="1097" y="3475"/>
                      </a:cubicBezTo>
                      <a:cubicBezTo>
                        <a:pt x="891" y="3680"/>
                        <a:pt x="754" y="3954"/>
                        <a:pt x="572" y="4205"/>
                      </a:cubicBezTo>
                      <a:lnTo>
                        <a:pt x="69" y="4958"/>
                      </a:lnTo>
                      <a:cubicBezTo>
                        <a:pt x="1" y="5072"/>
                        <a:pt x="24" y="5232"/>
                        <a:pt x="161" y="5301"/>
                      </a:cubicBezTo>
                      <a:cubicBezTo>
                        <a:pt x="195" y="5326"/>
                        <a:pt x="239" y="5339"/>
                        <a:pt x="284" y="5339"/>
                      </a:cubicBezTo>
                      <a:cubicBezTo>
                        <a:pt x="359" y="5339"/>
                        <a:pt x="437" y="5304"/>
                        <a:pt x="480" y="5232"/>
                      </a:cubicBezTo>
                      <a:lnTo>
                        <a:pt x="503" y="5209"/>
                      </a:lnTo>
                      <a:lnTo>
                        <a:pt x="1005" y="4525"/>
                      </a:lnTo>
                      <a:cubicBezTo>
                        <a:pt x="1188" y="4296"/>
                        <a:pt x="1325" y="4045"/>
                        <a:pt x="1530" y="3840"/>
                      </a:cubicBezTo>
                      <a:cubicBezTo>
                        <a:pt x="1941" y="3452"/>
                        <a:pt x="2306" y="2995"/>
                        <a:pt x="2763" y="2676"/>
                      </a:cubicBezTo>
                      <a:cubicBezTo>
                        <a:pt x="3630" y="1945"/>
                        <a:pt x="4657" y="1420"/>
                        <a:pt x="5730" y="1101"/>
                      </a:cubicBezTo>
                      <a:cubicBezTo>
                        <a:pt x="6583" y="847"/>
                        <a:pt x="7478" y="737"/>
                        <a:pt x="8372" y="737"/>
                      </a:cubicBezTo>
                      <a:cubicBezTo>
                        <a:pt x="8602" y="737"/>
                        <a:pt x="8833" y="744"/>
                        <a:pt x="9063" y="758"/>
                      </a:cubicBezTo>
                      <a:cubicBezTo>
                        <a:pt x="10204" y="827"/>
                        <a:pt x="11345" y="1032"/>
                        <a:pt x="12418" y="1375"/>
                      </a:cubicBezTo>
                      <a:lnTo>
                        <a:pt x="12418" y="1398"/>
                      </a:lnTo>
                      <a:cubicBezTo>
                        <a:pt x="12436" y="1401"/>
                        <a:pt x="12453" y="1402"/>
                        <a:pt x="12471" y="1402"/>
                      </a:cubicBezTo>
                      <a:cubicBezTo>
                        <a:pt x="12589" y="1402"/>
                        <a:pt x="12698" y="1337"/>
                        <a:pt x="12737" y="1238"/>
                      </a:cubicBezTo>
                      <a:cubicBezTo>
                        <a:pt x="12783" y="1101"/>
                        <a:pt x="12715" y="987"/>
                        <a:pt x="12600" y="918"/>
                      </a:cubicBezTo>
                      <a:cubicBezTo>
                        <a:pt x="12053" y="667"/>
                        <a:pt x="11482" y="462"/>
                        <a:pt x="10911" y="325"/>
                      </a:cubicBezTo>
                      <a:cubicBezTo>
                        <a:pt x="10318" y="165"/>
                        <a:pt x="9724" y="74"/>
                        <a:pt x="9108" y="28"/>
                      </a:cubicBezTo>
                      <a:cubicBezTo>
                        <a:pt x="8868" y="10"/>
                        <a:pt x="8627" y="0"/>
                        <a:pt x="8384"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3" name="Google Shape;4940;p49"/>
                <p:cNvSpPr/>
                <p:nvPr/>
              </p:nvSpPr>
              <p:spPr>
                <a:xfrm>
                  <a:off x="7944748" y="1962293"/>
                  <a:ext cx="182611" cy="77814"/>
                </a:xfrm>
                <a:custGeom>
                  <a:avLst/>
                  <a:ahLst/>
                  <a:rect l="l" t="t" r="r" b="b"/>
                  <a:pathLst>
                    <a:path w="9907" h="4221" extrusionOk="0">
                      <a:moveTo>
                        <a:pt x="6554" y="1"/>
                      </a:moveTo>
                      <a:cubicBezTo>
                        <a:pt x="5778" y="1"/>
                        <a:pt x="5009" y="118"/>
                        <a:pt x="4269" y="340"/>
                      </a:cubicBezTo>
                      <a:cubicBezTo>
                        <a:pt x="3812" y="454"/>
                        <a:pt x="3379" y="682"/>
                        <a:pt x="2945" y="888"/>
                      </a:cubicBezTo>
                      <a:cubicBezTo>
                        <a:pt x="2557" y="1139"/>
                        <a:pt x="2146" y="1390"/>
                        <a:pt x="1804" y="1732"/>
                      </a:cubicBezTo>
                      <a:cubicBezTo>
                        <a:pt x="1416" y="2029"/>
                        <a:pt x="1142" y="2394"/>
                        <a:pt x="822" y="2759"/>
                      </a:cubicBezTo>
                      <a:cubicBezTo>
                        <a:pt x="548" y="3124"/>
                        <a:pt x="320" y="3535"/>
                        <a:pt x="69" y="3923"/>
                      </a:cubicBezTo>
                      <a:cubicBezTo>
                        <a:pt x="1" y="4015"/>
                        <a:pt x="23" y="4129"/>
                        <a:pt x="115" y="4197"/>
                      </a:cubicBezTo>
                      <a:cubicBezTo>
                        <a:pt x="147" y="4213"/>
                        <a:pt x="182" y="4221"/>
                        <a:pt x="216" y="4221"/>
                      </a:cubicBezTo>
                      <a:cubicBezTo>
                        <a:pt x="278" y="4221"/>
                        <a:pt x="336" y="4196"/>
                        <a:pt x="366" y="4152"/>
                      </a:cubicBezTo>
                      <a:lnTo>
                        <a:pt x="389" y="4129"/>
                      </a:lnTo>
                      <a:cubicBezTo>
                        <a:pt x="685" y="3786"/>
                        <a:pt x="914" y="3398"/>
                        <a:pt x="1233" y="3079"/>
                      </a:cubicBezTo>
                      <a:cubicBezTo>
                        <a:pt x="1530" y="2782"/>
                        <a:pt x="1827" y="2440"/>
                        <a:pt x="2192" y="2189"/>
                      </a:cubicBezTo>
                      <a:cubicBezTo>
                        <a:pt x="2854" y="1641"/>
                        <a:pt x="3653" y="1253"/>
                        <a:pt x="4474" y="1002"/>
                      </a:cubicBezTo>
                      <a:cubicBezTo>
                        <a:pt x="5115" y="806"/>
                        <a:pt x="5784" y="735"/>
                        <a:pt x="6459" y="735"/>
                      </a:cubicBezTo>
                      <a:cubicBezTo>
                        <a:pt x="6649" y="735"/>
                        <a:pt x="6840" y="741"/>
                        <a:pt x="7031" y="751"/>
                      </a:cubicBezTo>
                      <a:cubicBezTo>
                        <a:pt x="7898" y="796"/>
                        <a:pt x="8788" y="933"/>
                        <a:pt x="9633" y="1161"/>
                      </a:cubicBezTo>
                      <a:lnTo>
                        <a:pt x="9656" y="1161"/>
                      </a:lnTo>
                      <a:cubicBezTo>
                        <a:pt x="9668" y="1164"/>
                        <a:pt x="9680" y="1166"/>
                        <a:pt x="9693" y="1166"/>
                      </a:cubicBezTo>
                      <a:cubicBezTo>
                        <a:pt x="9775" y="1166"/>
                        <a:pt x="9864" y="1104"/>
                        <a:pt x="9884" y="1024"/>
                      </a:cubicBezTo>
                      <a:cubicBezTo>
                        <a:pt x="9907" y="933"/>
                        <a:pt x="9861" y="842"/>
                        <a:pt x="9793" y="796"/>
                      </a:cubicBezTo>
                      <a:cubicBezTo>
                        <a:pt x="8948" y="340"/>
                        <a:pt x="8035" y="111"/>
                        <a:pt x="7099" y="20"/>
                      </a:cubicBezTo>
                      <a:cubicBezTo>
                        <a:pt x="6917" y="7"/>
                        <a:pt x="6735" y="1"/>
                        <a:pt x="6554"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4" name="Google Shape;4941;p49"/>
                <p:cNvSpPr/>
                <p:nvPr/>
              </p:nvSpPr>
              <p:spPr>
                <a:xfrm>
                  <a:off x="7122599" y="1431731"/>
                  <a:ext cx="958859" cy="945255"/>
                </a:xfrm>
                <a:custGeom>
                  <a:avLst/>
                  <a:ahLst/>
                  <a:rect l="l" t="t" r="r" b="b"/>
                  <a:pathLst>
                    <a:path w="52020" h="51275" extrusionOk="0">
                      <a:moveTo>
                        <a:pt x="25943" y="1"/>
                      </a:moveTo>
                      <a:cubicBezTo>
                        <a:pt x="25101" y="1"/>
                        <a:pt x="24252" y="45"/>
                        <a:pt x="23397" y="134"/>
                      </a:cubicBezTo>
                      <a:cubicBezTo>
                        <a:pt x="9839" y="1526"/>
                        <a:pt x="1" y="13874"/>
                        <a:pt x="1439" y="27729"/>
                      </a:cubicBezTo>
                      <a:cubicBezTo>
                        <a:pt x="2764" y="40683"/>
                        <a:pt x="11836" y="51274"/>
                        <a:pt x="26030" y="51274"/>
                      </a:cubicBezTo>
                      <a:cubicBezTo>
                        <a:pt x="26993" y="51274"/>
                        <a:pt x="27980" y="51225"/>
                        <a:pt x="28989" y="51125"/>
                      </a:cubicBezTo>
                      <a:cubicBezTo>
                        <a:pt x="45971" y="49459"/>
                        <a:pt x="52020" y="36449"/>
                        <a:pt x="50582" y="22617"/>
                      </a:cubicBezTo>
                      <a:cubicBezTo>
                        <a:pt x="49234" y="9655"/>
                        <a:pt x="38467" y="1"/>
                        <a:pt x="25943" y="1"/>
                      </a:cubicBezTo>
                      <a:close/>
                    </a:path>
                  </a:pathLst>
                </a:custGeom>
                <a:solidFill>
                  <a:srgbClr val="FCBCB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5" name="Google Shape;4942;p49"/>
                <p:cNvSpPr/>
                <p:nvPr/>
              </p:nvSpPr>
              <p:spPr>
                <a:xfrm>
                  <a:off x="7303099" y="1631941"/>
                  <a:ext cx="648363" cy="197365"/>
                </a:xfrm>
                <a:custGeom>
                  <a:avLst/>
                  <a:ahLst/>
                  <a:rect l="l" t="t" r="r" b="b"/>
                  <a:pathLst>
                    <a:path w="35175" h="10706" extrusionOk="0">
                      <a:moveTo>
                        <a:pt x="229" y="1"/>
                      </a:moveTo>
                      <a:lnTo>
                        <a:pt x="1" y="115"/>
                      </a:lnTo>
                      <a:cubicBezTo>
                        <a:pt x="1713" y="3904"/>
                        <a:pt x="5365" y="7008"/>
                        <a:pt x="10569" y="9108"/>
                      </a:cubicBezTo>
                      <a:cubicBezTo>
                        <a:pt x="11122" y="9320"/>
                        <a:pt x="11670" y="9429"/>
                        <a:pt x="12195" y="9429"/>
                      </a:cubicBezTo>
                      <a:cubicBezTo>
                        <a:pt x="12796" y="9429"/>
                        <a:pt x="13367" y="9286"/>
                        <a:pt x="13879" y="8994"/>
                      </a:cubicBezTo>
                      <a:cubicBezTo>
                        <a:pt x="14837" y="8469"/>
                        <a:pt x="15454" y="7259"/>
                        <a:pt x="15431" y="5935"/>
                      </a:cubicBezTo>
                      <a:cubicBezTo>
                        <a:pt x="15431" y="5684"/>
                        <a:pt x="15408" y="5456"/>
                        <a:pt x="15385" y="5228"/>
                      </a:cubicBezTo>
                      <a:lnTo>
                        <a:pt x="15385" y="5228"/>
                      </a:lnTo>
                      <a:cubicBezTo>
                        <a:pt x="15636" y="5798"/>
                        <a:pt x="15933" y="6392"/>
                        <a:pt x="16275" y="6939"/>
                      </a:cubicBezTo>
                      <a:cubicBezTo>
                        <a:pt x="17188" y="8446"/>
                        <a:pt x="18375" y="9564"/>
                        <a:pt x="19676" y="10181"/>
                      </a:cubicBezTo>
                      <a:cubicBezTo>
                        <a:pt x="20430" y="10523"/>
                        <a:pt x="21229" y="10706"/>
                        <a:pt x="21982" y="10706"/>
                      </a:cubicBezTo>
                      <a:cubicBezTo>
                        <a:pt x="22826" y="10706"/>
                        <a:pt x="23648" y="10500"/>
                        <a:pt x="24333" y="10066"/>
                      </a:cubicBezTo>
                      <a:cubicBezTo>
                        <a:pt x="25497" y="9359"/>
                        <a:pt x="26204" y="8012"/>
                        <a:pt x="26136" y="6734"/>
                      </a:cubicBezTo>
                      <a:lnTo>
                        <a:pt x="26136" y="6734"/>
                      </a:lnTo>
                      <a:cubicBezTo>
                        <a:pt x="27026" y="8263"/>
                        <a:pt x="28418" y="9473"/>
                        <a:pt x="30062" y="10158"/>
                      </a:cubicBezTo>
                      <a:cubicBezTo>
                        <a:pt x="30559" y="10351"/>
                        <a:pt x="31325" y="10595"/>
                        <a:pt x="32150" y="10595"/>
                      </a:cubicBezTo>
                      <a:cubicBezTo>
                        <a:pt x="32688" y="10595"/>
                        <a:pt x="33251" y="10492"/>
                        <a:pt x="33782" y="10203"/>
                      </a:cubicBezTo>
                      <a:cubicBezTo>
                        <a:pt x="34399" y="9861"/>
                        <a:pt x="34901" y="9199"/>
                        <a:pt x="35038" y="8469"/>
                      </a:cubicBezTo>
                      <a:cubicBezTo>
                        <a:pt x="35175" y="7875"/>
                        <a:pt x="35061" y="7305"/>
                        <a:pt x="34718" y="6871"/>
                      </a:cubicBezTo>
                      <a:lnTo>
                        <a:pt x="34536" y="7031"/>
                      </a:lnTo>
                      <a:cubicBezTo>
                        <a:pt x="34810" y="7396"/>
                        <a:pt x="34901" y="7898"/>
                        <a:pt x="34810" y="8423"/>
                      </a:cubicBezTo>
                      <a:cubicBezTo>
                        <a:pt x="34673" y="9085"/>
                        <a:pt x="34216" y="9678"/>
                        <a:pt x="33645" y="9998"/>
                      </a:cubicBezTo>
                      <a:cubicBezTo>
                        <a:pt x="33163" y="10257"/>
                        <a:pt x="32641" y="10352"/>
                        <a:pt x="32139" y="10352"/>
                      </a:cubicBezTo>
                      <a:cubicBezTo>
                        <a:pt x="31359" y="10352"/>
                        <a:pt x="30625" y="10124"/>
                        <a:pt x="30153" y="9930"/>
                      </a:cubicBezTo>
                      <a:cubicBezTo>
                        <a:pt x="28304" y="9176"/>
                        <a:pt x="26798" y="7693"/>
                        <a:pt x="25976" y="5867"/>
                      </a:cubicBezTo>
                      <a:lnTo>
                        <a:pt x="25748" y="5958"/>
                      </a:lnTo>
                      <a:cubicBezTo>
                        <a:pt x="26227" y="7327"/>
                        <a:pt x="25542" y="9039"/>
                        <a:pt x="24196" y="9861"/>
                      </a:cubicBezTo>
                      <a:cubicBezTo>
                        <a:pt x="23555" y="10253"/>
                        <a:pt x="22791" y="10447"/>
                        <a:pt x="21996" y="10447"/>
                      </a:cubicBezTo>
                      <a:cubicBezTo>
                        <a:pt x="21263" y="10447"/>
                        <a:pt x="20503" y="10281"/>
                        <a:pt x="19791" y="9952"/>
                      </a:cubicBezTo>
                      <a:cubicBezTo>
                        <a:pt x="18535" y="9359"/>
                        <a:pt x="17394" y="8286"/>
                        <a:pt x="16481" y="6802"/>
                      </a:cubicBezTo>
                      <a:cubicBezTo>
                        <a:pt x="15819" y="5730"/>
                        <a:pt x="15340" y="4566"/>
                        <a:pt x="14906" y="3401"/>
                      </a:cubicBezTo>
                      <a:cubicBezTo>
                        <a:pt x="14792" y="3105"/>
                        <a:pt x="14678" y="2808"/>
                        <a:pt x="14586" y="2511"/>
                      </a:cubicBezTo>
                      <a:lnTo>
                        <a:pt x="14335" y="2603"/>
                      </a:lnTo>
                      <a:cubicBezTo>
                        <a:pt x="14449" y="2899"/>
                        <a:pt x="14564" y="3219"/>
                        <a:pt x="14678" y="3516"/>
                      </a:cubicBezTo>
                      <a:cubicBezTo>
                        <a:pt x="14952" y="4292"/>
                        <a:pt x="15180" y="5091"/>
                        <a:pt x="15180" y="5935"/>
                      </a:cubicBezTo>
                      <a:cubicBezTo>
                        <a:pt x="15203" y="7168"/>
                        <a:pt x="14632" y="8286"/>
                        <a:pt x="13765" y="8788"/>
                      </a:cubicBezTo>
                      <a:cubicBezTo>
                        <a:pt x="13292" y="9055"/>
                        <a:pt x="12762" y="9186"/>
                        <a:pt x="12202" y="9186"/>
                      </a:cubicBezTo>
                      <a:cubicBezTo>
                        <a:pt x="11706" y="9186"/>
                        <a:pt x="11185" y="9083"/>
                        <a:pt x="10660" y="8880"/>
                      </a:cubicBezTo>
                      <a:cubicBezTo>
                        <a:pt x="5525" y="6802"/>
                        <a:pt x="1918" y="3744"/>
                        <a:pt x="229" y="1"/>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6" name="Google Shape;4943;p49"/>
                <p:cNvSpPr/>
                <p:nvPr/>
              </p:nvSpPr>
              <p:spPr>
                <a:xfrm>
                  <a:off x="7316998" y="2110335"/>
                  <a:ext cx="304192" cy="193586"/>
                </a:xfrm>
                <a:custGeom>
                  <a:avLst/>
                  <a:ahLst/>
                  <a:rect l="l" t="t" r="r" b="b"/>
                  <a:pathLst>
                    <a:path w="16503" h="10501" extrusionOk="0">
                      <a:moveTo>
                        <a:pt x="16366" y="4885"/>
                      </a:moveTo>
                      <a:cubicBezTo>
                        <a:pt x="16503" y="7670"/>
                        <a:pt x="12965" y="10112"/>
                        <a:pt x="8468" y="10295"/>
                      </a:cubicBezTo>
                      <a:cubicBezTo>
                        <a:pt x="3972" y="10500"/>
                        <a:pt x="228" y="8401"/>
                        <a:pt x="114" y="5593"/>
                      </a:cubicBezTo>
                      <a:cubicBezTo>
                        <a:pt x="0" y="2808"/>
                        <a:pt x="3538" y="389"/>
                        <a:pt x="8012" y="183"/>
                      </a:cubicBezTo>
                      <a:cubicBezTo>
                        <a:pt x="12508" y="1"/>
                        <a:pt x="16252" y="2101"/>
                        <a:pt x="16366" y="4885"/>
                      </a:cubicBezTo>
                      <a:close/>
                    </a:path>
                  </a:pathLst>
                </a:custGeom>
                <a:solidFill>
                  <a:srgbClr val="F89189">
                    <a:alpha val="3067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7" name="Google Shape;4944;p49"/>
                <p:cNvSpPr/>
                <p:nvPr/>
              </p:nvSpPr>
              <p:spPr>
                <a:xfrm>
                  <a:off x="7722165" y="1999234"/>
                  <a:ext cx="317260" cy="202896"/>
                </a:xfrm>
                <a:custGeom>
                  <a:avLst/>
                  <a:ahLst/>
                  <a:rect l="l" t="t" r="r" b="b"/>
                  <a:pathLst>
                    <a:path w="17212" h="11006" extrusionOk="0">
                      <a:moveTo>
                        <a:pt x="10943" y="0"/>
                      </a:moveTo>
                      <a:cubicBezTo>
                        <a:pt x="9672" y="0"/>
                        <a:pt x="8285" y="236"/>
                        <a:pt x="6894" y="732"/>
                      </a:cubicBezTo>
                      <a:cubicBezTo>
                        <a:pt x="2672" y="2262"/>
                        <a:pt x="1" y="5640"/>
                        <a:pt x="960" y="8265"/>
                      </a:cubicBezTo>
                      <a:cubicBezTo>
                        <a:pt x="1603" y="10025"/>
                        <a:pt x="3694" y="11006"/>
                        <a:pt x="6282" y="11006"/>
                      </a:cubicBezTo>
                      <a:cubicBezTo>
                        <a:pt x="7553" y="11006"/>
                        <a:pt x="8943" y="10769"/>
                        <a:pt x="10341" y="10273"/>
                      </a:cubicBezTo>
                      <a:cubicBezTo>
                        <a:pt x="14564" y="8744"/>
                        <a:pt x="17211" y="5366"/>
                        <a:pt x="16275" y="2741"/>
                      </a:cubicBezTo>
                      <a:cubicBezTo>
                        <a:pt x="15632" y="980"/>
                        <a:pt x="13531" y="0"/>
                        <a:pt x="10943" y="0"/>
                      </a:cubicBezTo>
                      <a:close/>
                    </a:path>
                  </a:pathLst>
                </a:custGeom>
                <a:solidFill>
                  <a:srgbClr val="F89189">
                    <a:alpha val="3067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8" name="Google Shape;4945;p49"/>
                <p:cNvSpPr/>
                <p:nvPr/>
              </p:nvSpPr>
              <p:spPr>
                <a:xfrm>
                  <a:off x="7331302" y="1942882"/>
                  <a:ext cx="202813" cy="205366"/>
                </a:xfrm>
                <a:custGeom>
                  <a:avLst/>
                  <a:ahLst/>
                  <a:rect l="l" t="t" r="r" b="b"/>
                  <a:pathLst>
                    <a:path w="11003" h="11140" extrusionOk="0">
                      <a:moveTo>
                        <a:pt x="5501" y="0"/>
                      </a:moveTo>
                      <a:cubicBezTo>
                        <a:pt x="2465" y="0"/>
                        <a:pt x="0" y="2511"/>
                        <a:pt x="0" y="5570"/>
                      </a:cubicBezTo>
                      <a:cubicBezTo>
                        <a:pt x="0" y="8651"/>
                        <a:pt x="2465" y="11139"/>
                        <a:pt x="5501" y="11139"/>
                      </a:cubicBezTo>
                      <a:cubicBezTo>
                        <a:pt x="8537" y="11139"/>
                        <a:pt x="11002" y="8651"/>
                        <a:pt x="11002" y="5570"/>
                      </a:cubicBezTo>
                      <a:cubicBezTo>
                        <a:pt x="11002" y="2511"/>
                        <a:pt x="8537" y="0"/>
                        <a:pt x="5501" y="0"/>
                      </a:cubicBezTo>
                      <a:close/>
                    </a:path>
                  </a:pathLst>
                </a:custGeom>
                <a:solidFill>
                  <a:srgbClr val="00000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79" name="Google Shape;4946;p49"/>
                <p:cNvSpPr/>
                <p:nvPr/>
              </p:nvSpPr>
              <p:spPr>
                <a:xfrm>
                  <a:off x="7331302" y="1942882"/>
                  <a:ext cx="202813" cy="205366"/>
                </a:xfrm>
                <a:custGeom>
                  <a:avLst/>
                  <a:ahLst/>
                  <a:rect l="l" t="t" r="r" b="b"/>
                  <a:pathLst>
                    <a:path w="11003" h="11140" fill="none" extrusionOk="0">
                      <a:moveTo>
                        <a:pt x="11002" y="5570"/>
                      </a:moveTo>
                      <a:cubicBezTo>
                        <a:pt x="11002" y="8651"/>
                        <a:pt x="8537" y="11139"/>
                        <a:pt x="5501" y="11139"/>
                      </a:cubicBezTo>
                      <a:cubicBezTo>
                        <a:pt x="2465" y="11139"/>
                        <a:pt x="0" y="8651"/>
                        <a:pt x="0" y="5570"/>
                      </a:cubicBezTo>
                      <a:cubicBezTo>
                        <a:pt x="0" y="2511"/>
                        <a:pt x="2465" y="0"/>
                        <a:pt x="5501" y="0"/>
                      </a:cubicBezTo>
                      <a:cubicBezTo>
                        <a:pt x="8537" y="0"/>
                        <a:pt x="11002" y="2511"/>
                        <a:pt x="11002" y="5570"/>
                      </a:cubicBezTo>
                      <a:close/>
                    </a:path>
                  </a:pathLst>
                </a:custGeom>
                <a:noFill/>
                <a:ln w="9700"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0" name="Google Shape;4947;p49"/>
                <p:cNvSpPr/>
                <p:nvPr/>
              </p:nvSpPr>
              <p:spPr>
                <a:xfrm>
                  <a:off x="7334657" y="1951712"/>
                  <a:ext cx="201983" cy="203688"/>
                </a:xfrm>
                <a:custGeom>
                  <a:avLst/>
                  <a:ahLst/>
                  <a:rect l="l" t="t" r="r" b="b"/>
                  <a:pathLst>
                    <a:path w="10958" h="11049" extrusionOk="0">
                      <a:moveTo>
                        <a:pt x="5479" y="1"/>
                      </a:moveTo>
                      <a:cubicBezTo>
                        <a:pt x="2443" y="1"/>
                        <a:pt x="1" y="2489"/>
                        <a:pt x="1" y="5524"/>
                      </a:cubicBezTo>
                      <a:cubicBezTo>
                        <a:pt x="1" y="8583"/>
                        <a:pt x="2443" y="11048"/>
                        <a:pt x="5479" y="11048"/>
                      </a:cubicBezTo>
                      <a:cubicBezTo>
                        <a:pt x="8492" y="11048"/>
                        <a:pt x="10957" y="8583"/>
                        <a:pt x="10957" y="5524"/>
                      </a:cubicBezTo>
                      <a:cubicBezTo>
                        <a:pt x="10957" y="2489"/>
                        <a:pt x="8492" y="1"/>
                        <a:pt x="5479"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1" name="Google Shape;4948;p49"/>
                <p:cNvSpPr/>
                <p:nvPr/>
              </p:nvSpPr>
              <p:spPr>
                <a:xfrm>
                  <a:off x="7370012" y="1987474"/>
                  <a:ext cx="131276" cy="132566"/>
                </a:xfrm>
                <a:custGeom>
                  <a:avLst/>
                  <a:ahLst/>
                  <a:rect l="l" t="t" r="r" b="b"/>
                  <a:pathLst>
                    <a:path w="7122" h="7191" extrusionOk="0">
                      <a:moveTo>
                        <a:pt x="3561" y="1"/>
                      </a:moveTo>
                      <a:cubicBezTo>
                        <a:pt x="1598" y="1"/>
                        <a:pt x="0" y="1599"/>
                        <a:pt x="0" y="3584"/>
                      </a:cubicBezTo>
                      <a:cubicBezTo>
                        <a:pt x="0" y="5570"/>
                        <a:pt x="1598" y="7191"/>
                        <a:pt x="3561" y="7191"/>
                      </a:cubicBezTo>
                      <a:cubicBezTo>
                        <a:pt x="5524" y="7191"/>
                        <a:pt x="7122" y="5570"/>
                        <a:pt x="7122" y="3584"/>
                      </a:cubicBezTo>
                      <a:cubicBezTo>
                        <a:pt x="7122" y="1599"/>
                        <a:pt x="5524" y="1"/>
                        <a:pt x="3561" y="1"/>
                      </a:cubicBezTo>
                      <a:close/>
                    </a:path>
                  </a:pathLst>
                </a:custGeom>
                <a:solidFill>
                  <a:srgbClr val="00000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2" name="Google Shape;4949;p49"/>
                <p:cNvSpPr/>
                <p:nvPr/>
              </p:nvSpPr>
              <p:spPr>
                <a:xfrm>
                  <a:off x="7354436" y="2032083"/>
                  <a:ext cx="47556" cy="32003"/>
                </a:xfrm>
                <a:custGeom>
                  <a:avLst/>
                  <a:ahLst/>
                  <a:rect l="l" t="t" r="r" b="b"/>
                  <a:pathLst>
                    <a:path w="2580" h="1736" extrusionOk="0">
                      <a:moveTo>
                        <a:pt x="1279" y="0"/>
                      </a:moveTo>
                      <a:cubicBezTo>
                        <a:pt x="571" y="0"/>
                        <a:pt x="1" y="388"/>
                        <a:pt x="1" y="868"/>
                      </a:cubicBezTo>
                      <a:cubicBezTo>
                        <a:pt x="1" y="1347"/>
                        <a:pt x="571" y="1735"/>
                        <a:pt x="1279" y="1735"/>
                      </a:cubicBezTo>
                      <a:cubicBezTo>
                        <a:pt x="1986" y="1735"/>
                        <a:pt x="2580" y="1347"/>
                        <a:pt x="2580" y="868"/>
                      </a:cubicBezTo>
                      <a:cubicBezTo>
                        <a:pt x="2580" y="388"/>
                        <a:pt x="1986" y="0"/>
                        <a:pt x="1279"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3" name="Google Shape;4950;p49"/>
                <p:cNvSpPr/>
                <p:nvPr/>
              </p:nvSpPr>
              <p:spPr>
                <a:xfrm>
                  <a:off x="7720487" y="1835800"/>
                  <a:ext cx="230572" cy="204758"/>
                </a:xfrm>
                <a:custGeom>
                  <a:avLst/>
                  <a:ahLst/>
                  <a:rect l="l" t="t" r="r" b="b"/>
                  <a:pathLst>
                    <a:path w="12509" h="11107" extrusionOk="0">
                      <a:moveTo>
                        <a:pt x="6214" y="1"/>
                      </a:moveTo>
                      <a:cubicBezTo>
                        <a:pt x="5534" y="1"/>
                        <a:pt x="4844" y="129"/>
                        <a:pt x="4178" y="400"/>
                      </a:cubicBezTo>
                      <a:cubicBezTo>
                        <a:pt x="1347" y="1541"/>
                        <a:pt x="1" y="4759"/>
                        <a:pt x="1142" y="7613"/>
                      </a:cubicBezTo>
                      <a:cubicBezTo>
                        <a:pt x="2031" y="9792"/>
                        <a:pt x="4120" y="11106"/>
                        <a:pt x="6308" y="11106"/>
                      </a:cubicBezTo>
                      <a:cubicBezTo>
                        <a:pt x="6984" y="11106"/>
                        <a:pt x="7669" y="10981"/>
                        <a:pt x="8332" y="10717"/>
                      </a:cubicBezTo>
                      <a:cubicBezTo>
                        <a:pt x="11162" y="9576"/>
                        <a:pt x="12509" y="6334"/>
                        <a:pt x="11368" y="3481"/>
                      </a:cubicBezTo>
                      <a:cubicBezTo>
                        <a:pt x="10480" y="1323"/>
                        <a:pt x="8398" y="1"/>
                        <a:pt x="6214" y="1"/>
                      </a:cubicBezTo>
                      <a:close/>
                    </a:path>
                  </a:pathLst>
                </a:custGeom>
                <a:solidFill>
                  <a:srgbClr val="00000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4" name="Google Shape;4951;p49"/>
                <p:cNvSpPr/>
                <p:nvPr/>
              </p:nvSpPr>
              <p:spPr>
                <a:xfrm>
                  <a:off x="7720487" y="1822122"/>
                  <a:ext cx="230572" cy="231875"/>
                </a:xfrm>
                <a:custGeom>
                  <a:avLst/>
                  <a:ahLst/>
                  <a:rect l="l" t="t" r="r" b="b"/>
                  <a:pathLst>
                    <a:path w="12509" h="12578" fill="none" extrusionOk="0">
                      <a:moveTo>
                        <a:pt x="1142" y="8355"/>
                      </a:moveTo>
                      <a:cubicBezTo>
                        <a:pt x="2306" y="11208"/>
                        <a:pt x="5524" y="12577"/>
                        <a:pt x="8332" y="11459"/>
                      </a:cubicBezTo>
                      <a:cubicBezTo>
                        <a:pt x="11162" y="10318"/>
                        <a:pt x="12509" y="7076"/>
                        <a:pt x="11368" y="4223"/>
                      </a:cubicBezTo>
                      <a:cubicBezTo>
                        <a:pt x="10204" y="1393"/>
                        <a:pt x="6985" y="1"/>
                        <a:pt x="4178" y="1142"/>
                      </a:cubicBezTo>
                      <a:cubicBezTo>
                        <a:pt x="1347" y="2283"/>
                        <a:pt x="1" y="5501"/>
                        <a:pt x="1142" y="8355"/>
                      </a:cubicBezTo>
                      <a:close/>
                    </a:path>
                  </a:pathLst>
                </a:custGeom>
                <a:noFill/>
                <a:ln w="9700"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5" name="Google Shape;4952;p49"/>
                <p:cNvSpPr/>
                <p:nvPr/>
              </p:nvSpPr>
              <p:spPr>
                <a:xfrm>
                  <a:off x="7721335" y="1844814"/>
                  <a:ext cx="229319" cy="203744"/>
                </a:xfrm>
                <a:custGeom>
                  <a:avLst/>
                  <a:ahLst/>
                  <a:rect l="l" t="t" r="r" b="b"/>
                  <a:pathLst>
                    <a:path w="12441" h="11052" extrusionOk="0">
                      <a:moveTo>
                        <a:pt x="6178" y="0"/>
                      </a:moveTo>
                      <a:cubicBezTo>
                        <a:pt x="5503" y="0"/>
                        <a:pt x="4818" y="126"/>
                        <a:pt x="4155" y="390"/>
                      </a:cubicBezTo>
                      <a:cubicBezTo>
                        <a:pt x="1347" y="1531"/>
                        <a:pt x="0" y="4750"/>
                        <a:pt x="1142" y="7580"/>
                      </a:cubicBezTo>
                      <a:cubicBezTo>
                        <a:pt x="2013" y="9742"/>
                        <a:pt x="4096" y="11051"/>
                        <a:pt x="6272" y="11051"/>
                      </a:cubicBezTo>
                      <a:cubicBezTo>
                        <a:pt x="6946" y="11051"/>
                        <a:pt x="7628" y="10926"/>
                        <a:pt x="8286" y="10662"/>
                      </a:cubicBezTo>
                      <a:cubicBezTo>
                        <a:pt x="11093" y="9520"/>
                        <a:pt x="12440" y="6302"/>
                        <a:pt x="11299" y="3472"/>
                      </a:cubicBezTo>
                      <a:cubicBezTo>
                        <a:pt x="10427" y="1310"/>
                        <a:pt x="8358" y="0"/>
                        <a:pt x="6178"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6" name="Google Shape;4953;p49"/>
                <p:cNvSpPr/>
                <p:nvPr/>
              </p:nvSpPr>
              <p:spPr>
                <a:xfrm>
                  <a:off x="7761723" y="1880539"/>
                  <a:ext cx="148953" cy="132290"/>
                </a:xfrm>
                <a:custGeom>
                  <a:avLst/>
                  <a:ahLst/>
                  <a:rect l="l" t="t" r="r" b="b"/>
                  <a:pathLst>
                    <a:path w="8081" h="7176" extrusionOk="0">
                      <a:moveTo>
                        <a:pt x="4012" y="0"/>
                      </a:moveTo>
                      <a:cubicBezTo>
                        <a:pt x="3573" y="0"/>
                        <a:pt x="3126" y="82"/>
                        <a:pt x="2694" y="255"/>
                      </a:cubicBezTo>
                      <a:cubicBezTo>
                        <a:pt x="868" y="986"/>
                        <a:pt x="1" y="3086"/>
                        <a:pt x="731" y="4912"/>
                      </a:cubicBezTo>
                      <a:cubicBezTo>
                        <a:pt x="1306" y="6323"/>
                        <a:pt x="2652" y="7175"/>
                        <a:pt x="4069" y="7175"/>
                      </a:cubicBezTo>
                      <a:cubicBezTo>
                        <a:pt x="4508" y="7175"/>
                        <a:pt x="4955" y="7093"/>
                        <a:pt x="5387" y="6920"/>
                      </a:cubicBezTo>
                      <a:cubicBezTo>
                        <a:pt x="7191" y="6190"/>
                        <a:pt x="8081" y="4090"/>
                        <a:pt x="7327" y="2264"/>
                      </a:cubicBezTo>
                      <a:cubicBezTo>
                        <a:pt x="6770" y="853"/>
                        <a:pt x="5428" y="0"/>
                        <a:pt x="4012" y="0"/>
                      </a:cubicBezTo>
                      <a:close/>
                    </a:path>
                  </a:pathLst>
                </a:custGeom>
                <a:solidFill>
                  <a:srgbClr val="00000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7" name="Google Shape;4954;p49"/>
                <p:cNvSpPr/>
                <p:nvPr/>
              </p:nvSpPr>
              <p:spPr>
                <a:xfrm>
                  <a:off x="7862277" y="1902697"/>
                  <a:ext cx="50505" cy="34492"/>
                </a:xfrm>
                <a:custGeom>
                  <a:avLst/>
                  <a:ahLst/>
                  <a:rect l="l" t="t" r="r" b="b"/>
                  <a:pathLst>
                    <a:path w="2740" h="1871" extrusionOk="0">
                      <a:moveTo>
                        <a:pt x="1685" y="1"/>
                      </a:moveTo>
                      <a:cubicBezTo>
                        <a:pt x="1477" y="1"/>
                        <a:pt x="1251" y="42"/>
                        <a:pt x="1028" y="126"/>
                      </a:cubicBezTo>
                      <a:cubicBezTo>
                        <a:pt x="389" y="400"/>
                        <a:pt x="1" y="971"/>
                        <a:pt x="161" y="1404"/>
                      </a:cubicBezTo>
                      <a:cubicBezTo>
                        <a:pt x="282" y="1709"/>
                        <a:pt x="627" y="1871"/>
                        <a:pt x="1040" y="1871"/>
                      </a:cubicBezTo>
                      <a:cubicBezTo>
                        <a:pt x="1246" y="1871"/>
                        <a:pt x="1469" y="1830"/>
                        <a:pt x="1690" y="1747"/>
                      </a:cubicBezTo>
                      <a:cubicBezTo>
                        <a:pt x="2352" y="1473"/>
                        <a:pt x="2740" y="902"/>
                        <a:pt x="2557" y="446"/>
                      </a:cubicBezTo>
                      <a:cubicBezTo>
                        <a:pt x="2436" y="158"/>
                        <a:pt x="2094" y="1"/>
                        <a:pt x="1685"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8" name="Google Shape;4955;p49"/>
                <p:cNvSpPr/>
                <p:nvPr/>
              </p:nvSpPr>
              <p:spPr>
                <a:xfrm>
                  <a:off x="7590900" y="2129949"/>
                  <a:ext cx="116567" cy="48373"/>
                </a:xfrm>
                <a:custGeom>
                  <a:avLst/>
                  <a:ahLst/>
                  <a:rect l="l" t="t" r="r" b="b"/>
                  <a:pathLst>
                    <a:path w="6324" h="2624" extrusionOk="0">
                      <a:moveTo>
                        <a:pt x="114" y="0"/>
                      </a:moveTo>
                      <a:cubicBezTo>
                        <a:pt x="98" y="0"/>
                        <a:pt x="82" y="3"/>
                        <a:pt x="69" y="10"/>
                      </a:cubicBezTo>
                      <a:cubicBezTo>
                        <a:pt x="0" y="55"/>
                        <a:pt x="0" y="124"/>
                        <a:pt x="23" y="192"/>
                      </a:cubicBezTo>
                      <a:cubicBezTo>
                        <a:pt x="320" y="717"/>
                        <a:pt x="708" y="1151"/>
                        <a:pt x="1165" y="1539"/>
                      </a:cubicBezTo>
                      <a:cubicBezTo>
                        <a:pt x="1644" y="1904"/>
                        <a:pt x="2169" y="2201"/>
                        <a:pt x="2740" y="2383"/>
                      </a:cubicBezTo>
                      <a:cubicBezTo>
                        <a:pt x="3212" y="2535"/>
                        <a:pt x="3716" y="2623"/>
                        <a:pt x="4213" y="2623"/>
                      </a:cubicBezTo>
                      <a:cubicBezTo>
                        <a:pt x="4316" y="2623"/>
                        <a:pt x="4418" y="2620"/>
                        <a:pt x="4520" y="2612"/>
                      </a:cubicBezTo>
                      <a:cubicBezTo>
                        <a:pt x="4817" y="2589"/>
                        <a:pt x="5113" y="2543"/>
                        <a:pt x="5387" y="2475"/>
                      </a:cubicBezTo>
                      <a:cubicBezTo>
                        <a:pt x="5684" y="2406"/>
                        <a:pt x="5958" y="2292"/>
                        <a:pt x="6232" y="2201"/>
                      </a:cubicBezTo>
                      <a:cubicBezTo>
                        <a:pt x="6277" y="2178"/>
                        <a:pt x="6323" y="2132"/>
                        <a:pt x="6300" y="2064"/>
                      </a:cubicBezTo>
                      <a:cubicBezTo>
                        <a:pt x="6300" y="2008"/>
                        <a:pt x="6254" y="1967"/>
                        <a:pt x="6199" y="1967"/>
                      </a:cubicBezTo>
                      <a:cubicBezTo>
                        <a:pt x="6188" y="1967"/>
                        <a:pt x="6175" y="1969"/>
                        <a:pt x="6163" y="1973"/>
                      </a:cubicBezTo>
                      <a:lnTo>
                        <a:pt x="6140" y="1973"/>
                      </a:lnTo>
                      <a:cubicBezTo>
                        <a:pt x="5867" y="2018"/>
                        <a:pt x="5593" y="2087"/>
                        <a:pt x="5319" y="2132"/>
                      </a:cubicBezTo>
                      <a:cubicBezTo>
                        <a:pt x="5097" y="2151"/>
                        <a:pt x="4876" y="2184"/>
                        <a:pt x="4654" y="2184"/>
                      </a:cubicBezTo>
                      <a:cubicBezTo>
                        <a:pt x="4602" y="2184"/>
                        <a:pt x="4549" y="2182"/>
                        <a:pt x="4497" y="2178"/>
                      </a:cubicBezTo>
                      <a:cubicBezTo>
                        <a:pt x="3949" y="2178"/>
                        <a:pt x="3401" y="2087"/>
                        <a:pt x="2899" y="1927"/>
                      </a:cubicBezTo>
                      <a:cubicBezTo>
                        <a:pt x="2374" y="1744"/>
                        <a:pt x="1895" y="1470"/>
                        <a:pt x="1461" y="1151"/>
                      </a:cubicBezTo>
                      <a:cubicBezTo>
                        <a:pt x="1005" y="854"/>
                        <a:pt x="594" y="466"/>
                        <a:pt x="229" y="55"/>
                      </a:cubicBezTo>
                      <a:lnTo>
                        <a:pt x="229" y="32"/>
                      </a:lnTo>
                      <a:cubicBezTo>
                        <a:pt x="196" y="16"/>
                        <a:pt x="153" y="0"/>
                        <a:pt x="114" y="0"/>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89" name="Google Shape;4956;p49"/>
                <p:cNvSpPr/>
                <p:nvPr/>
              </p:nvSpPr>
              <p:spPr>
                <a:xfrm>
                  <a:off x="7611509" y="2172715"/>
                  <a:ext cx="61878" cy="23597"/>
                </a:xfrm>
                <a:custGeom>
                  <a:avLst/>
                  <a:ahLst/>
                  <a:rect l="l" t="t" r="r" b="b"/>
                  <a:pathLst>
                    <a:path w="3357" h="1280" extrusionOk="0">
                      <a:moveTo>
                        <a:pt x="92" y="1"/>
                      </a:moveTo>
                      <a:cubicBezTo>
                        <a:pt x="75" y="1"/>
                        <a:pt x="58" y="6"/>
                        <a:pt x="47" y="18"/>
                      </a:cubicBezTo>
                      <a:cubicBezTo>
                        <a:pt x="24" y="41"/>
                        <a:pt x="1" y="86"/>
                        <a:pt x="24" y="109"/>
                      </a:cubicBezTo>
                      <a:cubicBezTo>
                        <a:pt x="389" y="611"/>
                        <a:pt x="937" y="931"/>
                        <a:pt x="1507" y="1113"/>
                      </a:cubicBezTo>
                      <a:cubicBezTo>
                        <a:pt x="1839" y="1220"/>
                        <a:pt x="2195" y="1280"/>
                        <a:pt x="2546" y="1280"/>
                      </a:cubicBezTo>
                      <a:cubicBezTo>
                        <a:pt x="2799" y="1280"/>
                        <a:pt x="3049" y="1249"/>
                        <a:pt x="3288" y="1182"/>
                      </a:cubicBezTo>
                      <a:cubicBezTo>
                        <a:pt x="3333" y="1182"/>
                        <a:pt x="3356" y="1136"/>
                        <a:pt x="3356" y="1091"/>
                      </a:cubicBezTo>
                      <a:cubicBezTo>
                        <a:pt x="3333" y="1045"/>
                        <a:pt x="3311" y="1022"/>
                        <a:pt x="3265" y="1022"/>
                      </a:cubicBezTo>
                      <a:cubicBezTo>
                        <a:pt x="3075" y="1060"/>
                        <a:pt x="2885" y="1078"/>
                        <a:pt x="2695" y="1078"/>
                      </a:cubicBezTo>
                      <a:cubicBezTo>
                        <a:pt x="2316" y="1078"/>
                        <a:pt x="1941" y="1007"/>
                        <a:pt x="1576" y="885"/>
                      </a:cubicBezTo>
                      <a:cubicBezTo>
                        <a:pt x="1051" y="703"/>
                        <a:pt x="572" y="406"/>
                        <a:pt x="138" y="18"/>
                      </a:cubicBezTo>
                      <a:cubicBezTo>
                        <a:pt x="126" y="6"/>
                        <a:pt x="109" y="1"/>
                        <a:pt x="92"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0" name="Google Shape;4957;p49"/>
                <p:cNvSpPr/>
                <p:nvPr/>
              </p:nvSpPr>
              <p:spPr>
                <a:xfrm>
                  <a:off x="7093990" y="1331949"/>
                  <a:ext cx="1016073" cy="688787"/>
                </a:xfrm>
                <a:custGeom>
                  <a:avLst/>
                  <a:ahLst/>
                  <a:rect l="l" t="t" r="r" b="b"/>
                  <a:pathLst>
                    <a:path w="55124" h="37363" extrusionOk="0">
                      <a:moveTo>
                        <a:pt x="32899" y="1"/>
                      </a:moveTo>
                      <a:cubicBezTo>
                        <a:pt x="29485" y="1"/>
                        <a:pt x="26069" y="678"/>
                        <a:pt x="22803" y="1712"/>
                      </a:cubicBezTo>
                      <a:cubicBezTo>
                        <a:pt x="15248" y="4086"/>
                        <a:pt x="8104" y="8514"/>
                        <a:pt x="3881" y="15225"/>
                      </a:cubicBezTo>
                      <a:cubicBezTo>
                        <a:pt x="1302" y="19310"/>
                        <a:pt x="1" y="24263"/>
                        <a:pt x="366" y="29080"/>
                      </a:cubicBezTo>
                      <a:cubicBezTo>
                        <a:pt x="549" y="31476"/>
                        <a:pt x="1142" y="33896"/>
                        <a:pt x="2238" y="36064"/>
                      </a:cubicBezTo>
                      <a:cubicBezTo>
                        <a:pt x="2714" y="37001"/>
                        <a:pt x="3255" y="37363"/>
                        <a:pt x="3814" y="37363"/>
                      </a:cubicBezTo>
                      <a:cubicBezTo>
                        <a:pt x="4946" y="37363"/>
                        <a:pt x="6153" y="35886"/>
                        <a:pt x="7054" y="34695"/>
                      </a:cubicBezTo>
                      <a:cubicBezTo>
                        <a:pt x="8697" y="32503"/>
                        <a:pt x="9702" y="29833"/>
                        <a:pt x="10227" y="27162"/>
                      </a:cubicBezTo>
                      <a:cubicBezTo>
                        <a:pt x="11094" y="22871"/>
                        <a:pt x="11299" y="20908"/>
                        <a:pt x="11824" y="16571"/>
                      </a:cubicBezTo>
                      <a:cubicBezTo>
                        <a:pt x="13239" y="19698"/>
                        <a:pt x="19128" y="24218"/>
                        <a:pt x="21457" y="24423"/>
                      </a:cubicBezTo>
                      <a:cubicBezTo>
                        <a:pt x="21943" y="24465"/>
                        <a:pt x="22447" y="24513"/>
                        <a:pt x="22942" y="24513"/>
                      </a:cubicBezTo>
                      <a:cubicBezTo>
                        <a:pt x="23795" y="24513"/>
                        <a:pt x="24618" y="24370"/>
                        <a:pt x="25268" y="23807"/>
                      </a:cubicBezTo>
                      <a:cubicBezTo>
                        <a:pt x="26080" y="23088"/>
                        <a:pt x="26399" y="21803"/>
                        <a:pt x="25999" y="20830"/>
                      </a:cubicBezTo>
                      <a:lnTo>
                        <a:pt x="25999" y="20830"/>
                      </a:lnTo>
                      <a:cubicBezTo>
                        <a:pt x="26804" y="22053"/>
                        <a:pt x="27640" y="23250"/>
                        <a:pt x="28692" y="24263"/>
                      </a:cubicBezTo>
                      <a:cubicBezTo>
                        <a:pt x="29948" y="25427"/>
                        <a:pt x="31545" y="26318"/>
                        <a:pt x="33257" y="26386"/>
                      </a:cubicBezTo>
                      <a:cubicBezTo>
                        <a:pt x="33320" y="26389"/>
                        <a:pt x="33382" y="26390"/>
                        <a:pt x="33445" y="26390"/>
                      </a:cubicBezTo>
                      <a:cubicBezTo>
                        <a:pt x="35162" y="26390"/>
                        <a:pt x="36854" y="25490"/>
                        <a:pt x="37845" y="24081"/>
                      </a:cubicBezTo>
                      <a:cubicBezTo>
                        <a:pt x="38872" y="22620"/>
                        <a:pt x="39078" y="20611"/>
                        <a:pt x="38393" y="18968"/>
                      </a:cubicBezTo>
                      <a:lnTo>
                        <a:pt x="38393" y="18968"/>
                      </a:lnTo>
                      <a:cubicBezTo>
                        <a:pt x="39626" y="20862"/>
                        <a:pt x="40881" y="22803"/>
                        <a:pt x="42524" y="24355"/>
                      </a:cubicBezTo>
                      <a:cubicBezTo>
                        <a:pt x="44168" y="25907"/>
                        <a:pt x="46291" y="27094"/>
                        <a:pt x="48550" y="27208"/>
                      </a:cubicBezTo>
                      <a:cubicBezTo>
                        <a:pt x="48634" y="27211"/>
                        <a:pt x="48717" y="27213"/>
                        <a:pt x="48801" y="27213"/>
                      </a:cubicBezTo>
                      <a:cubicBezTo>
                        <a:pt x="51006" y="27213"/>
                        <a:pt x="53264" y="26059"/>
                        <a:pt x="54165" y="24058"/>
                      </a:cubicBezTo>
                      <a:cubicBezTo>
                        <a:pt x="55124" y="21912"/>
                        <a:pt x="54416" y="19424"/>
                        <a:pt x="53595" y="17210"/>
                      </a:cubicBezTo>
                      <a:cubicBezTo>
                        <a:pt x="51700" y="12006"/>
                        <a:pt x="49144" y="6711"/>
                        <a:pt x="44624" y="3470"/>
                      </a:cubicBezTo>
                      <a:cubicBezTo>
                        <a:pt x="41543" y="1256"/>
                        <a:pt x="37754" y="183"/>
                        <a:pt x="33965" y="23"/>
                      </a:cubicBezTo>
                      <a:cubicBezTo>
                        <a:pt x="33610" y="8"/>
                        <a:pt x="33254" y="1"/>
                        <a:pt x="32899" y="1"/>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1" name="Google Shape;4958;p49"/>
                <p:cNvSpPr/>
                <p:nvPr/>
              </p:nvSpPr>
              <p:spPr>
                <a:xfrm>
                  <a:off x="7412925" y="1562667"/>
                  <a:ext cx="324818" cy="122777"/>
                </a:xfrm>
                <a:custGeom>
                  <a:avLst/>
                  <a:ahLst/>
                  <a:rect l="l" t="t" r="r" b="b"/>
                  <a:pathLst>
                    <a:path w="17622" h="6660" extrusionOk="0">
                      <a:moveTo>
                        <a:pt x="16124" y="0"/>
                      </a:moveTo>
                      <a:cubicBezTo>
                        <a:pt x="16107" y="0"/>
                        <a:pt x="16088" y="6"/>
                        <a:pt x="16069" y="15"/>
                      </a:cubicBezTo>
                      <a:cubicBezTo>
                        <a:pt x="16024" y="38"/>
                        <a:pt x="16024" y="84"/>
                        <a:pt x="16047" y="129"/>
                      </a:cubicBezTo>
                      <a:cubicBezTo>
                        <a:pt x="16389" y="746"/>
                        <a:pt x="16731" y="1339"/>
                        <a:pt x="16982" y="2001"/>
                      </a:cubicBezTo>
                      <a:cubicBezTo>
                        <a:pt x="17233" y="2640"/>
                        <a:pt x="17370" y="3325"/>
                        <a:pt x="17279" y="4010"/>
                      </a:cubicBezTo>
                      <a:cubicBezTo>
                        <a:pt x="17211" y="4672"/>
                        <a:pt x="16960" y="5356"/>
                        <a:pt x="16435" y="5767"/>
                      </a:cubicBezTo>
                      <a:cubicBezTo>
                        <a:pt x="15985" y="6196"/>
                        <a:pt x="15334" y="6363"/>
                        <a:pt x="14708" y="6363"/>
                      </a:cubicBezTo>
                      <a:cubicBezTo>
                        <a:pt x="14667" y="6363"/>
                        <a:pt x="14626" y="6362"/>
                        <a:pt x="14586" y="6361"/>
                      </a:cubicBezTo>
                      <a:cubicBezTo>
                        <a:pt x="13901" y="6338"/>
                        <a:pt x="13239" y="6132"/>
                        <a:pt x="12600" y="5858"/>
                      </a:cubicBezTo>
                      <a:cubicBezTo>
                        <a:pt x="11984" y="5562"/>
                        <a:pt x="11390" y="5197"/>
                        <a:pt x="10842" y="4763"/>
                      </a:cubicBezTo>
                      <a:cubicBezTo>
                        <a:pt x="9770" y="3959"/>
                        <a:pt x="8829" y="2936"/>
                        <a:pt x="8105" y="1780"/>
                      </a:cubicBezTo>
                      <a:lnTo>
                        <a:pt x="8105" y="1780"/>
                      </a:lnTo>
                      <a:cubicBezTo>
                        <a:pt x="8097" y="1762"/>
                        <a:pt x="8089" y="1745"/>
                        <a:pt x="8081" y="1727"/>
                      </a:cubicBezTo>
                      <a:lnTo>
                        <a:pt x="8074" y="1731"/>
                      </a:lnTo>
                      <a:lnTo>
                        <a:pt x="8074" y="1731"/>
                      </a:lnTo>
                      <a:cubicBezTo>
                        <a:pt x="8069" y="1722"/>
                        <a:pt x="8063" y="1713"/>
                        <a:pt x="8058" y="1704"/>
                      </a:cubicBezTo>
                      <a:cubicBezTo>
                        <a:pt x="8023" y="1653"/>
                        <a:pt x="7964" y="1627"/>
                        <a:pt x="7897" y="1627"/>
                      </a:cubicBezTo>
                      <a:cubicBezTo>
                        <a:pt x="7875" y="1627"/>
                        <a:pt x="7852" y="1630"/>
                        <a:pt x="7829" y="1636"/>
                      </a:cubicBezTo>
                      <a:cubicBezTo>
                        <a:pt x="7738" y="1681"/>
                        <a:pt x="7693" y="1796"/>
                        <a:pt x="7738" y="1887"/>
                      </a:cubicBezTo>
                      <a:cubicBezTo>
                        <a:pt x="7989" y="2435"/>
                        <a:pt x="8240" y="2982"/>
                        <a:pt x="8354" y="3553"/>
                      </a:cubicBezTo>
                      <a:cubicBezTo>
                        <a:pt x="8469" y="4124"/>
                        <a:pt x="8423" y="4717"/>
                        <a:pt x="8149" y="5197"/>
                      </a:cubicBezTo>
                      <a:cubicBezTo>
                        <a:pt x="8012" y="5448"/>
                        <a:pt x="7829" y="5653"/>
                        <a:pt x="7601" y="5790"/>
                      </a:cubicBezTo>
                      <a:cubicBezTo>
                        <a:pt x="7350" y="5927"/>
                        <a:pt x="7076" y="5995"/>
                        <a:pt x="6802" y="5995"/>
                      </a:cubicBezTo>
                      <a:cubicBezTo>
                        <a:pt x="6255" y="5973"/>
                        <a:pt x="5684" y="5744"/>
                        <a:pt x="5182" y="5448"/>
                      </a:cubicBezTo>
                      <a:cubicBezTo>
                        <a:pt x="3105" y="4215"/>
                        <a:pt x="1370" y="2435"/>
                        <a:pt x="183" y="335"/>
                      </a:cubicBezTo>
                      <a:cubicBezTo>
                        <a:pt x="166" y="301"/>
                        <a:pt x="137" y="280"/>
                        <a:pt x="105" y="280"/>
                      </a:cubicBezTo>
                      <a:cubicBezTo>
                        <a:pt x="93" y="280"/>
                        <a:pt x="81" y="283"/>
                        <a:pt x="69" y="289"/>
                      </a:cubicBezTo>
                      <a:cubicBezTo>
                        <a:pt x="23" y="312"/>
                        <a:pt x="0" y="358"/>
                        <a:pt x="23" y="403"/>
                      </a:cubicBezTo>
                      <a:cubicBezTo>
                        <a:pt x="1164" y="2594"/>
                        <a:pt x="2899" y="4443"/>
                        <a:pt x="4999" y="5744"/>
                      </a:cubicBezTo>
                      <a:cubicBezTo>
                        <a:pt x="5547" y="6064"/>
                        <a:pt x="6140" y="6315"/>
                        <a:pt x="6802" y="6338"/>
                      </a:cubicBezTo>
                      <a:cubicBezTo>
                        <a:pt x="7122" y="6338"/>
                        <a:pt x="7464" y="6269"/>
                        <a:pt x="7761" y="6110"/>
                      </a:cubicBezTo>
                      <a:cubicBezTo>
                        <a:pt x="8058" y="5927"/>
                        <a:pt x="8309" y="5676"/>
                        <a:pt x="8469" y="5379"/>
                      </a:cubicBezTo>
                      <a:cubicBezTo>
                        <a:pt x="8788" y="4808"/>
                        <a:pt x="8834" y="4101"/>
                        <a:pt x="8720" y="3485"/>
                      </a:cubicBezTo>
                      <a:cubicBezTo>
                        <a:pt x="8693" y="3360"/>
                        <a:pt x="8662" y="3239"/>
                        <a:pt x="8628" y="3119"/>
                      </a:cubicBezTo>
                      <a:lnTo>
                        <a:pt x="8628" y="3119"/>
                      </a:lnTo>
                      <a:cubicBezTo>
                        <a:pt x="9217" y="3839"/>
                        <a:pt x="9893" y="4486"/>
                        <a:pt x="10637" y="5037"/>
                      </a:cubicBezTo>
                      <a:cubicBezTo>
                        <a:pt x="11230" y="5470"/>
                        <a:pt x="11824" y="5858"/>
                        <a:pt x="12486" y="6155"/>
                      </a:cubicBezTo>
                      <a:cubicBezTo>
                        <a:pt x="13148" y="6429"/>
                        <a:pt x="13833" y="6635"/>
                        <a:pt x="14563" y="6657"/>
                      </a:cubicBezTo>
                      <a:cubicBezTo>
                        <a:pt x="14603" y="6659"/>
                        <a:pt x="14643" y="6659"/>
                        <a:pt x="14683" y="6659"/>
                      </a:cubicBezTo>
                      <a:cubicBezTo>
                        <a:pt x="15378" y="6659"/>
                        <a:pt x="16101" y="6470"/>
                        <a:pt x="16640" y="5995"/>
                      </a:cubicBezTo>
                      <a:cubicBezTo>
                        <a:pt x="17211" y="5493"/>
                        <a:pt x="17485" y="4763"/>
                        <a:pt x="17553" y="4032"/>
                      </a:cubicBezTo>
                      <a:cubicBezTo>
                        <a:pt x="17622" y="3302"/>
                        <a:pt x="17439" y="2572"/>
                        <a:pt x="17188" y="1910"/>
                      </a:cubicBezTo>
                      <a:cubicBezTo>
                        <a:pt x="16914" y="1248"/>
                        <a:pt x="16549" y="654"/>
                        <a:pt x="16184" y="38"/>
                      </a:cubicBezTo>
                      <a:cubicBezTo>
                        <a:pt x="16170" y="11"/>
                        <a:pt x="16149" y="0"/>
                        <a:pt x="16124" y="0"/>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2" name="Google Shape;4959;p49"/>
                <p:cNvSpPr/>
                <p:nvPr/>
              </p:nvSpPr>
              <p:spPr>
                <a:xfrm>
                  <a:off x="7923292" y="1599792"/>
                  <a:ext cx="105194" cy="91474"/>
                </a:xfrm>
                <a:custGeom>
                  <a:avLst/>
                  <a:ahLst/>
                  <a:rect l="l" t="t" r="r" b="b"/>
                  <a:pathLst>
                    <a:path w="5707" h="4962" extrusionOk="0">
                      <a:moveTo>
                        <a:pt x="5081" y="1"/>
                      </a:moveTo>
                      <a:cubicBezTo>
                        <a:pt x="5069" y="1"/>
                        <a:pt x="5057" y="4"/>
                        <a:pt x="5045" y="10"/>
                      </a:cubicBezTo>
                      <a:cubicBezTo>
                        <a:pt x="4999" y="10"/>
                        <a:pt x="4976" y="55"/>
                        <a:pt x="4976" y="101"/>
                      </a:cubicBezTo>
                      <a:cubicBezTo>
                        <a:pt x="5182" y="1014"/>
                        <a:pt x="5410" y="1927"/>
                        <a:pt x="5250" y="2794"/>
                      </a:cubicBezTo>
                      <a:cubicBezTo>
                        <a:pt x="5159" y="3228"/>
                        <a:pt x="4976" y="3639"/>
                        <a:pt x="4725" y="3981"/>
                      </a:cubicBezTo>
                      <a:cubicBezTo>
                        <a:pt x="4451" y="4301"/>
                        <a:pt x="4063" y="4529"/>
                        <a:pt x="3653" y="4575"/>
                      </a:cubicBezTo>
                      <a:cubicBezTo>
                        <a:pt x="3565" y="4587"/>
                        <a:pt x="3478" y="4592"/>
                        <a:pt x="3391" y="4592"/>
                      </a:cubicBezTo>
                      <a:cubicBezTo>
                        <a:pt x="2632" y="4592"/>
                        <a:pt x="1884" y="4162"/>
                        <a:pt x="1393" y="3548"/>
                      </a:cubicBezTo>
                      <a:cubicBezTo>
                        <a:pt x="822" y="2840"/>
                        <a:pt x="525" y="1973"/>
                        <a:pt x="183" y="1105"/>
                      </a:cubicBezTo>
                      <a:cubicBezTo>
                        <a:pt x="166" y="1072"/>
                        <a:pt x="150" y="1051"/>
                        <a:pt x="124" y="1051"/>
                      </a:cubicBezTo>
                      <a:cubicBezTo>
                        <a:pt x="115" y="1051"/>
                        <a:pt x="104" y="1054"/>
                        <a:pt x="92" y="1060"/>
                      </a:cubicBezTo>
                      <a:cubicBezTo>
                        <a:pt x="46" y="1060"/>
                        <a:pt x="0" y="1105"/>
                        <a:pt x="23" y="1151"/>
                      </a:cubicBezTo>
                      <a:cubicBezTo>
                        <a:pt x="274" y="2041"/>
                        <a:pt x="525" y="2977"/>
                        <a:pt x="1119" y="3753"/>
                      </a:cubicBezTo>
                      <a:cubicBezTo>
                        <a:pt x="1651" y="4449"/>
                        <a:pt x="2476" y="4961"/>
                        <a:pt x="3382" y="4961"/>
                      </a:cubicBezTo>
                      <a:cubicBezTo>
                        <a:pt x="3486" y="4961"/>
                        <a:pt x="3592" y="4954"/>
                        <a:pt x="3698" y="4940"/>
                      </a:cubicBezTo>
                      <a:cubicBezTo>
                        <a:pt x="4200" y="4872"/>
                        <a:pt x="4680" y="4575"/>
                        <a:pt x="4976" y="4187"/>
                      </a:cubicBezTo>
                      <a:cubicBezTo>
                        <a:pt x="5296" y="3799"/>
                        <a:pt x="5479" y="3319"/>
                        <a:pt x="5547" y="2840"/>
                      </a:cubicBezTo>
                      <a:cubicBezTo>
                        <a:pt x="5707" y="1881"/>
                        <a:pt x="5410" y="946"/>
                        <a:pt x="5136" y="55"/>
                      </a:cubicBezTo>
                      <a:cubicBezTo>
                        <a:pt x="5136" y="22"/>
                        <a:pt x="5112" y="1"/>
                        <a:pt x="5081" y="1"/>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3" name="Google Shape;4960;p49"/>
                <p:cNvSpPr/>
                <p:nvPr/>
              </p:nvSpPr>
              <p:spPr>
                <a:xfrm>
                  <a:off x="7078856" y="1703464"/>
                  <a:ext cx="180915" cy="248707"/>
                </a:xfrm>
                <a:custGeom>
                  <a:avLst/>
                  <a:ahLst/>
                  <a:rect l="l" t="t" r="r" b="b"/>
                  <a:pathLst>
                    <a:path w="9815" h="13491" extrusionOk="0">
                      <a:moveTo>
                        <a:pt x="9724" y="1"/>
                      </a:moveTo>
                      <a:cubicBezTo>
                        <a:pt x="9678" y="1"/>
                        <a:pt x="9632" y="46"/>
                        <a:pt x="9632" y="92"/>
                      </a:cubicBezTo>
                      <a:cubicBezTo>
                        <a:pt x="9564" y="2649"/>
                        <a:pt x="9176" y="5205"/>
                        <a:pt x="8491" y="7670"/>
                      </a:cubicBezTo>
                      <a:cubicBezTo>
                        <a:pt x="8331" y="8286"/>
                        <a:pt x="8149" y="8903"/>
                        <a:pt x="7920" y="9519"/>
                      </a:cubicBezTo>
                      <a:cubicBezTo>
                        <a:pt x="7738" y="10112"/>
                        <a:pt x="7510" y="10706"/>
                        <a:pt x="7122" y="11162"/>
                      </a:cubicBezTo>
                      <a:cubicBezTo>
                        <a:pt x="6778" y="11566"/>
                        <a:pt x="6275" y="11863"/>
                        <a:pt x="5784" y="11863"/>
                      </a:cubicBezTo>
                      <a:cubicBezTo>
                        <a:pt x="5720" y="11863"/>
                        <a:pt x="5656" y="11858"/>
                        <a:pt x="5592" y="11847"/>
                      </a:cubicBezTo>
                      <a:cubicBezTo>
                        <a:pt x="5248" y="11802"/>
                        <a:pt x="4922" y="11531"/>
                        <a:pt x="4779" y="11208"/>
                      </a:cubicBezTo>
                      <a:lnTo>
                        <a:pt x="4779" y="11208"/>
                      </a:lnTo>
                      <a:cubicBezTo>
                        <a:pt x="4796" y="11004"/>
                        <a:pt x="4787" y="10797"/>
                        <a:pt x="4748" y="10592"/>
                      </a:cubicBezTo>
                      <a:cubicBezTo>
                        <a:pt x="4725" y="10546"/>
                        <a:pt x="4679" y="10478"/>
                        <a:pt x="4611" y="10478"/>
                      </a:cubicBezTo>
                      <a:cubicBezTo>
                        <a:pt x="4591" y="10468"/>
                        <a:pt x="4571" y="10463"/>
                        <a:pt x="4551" y="10463"/>
                      </a:cubicBezTo>
                      <a:cubicBezTo>
                        <a:pt x="4482" y="10463"/>
                        <a:pt x="4418" y="10520"/>
                        <a:pt x="4383" y="10592"/>
                      </a:cubicBezTo>
                      <a:cubicBezTo>
                        <a:pt x="4312" y="10831"/>
                        <a:pt x="4337" y="11070"/>
                        <a:pt x="4415" y="11288"/>
                      </a:cubicBezTo>
                      <a:lnTo>
                        <a:pt x="4415" y="11288"/>
                      </a:lnTo>
                      <a:cubicBezTo>
                        <a:pt x="4369" y="11673"/>
                        <a:pt x="4203" y="12050"/>
                        <a:pt x="3949" y="12349"/>
                      </a:cubicBezTo>
                      <a:cubicBezTo>
                        <a:pt x="3584" y="12829"/>
                        <a:pt x="3036" y="13171"/>
                        <a:pt x="2420" y="13171"/>
                      </a:cubicBezTo>
                      <a:cubicBezTo>
                        <a:pt x="2400" y="13172"/>
                        <a:pt x="2380" y="13172"/>
                        <a:pt x="2360" y="13172"/>
                      </a:cubicBezTo>
                      <a:cubicBezTo>
                        <a:pt x="1786" y="13172"/>
                        <a:pt x="1220" y="12859"/>
                        <a:pt x="845" y="12418"/>
                      </a:cubicBezTo>
                      <a:cubicBezTo>
                        <a:pt x="434" y="11961"/>
                        <a:pt x="206" y="11322"/>
                        <a:pt x="320" y="10706"/>
                      </a:cubicBezTo>
                      <a:cubicBezTo>
                        <a:pt x="342" y="10660"/>
                        <a:pt x="297" y="10615"/>
                        <a:pt x="251" y="10615"/>
                      </a:cubicBezTo>
                      <a:cubicBezTo>
                        <a:pt x="239" y="10608"/>
                        <a:pt x="227" y="10606"/>
                        <a:pt x="215" y="10606"/>
                      </a:cubicBezTo>
                      <a:cubicBezTo>
                        <a:pt x="184" y="10606"/>
                        <a:pt x="160" y="10627"/>
                        <a:pt x="160" y="10660"/>
                      </a:cubicBezTo>
                      <a:cubicBezTo>
                        <a:pt x="0" y="11345"/>
                        <a:pt x="228" y="12053"/>
                        <a:pt x="639" y="12578"/>
                      </a:cubicBezTo>
                      <a:cubicBezTo>
                        <a:pt x="1073" y="13103"/>
                        <a:pt x="1712" y="13491"/>
                        <a:pt x="2420" y="13491"/>
                      </a:cubicBezTo>
                      <a:cubicBezTo>
                        <a:pt x="3127" y="13491"/>
                        <a:pt x="3789" y="13103"/>
                        <a:pt x="4223" y="12578"/>
                      </a:cubicBezTo>
                      <a:cubicBezTo>
                        <a:pt x="4419" y="12329"/>
                        <a:pt x="4574" y="12043"/>
                        <a:pt x="4671" y="11738"/>
                      </a:cubicBezTo>
                      <a:lnTo>
                        <a:pt x="4671" y="11738"/>
                      </a:lnTo>
                      <a:cubicBezTo>
                        <a:pt x="4894" y="11995"/>
                        <a:pt x="5192" y="12171"/>
                        <a:pt x="5547" y="12212"/>
                      </a:cubicBezTo>
                      <a:cubicBezTo>
                        <a:pt x="5630" y="12225"/>
                        <a:pt x="5713" y="12232"/>
                        <a:pt x="5795" y="12232"/>
                      </a:cubicBezTo>
                      <a:cubicBezTo>
                        <a:pt x="6430" y="12232"/>
                        <a:pt x="7011" y="11858"/>
                        <a:pt x="7395" y="11413"/>
                      </a:cubicBezTo>
                      <a:cubicBezTo>
                        <a:pt x="7829" y="10866"/>
                        <a:pt x="8057" y="10227"/>
                        <a:pt x="8263" y="9633"/>
                      </a:cubicBezTo>
                      <a:cubicBezTo>
                        <a:pt x="8468" y="9017"/>
                        <a:pt x="8651" y="8378"/>
                        <a:pt x="8833" y="7761"/>
                      </a:cubicBezTo>
                      <a:cubicBezTo>
                        <a:pt x="9153" y="6506"/>
                        <a:pt x="9404" y="5251"/>
                        <a:pt x="9564" y="3950"/>
                      </a:cubicBezTo>
                      <a:cubicBezTo>
                        <a:pt x="9724" y="2671"/>
                        <a:pt x="9815" y="1393"/>
                        <a:pt x="9815" y="92"/>
                      </a:cubicBezTo>
                      <a:cubicBezTo>
                        <a:pt x="9815" y="46"/>
                        <a:pt x="9769" y="1"/>
                        <a:pt x="9724" y="1"/>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4" name="Google Shape;4961;p49"/>
                <p:cNvSpPr/>
                <p:nvPr/>
              </p:nvSpPr>
              <p:spPr>
                <a:xfrm>
                  <a:off x="7733114" y="1358697"/>
                  <a:ext cx="160307" cy="134502"/>
                </a:xfrm>
                <a:custGeom>
                  <a:avLst/>
                  <a:ahLst/>
                  <a:rect l="l" t="t" r="r" b="b"/>
                  <a:pathLst>
                    <a:path w="8697" h="7296" extrusionOk="0">
                      <a:moveTo>
                        <a:pt x="5941" y="0"/>
                      </a:moveTo>
                      <a:cubicBezTo>
                        <a:pt x="5910" y="0"/>
                        <a:pt x="5883" y="17"/>
                        <a:pt x="5867" y="33"/>
                      </a:cubicBezTo>
                      <a:cubicBezTo>
                        <a:pt x="5844" y="78"/>
                        <a:pt x="5844" y="124"/>
                        <a:pt x="5889" y="170"/>
                      </a:cubicBezTo>
                      <a:cubicBezTo>
                        <a:pt x="6528" y="626"/>
                        <a:pt x="7168" y="1106"/>
                        <a:pt x="7647" y="1722"/>
                      </a:cubicBezTo>
                      <a:cubicBezTo>
                        <a:pt x="7898" y="2019"/>
                        <a:pt x="8103" y="2338"/>
                        <a:pt x="8218" y="2703"/>
                      </a:cubicBezTo>
                      <a:cubicBezTo>
                        <a:pt x="8332" y="3069"/>
                        <a:pt x="8377" y="3457"/>
                        <a:pt x="8332" y="3822"/>
                      </a:cubicBezTo>
                      <a:cubicBezTo>
                        <a:pt x="8286" y="4187"/>
                        <a:pt x="8126" y="4552"/>
                        <a:pt x="7898" y="4803"/>
                      </a:cubicBezTo>
                      <a:cubicBezTo>
                        <a:pt x="7647" y="5077"/>
                        <a:pt x="7305" y="5237"/>
                        <a:pt x="6962" y="5283"/>
                      </a:cubicBezTo>
                      <a:cubicBezTo>
                        <a:pt x="6903" y="5288"/>
                        <a:pt x="6844" y="5291"/>
                        <a:pt x="6785" y="5291"/>
                      </a:cubicBezTo>
                      <a:cubicBezTo>
                        <a:pt x="6201" y="5291"/>
                        <a:pt x="5618" y="5027"/>
                        <a:pt x="5186" y="4614"/>
                      </a:cubicBezTo>
                      <a:lnTo>
                        <a:pt x="5186" y="4614"/>
                      </a:lnTo>
                      <a:cubicBezTo>
                        <a:pt x="5133" y="4533"/>
                        <a:pt x="5071" y="4458"/>
                        <a:pt x="4999" y="4392"/>
                      </a:cubicBezTo>
                      <a:cubicBezTo>
                        <a:pt x="4961" y="4355"/>
                        <a:pt x="4910" y="4338"/>
                        <a:pt x="4860" y="4338"/>
                      </a:cubicBezTo>
                      <a:cubicBezTo>
                        <a:pt x="4819" y="4338"/>
                        <a:pt x="4779" y="4349"/>
                        <a:pt x="4748" y="4370"/>
                      </a:cubicBezTo>
                      <a:cubicBezTo>
                        <a:pt x="4657" y="4438"/>
                        <a:pt x="4657" y="4552"/>
                        <a:pt x="4725" y="4643"/>
                      </a:cubicBezTo>
                      <a:cubicBezTo>
                        <a:pt x="4775" y="4703"/>
                        <a:pt x="4827" y="4761"/>
                        <a:pt x="4881" y="4817"/>
                      </a:cubicBezTo>
                      <a:lnTo>
                        <a:pt x="4881" y="4817"/>
                      </a:lnTo>
                      <a:cubicBezTo>
                        <a:pt x="5149" y="5204"/>
                        <a:pt x="5099" y="5801"/>
                        <a:pt x="4839" y="6241"/>
                      </a:cubicBezTo>
                      <a:cubicBezTo>
                        <a:pt x="4543" y="6743"/>
                        <a:pt x="3926" y="6972"/>
                        <a:pt x="3310" y="6972"/>
                      </a:cubicBezTo>
                      <a:cubicBezTo>
                        <a:pt x="2717" y="6949"/>
                        <a:pt x="2100" y="6721"/>
                        <a:pt x="1598" y="6355"/>
                      </a:cubicBezTo>
                      <a:cubicBezTo>
                        <a:pt x="1073" y="5990"/>
                        <a:pt x="617" y="5534"/>
                        <a:pt x="160" y="5077"/>
                      </a:cubicBezTo>
                      <a:cubicBezTo>
                        <a:pt x="137" y="5066"/>
                        <a:pt x="115" y="5060"/>
                        <a:pt x="95" y="5060"/>
                      </a:cubicBezTo>
                      <a:cubicBezTo>
                        <a:pt x="75" y="5060"/>
                        <a:pt x="57" y="5066"/>
                        <a:pt x="46" y="5077"/>
                      </a:cubicBezTo>
                      <a:cubicBezTo>
                        <a:pt x="0" y="5100"/>
                        <a:pt x="0" y="5168"/>
                        <a:pt x="23" y="5191"/>
                      </a:cubicBezTo>
                      <a:cubicBezTo>
                        <a:pt x="457" y="5693"/>
                        <a:pt x="891" y="6173"/>
                        <a:pt x="1438" y="6584"/>
                      </a:cubicBezTo>
                      <a:cubicBezTo>
                        <a:pt x="1963" y="6972"/>
                        <a:pt x="2625" y="7268"/>
                        <a:pt x="3310" y="7291"/>
                      </a:cubicBezTo>
                      <a:cubicBezTo>
                        <a:pt x="3354" y="7294"/>
                        <a:pt x="3397" y="7296"/>
                        <a:pt x="3442" y="7296"/>
                      </a:cubicBezTo>
                      <a:cubicBezTo>
                        <a:pt x="3745" y="7296"/>
                        <a:pt x="4058" y="7228"/>
                        <a:pt x="4337" y="7109"/>
                      </a:cubicBezTo>
                      <a:cubicBezTo>
                        <a:pt x="4657" y="6972"/>
                        <a:pt x="4954" y="6721"/>
                        <a:pt x="5136" y="6424"/>
                      </a:cubicBezTo>
                      <a:cubicBezTo>
                        <a:pt x="5342" y="6104"/>
                        <a:pt x="5433" y="5762"/>
                        <a:pt x="5433" y="5397"/>
                      </a:cubicBezTo>
                      <a:cubicBezTo>
                        <a:pt x="5430" y="5347"/>
                        <a:pt x="5425" y="5297"/>
                        <a:pt x="5417" y="5248"/>
                      </a:cubicBezTo>
                      <a:lnTo>
                        <a:pt x="5417" y="5248"/>
                      </a:lnTo>
                      <a:cubicBezTo>
                        <a:pt x="5815" y="5494"/>
                        <a:pt x="6272" y="5638"/>
                        <a:pt x="6744" y="5638"/>
                      </a:cubicBezTo>
                      <a:cubicBezTo>
                        <a:pt x="6824" y="5638"/>
                        <a:pt x="6904" y="5633"/>
                        <a:pt x="6985" y="5625"/>
                      </a:cubicBezTo>
                      <a:cubicBezTo>
                        <a:pt x="7419" y="5579"/>
                        <a:pt x="7852" y="5374"/>
                        <a:pt x="8149" y="5031"/>
                      </a:cubicBezTo>
                      <a:cubicBezTo>
                        <a:pt x="8446" y="4712"/>
                        <a:pt x="8606" y="4278"/>
                        <a:pt x="8651" y="3867"/>
                      </a:cubicBezTo>
                      <a:cubicBezTo>
                        <a:pt x="8697" y="3434"/>
                        <a:pt x="8628" y="3023"/>
                        <a:pt x="8491" y="2612"/>
                      </a:cubicBezTo>
                      <a:cubicBezTo>
                        <a:pt x="8354" y="2201"/>
                        <a:pt x="8126" y="1859"/>
                        <a:pt x="7852" y="1539"/>
                      </a:cubicBezTo>
                      <a:cubicBezTo>
                        <a:pt x="7327" y="923"/>
                        <a:pt x="6643" y="466"/>
                        <a:pt x="5981" y="10"/>
                      </a:cubicBezTo>
                      <a:cubicBezTo>
                        <a:pt x="5967" y="3"/>
                        <a:pt x="5954" y="0"/>
                        <a:pt x="5941" y="0"/>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5" name="Google Shape;4962;p49"/>
                <p:cNvSpPr/>
                <p:nvPr/>
              </p:nvSpPr>
              <p:spPr>
                <a:xfrm>
                  <a:off x="7083059" y="1602908"/>
                  <a:ext cx="103941" cy="126409"/>
                </a:xfrm>
                <a:custGeom>
                  <a:avLst/>
                  <a:ahLst/>
                  <a:rect l="l" t="t" r="r" b="b"/>
                  <a:pathLst>
                    <a:path w="5639" h="6857" extrusionOk="0">
                      <a:moveTo>
                        <a:pt x="5570" y="1"/>
                      </a:moveTo>
                      <a:cubicBezTo>
                        <a:pt x="5524" y="1"/>
                        <a:pt x="5478" y="23"/>
                        <a:pt x="5478" y="69"/>
                      </a:cubicBezTo>
                      <a:cubicBezTo>
                        <a:pt x="5090" y="1667"/>
                        <a:pt x="4474" y="3196"/>
                        <a:pt x="3630" y="4566"/>
                      </a:cubicBezTo>
                      <a:cubicBezTo>
                        <a:pt x="3196" y="5250"/>
                        <a:pt x="2762" y="5981"/>
                        <a:pt x="2077" y="6346"/>
                      </a:cubicBezTo>
                      <a:cubicBezTo>
                        <a:pt x="1853" y="6474"/>
                        <a:pt x="1607" y="6546"/>
                        <a:pt x="1345" y="6546"/>
                      </a:cubicBezTo>
                      <a:cubicBezTo>
                        <a:pt x="1234" y="6546"/>
                        <a:pt x="1120" y="6533"/>
                        <a:pt x="1005" y="6506"/>
                      </a:cubicBezTo>
                      <a:cubicBezTo>
                        <a:pt x="639" y="6437"/>
                        <a:pt x="297" y="6209"/>
                        <a:pt x="183" y="5844"/>
                      </a:cubicBezTo>
                      <a:cubicBezTo>
                        <a:pt x="160" y="5798"/>
                        <a:pt x="114" y="5775"/>
                        <a:pt x="92" y="5775"/>
                      </a:cubicBezTo>
                      <a:cubicBezTo>
                        <a:pt x="23" y="5798"/>
                        <a:pt x="0" y="5844"/>
                        <a:pt x="23" y="5890"/>
                      </a:cubicBezTo>
                      <a:cubicBezTo>
                        <a:pt x="114" y="6346"/>
                        <a:pt x="502" y="6666"/>
                        <a:pt x="936" y="6780"/>
                      </a:cubicBezTo>
                      <a:cubicBezTo>
                        <a:pt x="1099" y="6831"/>
                        <a:pt x="1268" y="6857"/>
                        <a:pt x="1437" y="6857"/>
                      </a:cubicBezTo>
                      <a:cubicBezTo>
                        <a:pt x="1720" y="6857"/>
                        <a:pt x="2003" y="6785"/>
                        <a:pt x="2260" y="6643"/>
                      </a:cubicBezTo>
                      <a:cubicBezTo>
                        <a:pt x="2648" y="6437"/>
                        <a:pt x="2968" y="6141"/>
                        <a:pt x="3242" y="5798"/>
                      </a:cubicBezTo>
                      <a:cubicBezTo>
                        <a:pt x="3515" y="5479"/>
                        <a:pt x="3721" y="5113"/>
                        <a:pt x="3949" y="4771"/>
                      </a:cubicBezTo>
                      <a:cubicBezTo>
                        <a:pt x="4794" y="3333"/>
                        <a:pt x="5387" y="1735"/>
                        <a:pt x="5638" y="92"/>
                      </a:cubicBezTo>
                      <a:cubicBezTo>
                        <a:pt x="5638" y="46"/>
                        <a:pt x="5615" y="23"/>
                        <a:pt x="5570" y="1"/>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6" name="Google Shape;4963;p49"/>
                <p:cNvSpPr/>
                <p:nvPr/>
              </p:nvSpPr>
              <p:spPr>
                <a:xfrm>
                  <a:off x="7478567" y="1400634"/>
                  <a:ext cx="116549" cy="70182"/>
                </a:xfrm>
                <a:custGeom>
                  <a:avLst/>
                  <a:ahLst/>
                  <a:rect l="l" t="t" r="r" b="b"/>
                  <a:pathLst>
                    <a:path w="6323" h="3807" extrusionOk="0">
                      <a:moveTo>
                        <a:pt x="5139" y="0"/>
                      </a:moveTo>
                      <a:cubicBezTo>
                        <a:pt x="5119" y="0"/>
                        <a:pt x="5102" y="6"/>
                        <a:pt x="5090" y="17"/>
                      </a:cubicBezTo>
                      <a:cubicBezTo>
                        <a:pt x="5045" y="40"/>
                        <a:pt x="5045" y="109"/>
                        <a:pt x="5067" y="132"/>
                      </a:cubicBezTo>
                      <a:cubicBezTo>
                        <a:pt x="5524" y="748"/>
                        <a:pt x="6026" y="1433"/>
                        <a:pt x="6003" y="2163"/>
                      </a:cubicBezTo>
                      <a:cubicBezTo>
                        <a:pt x="6003" y="2528"/>
                        <a:pt x="5866" y="2893"/>
                        <a:pt x="5615" y="3122"/>
                      </a:cubicBezTo>
                      <a:cubicBezTo>
                        <a:pt x="5387" y="3350"/>
                        <a:pt x="5022" y="3441"/>
                        <a:pt x="4634" y="3441"/>
                      </a:cubicBezTo>
                      <a:cubicBezTo>
                        <a:pt x="4268" y="3441"/>
                        <a:pt x="3880" y="3396"/>
                        <a:pt x="3492" y="3327"/>
                      </a:cubicBezTo>
                      <a:cubicBezTo>
                        <a:pt x="3104" y="3281"/>
                        <a:pt x="2739" y="3213"/>
                        <a:pt x="2351" y="3099"/>
                      </a:cubicBezTo>
                      <a:cubicBezTo>
                        <a:pt x="1598" y="2916"/>
                        <a:pt x="867" y="2665"/>
                        <a:pt x="137" y="2368"/>
                      </a:cubicBezTo>
                      <a:cubicBezTo>
                        <a:pt x="118" y="2359"/>
                        <a:pt x="99" y="2353"/>
                        <a:pt x="82" y="2353"/>
                      </a:cubicBezTo>
                      <a:cubicBezTo>
                        <a:pt x="58" y="2353"/>
                        <a:pt x="36" y="2365"/>
                        <a:pt x="23" y="2391"/>
                      </a:cubicBezTo>
                      <a:cubicBezTo>
                        <a:pt x="0" y="2437"/>
                        <a:pt x="23" y="2483"/>
                        <a:pt x="69" y="2505"/>
                      </a:cubicBezTo>
                      <a:cubicBezTo>
                        <a:pt x="753" y="2916"/>
                        <a:pt x="1507" y="3213"/>
                        <a:pt x="2260" y="3441"/>
                      </a:cubicBezTo>
                      <a:cubicBezTo>
                        <a:pt x="2648" y="3555"/>
                        <a:pt x="3036" y="3624"/>
                        <a:pt x="3447" y="3692"/>
                      </a:cubicBezTo>
                      <a:cubicBezTo>
                        <a:pt x="3835" y="3761"/>
                        <a:pt x="4246" y="3806"/>
                        <a:pt x="4656" y="3806"/>
                      </a:cubicBezTo>
                      <a:cubicBezTo>
                        <a:pt x="5067" y="3784"/>
                        <a:pt x="5524" y="3692"/>
                        <a:pt x="5866" y="3373"/>
                      </a:cubicBezTo>
                      <a:cubicBezTo>
                        <a:pt x="6209" y="3053"/>
                        <a:pt x="6323" y="2574"/>
                        <a:pt x="6323" y="2163"/>
                      </a:cubicBezTo>
                      <a:cubicBezTo>
                        <a:pt x="6300" y="1729"/>
                        <a:pt x="6163" y="1318"/>
                        <a:pt x="5935" y="976"/>
                      </a:cubicBezTo>
                      <a:cubicBezTo>
                        <a:pt x="5729" y="634"/>
                        <a:pt x="5455" y="314"/>
                        <a:pt x="5204" y="17"/>
                      </a:cubicBezTo>
                      <a:cubicBezTo>
                        <a:pt x="5181" y="6"/>
                        <a:pt x="5159" y="0"/>
                        <a:pt x="5139" y="0"/>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7" name="Google Shape;4964;p49"/>
                <p:cNvSpPr/>
                <p:nvPr/>
              </p:nvSpPr>
              <p:spPr>
                <a:xfrm>
                  <a:off x="7267762" y="2278064"/>
                  <a:ext cx="125396" cy="82810"/>
                </a:xfrm>
                <a:custGeom>
                  <a:avLst/>
                  <a:ahLst/>
                  <a:rect l="l" t="t" r="r" b="b"/>
                  <a:pathLst>
                    <a:path w="6803" h="4492" extrusionOk="0">
                      <a:moveTo>
                        <a:pt x="105" y="0"/>
                      </a:moveTo>
                      <a:cubicBezTo>
                        <a:pt x="94" y="0"/>
                        <a:pt x="81" y="3"/>
                        <a:pt x="69" y="9"/>
                      </a:cubicBezTo>
                      <a:cubicBezTo>
                        <a:pt x="23" y="9"/>
                        <a:pt x="1" y="55"/>
                        <a:pt x="1" y="100"/>
                      </a:cubicBezTo>
                      <a:cubicBezTo>
                        <a:pt x="297" y="1538"/>
                        <a:pt x="1210" y="2839"/>
                        <a:pt x="2489" y="3638"/>
                      </a:cubicBezTo>
                      <a:cubicBezTo>
                        <a:pt x="3386" y="4193"/>
                        <a:pt x="4435" y="4491"/>
                        <a:pt x="5485" y="4491"/>
                      </a:cubicBezTo>
                      <a:cubicBezTo>
                        <a:pt x="5904" y="4491"/>
                        <a:pt x="6324" y="4444"/>
                        <a:pt x="6734" y="4346"/>
                      </a:cubicBezTo>
                      <a:cubicBezTo>
                        <a:pt x="6780" y="4346"/>
                        <a:pt x="6803" y="4300"/>
                        <a:pt x="6803" y="4255"/>
                      </a:cubicBezTo>
                      <a:cubicBezTo>
                        <a:pt x="6784" y="4217"/>
                        <a:pt x="6750" y="4180"/>
                        <a:pt x="6713" y="4180"/>
                      </a:cubicBezTo>
                      <a:cubicBezTo>
                        <a:pt x="6705" y="4180"/>
                        <a:pt x="6697" y="4182"/>
                        <a:pt x="6688" y="4186"/>
                      </a:cubicBezTo>
                      <a:cubicBezTo>
                        <a:pt x="6422" y="4221"/>
                        <a:pt x="6153" y="4238"/>
                        <a:pt x="5884" y="4238"/>
                      </a:cubicBezTo>
                      <a:cubicBezTo>
                        <a:pt x="4748" y="4238"/>
                        <a:pt x="3613" y="3928"/>
                        <a:pt x="2671" y="3319"/>
                      </a:cubicBezTo>
                      <a:cubicBezTo>
                        <a:pt x="1507" y="2566"/>
                        <a:pt x="617" y="1401"/>
                        <a:pt x="183" y="55"/>
                      </a:cubicBezTo>
                      <a:cubicBezTo>
                        <a:pt x="167" y="21"/>
                        <a:pt x="138" y="0"/>
                        <a:pt x="105" y="0"/>
                      </a:cubicBezTo>
                      <a:close/>
                    </a:path>
                  </a:pathLst>
                </a:custGeom>
                <a:solidFill>
                  <a:srgbClr val="A0532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8" name="Google Shape;4965;p49"/>
                <p:cNvSpPr/>
                <p:nvPr/>
              </p:nvSpPr>
              <p:spPr>
                <a:xfrm>
                  <a:off x="7156682" y="1404707"/>
                  <a:ext cx="105618" cy="174672"/>
                </a:xfrm>
                <a:custGeom>
                  <a:avLst/>
                  <a:ahLst/>
                  <a:rect l="l" t="t" r="r" b="b"/>
                  <a:pathLst>
                    <a:path w="5730" h="9475" extrusionOk="0">
                      <a:moveTo>
                        <a:pt x="4384" y="0"/>
                      </a:moveTo>
                      <a:cubicBezTo>
                        <a:pt x="4368" y="0"/>
                        <a:pt x="4353" y="1"/>
                        <a:pt x="4338" y="2"/>
                      </a:cubicBezTo>
                      <a:cubicBezTo>
                        <a:pt x="3995" y="25"/>
                        <a:pt x="3698" y="299"/>
                        <a:pt x="3562" y="595"/>
                      </a:cubicBezTo>
                      <a:cubicBezTo>
                        <a:pt x="3402" y="915"/>
                        <a:pt x="3379" y="1280"/>
                        <a:pt x="3379" y="1645"/>
                      </a:cubicBezTo>
                      <a:cubicBezTo>
                        <a:pt x="3288" y="3973"/>
                        <a:pt x="3607" y="6302"/>
                        <a:pt x="4269" y="8539"/>
                      </a:cubicBezTo>
                      <a:cubicBezTo>
                        <a:pt x="3425" y="6964"/>
                        <a:pt x="2557" y="5389"/>
                        <a:pt x="1713" y="3814"/>
                      </a:cubicBezTo>
                      <a:cubicBezTo>
                        <a:pt x="1485" y="3421"/>
                        <a:pt x="1146" y="2953"/>
                        <a:pt x="727" y="2953"/>
                      </a:cubicBezTo>
                      <a:cubicBezTo>
                        <a:pt x="684" y="2953"/>
                        <a:pt x="639" y="2958"/>
                        <a:pt x="594" y="2969"/>
                      </a:cubicBezTo>
                      <a:cubicBezTo>
                        <a:pt x="229" y="3038"/>
                        <a:pt x="24" y="3403"/>
                        <a:pt x="24" y="3768"/>
                      </a:cubicBezTo>
                      <a:cubicBezTo>
                        <a:pt x="1" y="4133"/>
                        <a:pt x="161" y="4476"/>
                        <a:pt x="343" y="4772"/>
                      </a:cubicBezTo>
                      <a:cubicBezTo>
                        <a:pt x="1302" y="6576"/>
                        <a:pt x="2649" y="8196"/>
                        <a:pt x="4223" y="9474"/>
                      </a:cubicBezTo>
                      <a:lnTo>
                        <a:pt x="5159" y="9064"/>
                      </a:lnTo>
                      <a:cubicBezTo>
                        <a:pt x="5616" y="6598"/>
                        <a:pt x="5730" y="4065"/>
                        <a:pt x="5456" y="1577"/>
                      </a:cubicBezTo>
                      <a:cubicBezTo>
                        <a:pt x="5433" y="1234"/>
                        <a:pt x="5388" y="869"/>
                        <a:pt x="5205" y="550"/>
                      </a:cubicBezTo>
                      <a:cubicBezTo>
                        <a:pt x="5030" y="244"/>
                        <a:pt x="4730" y="0"/>
                        <a:pt x="4384" y="0"/>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799" name="Google Shape;4966;p49"/>
                <p:cNvSpPr/>
                <p:nvPr/>
              </p:nvSpPr>
              <p:spPr>
                <a:xfrm>
                  <a:off x="7254121" y="1793071"/>
                  <a:ext cx="189099" cy="186341"/>
                </a:xfrm>
                <a:custGeom>
                  <a:avLst/>
                  <a:ahLst/>
                  <a:rect l="l" t="t" r="r" b="b"/>
                  <a:pathLst>
                    <a:path w="10259" h="10108" extrusionOk="0">
                      <a:moveTo>
                        <a:pt x="6408" y="0"/>
                      </a:moveTo>
                      <a:cubicBezTo>
                        <a:pt x="3226" y="0"/>
                        <a:pt x="193" y="8356"/>
                        <a:pt x="193" y="8356"/>
                      </a:cubicBezTo>
                      <a:cubicBezTo>
                        <a:pt x="0" y="9661"/>
                        <a:pt x="388" y="10108"/>
                        <a:pt x="997" y="10108"/>
                      </a:cubicBezTo>
                      <a:cubicBezTo>
                        <a:pt x="2048" y="10108"/>
                        <a:pt x="3758" y="8776"/>
                        <a:pt x="4279" y="8242"/>
                      </a:cubicBezTo>
                      <a:cubicBezTo>
                        <a:pt x="5123" y="7397"/>
                        <a:pt x="10259" y="1006"/>
                        <a:pt x="6903" y="70"/>
                      </a:cubicBezTo>
                      <a:cubicBezTo>
                        <a:pt x="6738" y="23"/>
                        <a:pt x="6573" y="0"/>
                        <a:pt x="6408" y="0"/>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0" name="Google Shape;4967;p49"/>
                <p:cNvSpPr/>
                <p:nvPr/>
              </p:nvSpPr>
              <p:spPr>
                <a:xfrm>
                  <a:off x="7692302" y="1683961"/>
                  <a:ext cx="257465" cy="118795"/>
                </a:xfrm>
                <a:custGeom>
                  <a:avLst/>
                  <a:ahLst/>
                  <a:rect l="l" t="t" r="r" b="b"/>
                  <a:pathLst>
                    <a:path w="13968" h="6444" extrusionOk="0">
                      <a:moveTo>
                        <a:pt x="4015" y="1"/>
                      </a:moveTo>
                      <a:cubicBezTo>
                        <a:pt x="3354" y="1"/>
                        <a:pt x="2785" y="183"/>
                        <a:pt x="2374" y="625"/>
                      </a:cubicBezTo>
                      <a:cubicBezTo>
                        <a:pt x="0" y="3204"/>
                        <a:pt x="7738" y="5966"/>
                        <a:pt x="8902" y="6240"/>
                      </a:cubicBezTo>
                      <a:cubicBezTo>
                        <a:pt x="9287" y="6333"/>
                        <a:pt x="10077" y="6443"/>
                        <a:pt x="10867" y="6443"/>
                      </a:cubicBezTo>
                      <a:cubicBezTo>
                        <a:pt x="12418" y="6443"/>
                        <a:pt x="13968" y="6016"/>
                        <a:pt x="12440" y="4186"/>
                      </a:cubicBezTo>
                      <a:cubicBezTo>
                        <a:pt x="12440" y="4186"/>
                        <a:pt x="7177" y="1"/>
                        <a:pt x="4015" y="1"/>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1" name="Google Shape;4968;p49"/>
                <p:cNvSpPr/>
                <p:nvPr/>
              </p:nvSpPr>
              <p:spPr>
                <a:xfrm>
                  <a:off x="7683049" y="1730396"/>
                  <a:ext cx="393386" cy="393034"/>
                </a:xfrm>
                <a:custGeom>
                  <a:avLst/>
                  <a:ahLst/>
                  <a:rect l="l" t="t" r="r" b="b"/>
                  <a:pathLst>
                    <a:path w="21342" h="21320" extrusionOk="0">
                      <a:moveTo>
                        <a:pt x="10660" y="1"/>
                      </a:moveTo>
                      <a:cubicBezTo>
                        <a:pt x="4771" y="1"/>
                        <a:pt x="0" y="4771"/>
                        <a:pt x="0" y="10660"/>
                      </a:cubicBezTo>
                      <a:cubicBezTo>
                        <a:pt x="0" y="16549"/>
                        <a:pt x="4771" y="21319"/>
                        <a:pt x="10660" y="21319"/>
                      </a:cubicBezTo>
                      <a:cubicBezTo>
                        <a:pt x="16549" y="21319"/>
                        <a:pt x="21342" y="16549"/>
                        <a:pt x="21342" y="10660"/>
                      </a:cubicBezTo>
                      <a:cubicBezTo>
                        <a:pt x="21342" y="4771"/>
                        <a:pt x="16549" y="1"/>
                        <a:pt x="10660" y="1"/>
                      </a:cubicBezTo>
                      <a:close/>
                    </a:path>
                  </a:pathLst>
                </a:custGeom>
                <a:solidFill>
                  <a:srgbClr val="FFFFFF">
                    <a:alpha val="30219"/>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2" name="Google Shape;4969;p49"/>
                <p:cNvSpPr/>
                <p:nvPr/>
              </p:nvSpPr>
              <p:spPr>
                <a:xfrm>
                  <a:off x="7663694" y="1710616"/>
                  <a:ext cx="443468" cy="443528"/>
                </a:xfrm>
                <a:custGeom>
                  <a:avLst/>
                  <a:ahLst/>
                  <a:rect l="l" t="t" r="r" b="b"/>
                  <a:pathLst>
                    <a:path w="24059" h="24059" extrusionOk="0">
                      <a:moveTo>
                        <a:pt x="12029" y="1987"/>
                      </a:moveTo>
                      <a:cubicBezTo>
                        <a:pt x="17553" y="1987"/>
                        <a:pt x="22050" y="6506"/>
                        <a:pt x="22050" y="12030"/>
                      </a:cubicBezTo>
                      <a:cubicBezTo>
                        <a:pt x="22050" y="17576"/>
                        <a:pt x="17553" y="22073"/>
                        <a:pt x="12029" y="22073"/>
                      </a:cubicBezTo>
                      <a:cubicBezTo>
                        <a:pt x="6483" y="22073"/>
                        <a:pt x="1986" y="17576"/>
                        <a:pt x="1986" y="12030"/>
                      </a:cubicBezTo>
                      <a:cubicBezTo>
                        <a:pt x="1986" y="6506"/>
                        <a:pt x="6483" y="1987"/>
                        <a:pt x="12029" y="1987"/>
                      </a:cubicBezTo>
                      <a:close/>
                      <a:moveTo>
                        <a:pt x="12029" y="1"/>
                      </a:moveTo>
                      <a:cubicBezTo>
                        <a:pt x="5387" y="1"/>
                        <a:pt x="0" y="5410"/>
                        <a:pt x="0" y="12030"/>
                      </a:cubicBezTo>
                      <a:cubicBezTo>
                        <a:pt x="0" y="18672"/>
                        <a:pt x="5387" y="24059"/>
                        <a:pt x="12029" y="24059"/>
                      </a:cubicBezTo>
                      <a:cubicBezTo>
                        <a:pt x="18649" y="24059"/>
                        <a:pt x="24058" y="18672"/>
                        <a:pt x="24058" y="12030"/>
                      </a:cubicBezTo>
                      <a:cubicBezTo>
                        <a:pt x="24058" y="5410"/>
                        <a:pt x="18649" y="1"/>
                        <a:pt x="12029"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3" name="Google Shape;4970;p49"/>
                <p:cNvSpPr/>
                <p:nvPr/>
              </p:nvSpPr>
              <p:spPr>
                <a:xfrm>
                  <a:off x="7720911" y="1810601"/>
                  <a:ext cx="72808" cy="202693"/>
                </a:xfrm>
                <a:custGeom>
                  <a:avLst/>
                  <a:ahLst/>
                  <a:rect l="l" t="t" r="r" b="b"/>
                  <a:pathLst>
                    <a:path w="3950" h="10995" extrusionOk="0">
                      <a:moveTo>
                        <a:pt x="3669" y="1"/>
                      </a:moveTo>
                      <a:cubicBezTo>
                        <a:pt x="3625" y="1"/>
                        <a:pt x="3581" y="11"/>
                        <a:pt x="3538" y="32"/>
                      </a:cubicBezTo>
                      <a:cubicBezTo>
                        <a:pt x="2625" y="557"/>
                        <a:pt x="1895" y="1310"/>
                        <a:pt x="1324" y="2155"/>
                      </a:cubicBezTo>
                      <a:cubicBezTo>
                        <a:pt x="731" y="3022"/>
                        <a:pt x="320" y="4004"/>
                        <a:pt x="137" y="5054"/>
                      </a:cubicBezTo>
                      <a:cubicBezTo>
                        <a:pt x="92" y="5328"/>
                        <a:pt x="23" y="5579"/>
                        <a:pt x="23" y="5853"/>
                      </a:cubicBezTo>
                      <a:cubicBezTo>
                        <a:pt x="23" y="6104"/>
                        <a:pt x="1" y="6378"/>
                        <a:pt x="1" y="6651"/>
                      </a:cubicBezTo>
                      <a:cubicBezTo>
                        <a:pt x="23" y="6925"/>
                        <a:pt x="46" y="7176"/>
                        <a:pt x="69" y="7450"/>
                      </a:cubicBezTo>
                      <a:cubicBezTo>
                        <a:pt x="92" y="7587"/>
                        <a:pt x="115" y="7701"/>
                        <a:pt x="137" y="7838"/>
                      </a:cubicBezTo>
                      <a:lnTo>
                        <a:pt x="252" y="8226"/>
                      </a:lnTo>
                      <a:cubicBezTo>
                        <a:pt x="503" y="9253"/>
                        <a:pt x="1073" y="10189"/>
                        <a:pt x="1781" y="10920"/>
                      </a:cubicBezTo>
                      <a:cubicBezTo>
                        <a:pt x="1818" y="10957"/>
                        <a:pt x="1871" y="10994"/>
                        <a:pt x="1938" y="10994"/>
                      </a:cubicBezTo>
                      <a:cubicBezTo>
                        <a:pt x="1954" y="10994"/>
                        <a:pt x="1970" y="10992"/>
                        <a:pt x="1986" y="10988"/>
                      </a:cubicBezTo>
                      <a:cubicBezTo>
                        <a:pt x="2123" y="10988"/>
                        <a:pt x="2237" y="10874"/>
                        <a:pt x="2215" y="10714"/>
                      </a:cubicBezTo>
                      <a:lnTo>
                        <a:pt x="2215" y="10691"/>
                      </a:lnTo>
                      <a:cubicBezTo>
                        <a:pt x="2146" y="9687"/>
                        <a:pt x="1986" y="8843"/>
                        <a:pt x="2009" y="7975"/>
                      </a:cubicBezTo>
                      <a:cubicBezTo>
                        <a:pt x="1986" y="7542"/>
                        <a:pt x="2055" y="7108"/>
                        <a:pt x="2055" y="6697"/>
                      </a:cubicBezTo>
                      <a:cubicBezTo>
                        <a:pt x="2123" y="6286"/>
                        <a:pt x="2146" y="5875"/>
                        <a:pt x="2237" y="5465"/>
                      </a:cubicBezTo>
                      <a:cubicBezTo>
                        <a:pt x="2397" y="4643"/>
                        <a:pt x="2625" y="3821"/>
                        <a:pt x="2922" y="2977"/>
                      </a:cubicBezTo>
                      <a:cubicBezTo>
                        <a:pt x="3219" y="2132"/>
                        <a:pt x="3561" y="1287"/>
                        <a:pt x="3904" y="374"/>
                      </a:cubicBezTo>
                      <a:lnTo>
                        <a:pt x="3904" y="352"/>
                      </a:lnTo>
                      <a:cubicBezTo>
                        <a:pt x="3949" y="283"/>
                        <a:pt x="3926" y="215"/>
                        <a:pt x="3904" y="146"/>
                      </a:cubicBezTo>
                      <a:cubicBezTo>
                        <a:pt x="3856" y="52"/>
                        <a:pt x="3766" y="1"/>
                        <a:pt x="3669"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4" name="Google Shape;4971;p49"/>
                <p:cNvSpPr/>
                <p:nvPr/>
              </p:nvSpPr>
              <p:spPr>
                <a:xfrm>
                  <a:off x="7639712" y="2003990"/>
                  <a:ext cx="106042" cy="106370"/>
                </a:xfrm>
                <a:custGeom>
                  <a:avLst/>
                  <a:ahLst/>
                  <a:rect l="l" t="t" r="r" b="b"/>
                  <a:pathLst>
                    <a:path w="5753" h="5770" extrusionOk="0">
                      <a:moveTo>
                        <a:pt x="3296" y="1"/>
                      </a:moveTo>
                      <a:cubicBezTo>
                        <a:pt x="2272" y="1"/>
                        <a:pt x="1082" y="1415"/>
                        <a:pt x="0" y="1524"/>
                      </a:cubicBezTo>
                      <a:lnTo>
                        <a:pt x="1963" y="5770"/>
                      </a:lnTo>
                      <a:cubicBezTo>
                        <a:pt x="1963" y="5770"/>
                        <a:pt x="5752" y="3807"/>
                        <a:pt x="4565" y="1136"/>
                      </a:cubicBezTo>
                      <a:cubicBezTo>
                        <a:pt x="4194" y="294"/>
                        <a:pt x="3762" y="1"/>
                        <a:pt x="3296" y="1"/>
                      </a:cubicBezTo>
                      <a:close/>
                    </a:path>
                  </a:pathLst>
                </a:custGeom>
                <a:solidFill>
                  <a:srgbClr val="FCBCB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5" name="Google Shape;4972;p49"/>
                <p:cNvSpPr/>
                <p:nvPr/>
              </p:nvSpPr>
              <p:spPr>
                <a:xfrm>
                  <a:off x="7591324" y="1879341"/>
                  <a:ext cx="140953" cy="232889"/>
                </a:xfrm>
                <a:custGeom>
                  <a:avLst/>
                  <a:ahLst/>
                  <a:rect l="l" t="t" r="r" b="b"/>
                  <a:pathLst>
                    <a:path w="7647" h="12633" extrusionOk="0">
                      <a:moveTo>
                        <a:pt x="92" y="1"/>
                      </a:moveTo>
                      <a:cubicBezTo>
                        <a:pt x="46" y="1"/>
                        <a:pt x="0" y="46"/>
                        <a:pt x="0" y="115"/>
                      </a:cubicBezTo>
                      <a:cubicBezTo>
                        <a:pt x="160" y="1781"/>
                        <a:pt x="388" y="3470"/>
                        <a:pt x="754" y="5114"/>
                      </a:cubicBezTo>
                      <a:cubicBezTo>
                        <a:pt x="936" y="5935"/>
                        <a:pt x="1142" y="6757"/>
                        <a:pt x="1530" y="7556"/>
                      </a:cubicBezTo>
                      <a:cubicBezTo>
                        <a:pt x="1621" y="7761"/>
                        <a:pt x="1735" y="7944"/>
                        <a:pt x="1895" y="8149"/>
                      </a:cubicBezTo>
                      <a:cubicBezTo>
                        <a:pt x="2025" y="8302"/>
                        <a:pt x="2260" y="8516"/>
                        <a:pt x="2578" y="8516"/>
                      </a:cubicBezTo>
                      <a:cubicBezTo>
                        <a:pt x="2593" y="8516"/>
                        <a:pt x="2609" y="8516"/>
                        <a:pt x="2625" y="8515"/>
                      </a:cubicBezTo>
                      <a:cubicBezTo>
                        <a:pt x="3127" y="8469"/>
                        <a:pt x="3515" y="8241"/>
                        <a:pt x="3903" y="8035"/>
                      </a:cubicBezTo>
                      <a:cubicBezTo>
                        <a:pt x="4269" y="7807"/>
                        <a:pt x="4611" y="7556"/>
                        <a:pt x="4953" y="7351"/>
                      </a:cubicBezTo>
                      <a:cubicBezTo>
                        <a:pt x="5276" y="7178"/>
                        <a:pt x="5619" y="7006"/>
                        <a:pt x="5925" y="7006"/>
                      </a:cubicBezTo>
                      <a:cubicBezTo>
                        <a:pt x="5944" y="7006"/>
                        <a:pt x="5962" y="7007"/>
                        <a:pt x="5981" y="7008"/>
                      </a:cubicBezTo>
                      <a:cubicBezTo>
                        <a:pt x="6323" y="7008"/>
                        <a:pt x="6574" y="7282"/>
                        <a:pt x="6779" y="7602"/>
                      </a:cubicBezTo>
                      <a:cubicBezTo>
                        <a:pt x="6871" y="7784"/>
                        <a:pt x="6985" y="7967"/>
                        <a:pt x="7031" y="8149"/>
                      </a:cubicBezTo>
                      <a:lnTo>
                        <a:pt x="7122" y="8423"/>
                      </a:lnTo>
                      <a:cubicBezTo>
                        <a:pt x="7145" y="8515"/>
                        <a:pt x="7167" y="8606"/>
                        <a:pt x="7167" y="8697"/>
                      </a:cubicBezTo>
                      <a:cubicBezTo>
                        <a:pt x="7213" y="8880"/>
                        <a:pt x="7190" y="9085"/>
                        <a:pt x="7190" y="9268"/>
                      </a:cubicBezTo>
                      <a:cubicBezTo>
                        <a:pt x="7122" y="9450"/>
                        <a:pt x="7122" y="9656"/>
                        <a:pt x="7031" y="9838"/>
                      </a:cubicBezTo>
                      <a:cubicBezTo>
                        <a:pt x="6894" y="10204"/>
                        <a:pt x="6665" y="10546"/>
                        <a:pt x="6414" y="10866"/>
                      </a:cubicBezTo>
                      <a:cubicBezTo>
                        <a:pt x="5912" y="11482"/>
                        <a:pt x="5250" y="12007"/>
                        <a:pt x="4543" y="12441"/>
                      </a:cubicBezTo>
                      <a:cubicBezTo>
                        <a:pt x="4497" y="12463"/>
                        <a:pt x="4474" y="12532"/>
                        <a:pt x="4497" y="12578"/>
                      </a:cubicBezTo>
                      <a:cubicBezTo>
                        <a:pt x="4514" y="12611"/>
                        <a:pt x="4555" y="12632"/>
                        <a:pt x="4594" y="12632"/>
                      </a:cubicBezTo>
                      <a:cubicBezTo>
                        <a:pt x="4608" y="12632"/>
                        <a:pt x="4622" y="12629"/>
                        <a:pt x="4634" y="12623"/>
                      </a:cubicBezTo>
                      <a:cubicBezTo>
                        <a:pt x="5410" y="12235"/>
                        <a:pt x="6095" y="11733"/>
                        <a:pt x="6688" y="11094"/>
                      </a:cubicBezTo>
                      <a:cubicBezTo>
                        <a:pt x="6962" y="10751"/>
                        <a:pt x="7236" y="10386"/>
                        <a:pt x="7396" y="9975"/>
                      </a:cubicBezTo>
                      <a:cubicBezTo>
                        <a:pt x="7487" y="9770"/>
                        <a:pt x="7533" y="9542"/>
                        <a:pt x="7601" y="9336"/>
                      </a:cubicBezTo>
                      <a:cubicBezTo>
                        <a:pt x="7601" y="9108"/>
                        <a:pt x="7647" y="8880"/>
                        <a:pt x="7601" y="8652"/>
                      </a:cubicBezTo>
                      <a:cubicBezTo>
                        <a:pt x="7601" y="8537"/>
                        <a:pt x="7578" y="8423"/>
                        <a:pt x="7555" y="8309"/>
                      </a:cubicBezTo>
                      <a:lnTo>
                        <a:pt x="7464" y="7990"/>
                      </a:lnTo>
                      <a:cubicBezTo>
                        <a:pt x="7396" y="7761"/>
                        <a:pt x="7282" y="7579"/>
                        <a:pt x="7167" y="7373"/>
                      </a:cubicBezTo>
                      <a:cubicBezTo>
                        <a:pt x="7053" y="7191"/>
                        <a:pt x="6916" y="6985"/>
                        <a:pt x="6734" y="6826"/>
                      </a:cubicBezTo>
                      <a:cubicBezTo>
                        <a:pt x="6551" y="6666"/>
                        <a:pt x="6300" y="6552"/>
                        <a:pt x="6026" y="6529"/>
                      </a:cubicBezTo>
                      <a:cubicBezTo>
                        <a:pt x="6002" y="6528"/>
                        <a:pt x="5977" y="6527"/>
                        <a:pt x="5953" y="6527"/>
                      </a:cubicBezTo>
                      <a:cubicBezTo>
                        <a:pt x="5463" y="6527"/>
                        <a:pt x="5072" y="6744"/>
                        <a:pt x="4702" y="6940"/>
                      </a:cubicBezTo>
                      <a:cubicBezTo>
                        <a:pt x="4337" y="7168"/>
                        <a:pt x="3995" y="7396"/>
                        <a:pt x="3630" y="7602"/>
                      </a:cubicBezTo>
                      <a:cubicBezTo>
                        <a:pt x="3287" y="7830"/>
                        <a:pt x="2922" y="8012"/>
                        <a:pt x="2580" y="8035"/>
                      </a:cubicBezTo>
                      <a:cubicBezTo>
                        <a:pt x="2572" y="8038"/>
                        <a:pt x="2565" y="8039"/>
                        <a:pt x="2556" y="8039"/>
                      </a:cubicBezTo>
                      <a:cubicBezTo>
                        <a:pt x="2483" y="8039"/>
                        <a:pt x="2362" y="7953"/>
                        <a:pt x="2260" y="7830"/>
                      </a:cubicBezTo>
                      <a:cubicBezTo>
                        <a:pt x="2146" y="7693"/>
                        <a:pt x="2032" y="7533"/>
                        <a:pt x="1940" y="7351"/>
                      </a:cubicBezTo>
                      <a:cubicBezTo>
                        <a:pt x="1598" y="6620"/>
                        <a:pt x="1370" y="5821"/>
                        <a:pt x="1164" y="5022"/>
                      </a:cubicBezTo>
                      <a:cubicBezTo>
                        <a:pt x="959" y="4201"/>
                        <a:pt x="776" y="3379"/>
                        <a:pt x="639" y="2557"/>
                      </a:cubicBezTo>
                      <a:cubicBezTo>
                        <a:pt x="480" y="1736"/>
                        <a:pt x="343" y="914"/>
                        <a:pt x="206" y="92"/>
                      </a:cubicBezTo>
                      <a:cubicBezTo>
                        <a:pt x="206" y="46"/>
                        <a:pt x="160" y="1"/>
                        <a:pt x="92" y="1"/>
                      </a:cubicBezTo>
                      <a:close/>
                    </a:path>
                  </a:pathLst>
                </a:custGeom>
                <a:solidFill>
                  <a:srgbClr val="F26952">
                    <a:alpha val="3511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6" name="Google Shape;4973;p49"/>
                <p:cNvSpPr/>
                <p:nvPr/>
              </p:nvSpPr>
              <p:spPr>
                <a:xfrm>
                  <a:off x="7178563" y="1852004"/>
                  <a:ext cx="392981" cy="393440"/>
                </a:xfrm>
                <a:custGeom>
                  <a:avLst/>
                  <a:ahLst/>
                  <a:rect l="l" t="t" r="r" b="b"/>
                  <a:pathLst>
                    <a:path w="21320" h="21342" extrusionOk="0">
                      <a:moveTo>
                        <a:pt x="10660" y="0"/>
                      </a:moveTo>
                      <a:cubicBezTo>
                        <a:pt x="4771" y="0"/>
                        <a:pt x="1" y="4793"/>
                        <a:pt x="1" y="10682"/>
                      </a:cubicBezTo>
                      <a:cubicBezTo>
                        <a:pt x="1" y="16571"/>
                        <a:pt x="4771" y="21342"/>
                        <a:pt x="10660" y="21342"/>
                      </a:cubicBezTo>
                      <a:cubicBezTo>
                        <a:pt x="16549" y="21342"/>
                        <a:pt x="21320" y="16571"/>
                        <a:pt x="21320" y="10682"/>
                      </a:cubicBezTo>
                      <a:cubicBezTo>
                        <a:pt x="21320" y="4793"/>
                        <a:pt x="16549" y="0"/>
                        <a:pt x="10660" y="0"/>
                      </a:cubicBezTo>
                      <a:close/>
                    </a:path>
                  </a:pathLst>
                </a:custGeom>
                <a:solidFill>
                  <a:srgbClr val="FFFFFF">
                    <a:alpha val="30219"/>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7" name="Google Shape;4974;p49"/>
                <p:cNvSpPr/>
                <p:nvPr/>
              </p:nvSpPr>
              <p:spPr>
                <a:xfrm>
                  <a:off x="7158784" y="1832648"/>
                  <a:ext cx="443468" cy="443509"/>
                </a:xfrm>
                <a:custGeom>
                  <a:avLst/>
                  <a:ahLst/>
                  <a:rect l="l" t="t" r="r" b="b"/>
                  <a:pathLst>
                    <a:path w="24059" h="24058" extrusionOk="0">
                      <a:moveTo>
                        <a:pt x="12030" y="1986"/>
                      </a:moveTo>
                      <a:cubicBezTo>
                        <a:pt x="17554" y="1986"/>
                        <a:pt x="22073" y="6483"/>
                        <a:pt x="22073" y="12029"/>
                      </a:cubicBezTo>
                      <a:cubicBezTo>
                        <a:pt x="22073" y="17553"/>
                        <a:pt x="17554" y="22072"/>
                        <a:pt x="12030" y="22072"/>
                      </a:cubicBezTo>
                      <a:cubicBezTo>
                        <a:pt x="6483" y="22072"/>
                        <a:pt x="1987" y="17553"/>
                        <a:pt x="1987" y="12029"/>
                      </a:cubicBezTo>
                      <a:cubicBezTo>
                        <a:pt x="1987" y="6483"/>
                        <a:pt x="6483" y="1986"/>
                        <a:pt x="12030" y="1986"/>
                      </a:cubicBezTo>
                      <a:close/>
                      <a:moveTo>
                        <a:pt x="12030" y="0"/>
                      </a:moveTo>
                      <a:cubicBezTo>
                        <a:pt x="5388" y="0"/>
                        <a:pt x="1" y="5387"/>
                        <a:pt x="1" y="12029"/>
                      </a:cubicBezTo>
                      <a:cubicBezTo>
                        <a:pt x="1" y="18648"/>
                        <a:pt x="5388" y="24058"/>
                        <a:pt x="12030" y="24058"/>
                      </a:cubicBezTo>
                      <a:cubicBezTo>
                        <a:pt x="18672" y="24058"/>
                        <a:pt x="24059" y="18648"/>
                        <a:pt x="24059" y="12029"/>
                      </a:cubicBezTo>
                      <a:cubicBezTo>
                        <a:pt x="24059" y="5387"/>
                        <a:pt x="18672" y="0"/>
                        <a:pt x="12030"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8" name="Google Shape;4975;p49"/>
                <p:cNvSpPr/>
                <p:nvPr/>
              </p:nvSpPr>
              <p:spPr>
                <a:xfrm>
                  <a:off x="7216019" y="1932615"/>
                  <a:ext cx="72790" cy="202582"/>
                </a:xfrm>
                <a:custGeom>
                  <a:avLst/>
                  <a:ahLst/>
                  <a:rect l="l" t="t" r="r" b="b"/>
                  <a:pathLst>
                    <a:path w="3949" h="10989" extrusionOk="0">
                      <a:moveTo>
                        <a:pt x="3680" y="0"/>
                      </a:moveTo>
                      <a:cubicBezTo>
                        <a:pt x="3639" y="0"/>
                        <a:pt x="3597" y="10"/>
                        <a:pt x="3561" y="32"/>
                      </a:cubicBezTo>
                      <a:cubicBezTo>
                        <a:pt x="2625" y="535"/>
                        <a:pt x="1917" y="1288"/>
                        <a:pt x="1324" y="2155"/>
                      </a:cubicBezTo>
                      <a:cubicBezTo>
                        <a:pt x="753" y="3000"/>
                        <a:pt x="343" y="4004"/>
                        <a:pt x="137" y="5054"/>
                      </a:cubicBezTo>
                      <a:cubicBezTo>
                        <a:pt x="114" y="5305"/>
                        <a:pt x="23" y="5556"/>
                        <a:pt x="23" y="5830"/>
                      </a:cubicBezTo>
                      <a:cubicBezTo>
                        <a:pt x="23" y="6104"/>
                        <a:pt x="0" y="6378"/>
                        <a:pt x="0" y="6629"/>
                      </a:cubicBezTo>
                      <a:cubicBezTo>
                        <a:pt x="23" y="6903"/>
                        <a:pt x="46" y="7177"/>
                        <a:pt x="91" y="7428"/>
                      </a:cubicBezTo>
                      <a:cubicBezTo>
                        <a:pt x="114" y="7565"/>
                        <a:pt x="114" y="7702"/>
                        <a:pt x="137" y="7839"/>
                      </a:cubicBezTo>
                      <a:lnTo>
                        <a:pt x="251" y="8227"/>
                      </a:lnTo>
                      <a:cubicBezTo>
                        <a:pt x="502" y="9254"/>
                        <a:pt x="1073" y="10167"/>
                        <a:pt x="1781" y="10920"/>
                      </a:cubicBezTo>
                      <a:cubicBezTo>
                        <a:pt x="1826" y="10966"/>
                        <a:pt x="1895" y="10989"/>
                        <a:pt x="1986" y="10989"/>
                      </a:cubicBezTo>
                      <a:cubicBezTo>
                        <a:pt x="2123" y="10989"/>
                        <a:pt x="2237" y="10852"/>
                        <a:pt x="2214" y="10715"/>
                      </a:cubicBezTo>
                      <a:lnTo>
                        <a:pt x="2214" y="10692"/>
                      </a:lnTo>
                      <a:cubicBezTo>
                        <a:pt x="2146" y="9688"/>
                        <a:pt x="1986" y="8820"/>
                        <a:pt x="2009" y="7953"/>
                      </a:cubicBezTo>
                      <a:cubicBezTo>
                        <a:pt x="1986" y="7519"/>
                        <a:pt x="2054" y="7108"/>
                        <a:pt x="2054" y="6697"/>
                      </a:cubicBezTo>
                      <a:cubicBezTo>
                        <a:pt x="2123" y="6264"/>
                        <a:pt x="2146" y="5853"/>
                        <a:pt x="2260" y="5442"/>
                      </a:cubicBezTo>
                      <a:cubicBezTo>
                        <a:pt x="2420" y="4620"/>
                        <a:pt x="2648" y="3799"/>
                        <a:pt x="2922" y="2954"/>
                      </a:cubicBezTo>
                      <a:cubicBezTo>
                        <a:pt x="3219" y="2132"/>
                        <a:pt x="3561" y="1265"/>
                        <a:pt x="3903" y="375"/>
                      </a:cubicBezTo>
                      <a:lnTo>
                        <a:pt x="3926" y="352"/>
                      </a:lnTo>
                      <a:cubicBezTo>
                        <a:pt x="3949" y="283"/>
                        <a:pt x="3949" y="192"/>
                        <a:pt x="3903" y="124"/>
                      </a:cubicBezTo>
                      <a:cubicBezTo>
                        <a:pt x="3857" y="46"/>
                        <a:pt x="3768" y="0"/>
                        <a:pt x="3680"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09" name="Google Shape;4976;p49"/>
                <p:cNvSpPr/>
                <p:nvPr/>
              </p:nvSpPr>
              <p:spPr>
                <a:xfrm>
                  <a:off x="7563545" y="1948707"/>
                  <a:ext cx="127092" cy="70772"/>
                </a:xfrm>
                <a:custGeom>
                  <a:avLst/>
                  <a:ahLst/>
                  <a:rect l="l" t="t" r="r" b="b"/>
                  <a:pathLst>
                    <a:path w="6895" h="3839" extrusionOk="0">
                      <a:moveTo>
                        <a:pt x="5421" y="1"/>
                      </a:moveTo>
                      <a:cubicBezTo>
                        <a:pt x="2455" y="1"/>
                        <a:pt x="119" y="2165"/>
                        <a:pt x="1" y="2264"/>
                      </a:cubicBezTo>
                      <a:lnTo>
                        <a:pt x="1028" y="3839"/>
                      </a:lnTo>
                      <a:cubicBezTo>
                        <a:pt x="1068" y="3819"/>
                        <a:pt x="3038" y="1989"/>
                        <a:pt x="5425" y="1989"/>
                      </a:cubicBezTo>
                      <a:cubicBezTo>
                        <a:pt x="5785" y="1989"/>
                        <a:pt x="6155" y="2031"/>
                        <a:pt x="6529" y="2127"/>
                      </a:cubicBezTo>
                      <a:lnTo>
                        <a:pt x="6894" y="187"/>
                      </a:lnTo>
                      <a:cubicBezTo>
                        <a:pt x="6391" y="57"/>
                        <a:pt x="5898" y="1"/>
                        <a:pt x="5421"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0" name="Google Shape;4977;p49"/>
                <p:cNvSpPr/>
                <p:nvPr/>
              </p:nvSpPr>
              <p:spPr>
                <a:xfrm>
                  <a:off x="7249255" y="1257384"/>
                  <a:ext cx="501935" cy="251306"/>
                </a:xfrm>
                <a:custGeom>
                  <a:avLst/>
                  <a:ahLst/>
                  <a:rect l="l" t="t" r="r" b="b"/>
                  <a:pathLst>
                    <a:path w="27231" h="13632" extrusionOk="0">
                      <a:moveTo>
                        <a:pt x="20116" y="0"/>
                      </a:moveTo>
                      <a:cubicBezTo>
                        <a:pt x="16003" y="0"/>
                        <a:pt x="11904" y="1181"/>
                        <a:pt x="8423" y="3383"/>
                      </a:cubicBezTo>
                      <a:cubicBezTo>
                        <a:pt x="4657" y="5780"/>
                        <a:pt x="1667" y="9386"/>
                        <a:pt x="0" y="13540"/>
                      </a:cubicBezTo>
                      <a:lnTo>
                        <a:pt x="229" y="13632"/>
                      </a:lnTo>
                      <a:cubicBezTo>
                        <a:pt x="1872" y="9523"/>
                        <a:pt x="4839" y="5962"/>
                        <a:pt x="8560" y="3589"/>
                      </a:cubicBezTo>
                      <a:cubicBezTo>
                        <a:pt x="11974" y="1410"/>
                        <a:pt x="16041" y="251"/>
                        <a:pt x="20092" y="251"/>
                      </a:cubicBezTo>
                      <a:cubicBezTo>
                        <a:pt x="20455" y="251"/>
                        <a:pt x="20819" y="260"/>
                        <a:pt x="21182" y="279"/>
                      </a:cubicBezTo>
                      <a:cubicBezTo>
                        <a:pt x="23373" y="393"/>
                        <a:pt x="24880" y="918"/>
                        <a:pt x="25907" y="1900"/>
                      </a:cubicBezTo>
                      <a:cubicBezTo>
                        <a:pt x="26569" y="2561"/>
                        <a:pt x="26980" y="3566"/>
                        <a:pt x="26934" y="4524"/>
                      </a:cubicBezTo>
                      <a:cubicBezTo>
                        <a:pt x="26911" y="5255"/>
                        <a:pt x="26637" y="5894"/>
                        <a:pt x="26135" y="6328"/>
                      </a:cubicBezTo>
                      <a:lnTo>
                        <a:pt x="26295" y="6510"/>
                      </a:lnTo>
                      <a:cubicBezTo>
                        <a:pt x="26843" y="6031"/>
                        <a:pt x="27162" y="5346"/>
                        <a:pt x="27185" y="4524"/>
                      </a:cubicBezTo>
                      <a:cubicBezTo>
                        <a:pt x="27231" y="3497"/>
                        <a:pt x="26797" y="2425"/>
                        <a:pt x="26067" y="1717"/>
                      </a:cubicBezTo>
                      <a:cubicBezTo>
                        <a:pt x="25017" y="690"/>
                        <a:pt x="23465" y="165"/>
                        <a:pt x="21205" y="28"/>
                      </a:cubicBezTo>
                      <a:cubicBezTo>
                        <a:pt x="20842" y="9"/>
                        <a:pt x="20479" y="0"/>
                        <a:pt x="20116" y="0"/>
                      </a:cubicBezTo>
                      <a:close/>
                    </a:path>
                  </a:pathLst>
                </a:custGeom>
                <a:solidFill>
                  <a:srgbClr val="C16B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1" name="Google Shape;4978;p49"/>
                <p:cNvSpPr/>
                <p:nvPr/>
              </p:nvSpPr>
              <p:spPr>
                <a:xfrm>
                  <a:off x="7208443" y="4087047"/>
                  <a:ext cx="116973" cy="97650"/>
                </a:xfrm>
                <a:custGeom>
                  <a:avLst/>
                  <a:ahLst/>
                  <a:rect l="l" t="t" r="r" b="b"/>
                  <a:pathLst>
                    <a:path w="6346" h="5297" extrusionOk="0">
                      <a:moveTo>
                        <a:pt x="5524" y="1"/>
                      </a:moveTo>
                      <a:cubicBezTo>
                        <a:pt x="0" y="1097"/>
                        <a:pt x="959" y="4566"/>
                        <a:pt x="959" y="4566"/>
                      </a:cubicBezTo>
                      <a:cubicBezTo>
                        <a:pt x="2580" y="4908"/>
                        <a:pt x="3401" y="5137"/>
                        <a:pt x="5319" y="5296"/>
                      </a:cubicBezTo>
                      <a:cubicBezTo>
                        <a:pt x="6140" y="3607"/>
                        <a:pt x="6346" y="1804"/>
                        <a:pt x="552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2" name="Google Shape;4979;p49"/>
                <p:cNvSpPr/>
                <p:nvPr/>
              </p:nvSpPr>
              <p:spPr>
                <a:xfrm>
                  <a:off x="7304795" y="3992039"/>
                  <a:ext cx="299067" cy="195522"/>
                </a:xfrm>
                <a:custGeom>
                  <a:avLst/>
                  <a:ahLst/>
                  <a:rect l="l" t="t" r="r" b="b"/>
                  <a:pathLst>
                    <a:path w="16225" h="10606" extrusionOk="0">
                      <a:moveTo>
                        <a:pt x="5871" y="0"/>
                      </a:moveTo>
                      <a:cubicBezTo>
                        <a:pt x="1632" y="0"/>
                        <a:pt x="2100" y="4744"/>
                        <a:pt x="2100" y="4744"/>
                      </a:cubicBezTo>
                      <a:cubicBezTo>
                        <a:pt x="1552" y="4767"/>
                        <a:pt x="1530" y="4790"/>
                        <a:pt x="229" y="5041"/>
                      </a:cubicBezTo>
                      <a:cubicBezTo>
                        <a:pt x="1050" y="6844"/>
                        <a:pt x="822" y="8647"/>
                        <a:pt x="0" y="10336"/>
                      </a:cubicBezTo>
                      <a:cubicBezTo>
                        <a:pt x="2429" y="10534"/>
                        <a:pt x="4760" y="10605"/>
                        <a:pt x="6858" y="10605"/>
                      </a:cubicBezTo>
                      <a:cubicBezTo>
                        <a:pt x="12273" y="10605"/>
                        <a:pt x="16138" y="10131"/>
                        <a:pt x="16138" y="10131"/>
                      </a:cubicBezTo>
                      <a:lnTo>
                        <a:pt x="16206" y="4425"/>
                      </a:lnTo>
                      <a:cubicBezTo>
                        <a:pt x="16225" y="2611"/>
                        <a:pt x="14744" y="1268"/>
                        <a:pt x="13097" y="1268"/>
                      </a:cubicBezTo>
                      <a:cubicBezTo>
                        <a:pt x="12691" y="1268"/>
                        <a:pt x="12275" y="1350"/>
                        <a:pt x="11869" y="1526"/>
                      </a:cubicBezTo>
                      <a:cubicBezTo>
                        <a:pt x="10547" y="2109"/>
                        <a:pt x="10127" y="2824"/>
                        <a:pt x="9939" y="3368"/>
                      </a:cubicBezTo>
                      <a:lnTo>
                        <a:pt x="9939" y="3368"/>
                      </a:lnTo>
                      <a:cubicBezTo>
                        <a:pt x="9939" y="3364"/>
                        <a:pt x="9937" y="3361"/>
                        <a:pt x="9936" y="3361"/>
                      </a:cubicBezTo>
                      <a:cubicBezTo>
                        <a:pt x="9935" y="3361"/>
                        <a:pt x="9933" y="3363"/>
                        <a:pt x="9932" y="3366"/>
                      </a:cubicBezTo>
                      <a:lnTo>
                        <a:pt x="9932" y="3366"/>
                      </a:lnTo>
                      <a:cubicBezTo>
                        <a:pt x="10020" y="2284"/>
                        <a:pt x="8810" y="223"/>
                        <a:pt x="6346" y="19"/>
                      </a:cubicBezTo>
                      <a:cubicBezTo>
                        <a:pt x="6181" y="7"/>
                        <a:pt x="6023" y="0"/>
                        <a:pt x="5871"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3" name="Google Shape;4980;p49"/>
                <p:cNvSpPr/>
                <p:nvPr/>
              </p:nvSpPr>
              <p:spPr>
                <a:xfrm>
                  <a:off x="7506327" y="4082844"/>
                  <a:ext cx="53878" cy="53886"/>
                </a:xfrm>
                <a:custGeom>
                  <a:avLst/>
                  <a:ahLst/>
                  <a:rect l="l" t="t" r="r" b="b"/>
                  <a:pathLst>
                    <a:path w="2923" h="2923" extrusionOk="0">
                      <a:moveTo>
                        <a:pt x="1461" y="1"/>
                      </a:moveTo>
                      <a:cubicBezTo>
                        <a:pt x="663" y="1"/>
                        <a:pt x="1" y="640"/>
                        <a:pt x="1" y="1439"/>
                      </a:cubicBezTo>
                      <a:cubicBezTo>
                        <a:pt x="1" y="2260"/>
                        <a:pt x="640" y="2922"/>
                        <a:pt x="1461" y="2922"/>
                      </a:cubicBezTo>
                      <a:cubicBezTo>
                        <a:pt x="2260" y="2922"/>
                        <a:pt x="2922" y="2283"/>
                        <a:pt x="2922" y="1461"/>
                      </a:cubicBezTo>
                      <a:cubicBezTo>
                        <a:pt x="2922" y="663"/>
                        <a:pt x="2283" y="1"/>
                        <a:pt x="146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4" name="Google Shape;4981;p49"/>
                <p:cNvSpPr/>
                <p:nvPr/>
              </p:nvSpPr>
              <p:spPr>
                <a:xfrm>
                  <a:off x="7339708" y="4076116"/>
                  <a:ext cx="103941" cy="16850"/>
                </a:xfrm>
                <a:custGeom>
                  <a:avLst/>
                  <a:ahLst/>
                  <a:rect l="l" t="t" r="r" b="b"/>
                  <a:pathLst>
                    <a:path w="5639" h="914" extrusionOk="0">
                      <a:moveTo>
                        <a:pt x="320" y="0"/>
                      </a:moveTo>
                      <a:cubicBezTo>
                        <a:pt x="161" y="0"/>
                        <a:pt x="24" y="115"/>
                        <a:pt x="1" y="274"/>
                      </a:cubicBezTo>
                      <a:cubicBezTo>
                        <a:pt x="1" y="434"/>
                        <a:pt x="115" y="571"/>
                        <a:pt x="275" y="594"/>
                      </a:cubicBezTo>
                      <a:lnTo>
                        <a:pt x="5319" y="913"/>
                      </a:lnTo>
                      <a:lnTo>
                        <a:pt x="5342" y="913"/>
                      </a:lnTo>
                      <a:cubicBezTo>
                        <a:pt x="5502" y="913"/>
                        <a:pt x="5616" y="799"/>
                        <a:pt x="5639" y="662"/>
                      </a:cubicBezTo>
                      <a:cubicBezTo>
                        <a:pt x="5639" y="503"/>
                        <a:pt x="5524" y="366"/>
                        <a:pt x="5365" y="343"/>
                      </a:cubicBezTo>
                      <a:lnTo>
                        <a:pt x="320"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5" name="Google Shape;4982;p49"/>
                <p:cNvSpPr/>
                <p:nvPr/>
              </p:nvSpPr>
              <p:spPr>
                <a:xfrm>
                  <a:off x="7298472" y="3983172"/>
                  <a:ext cx="152326" cy="90018"/>
                </a:xfrm>
                <a:custGeom>
                  <a:avLst/>
                  <a:ahLst/>
                  <a:rect l="l" t="t" r="r" b="b"/>
                  <a:pathLst>
                    <a:path w="8264" h="4883" extrusionOk="0">
                      <a:moveTo>
                        <a:pt x="2649" y="592"/>
                      </a:moveTo>
                      <a:cubicBezTo>
                        <a:pt x="2694" y="592"/>
                        <a:pt x="2763" y="592"/>
                        <a:pt x="2808" y="614"/>
                      </a:cubicBezTo>
                      <a:cubicBezTo>
                        <a:pt x="2923" y="706"/>
                        <a:pt x="3014" y="843"/>
                        <a:pt x="3082" y="980"/>
                      </a:cubicBezTo>
                      <a:cubicBezTo>
                        <a:pt x="3402" y="1505"/>
                        <a:pt x="3539" y="2075"/>
                        <a:pt x="3676" y="2691"/>
                      </a:cubicBezTo>
                      <a:cubicBezTo>
                        <a:pt x="3721" y="2897"/>
                        <a:pt x="3767" y="3102"/>
                        <a:pt x="3836" y="3308"/>
                      </a:cubicBezTo>
                      <a:cubicBezTo>
                        <a:pt x="3790" y="3285"/>
                        <a:pt x="3767" y="3239"/>
                        <a:pt x="3721" y="3216"/>
                      </a:cubicBezTo>
                      <a:cubicBezTo>
                        <a:pt x="3242" y="2577"/>
                        <a:pt x="2854" y="1847"/>
                        <a:pt x="2603" y="1071"/>
                      </a:cubicBezTo>
                      <a:cubicBezTo>
                        <a:pt x="2512" y="843"/>
                        <a:pt x="2512" y="660"/>
                        <a:pt x="2580" y="592"/>
                      </a:cubicBezTo>
                      <a:close/>
                      <a:moveTo>
                        <a:pt x="914" y="1961"/>
                      </a:moveTo>
                      <a:cubicBezTo>
                        <a:pt x="1097" y="1961"/>
                        <a:pt x="1302" y="2075"/>
                        <a:pt x="1507" y="2189"/>
                      </a:cubicBezTo>
                      <a:cubicBezTo>
                        <a:pt x="2146" y="2600"/>
                        <a:pt x="2763" y="3057"/>
                        <a:pt x="3311" y="3604"/>
                      </a:cubicBezTo>
                      <a:cubicBezTo>
                        <a:pt x="3333" y="3650"/>
                        <a:pt x="3379" y="3696"/>
                        <a:pt x="3402" y="3741"/>
                      </a:cubicBezTo>
                      <a:cubicBezTo>
                        <a:pt x="2557" y="3559"/>
                        <a:pt x="1644" y="3148"/>
                        <a:pt x="891" y="2532"/>
                      </a:cubicBezTo>
                      <a:cubicBezTo>
                        <a:pt x="640" y="2326"/>
                        <a:pt x="617" y="2212"/>
                        <a:pt x="617" y="2144"/>
                      </a:cubicBezTo>
                      <a:cubicBezTo>
                        <a:pt x="617" y="2052"/>
                        <a:pt x="777" y="1961"/>
                        <a:pt x="914" y="1961"/>
                      </a:cubicBezTo>
                      <a:close/>
                      <a:moveTo>
                        <a:pt x="2657" y="1"/>
                      </a:moveTo>
                      <a:cubicBezTo>
                        <a:pt x="2498" y="1"/>
                        <a:pt x="2344" y="52"/>
                        <a:pt x="2215" y="158"/>
                      </a:cubicBezTo>
                      <a:cubicBezTo>
                        <a:pt x="2032" y="295"/>
                        <a:pt x="1827" y="614"/>
                        <a:pt x="2032" y="1253"/>
                      </a:cubicBezTo>
                      <a:cubicBezTo>
                        <a:pt x="2124" y="1527"/>
                        <a:pt x="2238" y="1801"/>
                        <a:pt x="2375" y="2075"/>
                      </a:cubicBezTo>
                      <a:cubicBezTo>
                        <a:pt x="2192" y="1938"/>
                        <a:pt x="1987" y="1824"/>
                        <a:pt x="1804" y="1710"/>
                      </a:cubicBezTo>
                      <a:cubicBezTo>
                        <a:pt x="1553" y="1550"/>
                        <a:pt x="1256" y="1390"/>
                        <a:pt x="914" y="1390"/>
                      </a:cubicBezTo>
                      <a:cubicBezTo>
                        <a:pt x="526" y="1390"/>
                        <a:pt x="92" y="1642"/>
                        <a:pt x="47" y="2075"/>
                      </a:cubicBezTo>
                      <a:cubicBezTo>
                        <a:pt x="1" y="2532"/>
                        <a:pt x="389" y="2874"/>
                        <a:pt x="526" y="2965"/>
                      </a:cubicBezTo>
                      <a:cubicBezTo>
                        <a:pt x="1005" y="3376"/>
                        <a:pt x="1644" y="3764"/>
                        <a:pt x="2375" y="4038"/>
                      </a:cubicBezTo>
                      <a:cubicBezTo>
                        <a:pt x="2352" y="4198"/>
                        <a:pt x="2466" y="4335"/>
                        <a:pt x="2626" y="4358"/>
                      </a:cubicBezTo>
                      <a:lnTo>
                        <a:pt x="4155" y="4495"/>
                      </a:lnTo>
                      <a:cubicBezTo>
                        <a:pt x="4201" y="4517"/>
                        <a:pt x="4246" y="4540"/>
                        <a:pt x="4292" y="4540"/>
                      </a:cubicBezTo>
                      <a:cubicBezTo>
                        <a:pt x="4338" y="4540"/>
                        <a:pt x="4361" y="4540"/>
                        <a:pt x="4406" y="4517"/>
                      </a:cubicBezTo>
                      <a:lnTo>
                        <a:pt x="7921" y="4860"/>
                      </a:lnTo>
                      <a:cubicBezTo>
                        <a:pt x="7921" y="4860"/>
                        <a:pt x="7944" y="4883"/>
                        <a:pt x="7944" y="4883"/>
                      </a:cubicBezTo>
                      <a:cubicBezTo>
                        <a:pt x="8104" y="4883"/>
                        <a:pt x="8218" y="4769"/>
                        <a:pt x="8241" y="4609"/>
                      </a:cubicBezTo>
                      <a:cubicBezTo>
                        <a:pt x="8264" y="4449"/>
                        <a:pt x="8127" y="4312"/>
                        <a:pt x="7990" y="4289"/>
                      </a:cubicBezTo>
                      <a:lnTo>
                        <a:pt x="4680" y="3970"/>
                      </a:lnTo>
                      <a:cubicBezTo>
                        <a:pt x="4475" y="3536"/>
                        <a:pt x="4361" y="3057"/>
                        <a:pt x="4246" y="2577"/>
                      </a:cubicBezTo>
                      <a:cubicBezTo>
                        <a:pt x="4109" y="1938"/>
                        <a:pt x="3950" y="1299"/>
                        <a:pt x="3584" y="683"/>
                      </a:cubicBezTo>
                      <a:cubicBezTo>
                        <a:pt x="3470" y="477"/>
                        <a:pt x="3311" y="272"/>
                        <a:pt x="3105" y="135"/>
                      </a:cubicBezTo>
                      <a:cubicBezTo>
                        <a:pt x="2961" y="46"/>
                        <a:pt x="2806" y="1"/>
                        <a:pt x="265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6" name="Google Shape;4983;p49"/>
                <p:cNvSpPr/>
                <p:nvPr/>
              </p:nvSpPr>
              <p:spPr>
                <a:xfrm>
                  <a:off x="7982610" y="4087047"/>
                  <a:ext cx="117415" cy="97650"/>
                </a:xfrm>
                <a:custGeom>
                  <a:avLst/>
                  <a:ahLst/>
                  <a:rect l="l" t="t" r="r" b="b"/>
                  <a:pathLst>
                    <a:path w="6370" h="5297" extrusionOk="0">
                      <a:moveTo>
                        <a:pt x="823" y="1"/>
                      </a:moveTo>
                      <a:lnTo>
                        <a:pt x="823" y="1"/>
                      </a:lnTo>
                      <a:cubicBezTo>
                        <a:pt x="1" y="1804"/>
                        <a:pt x="229" y="3607"/>
                        <a:pt x="1051" y="5296"/>
                      </a:cubicBezTo>
                      <a:cubicBezTo>
                        <a:pt x="2945" y="5137"/>
                        <a:pt x="3790" y="4908"/>
                        <a:pt x="5388" y="4566"/>
                      </a:cubicBezTo>
                      <a:cubicBezTo>
                        <a:pt x="5388" y="4566"/>
                        <a:pt x="6369" y="1097"/>
                        <a:pt x="82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7" name="Google Shape;4984;p49"/>
                <p:cNvSpPr/>
                <p:nvPr/>
              </p:nvSpPr>
              <p:spPr>
                <a:xfrm>
                  <a:off x="7704247" y="3992039"/>
                  <a:ext cx="298994" cy="195522"/>
                </a:xfrm>
                <a:custGeom>
                  <a:avLst/>
                  <a:ahLst/>
                  <a:rect l="l" t="t" r="r" b="b"/>
                  <a:pathLst>
                    <a:path w="16221" h="10606" extrusionOk="0">
                      <a:moveTo>
                        <a:pt x="10372" y="0"/>
                      </a:moveTo>
                      <a:cubicBezTo>
                        <a:pt x="10220" y="0"/>
                        <a:pt x="10062" y="7"/>
                        <a:pt x="9898" y="19"/>
                      </a:cubicBezTo>
                      <a:cubicBezTo>
                        <a:pt x="7410" y="225"/>
                        <a:pt x="6200" y="2325"/>
                        <a:pt x="6314" y="3397"/>
                      </a:cubicBezTo>
                      <a:cubicBezTo>
                        <a:pt x="6312" y="3392"/>
                        <a:pt x="6311" y="3388"/>
                        <a:pt x="6309" y="3384"/>
                      </a:cubicBezTo>
                      <a:lnTo>
                        <a:pt x="6309" y="3384"/>
                      </a:lnTo>
                      <a:cubicBezTo>
                        <a:pt x="6102" y="2838"/>
                        <a:pt x="5710" y="2114"/>
                        <a:pt x="4374" y="1526"/>
                      </a:cubicBezTo>
                      <a:cubicBezTo>
                        <a:pt x="3964" y="1350"/>
                        <a:pt x="3544" y="1268"/>
                        <a:pt x="3136" y="1268"/>
                      </a:cubicBezTo>
                      <a:cubicBezTo>
                        <a:pt x="1478" y="1268"/>
                        <a:pt x="1" y="2611"/>
                        <a:pt x="37" y="4425"/>
                      </a:cubicBezTo>
                      <a:lnTo>
                        <a:pt x="106" y="10131"/>
                      </a:lnTo>
                      <a:cubicBezTo>
                        <a:pt x="106" y="10131"/>
                        <a:pt x="3971" y="10605"/>
                        <a:pt x="9377" y="10605"/>
                      </a:cubicBezTo>
                      <a:cubicBezTo>
                        <a:pt x="11472" y="10605"/>
                        <a:pt x="13798" y="10534"/>
                        <a:pt x="16220" y="10336"/>
                      </a:cubicBezTo>
                      <a:cubicBezTo>
                        <a:pt x="15399" y="8647"/>
                        <a:pt x="15193" y="6844"/>
                        <a:pt x="16015" y="5041"/>
                      </a:cubicBezTo>
                      <a:cubicBezTo>
                        <a:pt x="14714" y="4790"/>
                        <a:pt x="14668" y="4767"/>
                        <a:pt x="14120" y="4744"/>
                      </a:cubicBezTo>
                      <a:cubicBezTo>
                        <a:pt x="14120" y="4744"/>
                        <a:pt x="14610" y="0"/>
                        <a:pt x="10372"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8" name="Google Shape;4985;p49"/>
                <p:cNvSpPr/>
                <p:nvPr/>
              </p:nvSpPr>
              <p:spPr>
                <a:xfrm>
                  <a:off x="7740266" y="4082844"/>
                  <a:ext cx="53878" cy="53886"/>
                </a:xfrm>
                <a:custGeom>
                  <a:avLst/>
                  <a:ahLst/>
                  <a:rect l="l" t="t" r="r" b="b"/>
                  <a:pathLst>
                    <a:path w="2923" h="2923" extrusionOk="0">
                      <a:moveTo>
                        <a:pt x="1484" y="1"/>
                      </a:moveTo>
                      <a:cubicBezTo>
                        <a:pt x="662" y="1"/>
                        <a:pt x="0" y="640"/>
                        <a:pt x="0" y="1439"/>
                      </a:cubicBezTo>
                      <a:cubicBezTo>
                        <a:pt x="0" y="2260"/>
                        <a:pt x="640" y="2922"/>
                        <a:pt x="1461" y="2922"/>
                      </a:cubicBezTo>
                      <a:cubicBezTo>
                        <a:pt x="2260" y="2922"/>
                        <a:pt x="2922" y="2283"/>
                        <a:pt x="2922" y="1461"/>
                      </a:cubicBezTo>
                      <a:cubicBezTo>
                        <a:pt x="2922" y="663"/>
                        <a:pt x="2283" y="1"/>
                        <a:pt x="148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19" name="Google Shape;4986;p49"/>
                <p:cNvSpPr/>
                <p:nvPr/>
              </p:nvSpPr>
              <p:spPr>
                <a:xfrm>
                  <a:off x="7864378" y="4076116"/>
                  <a:ext cx="104365" cy="16850"/>
                </a:xfrm>
                <a:custGeom>
                  <a:avLst/>
                  <a:ahLst/>
                  <a:rect l="l" t="t" r="r" b="b"/>
                  <a:pathLst>
                    <a:path w="5662" h="914" extrusionOk="0">
                      <a:moveTo>
                        <a:pt x="5342" y="0"/>
                      </a:moveTo>
                      <a:lnTo>
                        <a:pt x="298" y="343"/>
                      </a:lnTo>
                      <a:cubicBezTo>
                        <a:pt x="138" y="366"/>
                        <a:pt x="1" y="503"/>
                        <a:pt x="24" y="662"/>
                      </a:cubicBezTo>
                      <a:cubicBezTo>
                        <a:pt x="24" y="799"/>
                        <a:pt x="161" y="913"/>
                        <a:pt x="320" y="913"/>
                      </a:cubicBezTo>
                      <a:lnTo>
                        <a:pt x="5388" y="594"/>
                      </a:lnTo>
                      <a:cubicBezTo>
                        <a:pt x="5547" y="571"/>
                        <a:pt x="5662" y="434"/>
                        <a:pt x="5639" y="274"/>
                      </a:cubicBezTo>
                      <a:cubicBezTo>
                        <a:pt x="5639" y="115"/>
                        <a:pt x="5502" y="0"/>
                        <a:pt x="534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0" name="Google Shape;4987;p49"/>
                <p:cNvSpPr/>
                <p:nvPr/>
              </p:nvSpPr>
              <p:spPr>
                <a:xfrm>
                  <a:off x="7857650" y="3983172"/>
                  <a:ext cx="152326" cy="89649"/>
                </a:xfrm>
                <a:custGeom>
                  <a:avLst/>
                  <a:ahLst/>
                  <a:rect l="l" t="t" r="r" b="b"/>
                  <a:pathLst>
                    <a:path w="8264" h="4863" extrusionOk="0">
                      <a:moveTo>
                        <a:pt x="5684" y="592"/>
                      </a:moveTo>
                      <a:cubicBezTo>
                        <a:pt x="5753" y="660"/>
                        <a:pt x="5730" y="843"/>
                        <a:pt x="5661" y="1071"/>
                      </a:cubicBezTo>
                      <a:cubicBezTo>
                        <a:pt x="5410" y="1847"/>
                        <a:pt x="5022" y="2577"/>
                        <a:pt x="4520" y="3216"/>
                      </a:cubicBezTo>
                      <a:cubicBezTo>
                        <a:pt x="4497" y="3239"/>
                        <a:pt x="4452" y="3285"/>
                        <a:pt x="4429" y="3308"/>
                      </a:cubicBezTo>
                      <a:cubicBezTo>
                        <a:pt x="4474" y="3102"/>
                        <a:pt x="4520" y="2897"/>
                        <a:pt x="4566" y="2691"/>
                      </a:cubicBezTo>
                      <a:cubicBezTo>
                        <a:pt x="4703" y="2075"/>
                        <a:pt x="4840" y="1505"/>
                        <a:pt x="5159" y="980"/>
                      </a:cubicBezTo>
                      <a:cubicBezTo>
                        <a:pt x="5251" y="843"/>
                        <a:pt x="5342" y="706"/>
                        <a:pt x="5456" y="614"/>
                      </a:cubicBezTo>
                      <a:cubicBezTo>
                        <a:pt x="5502" y="592"/>
                        <a:pt x="5547" y="592"/>
                        <a:pt x="5593" y="592"/>
                      </a:cubicBezTo>
                      <a:close/>
                      <a:moveTo>
                        <a:pt x="7350" y="1961"/>
                      </a:moveTo>
                      <a:cubicBezTo>
                        <a:pt x="7487" y="1961"/>
                        <a:pt x="7624" y="2052"/>
                        <a:pt x="7647" y="2144"/>
                      </a:cubicBezTo>
                      <a:cubicBezTo>
                        <a:pt x="7647" y="2212"/>
                        <a:pt x="7602" y="2326"/>
                        <a:pt x="7373" y="2532"/>
                      </a:cubicBezTo>
                      <a:cubicBezTo>
                        <a:pt x="6620" y="3125"/>
                        <a:pt x="5707" y="3559"/>
                        <a:pt x="4840" y="3741"/>
                      </a:cubicBezTo>
                      <a:cubicBezTo>
                        <a:pt x="4885" y="3696"/>
                        <a:pt x="4908" y="3650"/>
                        <a:pt x="4954" y="3604"/>
                      </a:cubicBezTo>
                      <a:cubicBezTo>
                        <a:pt x="5502" y="3057"/>
                        <a:pt x="6095" y="2600"/>
                        <a:pt x="6757" y="2189"/>
                      </a:cubicBezTo>
                      <a:cubicBezTo>
                        <a:pt x="6940" y="2075"/>
                        <a:pt x="7145" y="1961"/>
                        <a:pt x="7350" y="1961"/>
                      </a:cubicBezTo>
                      <a:close/>
                      <a:moveTo>
                        <a:pt x="5593" y="1"/>
                      </a:moveTo>
                      <a:cubicBezTo>
                        <a:pt x="5441" y="1"/>
                        <a:pt x="5280" y="46"/>
                        <a:pt x="5136" y="135"/>
                      </a:cubicBezTo>
                      <a:cubicBezTo>
                        <a:pt x="4931" y="272"/>
                        <a:pt x="4794" y="477"/>
                        <a:pt x="4680" y="683"/>
                      </a:cubicBezTo>
                      <a:cubicBezTo>
                        <a:pt x="4292" y="1299"/>
                        <a:pt x="4155" y="1938"/>
                        <a:pt x="4018" y="2577"/>
                      </a:cubicBezTo>
                      <a:cubicBezTo>
                        <a:pt x="3904" y="3057"/>
                        <a:pt x="3790" y="3536"/>
                        <a:pt x="3584" y="3970"/>
                      </a:cubicBezTo>
                      <a:lnTo>
                        <a:pt x="275" y="4289"/>
                      </a:lnTo>
                      <a:cubicBezTo>
                        <a:pt x="115" y="4312"/>
                        <a:pt x="1" y="4449"/>
                        <a:pt x="24" y="4609"/>
                      </a:cubicBezTo>
                      <a:cubicBezTo>
                        <a:pt x="24" y="4755"/>
                        <a:pt x="138" y="4863"/>
                        <a:pt x="262" y="4863"/>
                      </a:cubicBezTo>
                      <a:cubicBezTo>
                        <a:pt x="274" y="4863"/>
                        <a:pt x="286" y="4862"/>
                        <a:pt x="297" y="4860"/>
                      </a:cubicBezTo>
                      <a:lnTo>
                        <a:pt x="320" y="4860"/>
                      </a:lnTo>
                      <a:lnTo>
                        <a:pt x="3858" y="4517"/>
                      </a:lnTo>
                      <a:cubicBezTo>
                        <a:pt x="3881" y="4540"/>
                        <a:pt x="3927" y="4540"/>
                        <a:pt x="3972" y="4540"/>
                      </a:cubicBezTo>
                      <a:cubicBezTo>
                        <a:pt x="4018" y="4540"/>
                        <a:pt x="4064" y="4517"/>
                        <a:pt x="4109" y="4495"/>
                      </a:cubicBezTo>
                      <a:lnTo>
                        <a:pt x="5616" y="4358"/>
                      </a:lnTo>
                      <a:cubicBezTo>
                        <a:pt x="5776" y="4335"/>
                        <a:pt x="5890" y="4198"/>
                        <a:pt x="5890" y="4038"/>
                      </a:cubicBezTo>
                      <a:cubicBezTo>
                        <a:pt x="6597" y="3764"/>
                        <a:pt x="7259" y="3376"/>
                        <a:pt x="7739" y="2965"/>
                      </a:cubicBezTo>
                      <a:cubicBezTo>
                        <a:pt x="7853" y="2874"/>
                        <a:pt x="8263" y="2532"/>
                        <a:pt x="8218" y="2075"/>
                      </a:cubicBezTo>
                      <a:cubicBezTo>
                        <a:pt x="8172" y="1642"/>
                        <a:pt x="7739" y="1390"/>
                        <a:pt x="7350" y="1390"/>
                      </a:cubicBezTo>
                      <a:cubicBezTo>
                        <a:pt x="6985" y="1390"/>
                        <a:pt x="6711" y="1550"/>
                        <a:pt x="6460" y="1710"/>
                      </a:cubicBezTo>
                      <a:cubicBezTo>
                        <a:pt x="6255" y="1824"/>
                        <a:pt x="6072" y="1938"/>
                        <a:pt x="5890" y="2075"/>
                      </a:cubicBezTo>
                      <a:cubicBezTo>
                        <a:pt x="6004" y="1801"/>
                        <a:pt x="6118" y="1527"/>
                        <a:pt x="6209" y="1253"/>
                      </a:cubicBezTo>
                      <a:cubicBezTo>
                        <a:pt x="6415" y="614"/>
                        <a:pt x="6232" y="295"/>
                        <a:pt x="6027" y="158"/>
                      </a:cubicBezTo>
                      <a:cubicBezTo>
                        <a:pt x="5909" y="52"/>
                        <a:pt x="5755" y="1"/>
                        <a:pt x="559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1" name="Google Shape;4988;p49"/>
                <p:cNvSpPr/>
                <p:nvPr/>
              </p:nvSpPr>
              <p:spPr>
                <a:xfrm>
                  <a:off x="7040976" y="2109505"/>
                  <a:ext cx="598724" cy="827695"/>
                </a:xfrm>
                <a:custGeom>
                  <a:avLst/>
                  <a:ahLst/>
                  <a:rect l="l" t="t" r="r" b="b"/>
                  <a:pathLst>
                    <a:path w="32482" h="44898" extrusionOk="0">
                      <a:moveTo>
                        <a:pt x="1370" y="0"/>
                      </a:moveTo>
                      <a:lnTo>
                        <a:pt x="1" y="37297"/>
                      </a:lnTo>
                      <a:lnTo>
                        <a:pt x="31956" y="44897"/>
                      </a:lnTo>
                      <a:cubicBezTo>
                        <a:pt x="31956" y="44897"/>
                        <a:pt x="32436" y="9107"/>
                        <a:pt x="32481" y="9039"/>
                      </a:cubicBezTo>
                      <a:cubicBezTo>
                        <a:pt x="20452" y="3356"/>
                        <a:pt x="1370" y="0"/>
                        <a:pt x="1370"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2" name="Google Shape;4989;p49"/>
                <p:cNvSpPr/>
                <p:nvPr/>
              </p:nvSpPr>
              <p:spPr>
                <a:xfrm>
                  <a:off x="6999740" y="2117082"/>
                  <a:ext cx="639958" cy="830644"/>
                </a:xfrm>
                <a:custGeom>
                  <a:avLst/>
                  <a:ahLst/>
                  <a:rect l="l" t="t" r="r" b="b"/>
                  <a:pathLst>
                    <a:path w="34719" h="45058" extrusionOk="0">
                      <a:moveTo>
                        <a:pt x="1462" y="0"/>
                      </a:moveTo>
                      <a:lnTo>
                        <a:pt x="1" y="37274"/>
                      </a:lnTo>
                      <a:lnTo>
                        <a:pt x="34148" y="45057"/>
                      </a:lnTo>
                      <a:cubicBezTo>
                        <a:pt x="34148" y="45057"/>
                        <a:pt x="34673" y="9267"/>
                        <a:pt x="34718" y="9221"/>
                      </a:cubicBezTo>
                      <a:cubicBezTo>
                        <a:pt x="21868" y="3469"/>
                        <a:pt x="1462" y="0"/>
                        <a:pt x="146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3" name="Google Shape;4990;p49"/>
                <p:cNvSpPr/>
                <p:nvPr/>
              </p:nvSpPr>
              <p:spPr>
                <a:xfrm>
                  <a:off x="6991758" y="2125912"/>
                  <a:ext cx="647091" cy="831492"/>
                </a:xfrm>
                <a:custGeom>
                  <a:avLst/>
                  <a:ahLst/>
                  <a:rect l="l" t="t" r="r" b="b"/>
                  <a:pathLst>
                    <a:path w="35106" h="45104" extrusionOk="0">
                      <a:moveTo>
                        <a:pt x="0" y="0"/>
                      </a:moveTo>
                      <a:lnTo>
                        <a:pt x="388" y="37343"/>
                      </a:lnTo>
                      <a:lnTo>
                        <a:pt x="34535" y="45103"/>
                      </a:lnTo>
                      <a:cubicBezTo>
                        <a:pt x="34535" y="45103"/>
                        <a:pt x="35060" y="9336"/>
                        <a:pt x="35106" y="9267"/>
                      </a:cubicBezTo>
                      <a:cubicBezTo>
                        <a:pt x="23693" y="4269"/>
                        <a:pt x="1" y="0"/>
                        <a:pt x="0"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rPr lang="en"/>
                    <a:t>&lt;</a:t>
                  </a:r>
                </a:p>
              </p:txBody>
            </p:sp>
            <p:sp>
              <p:nvSpPr>
                <p:cNvPr id="1073824" name="Google Shape;4991;p49"/>
                <p:cNvSpPr/>
                <p:nvPr/>
              </p:nvSpPr>
              <p:spPr>
                <a:xfrm>
                  <a:off x="7640965" y="2117082"/>
                  <a:ext cx="603351" cy="820118"/>
                </a:xfrm>
                <a:custGeom>
                  <a:avLst/>
                  <a:ahLst/>
                  <a:rect l="l" t="t" r="r" b="b"/>
                  <a:pathLst>
                    <a:path w="32733" h="44487" extrusionOk="0">
                      <a:moveTo>
                        <a:pt x="31340" y="0"/>
                      </a:moveTo>
                      <a:cubicBezTo>
                        <a:pt x="31340" y="0"/>
                        <a:pt x="12121" y="3104"/>
                        <a:pt x="1" y="8628"/>
                      </a:cubicBezTo>
                      <a:cubicBezTo>
                        <a:pt x="46" y="8696"/>
                        <a:pt x="548" y="44486"/>
                        <a:pt x="548" y="44486"/>
                      </a:cubicBezTo>
                      <a:lnTo>
                        <a:pt x="32732" y="37319"/>
                      </a:lnTo>
                      <a:lnTo>
                        <a:pt x="31340"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5" name="Google Shape;4992;p49"/>
                <p:cNvSpPr/>
                <p:nvPr/>
              </p:nvSpPr>
              <p:spPr>
                <a:xfrm>
                  <a:off x="7640965" y="2125064"/>
                  <a:ext cx="644990" cy="822662"/>
                </a:xfrm>
                <a:custGeom>
                  <a:avLst/>
                  <a:ahLst/>
                  <a:rect l="l" t="t" r="r" b="b"/>
                  <a:pathLst>
                    <a:path w="34992" h="44625" extrusionOk="0">
                      <a:moveTo>
                        <a:pt x="33508" y="1"/>
                      </a:moveTo>
                      <a:cubicBezTo>
                        <a:pt x="33508" y="1"/>
                        <a:pt x="12943" y="3196"/>
                        <a:pt x="1" y="8788"/>
                      </a:cubicBezTo>
                      <a:cubicBezTo>
                        <a:pt x="46" y="8834"/>
                        <a:pt x="571" y="44624"/>
                        <a:pt x="571" y="44624"/>
                      </a:cubicBezTo>
                      <a:lnTo>
                        <a:pt x="34992" y="37297"/>
                      </a:lnTo>
                      <a:lnTo>
                        <a:pt x="33508"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6" name="Google Shape;4993;p49"/>
                <p:cNvSpPr/>
                <p:nvPr/>
              </p:nvSpPr>
              <p:spPr>
                <a:xfrm>
                  <a:off x="7641813" y="2134317"/>
                  <a:ext cx="652142" cy="823491"/>
                </a:xfrm>
                <a:custGeom>
                  <a:avLst/>
                  <a:ahLst/>
                  <a:rect l="l" t="t" r="r" b="b"/>
                  <a:pathLst>
                    <a:path w="35380" h="44670" extrusionOk="0">
                      <a:moveTo>
                        <a:pt x="35380" y="1"/>
                      </a:moveTo>
                      <a:cubicBezTo>
                        <a:pt x="35379" y="1"/>
                        <a:pt x="11504" y="3973"/>
                        <a:pt x="0" y="8811"/>
                      </a:cubicBezTo>
                      <a:cubicBezTo>
                        <a:pt x="46" y="8880"/>
                        <a:pt x="571" y="44670"/>
                        <a:pt x="571" y="44670"/>
                      </a:cubicBezTo>
                      <a:lnTo>
                        <a:pt x="34992" y="37343"/>
                      </a:lnTo>
                      <a:lnTo>
                        <a:pt x="35380"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7" name="Google Shape;4994;p49"/>
                <p:cNvSpPr/>
                <p:nvPr/>
              </p:nvSpPr>
              <p:spPr>
                <a:xfrm>
                  <a:off x="7577849" y="2282009"/>
                  <a:ext cx="130023" cy="737658"/>
                </a:xfrm>
                <a:custGeom>
                  <a:avLst/>
                  <a:ahLst/>
                  <a:rect l="l" t="t" r="r" b="b"/>
                  <a:pathLst>
                    <a:path w="7054" h="40014" extrusionOk="0">
                      <a:moveTo>
                        <a:pt x="1005" y="1"/>
                      </a:moveTo>
                      <a:cubicBezTo>
                        <a:pt x="457" y="1"/>
                        <a:pt x="1" y="457"/>
                        <a:pt x="1" y="1028"/>
                      </a:cubicBezTo>
                      <a:lnTo>
                        <a:pt x="1" y="38986"/>
                      </a:lnTo>
                      <a:cubicBezTo>
                        <a:pt x="1" y="39557"/>
                        <a:pt x="457" y="40013"/>
                        <a:pt x="1005" y="40013"/>
                      </a:cubicBezTo>
                      <a:lnTo>
                        <a:pt x="6027" y="40013"/>
                      </a:lnTo>
                      <a:cubicBezTo>
                        <a:pt x="6597" y="40013"/>
                        <a:pt x="7054" y="39557"/>
                        <a:pt x="7054" y="38986"/>
                      </a:cubicBezTo>
                      <a:lnTo>
                        <a:pt x="7054" y="1028"/>
                      </a:lnTo>
                      <a:cubicBezTo>
                        <a:pt x="7054" y="457"/>
                        <a:pt x="6597" y="1"/>
                        <a:pt x="602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8" name="Google Shape;4995;p49"/>
                <p:cNvSpPr/>
                <p:nvPr/>
              </p:nvSpPr>
              <p:spPr>
                <a:xfrm>
                  <a:off x="8149230" y="2295742"/>
                  <a:ext cx="152326" cy="147019"/>
                </a:xfrm>
                <a:custGeom>
                  <a:avLst/>
                  <a:ahLst/>
                  <a:rect l="l" t="t" r="r" b="b"/>
                  <a:pathLst>
                    <a:path w="8264" h="7975" extrusionOk="0">
                      <a:moveTo>
                        <a:pt x="4593" y="0"/>
                      </a:moveTo>
                      <a:cubicBezTo>
                        <a:pt x="4406" y="0"/>
                        <a:pt x="4218" y="82"/>
                        <a:pt x="4086" y="260"/>
                      </a:cubicBezTo>
                      <a:lnTo>
                        <a:pt x="3059" y="1607"/>
                      </a:lnTo>
                      <a:cubicBezTo>
                        <a:pt x="2957" y="1771"/>
                        <a:pt x="2780" y="1861"/>
                        <a:pt x="2596" y="1861"/>
                      </a:cubicBezTo>
                      <a:cubicBezTo>
                        <a:pt x="2576" y="1861"/>
                        <a:pt x="2555" y="1860"/>
                        <a:pt x="2534" y="1858"/>
                      </a:cubicBezTo>
                      <a:lnTo>
                        <a:pt x="845" y="1789"/>
                      </a:lnTo>
                      <a:cubicBezTo>
                        <a:pt x="320" y="1789"/>
                        <a:pt x="1" y="2360"/>
                        <a:pt x="297" y="2793"/>
                      </a:cubicBezTo>
                      <a:lnTo>
                        <a:pt x="1279" y="4186"/>
                      </a:lnTo>
                      <a:cubicBezTo>
                        <a:pt x="1393" y="4346"/>
                        <a:pt x="1416" y="4574"/>
                        <a:pt x="1347" y="4779"/>
                      </a:cubicBezTo>
                      <a:lnTo>
                        <a:pt x="754" y="6354"/>
                      </a:lnTo>
                      <a:cubicBezTo>
                        <a:pt x="596" y="6789"/>
                        <a:pt x="934" y="7207"/>
                        <a:pt x="1354" y="7207"/>
                      </a:cubicBezTo>
                      <a:cubicBezTo>
                        <a:pt x="1419" y="7207"/>
                        <a:pt x="1486" y="7197"/>
                        <a:pt x="1553" y="7176"/>
                      </a:cubicBezTo>
                      <a:lnTo>
                        <a:pt x="3173" y="6674"/>
                      </a:lnTo>
                      <a:cubicBezTo>
                        <a:pt x="3229" y="6660"/>
                        <a:pt x="3288" y="6652"/>
                        <a:pt x="3349" y="6652"/>
                      </a:cubicBezTo>
                      <a:cubicBezTo>
                        <a:pt x="3488" y="6652"/>
                        <a:pt x="3633" y="6692"/>
                        <a:pt x="3744" y="6788"/>
                      </a:cubicBezTo>
                      <a:lnTo>
                        <a:pt x="5091" y="7838"/>
                      </a:lnTo>
                      <a:cubicBezTo>
                        <a:pt x="5212" y="7932"/>
                        <a:pt x="5348" y="7975"/>
                        <a:pt x="5481" y="7975"/>
                      </a:cubicBezTo>
                      <a:cubicBezTo>
                        <a:pt x="5799" y="7975"/>
                        <a:pt x="6095" y="7729"/>
                        <a:pt x="6095" y="7359"/>
                      </a:cubicBezTo>
                      <a:lnTo>
                        <a:pt x="6118" y="5647"/>
                      </a:lnTo>
                      <a:cubicBezTo>
                        <a:pt x="6141" y="5441"/>
                        <a:pt x="6232" y="5259"/>
                        <a:pt x="6415" y="5144"/>
                      </a:cubicBezTo>
                      <a:lnTo>
                        <a:pt x="7830" y="4186"/>
                      </a:lnTo>
                      <a:cubicBezTo>
                        <a:pt x="8263" y="3912"/>
                        <a:pt x="8172" y="3250"/>
                        <a:pt x="7670" y="3067"/>
                      </a:cubicBezTo>
                      <a:lnTo>
                        <a:pt x="6072" y="2520"/>
                      </a:lnTo>
                      <a:cubicBezTo>
                        <a:pt x="5867" y="2451"/>
                        <a:pt x="5707" y="2291"/>
                        <a:pt x="5661" y="2086"/>
                      </a:cubicBezTo>
                      <a:lnTo>
                        <a:pt x="5205" y="465"/>
                      </a:lnTo>
                      <a:cubicBezTo>
                        <a:pt x="5124" y="169"/>
                        <a:pt x="4861" y="0"/>
                        <a:pt x="4593" y="0"/>
                      </a:cubicBezTo>
                      <a:close/>
                    </a:path>
                  </a:pathLst>
                </a:custGeom>
                <a:solidFill>
                  <a:srgbClr val="FFBA3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29" name="Google Shape;4996;p49"/>
                <p:cNvSpPr/>
                <p:nvPr/>
              </p:nvSpPr>
              <p:spPr>
                <a:xfrm>
                  <a:off x="7944435" y="2269400"/>
                  <a:ext cx="152640" cy="147038"/>
                </a:xfrm>
                <a:custGeom>
                  <a:avLst/>
                  <a:ahLst/>
                  <a:rect l="l" t="t" r="r" b="b"/>
                  <a:pathLst>
                    <a:path w="8281" h="7976" extrusionOk="0">
                      <a:moveTo>
                        <a:pt x="4598" y="1"/>
                      </a:moveTo>
                      <a:cubicBezTo>
                        <a:pt x="4411" y="1"/>
                        <a:pt x="4226" y="81"/>
                        <a:pt x="4103" y="251"/>
                      </a:cubicBezTo>
                      <a:lnTo>
                        <a:pt x="3076" y="1620"/>
                      </a:lnTo>
                      <a:cubicBezTo>
                        <a:pt x="2962" y="1780"/>
                        <a:pt x="2757" y="1871"/>
                        <a:pt x="2551" y="1871"/>
                      </a:cubicBezTo>
                      <a:lnTo>
                        <a:pt x="839" y="1803"/>
                      </a:lnTo>
                      <a:cubicBezTo>
                        <a:pt x="830" y="1803"/>
                        <a:pt x="821" y="1802"/>
                        <a:pt x="811" y="1802"/>
                      </a:cubicBezTo>
                      <a:cubicBezTo>
                        <a:pt x="325" y="1802"/>
                        <a:pt x="1" y="2381"/>
                        <a:pt x="314" y="2784"/>
                      </a:cubicBezTo>
                      <a:lnTo>
                        <a:pt x="1296" y="4177"/>
                      </a:lnTo>
                      <a:cubicBezTo>
                        <a:pt x="1410" y="4359"/>
                        <a:pt x="1433" y="4565"/>
                        <a:pt x="1364" y="4770"/>
                      </a:cubicBezTo>
                      <a:lnTo>
                        <a:pt x="771" y="6368"/>
                      </a:lnTo>
                      <a:cubicBezTo>
                        <a:pt x="610" y="6791"/>
                        <a:pt x="946" y="7214"/>
                        <a:pt x="1372" y="7214"/>
                      </a:cubicBezTo>
                      <a:cubicBezTo>
                        <a:pt x="1429" y="7214"/>
                        <a:pt x="1488" y="7206"/>
                        <a:pt x="1547" y="7190"/>
                      </a:cubicBezTo>
                      <a:lnTo>
                        <a:pt x="3167" y="6688"/>
                      </a:lnTo>
                      <a:cubicBezTo>
                        <a:pt x="3233" y="6666"/>
                        <a:pt x="3302" y="6655"/>
                        <a:pt x="3369" y="6655"/>
                      </a:cubicBezTo>
                      <a:cubicBezTo>
                        <a:pt x="3512" y="6655"/>
                        <a:pt x="3652" y="6701"/>
                        <a:pt x="3761" y="6779"/>
                      </a:cubicBezTo>
                      <a:lnTo>
                        <a:pt x="5085" y="7829"/>
                      </a:lnTo>
                      <a:cubicBezTo>
                        <a:pt x="5206" y="7930"/>
                        <a:pt x="5346" y="7976"/>
                        <a:pt x="5482" y="7976"/>
                      </a:cubicBezTo>
                      <a:cubicBezTo>
                        <a:pt x="5807" y="7976"/>
                        <a:pt x="6112" y="7719"/>
                        <a:pt x="6112" y="7350"/>
                      </a:cubicBezTo>
                      <a:lnTo>
                        <a:pt x="6135" y="5660"/>
                      </a:lnTo>
                      <a:cubicBezTo>
                        <a:pt x="6135" y="5455"/>
                        <a:pt x="6249" y="5250"/>
                        <a:pt x="6431" y="5135"/>
                      </a:cubicBezTo>
                      <a:lnTo>
                        <a:pt x="7824" y="4200"/>
                      </a:lnTo>
                      <a:cubicBezTo>
                        <a:pt x="8280" y="3903"/>
                        <a:pt x="8189" y="3241"/>
                        <a:pt x="7687" y="3058"/>
                      </a:cubicBezTo>
                      <a:lnTo>
                        <a:pt x="6089" y="2511"/>
                      </a:lnTo>
                      <a:cubicBezTo>
                        <a:pt x="5884" y="2442"/>
                        <a:pt x="5724" y="2282"/>
                        <a:pt x="5678" y="2100"/>
                      </a:cubicBezTo>
                      <a:lnTo>
                        <a:pt x="5222" y="456"/>
                      </a:lnTo>
                      <a:cubicBezTo>
                        <a:pt x="5128" y="162"/>
                        <a:pt x="4862" y="1"/>
                        <a:pt x="4598" y="1"/>
                      </a:cubicBezTo>
                      <a:close/>
                    </a:path>
                  </a:pathLst>
                </a:custGeom>
                <a:solidFill>
                  <a:srgbClr val="E7533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0" name="Google Shape;4997;p49"/>
                <p:cNvSpPr/>
                <p:nvPr/>
              </p:nvSpPr>
              <p:spPr>
                <a:xfrm>
                  <a:off x="8026371" y="2484357"/>
                  <a:ext cx="147847" cy="148107"/>
                </a:xfrm>
                <a:custGeom>
                  <a:avLst/>
                  <a:ahLst/>
                  <a:rect l="l" t="t" r="r" b="b"/>
                  <a:pathLst>
                    <a:path w="8021" h="8034" extrusionOk="0">
                      <a:moveTo>
                        <a:pt x="3149" y="1"/>
                      </a:moveTo>
                      <a:cubicBezTo>
                        <a:pt x="2847" y="1"/>
                        <a:pt x="2564" y="207"/>
                        <a:pt x="2534" y="550"/>
                      </a:cubicBezTo>
                      <a:lnTo>
                        <a:pt x="2306" y="2239"/>
                      </a:lnTo>
                      <a:cubicBezTo>
                        <a:pt x="2283" y="2445"/>
                        <a:pt x="2146" y="2627"/>
                        <a:pt x="1964" y="2719"/>
                      </a:cubicBezTo>
                      <a:lnTo>
                        <a:pt x="457" y="3495"/>
                      </a:lnTo>
                      <a:cubicBezTo>
                        <a:pt x="1" y="3746"/>
                        <a:pt x="1" y="4408"/>
                        <a:pt x="480" y="4636"/>
                      </a:cubicBezTo>
                      <a:lnTo>
                        <a:pt x="2009" y="5366"/>
                      </a:lnTo>
                      <a:cubicBezTo>
                        <a:pt x="2215" y="5435"/>
                        <a:pt x="2329" y="5618"/>
                        <a:pt x="2375" y="5823"/>
                      </a:cubicBezTo>
                      <a:lnTo>
                        <a:pt x="2648" y="7512"/>
                      </a:lnTo>
                      <a:cubicBezTo>
                        <a:pt x="2692" y="7834"/>
                        <a:pt x="2980" y="8034"/>
                        <a:pt x="3271" y="8034"/>
                      </a:cubicBezTo>
                      <a:cubicBezTo>
                        <a:pt x="3434" y="8034"/>
                        <a:pt x="3598" y="7971"/>
                        <a:pt x="3721" y="7832"/>
                      </a:cubicBezTo>
                      <a:lnTo>
                        <a:pt x="4885" y="6599"/>
                      </a:lnTo>
                      <a:cubicBezTo>
                        <a:pt x="5012" y="6472"/>
                        <a:pt x="5169" y="6403"/>
                        <a:pt x="5330" y="6403"/>
                      </a:cubicBezTo>
                      <a:cubicBezTo>
                        <a:pt x="5372" y="6403"/>
                        <a:pt x="5414" y="6407"/>
                        <a:pt x="5456" y="6416"/>
                      </a:cubicBezTo>
                      <a:lnTo>
                        <a:pt x="7122" y="6667"/>
                      </a:lnTo>
                      <a:cubicBezTo>
                        <a:pt x="7152" y="6671"/>
                        <a:pt x="7182" y="6673"/>
                        <a:pt x="7211" y="6673"/>
                      </a:cubicBezTo>
                      <a:cubicBezTo>
                        <a:pt x="7690" y="6673"/>
                        <a:pt x="8021" y="6162"/>
                        <a:pt x="7784" y="5732"/>
                      </a:cubicBezTo>
                      <a:lnTo>
                        <a:pt x="6962" y="4248"/>
                      </a:lnTo>
                      <a:cubicBezTo>
                        <a:pt x="6871" y="4065"/>
                        <a:pt x="6848" y="3837"/>
                        <a:pt x="6962" y="3655"/>
                      </a:cubicBezTo>
                      <a:lnTo>
                        <a:pt x="7716" y="2148"/>
                      </a:lnTo>
                      <a:cubicBezTo>
                        <a:pt x="7926" y="1706"/>
                        <a:pt x="7612" y="1225"/>
                        <a:pt x="7150" y="1225"/>
                      </a:cubicBezTo>
                      <a:cubicBezTo>
                        <a:pt x="7111" y="1225"/>
                        <a:pt x="7071" y="1228"/>
                        <a:pt x="7031" y="1235"/>
                      </a:cubicBezTo>
                      <a:lnTo>
                        <a:pt x="5365" y="1555"/>
                      </a:lnTo>
                      <a:cubicBezTo>
                        <a:pt x="5332" y="1558"/>
                        <a:pt x="5300" y="1560"/>
                        <a:pt x="5267" y="1560"/>
                      </a:cubicBezTo>
                      <a:cubicBezTo>
                        <a:pt x="5095" y="1560"/>
                        <a:pt x="4928" y="1507"/>
                        <a:pt x="4794" y="1372"/>
                      </a:cubicBezTo>
                      <a:lnTo>
                        <a:pt x="3607" y="185"/>
                      </a:lnTo>
                      <a:cubicBezTo>
                        <a:pt x="3473" y="59"/>
                        <a:pt x="3308" y="1"/>
                        <a:pt x="3149" y="1"/>
                      </a:cubicBezTo>
                      <a:close/>
                    </a:path>
                  </a:pathLst>
                </a:custGeom>
                <a:solidFill>
                  <a:srgbClr val="73D8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1" name="Google Shape;4998;p49"/>
                <p:cNvSpPr/>
                <p:nvPr/>
              </p:nvSpPr>
              <p:spPr>
                <a:xfrm>
                  <a:off x="7675049" y="2174208"/>
                  <a:ext cx="675293" cy="839235"/>
                </a:xfrm>
                <a:custGeom>
                  <a:avLst/>
                  <a:ahLst/>
                  <a:rect l="l" t="t" r="r" b="b"/>
                  <a:pathLst>
                    <a:path w="36636" h="45524" extrusionOk="0">
                      <a:moveTo>
                        <a:pt x="35028" y="1"/>
                      </a:moveTo>
                      <a:cubicBezTo>
                        <a:pt x="34927" y="1"/>
                        <a:pt x="34823" y="10"/>
                        <a:pt x="34718" y="28"/>
                      </a:cubicBezTo>
                      <a:lnTo>
                        <a:pt x="1918" y="5871"/>
                      </a:lnTo>
                      <a:cubicBezTo>
                        <a:pt x="845" y="6054"/>
                        <a:pt x="1" y="7127"/>
                        <a:pt x="1" y="8245"/>
                      </a:cubicBezTo>
                      <a:lnTo>
                        <a:pt x="1" y="43807"/>
                      </a:lnTo>
                      <a:cubicBezTo>
                        <a:pt x="1" y="44813"/>
                        <a:pt x="684" y="45523"/>
                        <a:pt x="1602" y="45523"/>
                      </a:cubicBezTo>
                      <a:cubicBezTo>
                        <a:pt x="1704" y="45523"/>
                        <a:pt x="1810" y="45514"/>
                        <a:pt x="1918" y="45496"/>
                      </a:cubicBezTo>
                      <a:lnTo>
                        <a:pt x="34718" y="39676"/>
                      </a:lnTo>
                      <a:cubicBezTo>
                        <a:pt x="35768" y="39470"/>
                        <a:pt x="36635" y="38420"/>
                        <a:pt x="36635" y="37279"/>
                      </a:cubicBezTo>
                      <a:lnTo>
                        <a:pt x="36635" y="1740"/>
                      </a:lnTo>
                      <a:cubicBezTo>
                        <a:pt x="36635" y="713"/>
                        <a:pt x="35933" y="1"/>
                        <a:pt x="3502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2" name="Google Shape;4999;p49"/>
                <p:cNvSpPr/>
                <p:nvPr/>
              </p:nvSpPr>
              <p:spPr>
                <a:xfrm>
                  <a:off x="6930320" y="2174208"/>
                  <a:ext cx="675293" cy="839235"/>
                </a:xfrm>
                <a:custGeom>
                  <a:avLst/>
                  <a:ahLst/>
                  <a:rect l="l" t="t" r="r" b="b"/>
                  <a:pathLst>
                    <a:path w="36636" h="45524" extrusionOk="0">
                      <a:moveTo>
                        <a:pt x="1608" y="1"/>
                      </a:moveTo>
                      <a:cubicBezTo>
                        <a:pt x="703" y="1"/>
                        <a:pt x="1" y="713"/>
                        <a:pt x="1" y="1740"/>
                      </a:cubicBezTo>
                      <a:lnTo>
                        <a:pt x="1" y="37279"/>
                      </a:lnTo>
                      <a:cubicBezTo>
                        <a:pt x="1" y="38420"/>
                        <a:pt x="868" y="39470"/>
                        <a:pt x="1918" y="39676"/>
                      </a:cubicBezTo>
                      <a:lnTo>
                        <a:pt x="34718" y="45496"/>
                      </a:lnTo>
                      <a:cubicBezTo>
                        <a:pt x="34826" y="45514"/>
                        <a:pt x="34932" y="45523"/>
                        <a:pt x="35034" y="45523"/>
                      </a:cubicBezTo>
                      <a:cubicBezTo>
                        <a:pt x="35952" y="45523"/>
                        <a:pt x="36635" y="44813"/>
                        <a:pt x="36635" y="43807"/>
                      </a:cubicBezTo>
                      <a:lnTo>
                        <a:pt x="36635" y="8245"/>
                      </a:lnTo>
                      <a:cubicBezTo>
                        <a:pt x="36635" y="7127"/>
                        <a:pt x="35791" y="6054"/>
                        <a:pt x="34718" y="5871"/>
                      </a:cubicBezTo>
                      <a:lnTo>
                        <a:pt x="1918" y="28"/>
                      </a:lnTo>
                      <a:cubicBezTo>
                        <a:pt x="1813" y="10"/>
                        <a:pt x="1709" y="1"/>
                        <a:pt x="160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3" name="Google Shape;5000;p49"/>
                <p:cNvSpPr/>
                <p:nvPr/>
              </p:nvSpPr>
              <p:spPr>
                <a:xfrm>
                  <a:off x="6863849" y="2475361"/>
                  <a:ext cx="164105" cy="225718"/>
                </a:xfrm>
                <a:custGeom>
                  <a:avLst/>
                  <a:ahLst/>
                  <a:rect l="l" t="t" r="r" b="b"/>
                  <a:pathLst>
                    <a:path w="8903" h="12244" extrusionOk="0">
                      <a:moveTo>
                        <a:pt x="3766" y="1"/>
                      </a:moveTo>
                      <a:cubicBezTo>
                        <a:pt x="2673" y="1"/>
                        <a:pt x="1119" y="2705"/>
                        <a:pt x="1119" y="2705"/>
                      </a:cubicBezTo>
                      <a:cubicBezTo>
                        <a:pt x="1119" y="2705"/>
                        <a:pt x="0" y="8502"/>
                        <a:pt x="1393" y="10785"/>
                      </a:cubicBezTo>
                      <a:cubicBezTo>
                        <a:pt x="2031" y="11849"/>
                        <a:pt x="3493" y="12243"/>
                        <a:pt x="4913" y="12243"/>
                      </a:cubicBezTo>
                      <a:cubicBezTo>
                        <a:pt x="6540" y="12243"/>
                        <a:pt x="8112" y="11726"/>
                        <a:pt x="8332" y="11104"/>
                      </a:cubicBezTo>
                      <a:cubicBezTo>
                        <a:pt x="8690" y="10028"/>
                        <a:pt x="4600" y="9771"/>
                        <a:pt x="3981" y="9739"/>
                      </a:cubicBezTo>
                      <a:lnTo>
                        <a:pt x="3981" y="9739"/>
                      </a:lnTo>
                      <a:cubicBezTo>
                        <a:pt x="4128" y="9745"/>
                        <a:pt x="4471" y="9758"/>
                        <a:pt x="4911" y="9758"/>
                      </a:cubicBezTo>
                      <a:cubicBezTo>
                        <a:pt x="6339" y="9758"/>
                        <a:pt x="8785" y="9621"/>
                        <a:pt x="8834" y="8685"/>
                      </a:cubicBezTo>
                      <a:cubicBezTo>
                        <a:pt x="8902" y="7338"/>
                        <a:pt x="3675" y="7270"/>
                        <a:pt x="3675" y="7270"/>
                      </a:cubicBezTo>
                      <a:cubicBezTo>
                        <a:pt x="3675" y="7270"/>
                        <a:pt x="8514" y="7224"/>
                        <a:pt x="8446" y="5649"/>
                      </a:cubicBezTo>
                      <a:cubicBezTo>
                        <a:pt x="8406" y="4736"/>
                        <a:pt x="6655" y="4544"/>
                        <a:pt x="5191" y="4544"/>
                      </a:cubicBezTo>
                      <a:cubicBezTo>
                        <a:pt x="4739" y="4544"/>
                        <a:pt x="4315" y="4562"/>
                        <a:pt x="3977" y="4583"/>
                      </a:cubicBezTo>
                      <a:lnTo>
                        <a:pt x="3977" y="4583"/>
                      </a:lnTo>
                      <a:cubicBezTo>
                        <a:pt x="5526" y="4439"/>
                        <a:pt x="8879" y="4024"/>
                        <a:pt x="8491" y="3161"/>
                      </a:cubicBezTo>
                      <a:cubicBezTo>
                        <a:pt x="8244" y="2584"/>
                        <a:pt x="6928" y="2445"/>
                        <a:pt x="5712" y="2445"/>
                      </a:cubicBezTo>
                      <a:cubicBezTo>
                        <a:pt x="4570" y="2445"/>
                        <a:pt x="3515" y="2568"/>
                        <a:pt x="3515" y="2568"/>
                      </a:cubicBezTo>
                      <a:cubicBezTo>
                        <a:pt x="3515" y="2568"/>
                        <a:pt x="4953" y="217"/>
                        <a:pt x="3881" y="11"/>
                      </a:cubicBezTo>
                      <a:cubicBezTo>
                        <a:pt x="3843" y="4"/>
                        <a:pt x="3805" y="1"/>
                        <a:pt x="3766" y="1"/>
                      </a:cubicBezTo>
                      <a:close/>
                    </a:path>
                  </a:pathLst>
                </a:custGeom>
                <a:solidFill>
                  <a:srgbClr val="FCBCB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4" name="Google Shape;5001;p49"/>
                <p:cNvSpPr/>
                <p:nvPr/>
              </p:nvSpPr>
              <p:spPr>
                <a:xfrm>
                  <a:off x="7036035" y="2723830"/>
                  <a:ext cx="152216" cy="147167"/>
                </a:xfrm>
                <a:custGeom>
                  <a:avLst/>
                  <a:ahLst/>
                  <a:rect l="l" t="t" r="r" b="b"/>
                  <a:pathLst>
                    <a:path w="8258" h="7983" extrusionOk="0">
                      <a:moveTo>
                        <a:pt x="4591" y="0"/>
                      </a:moveTo>
                      <a:cubicBezTo>
                        <a:pt x="4404" y="0"/>
                        <a:pt x="4213" y="80"/>
                        <a:pt x="4081" y="250"/>
                      </a:cubicBezTo>
                      <a:lnTo>
                        <a:pt x="3076" y="1620"/>
                      </a:lnTo>
                      <a:cubicBezTo>
                        <a:pt x="2939" y="1779"/>
                        <a:pt x="2757" y="1871"/>
                        <a:pt x="2529" y="1871"/>
                      </a:cubicBezTo>
                      <a:lnTo>
                        <a:pt x="839" y="1802"/>
                      </a:lnTo>
                      <a:cubicBezTo>
                        <a:pt x="830" y="1802"/>
                        <a:pt x="820" y="1802"/>
                        <a:pt x="810" y="1802"/>
                      </a:cubicBezTo>
                      <a:cubicBezTo>
                        <a:pt x="303" y="1802"/>
                        <a:pt x="0" y="2381"/>
                        <a:pt x="292" y="2807"/>
                      </a:cubicBezTo>
                      <a:lnTo>
                        <a:pt x="1273" y="4176"/>
                      </a:lnTo>
                      <a:cubicBezTo>
                        <a:pt x="1410" y="4359"/>
                        <a:pt x="1433" y="4564"/>
                        <a:pt x="1364" y="4770"/>
                      </a:cubicBezTo>
                      <a:lnTo>
                        <a:pt x="771" y="6367"/>
                      </a:lnTo>
                      <a:cubicBezTo>
                        <a:pt x="612" y="6785"/>
                        <a:pt x="937" y="7219"/>
                        <a:pt x="1356" y="7219"/>
                      </a:cubicBezTo>
                      <a:cubicBezTo>
                        <a:pt x="1418" y="7219"/>
                        <a:pt x="1482" y="7210"/>
                        <a:pt x="1547" y="7189"/>
                      </a:cubicBezTo>
                      <a:lnTo>
                        <a:pt x="3168" y="6687"/>
                      </a:lnTo>
                      <a:cubicBezTo>
                        <a:pt x="3231" y="6666"/>
                        <a:pt x="3295" y="6655"/>
                        <a:pt x="3357" y="6655"/>
                      </a:cubicBezTo>
                      <a:cubicBezTo>
                        <a:pt x="3496" y="6655"/>
                        <a:pt x="3628" y="6706"/>
                        <a:pt x="3738" y="6801"/>
                      </a:cubicBezTo>
                      <a:lnTo>
                        <a:pt x="5085" y="7851"/>
                      </a:lnTo>
                      <a:cubicBezTo>
                        <a:pt x="5202" y="7942"/>
                        <a:pt x="5334" y="7983"/>
                        <a:pt x="5463" y="7983"/>
                      </a:cubicBezTo>
                      <a:cubicBezTo>
                        <a:pt x="5788" y="7983"/>
                        <a:pt x="6096" y="7724"/>
                        <a:pt x="6112" y="7349"/>
                      </a:cubicBezTo>
                      <a:lnTo>
                        <a:pt x="6135" y="5660"/>
                      </a:lnTo>
                      <a:cubicBezTo>
                        <a:pt x="6135" y="5454"/>
                        <a:pt x="6249" y="5249"/>
                        <a:pt x="6409" y="5135"/>
                      </a:cubicBezTo>
                      <a:lnTo>
                        <a:pt x="7824" y="4199"/>
                      </a:lnTo>
                      <a:cubicBezTo>
                        <a:pt x="8258" y="3902"/>
                        <a:pt x="8166" y="3240"/>
                        <a:pt x="7687" y="3080"/>
                      </a:cubicBezTo>
                      <a:lnTo>
                        <a:pt x="6066" y="2533"/>
                      </a:lnTo>
                      <a:cubicBezTo>
                        <a:pt x="5884" y="2464"/>
                        <a:pt x="5724" y="2304"/>
                        <a:pt x="5656" y="2099"/>
                      </a:cubicBezTo>
                      <a:lnTo>
                        <a:pt x="5199" y="456"/>
                      </a:lnTo>
                      <a:cubicBezTo>
                        <a:pt x="5119" y="161"/>
                        <a:pt x="4858" y="0"/>
                        <a:pt x="4591"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73835" name="Google Shape;5002;p49"/>
            <p:cNvSpPr/>
            <p:nvPr/>
          </p:nvSpPr>
          <p:spPr>
            <a:xfrm>
              <a:off x="8073886" y="2594565"/>
              <a:ext cx="109357" cy="150785"/>
            </a:xfrm>
            <a:custGeom>
              <a:avLst/>
              <a:ahLst/>
              <a:rect l="l" t="t" r="r" b="b"/>
              <a:pathLst>
                <a:path w="8880" h="12244" extrusionOk="0">
                  <a:moveTo>
                    <a:pt x="5134" y="1"/>
                  </a:moveTo>
                  <a:cubicBezTo>
                    <a:pt x="5096" y="1"/>
                    <a:pt x="5059" y="4"/>
                    <a:pt x="5022" y="11"/>
                  </a:cubicBezTo>
                  <a:cubicBezTo>
                    <a:pt x="3949" y="217"/>
                    <a:pt x="5387" y="2568"/>
                    <a:pt x="5387" y="2568"/>
                  </a:cubicBezTo>
                  <a:cubicBezTo>
                    <a:pt x="5387" y="2568"/>
                    <a:pt x="4333" y="2445"/>
                    <a:pt x="3188" y="2445"/>
                  </a:cubicBezTo>
                  <a:cubicBezTo>
                    <a:pt x="1969" y="2445"/>
                    <a:pt x="648" y="2584"/>
                    <a:pt x="389" y="3161"/>
                  </a:cubicBezTo>
                  <a:cubicBezTo>
                    <a:pt x="19" y="4024"/>
                    <a:pt x="3360" y="4439"/>
                    <a:pt x="4905" y="4583"/>
                  </a:cubicBezTo>
                  <a:lnTo>
                    <a:pt x="4905" y="4583"/>
                  </a:lnTo>
                  <a:cubicBezTo>
                    <a:pt x="4568" y="4562"/>
                    <a:pt x="4147" y="4544"/>
                    <a:pt x="3698" y="4544"/>
                  </a:cubicBezTo>
                  <a:cubicBezTo>
                    <a:pt x="2240" y="4544"/>
                    <a:pt x="497" y="4736"/>
                    <a:pt x="457" y="5649"/>
                  </a:cubicBezTo>
                  <a:cubicBezTo>
                    <a:pt x="389" y="7224"/>
                    <a:pt x="5228" y="7270"/>
                    <a:pt x="5228" y="7270"/>
                  </a:cubicBezTo>
                  <a:cubicBezTo>
                    <a:pt x="5228" y="7270"/>
                    <a:pt x="1" y="7338"/>
                    <a:pt x="69" y="8685"/>
                  </a:cubicBezTo>
                  <a:cubicBezTo>
                    <a:pt x="117" y="9621"/>
                    <a:pt x="2553" y="9758"/>
                    <a:pt x="3974" y="9758"/>
                  </a:cubicBezTo>
                  <a:cubicBezTo>
                    <a:pt x="4411" y="9758"/>
                    <a:pt x="4753" y="9745"/>
                    <a:pt x="4899" y="9739"/>
                  </a:cubicBezTo>
                  <a:lnTo>
                    <a:pt x="4899" y="9739"/>
                  </a:lnTo>
                  <a:cubicBezTo>
                    <a:pt x="4283" y="9771"/>
                    <a:pt x="212" y="10028"/>
                    <a:pt x="571" y="11104"/>
                  </a:cubicBezTo>
                  <a:cubicBezTo>
                    <a:pt x="778" y="11726"/>
                    <a:pt x="2352" y="12243"/>
                    <a:pt x="3982" y="12243"/>
                  </a:cubicBezTo>
                  <a:cubicBezTo>
                    <a:pt x="5405" y="12243"/>
                    <a:pt x="6872" y="11849"/>
                    <a:pt x="7510" y="10785"/>
                  </a:cubicBezTo>
                  <a:cubicBezTo>
                    <a:pt x="8880" y="8502"/>
                    <a:pt x="7784" y="2705"/>
                    <a:pt x="7784" y="2705"/>
                  </a:cubicBezTo>
                  <a:cubicBezTo>
                    <a:pt x="7784" y="2705"/>
                    <a:pt x="6209" y="1"/>
                    <a:pt x="5134" y="1"/>
                  </a:cubicBezTo>
                  <a:close/>
                </a:path>
              </a:pathLst>
            </a:custGeom>
            <a:solidFill>
              <a:srgbClr val="FCBCB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sp>
        <p:nvSpPr>
          <p:cNvPr id="1073836" name="Google Shape;5003;p49"/>
          <p:cNvSpPr/>
          <p:nvPr/>
        </p:nvSpPr>
        <p:spPr>
          <a:xfrm>
            <a:off x="7772935" y="4587872"/>
            <a:ext cx="122381" cy="119801"/>
          </a:xfrm>
          <a:custGeom>
            <a:avLst/>
            <a:ahLst/>
            <a:rect l="l" t="t" r="r" b="b"/>
            <a:pathLst>
              <a:path w="4885" h="4782" extrusionOk="0">
                <a:moveTo>
                  <a:pt x="2451" y="0"/>
                </a:moveTo>
                <a:cubicBezTo>
                  <a:pt x="2357" y="0"/>
                  <a:pt x="2260" y="51"/>
                  <a:pt x="2214" y="154"/>
                </a:cubicBezTo>
                <a:lnTo>
                  <a:pt x="1666" y="1455"/>
                </a:lnTo>
                <a:cubicBezTo>
                  <a:pt x="1621" y="1501"/>
                  <a:pt x="1575" y="1546"/>
                  <a:pt x="1529" y="1592"/>
                </a:cubicBezTo>
                <a:lnTo>
                  <a:pt x="206" y="2140"/>
                </a:lnTo>
                <a:cubicBezTo>
                  <a:pt x="0" y="2231"/>
                  <a:pt x="0" y="2528"/>
                  <a:pt x="206" y="2619"/>
                </a:cubicBezTo>
                <a:lnTo>
                  <a:pt x="1484" y="3167"/>
                </a:lnTo>
                <a:cubicBezTo>
                  <a:pt x="1552" y="3190"/>
                  <a:pt x="1598" y="3236"/>
                  <a:pt x="1621" y="3304"/>
                </a:cubicBezTo>
                <a:lnTo>
                  <a:pt x="2191" y="4628"/>
                </a:lnTo>
                <a:cubicBezTo>
                  <a:pt x="2237" y="4731"/>
                  <a:pt x="2334" y="4782"/>
                  <a:pt x="2431" y="4782"/>
                </a:cubicBezTo>
                <a:cubicBezTo>
                  <a:pt x="2528" y="4782"/>
                  <a:pt x="2625" y="4731"/>
                  <a:pt x="2671" y="4628"/>
                </a:cubicBezTo>
                <a:lnTo>
                  <a:pt x="3219" y="3327"/>
                </a:lnTo>
                <a:cubicBezTo>
                  <a:pt x="3241" y="3258"/>
                  <a:pt x="3287" y="3213"/>
                  <a:pt x="3356" y="3190"/>
                </a:cubicBezTo>
                <a:lnTo>
                  <a:pt x="4679" y="2619"/>
                </a:lnTo>
                <a:cubicBezTo>
                  <a:pt x="4885" y="2551"/>
                  <a:pt x="4885" y="2254"/>
                  <a:pt x="4679" y="2163"/>
                </a:cubicBezTo>
                <a:lnTo>
                  <a:pt x="3378" y="1615"/>
                </a:lnTo>
                <a:cubicBezTo>
                  <a:pt x="3310" y="1569"/>
                  <a:pt x="3264" y="1524"/>
                  <a:pt x="3241" y="1478"/>
                </a:cubicBezTo>
                <a:lnTo>
                  <a:pt x="2671" y="154"/>
                </a:lnTo>
                <a:cubicBezTo>
                  <a:pt x="2637" y="51"/>
                  <a:pt x="2545" y="0"/>
                  <a:pt x="245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7" name="Google Shape;5004;p49"/>
          <p:cNvSpPr/>
          <p:nvPr/>
        </p:nvSpPr>
        <p:spPr>
          <a:xfrm flipH="1">
            <a:off x="7771498" y="1111588"/>
            <a:ext cx="232475" cy="227559"/>
          </a:xfrm>
          <a:custGeom>
            <a:avLst/>
            <a:ahLst/>
            <a:rect l="l" t="t" r="r" b="b"/>
            <a:pathLst>
              <a:path w="8322" h="8146" extrusionOk="0">
                <a:moveTo>
                  <a:pt x="4186" y="0"/>
                </a:moveTo>
                <a:cubicBezTo>
                  <a:pt x="4023" y="0"/>
                  <a:pt x="3861" y="88"/>
                  <a:pt x="3785" y="263"/>
                </a:cubicBezTo>
                <a:lnTo>
                  <a:pt x="2833" y="2469"/>
                </a:lnTo>
                <a:cubicBezTo>
                  <a:pt x="2808" y="2594"/>
                  <a:pt x="2708" y="2669"/>
                  <a:pt x="2607" y="2720"/>
                </a:cubicBezTo>
                <a:lnTo>
                  <a:pt x="352" y="3672"/>
                </a:lnTo>
                <a:cubicBezTo>
                  <a:pt x="1" y="3822"/>
                  <a:pt x="1" y="4324"/>
                  <a:pt x="352" y="4474"/>
                </a:cubicBezTo>
                <a:lnTo>
                  <a:pt x="2557" y="5401"/>
                </a:lnTo>
                <a:cubicBezTo>
                  <a:pt x="2683" y="5451"/>
                  <a:pt x="2758" y="5527"/>
                  <a:pt x="2808" y="5627"/>
                </a:cubicBezTo>
                <a:lnTo>
                  <a:pt x="3760" y="7882"/>
                </a:lnTo>
                <a:cubicBezTo>
                  <a:pt x="3835" y="8058"/>
                  <a:pt x="3998" y="8146"/>
                  <a:pt x="4161" y="8146"/>
                </a:cubicBezTo>
                <a:cubicBezTo>
                  <a:pt x="4324" y="8146"/>
                  <a:pt x="4487" y="8058"/>
                  <a:pt x="4562" y="7882"/>
                </a:cubicBezTo>
                <a:lnTo>
                  <a:pt x="5490" y="5677"/>
                </a:lnTo>
                <a:cubicBezTo>
                  <a:pt x="5540" y="5577"/>
                  <a:pt x="5615" y="5502"/>
                  <a:pt x="5740" y="5451"/>
                </a:cubicBezTo>
                <a:lnTo>
                  <a:pt x="7971" y="4499"/>
                </a:lnTo>
                <a:cubicBezTo>
                  <a:pt x="8322" y="4349"/>
                  <a:pt x="8322" y="3847"/>
                  <a:pt x="7971" y="3697"/>
                </a:cubicBezTo>
                <a:lnTo>
                  <a:pt x="5765" y="2745"/>
                </a:lnTo>
                <a:cubicBezTo>
                  <a:pt x="5665" y="2720"/>
                  <a:pt x="5590" y="2619"/>
                  <a:pt x="5540" y="2519"/>
                </a:cubicBezTo>
                <a:lnTo>
                  <a:pt x="4587" y="263"/>
                </a:lnTo>
                <a:cubicBezTo>
                  <a:pt x="4512" y="88"/>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8" name="Google Shape;5005;p49"/>
          <p:cNvSpPr/>
          <p:nvPr/>
        </p:nvSpPr>
        <p:spPr>
          <a:xfrm flipH="1">
            <a:off x="7467005" y="63372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39" name="Google Shape;5006;p49"/>
          <p:cNvSpPr/>
          <p:nvPr/>
        </p:nvSpPr>
        <p:spPr>
          <a:xfrm flipH="1">
            <a:off x="713826" y="33741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40" name="Google Shape;5007;p49"/>
          <p:cNvSpPr/>
          <p:nvPr/>
        </p:nvSpPr>
        <p:spPr>
          <a:xfrm flipH="1">
            <a:off x="702624" y="4441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3841" name="Google Shape;5008;p49"/>
          <p:cNvSpPr/>
          <p:nvPr/>
        </p:nvSpPr>
        <p:spPr>
          <a:xfrm>
            <a:off x="2654374" y="63371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949" name=""/>
        <p:cNvGrpSpPr/>
        <p:nvPr/>
      </p:nvGrpSpPr>
      <p:grpSpPr>
        <a:xfrm>
          <a:off x="0" y="0"/>
          <a:ext cx="0" cy="0"/>
          <a:chOff x="0" y="0"/>
          <a:chExt cx="0" cy="0"/>
        </a:xfrm>
      </p:grpSpPr>
      <p:sp>
        <p:nvSpPr>
          <p:cNvPr id="1073845" name=""/>
          <p:cNvSpPr>
            <a:spLocks noGrp="1"/>
          </p:cNvSpPr>
          <p:nvPr>
            <p:ph type="subTitle" idx="1"/>
          </p:nvPr>
        </p:nvSpPr>
        <p:spPr>
          <a:xfrm>
            <a:off x="1731567" y="1670189"/>
            <a:ext cx="5740586" cy="2478037"/>
          </a:xfrm>
        </p:spPr>
        <p:txBody>
          <a:bodyPr/>
          <a:p>
            <a:pPr algn="l"/>
            <a:r>
              <a:rPr sz="2000" lang="en-US"/>
              <a:t>2</a:t>
            </a:r>
            <a:r>
              <a:rPr sz="2000" lang="en-US"/>
              <a:t>.</a:t>
            </a:r>
            <a:r>
              <a:rPr sz="2000" lang="en-US"/>
              <a:t>Membangun Kepedulian /Kerjasama Kelas Berbasis Karakter</a:t>
            </a:r>
            <a:endParaRPr sz="2000" lang="in-ID"/>
          </a:p>
          <a:p>
            <a:pPr algn="l"/>
            <a:r>
              <a:rPr sz="2000" lang="en-US"/>
              <a:t>Adapun contoh kerja </a:t>
            </a:r>
            <a:r>
              <a:rPr sz="2000" lang="in-ID"/>
              <a:t>sama dan kepedulian</a:t>
            </a:r>
            <a:r>
              <a:rPr sz="2000" lang="en-US"/>
              <a:t> </a:t>
            </a:r>
            <a:r>
              <a:rPr sz="2000" lang="in-ID"/>
              <a:t>antara lain:</a:t>
            </a:r>
            <a:endParaRPr sz="2000" lang="in-ID"/>
          </a:p>
          <a:p>
            <a:pPr algn="l"/>
            <a:r>
              <a:rPr sz="2000" lang="in-ID"/>
              <a:t>• Mengerjakan tugas kelompok.</a:t>
            </a:r>
            <a:endParaRPr sz="2000" lang="in-ID"/>
          </a:p>
          <a:p>
            <a:pPr algn="l"/>
            <a:r>
              <a:rPr sz="2000" lang="in-ID"/>
              <a:t>• Menjenguk teman yang sakit.</a:t>
            </a:r>
            <a:endParaRPr sz="2000" lang="in-ID"/>
          </a:p>
          <a:p>
            <a:pPr algn="l"/>
            <a:r>
              <a:rPr sz="2000" lang="in-ID"/>
              <a:t>• Saling membantu jika teman kesusahan.</a:t>
            </a:r>
            <a:endParaRPr sz="2000" lang="in-ID"/>
          </a:p>
          <a:p>
            <a:pPr algn="l"/>
            <a:r>
              <a:rPr sz="2000" lang="in-ID"/>
              <a:t>• Tidak saling menjelek-jelekan teman.</a:t>
            </a:r>
            <a:endParaRPr sz="2000" lang="in-ID"/>
          </a:p>
          <a:p>
            <a:pPr algn="l"/>
            <a:r>
              <a:rPr sz="2000" lang="in-ID"/>
              <a:t>• Selalu menghargai pendapat.</a:t>
            </a:r>
            <a:endParaRPr sz="2000" lang="in-ID"/>
          </a:p>
          <a:p>
            <a:pPr algn="l"/>
            <a:endParaRPr sz="2000" lang="in-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2"/>
        </a:solidFill>
      </p:bgPr>
    </p:bg>
    <p:spTree>
      <p:nvGrpSpPr>
        <p:cNvPr id="45" name="Shape 3896"/>
        <p:cNvGrpSpPr/>
        <p:nvPr/>
      </p:nvGrpSpPr>
      <p:grpSpPr>
        <a:xfrm>
          <a:off x="0" y="0"/>
          <a:ext cx="0" cy="0"/>
          <a:chOff x="0" y="0"/>
          <a:chExt cx="0" cy="0"/>
        </a:xfrm>
      </p:grpSpPr>
      <p:sp>
        <p:nvSpPr>
          <p:cNvPr id="1048670" name="Google Shape;3898;p41"/>
          <p:cNvSpPr txBox="1"/>
          <p:nvPr>
            <p:ph type="subTitle" idx="1"/>
          </p:nvPr>
        </p:nvSpPr>
        <p:spPr>
          <a:xfrm>
            <a:off x="1690042" y="781644"/>
            <a:ext cx="5837959" cy="2965731"/>
          </a:xfrm>
          <a:prstGeom prst="rect"/>
        </p:spPr>
        <p:txBody>
          <a:bodyPr anchor="ctr" anchorCtr="0" bIns="91425" lIns="91425" rIns="91425" spcFirstLastPara="1" tIns="91425" wrap="square">
            <a:noAutofit/>
          </a:bodyPr>
          <a:p>
            <a:pPr algn="ctr" indent="0" lvl="0" marL="0" rtl="0">
              <a:spcBef>
                <a:spcPts val="0"/>
              </a:spcBef>
              <a:spcAft>
                <a:spcPts val="0"/>
              </a:spcAft>
              <a:buNone/>
            </a:pPr>
            <a:r>
              <a:rPr lang="en-US"/>
              <a:t>T</a:t>
            </a:r>
            <a:r>
              <a:rPr lang="en-US"/>
              <a:t>E</a:t>
            </a:r>
            <a:r>
              <a:rPr lang="en-US"/>
              <a:t>R</a:t>
            </a:r>
            <a:r>
              <a:rPr lang="en-US"/>
              <a:t>I</a:t>
            </a:r>
            <a:r>
              <a:rPr lang="en-US"/>
              <a:t>MAKASIH</a:t>
            </a:r>
            <a:r>
              <a:rPr lang="en-US"/>
              <a:t> 😊</a:t>
            </a:r>
            <a:endParaRPr altLang="en-US" lang="zh-CN"/>
          </a:p>
        </p:txBody>
      </p:sp>
      <p:grpSp>
        <p:nvGrpSpPr>
          <p:cNvPr id="46" name="Google Shape;3899;p41"/>
          <p:cNvGrpSpPr/>
          <p:nvPr/>
        </p:nvGrpSpPr>
        <p:grpSpPr>
          <a:xfrm>
            <a:off x="7682572" y="3786800"/>
            <a:ext cx="1484298" cy="1214893"/>
            <a:chOff x="13148813" y="944738"/>
            <a:chExt cx="1484298" cy="1214893"/>
          </a:xfrm>
        </p:grpSpPr>
        <p:sp>
          <p:nvSpPr>
            <p:cNvPr id="1048671" name="Google Shape;3900;p41"/>
            <p:cNvSpPr/>
            <p:nvPr/>
          </p:nvSpPr>
          <p:spPr>
            <a:xfrm>
              <a:off x="13207616" y="997507"/>
              <a:ext cx="1425495" cy="1162124"/>
            </a:xfrm>
            <a:custGeom>
              <a:avLst/>
              <a:ahLst/>
              <a:rect l="l" t="t" r="r" b="b"/>
              <a:pathLst>
                <a:path w="51029" h="41601" extrusionOk="0">
                  <a:moveTo>
                    <a:pt x="27276" y="1"/>
                  </a:moveTo>
                  <a:cubicBezTo>
                    <a:pt x="25823" y="1"/>
                    <a:pt x="23993" y="162"/>
                    <a:pt x="21680" y="442"/>
                  </a:cubicBezTo>
                  <a:cubicBezTo>
                    <a:pt x="18598" y="818"/>
                    <a:pt x="14487" y="1545"/>
                    <a:pt x="12984" y="3124"/>
                  </a:cubicBezTo>
                  <a:cubicBezTo>
                    <a:pt x="11881" y="4277"/>
                    <a:pt x="11580" y="5731"/>
                    <a:pt x="11555" y="6934"/>
                  </a:cubicBezTo>
                  <a:lnTo>
                    <a:pt x="9149" y="7259"/>
                  </a:lnTo>
                  <a:cubicBezTo>
                    <a:pt x="9149" y="7259"/>
                    <a:pt x="9149" y="7310"/>
                    <a:pt x="9174" y="7385"/>
                  </a:cubicBezTo>
                  <a:cubicBezTo>
                    <a:pt x="6492" y="7886"/>
                    <a:pt x="4086" y="8437"/>
                    <a:pt x="2106" y="9014"/>
                  </a:cubicBezTo>
                  <a:cubicBezTo>
                    <a:pt x="803" y="9390"/>
                    <a:pt x="1" y="10693"/>
                    <a:pt x="277" y="12021"/>
                  </a:cubicBezTo>
                  <a:cubicBezTo>
                    <a:pt x="277" y="12021"/>
                    <a:pt x="3359" y="26382"/>
                    <a:pt x="4462" y="34678"/>
                  </a:cubicBezTo>
                  <a:cubicBezTo>
                    <a:pt x="4863" y="37711"/>
                    <a:pt x="3735" y="40117"/>
                    <a:pt x="4061" y="40894"/>
                  </a:cubicBezTo>
                  <a:cubicBezTo>
                    <a:pt x="4277" y="41387"/>
                    <a:pt x="5729" y="41601"/>
                    <a:pt x="7994" y="41601"/>
                  </a:cubicBezTo>
                  <a:cubicBezTo>
                    <a:pt x="18858" y="41601"/>
                    <a:pt x="48449" y="36681"/>
                    <a:pt x="50377" y="34027"/>
                  </a:cubicBezTo>
                  <a:cubicBezTo>
                    <a:pt x="51029" y="33124"/>
                    <a:pt x="48397" y="27159"/>
                    <a:pt x="48397" y="26508"/>
                  </a:cubicBezTo>
                  <a:cubicBezTo>
                    <a:pt x="47645" y="19791"/>
                    <a:pt x="46192" y="10417"/>
                    <a:pt x="45590" y="6533"/>
                  </a:cubicBezTo>
                  <a:cubicBezTo>
                    <a:pt x="45615" y="6107"/>
                    <a:pt x="45640" y="5681"/>
                    <a:pt x="45615" y="5330"/>
                  </a:cubicBezTo>
                  <a:cubicBezTo>
                    <a:pt x="45592" y="3915"/>
                    <a:pt x="44414" y="2810"/>
                    <a:pt x="43043" y="2810"/>
                  </a:cubicBezTo>
                  <a:cubicBezTo>
                    <a:pt x="42957" y="2810"/>
                    <a:pt x="42870" y="2814"/>
                    <a:pt x="42783" y="2823"/>
                  </a:cubicBezTo>
                  <a:cubicBezTo>
                    <a:pt x="40903" y="3024"/>
                    <a:pt x="38172" y="3300"/>
                    <a:pt x="34964" y="3675"/>
                  </a:cubicBezTo>
                  <a:cubicBezTo>
                    <a:pt x="34939" y="3625"/>
                    <a:pt x="34939" y="3600"/>
                    <a:pt x="34939" y="3550"/>
                  </a:cubicBezTo>
                  <a:lnTo>
                    <a:pt x="32883" y="3851"/>
                  </a:lnTo>
                  <a:cubicBezTo>
                    <a:pt x="32833" y="3675"/>
                    <a:pt x="32783" y="3500"/>
                    <a:pt x="32733" y="3325"/>
                  </a:cubicBezTo>
                  <a:cubicBezTo>
                    <a:pt x="32079" y="921"/>
                    <a:pt x="30752" y="1"/>
                    <a:pt x="2727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2" name="Google Shape;3901;p41"/>
            <p:cNvSpPr/>
            <p:nvPr/>
          </p:nvSpPr>
          <p:spPr>
            <a:xfrm>
              <a:off x="13156523" y="1090363"/>
              <a:ext cx="1417785" cy="1030131"/>
            </a:xfrm>
            <a:custGeom>
              <a:avLst/>
              <a:ahLst/>
              <a:rect l="l" t="t" r="r" b="b"/>
              <a:pathLst>
                <a:path w="50753" h="36876" extrusionOk="0">
                  <a:moveTo>
                    <a:pt x="45013" y="1"/>
                  </a:moveTo>
                  <a:lnTo>
                    <a:pt x="0" y="7319"/>
                  </a:lnTo>
                  <a:cubicBezTo>
                    <a:pt x="0" y="7319"/>
                    <a:pt x="3083" y="21680"/>
                    <a:pt x="4186" y="29976"/>
                  </a:cubicBezTo>
                  <a:cubicBezTo>
                    <a:pt x="4587" y="32983"/>
                    <a:pt x="3459" y="35414"/>
                    <a:pt x="3785" y="36166"/>
                  </a:cubicBezTo>
                  <a:cubicBezTo>
                    <a:pt x="4002" y="36661"/>
                    <a:pt x="5461" y="36875"/>
                    <a:pt x="7737" y="36875"/>
                  </a:cubicBezTo>
                  <a:cubicBezTo>
                    <a:pt x="18617" y="36875"/>
                    <a:pt x="48173" y="31977"/>
                    <a:pt x="50101" y="29324"/>
                  </a:cubicBezTo>
                  <a:cubicBezTo>
                    <a:pt x="50753" y="28422"/>
                    <a:pt x="48121" y="22457"/>
                    <a:pt x="48121" y="21805"/>
                  </a:cubicBezTo>
                  <a:cubicBezTo>
                    <a:pt x="47144" y="13134"/>
                    <a:pt x="45013" y="1"/>
                    <a:pt x="45013"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3" name="Google Shape;3902;p41"/>
            <p:cNvSpPr/>
            <p:nvPr/>
          </p:nvSpPr>
          <p:spPr>
            <a:xfrm>
              <a:off x="13446376" y="944738"/>
              <a:ext cx="632951" cy="273093"/>
            </a:xfrm>
            <a:custGeom>
              <a:avLst/>
              <a:ahLst/>
              <a:rect l="l" t="t" r="r" b="b"/>
              <a:pathLst>
                <a:path w="22658" h="9776" fill="none" extrusionOk="0">
                  <a:moveTo>
                    <a:pt x="1203" y="9775"/>
                  </a:moveTo>
                  <a:cubicBezTo>
                    <a:pt x="1203" y="9775"/>
                    <a:pt x="0" y="6066"/>
                    <a:pt x="2331" y="3635"/>
                  </a:cubicBezTo>
                  <a:cubicBezTo>
                    <a:pt x="3835" y="2031"/>
                    <a:pt x="7945" y="1304"/>
                    <a:pt x="11028" y="953"/>
                  </a:cubicBezTo>
                  <a:cubicBezTo>
                    <a:pt x="18873" y="1"/>
                    <a:pt x="21153" y="402"/>
                    <a:pt x="22081" y="3835"/>
                  </a:cubicBezTo>
                  <a:cubicBezTo>
                    <a:pt x="22607" y="5740"/>
                    <a:pt x="22657" y="7269"/>
                    <a:pt x="22657" y="7269"/>
                  </a:cubicBezTo>
                </a:path>
              </a:pathLst>
            </a:custGeom>
            <a:solidFill>
              <a:schemeClr val="accent3"/>
            </a:solidFill>
            <a:ln w="53250" cap="flat" cmpd="sng">
              <a:solidFill>
                <a:srgbClr val="F17FB0"/>
              </a:solidFill>
              <a:prstDash val="solid"/>
              <a:miter lim="25062"/>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4" name="Google Shape;3903;p41"/>
            <p:cNvSpPr/>
            <p:nvPr/>
          </p:nvSpPr>
          <p:spPr>
            <a:xfrm>
              <a:off x="13148813" y="1037482"/>
              <a:ext cx="1277076" cy="628510"/>
            </a:xfrm>
            <a:custGeom>
              <a:avLst/>
              <a:ahLst/>
              <a:rect l="l" t="t" r="r" b="b"/>
              <a:pathLst>
                <a:path w="45716" h="22499" extrusionOk="0">
                  <a:moveTo>
                    <a:pt x="43022" y="1"/>
                  </a:moveTo>
                  <a:cubicBezTo>
                    <a:pt x="42935" y="1"/>
                    <a:pt x="42847" y="5"/>
                    <a:pt x="42758" y="14"/>
                  </a:cubicBezTo>
                  <a:cubicBezTo>
                    <a:pt x="34988" y="791"/>
                    <a:pt x="12432" y="3222"/>
                    <a:pt x="2106" y="6179"/>
                  </a:cubicBezTo>
                  <a:cubicBezTo>
                    <a:pt x="778" y="6555"/>
                    <a:pt x="1" y="7884"/>
                    <a:pt x="276" y="9212"/>
                  </a:cubicBezTo>
                  <a:cubicBezTo>
                    <a:pt x="1103" y="13172"/>
                    <a:pt x="3535" y="20666"/>
                    <a:pt x="11179" y="21969"/>
                  </a:cubicBezTo>
                  <a:cubicBezTo>
                    <a:pt x="13323" y="22342"/>
                    <a:pt x="15615" y="22499"/>
                    <a:pt x="17932" y="22499"/>
                  </a:cubicBezTo>
                  <a:cubicBezTo>
                    <a:pt x="26825" y="22499"/>
                    <a:pt x="36083" y="20189"/>
                    <a:pt x="38748" y="18936"/>
                  </a:cubicBezTo>
                  <a:cubicBezTo>
                    <a:pt x="42933" y="16981"/>
                    <a:pt x="45715" y="6981"/>
                    <a:pt x="45615" y="2520"/>
                  </a:cubicBezTo>
                  <a:cubicBezTo>
                    <a:pt x="45591" y="1105"/>
                    <a:pt x="44414" y="1"/>
                    <a:pt x="43022"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5" name="Google Shape;3904;p41"/>
            <p:cNvSpPr/>
            <p:nvPr/>
          </p:nvSpPr>
          <p:spPr>
            <a:xfrm>
              <a:off x="13404362" y="1147071"/>
              <a:ext cx="221972" cy="833552"/>
            </a:xfrm>
            <a:custGeom>
              <a:avLst/>
              <a:ahLst/>
              <a:rect l="l" t="t" r="r" b="b"/>
              <a:pathLst>
                <a:path w="7946" h="29839" extrusionOk="0">
                  <a:moveTo>
                    <a:pt x="3685" y="1"/>
                  </a:moveTo>
                  <a:lnTo>
                    <a:pt x="1" y="527"/>
                  </a:lnTo>
                  <a:cubicBezTo>
                    <a:pt x="1" y="527"/>
                    <a:pt x="3760" y="25063"/>
                    <a:pt x="4261" y="29825"/>
                  </a:cubicBezTo>
                  <a:cubicBezTo>
                    <a:pt x="4261" y="29825"/>
                    <a:pt x="4522" y="29838"/>
                    <a:pt x="4915" y="29838"/>
                  </a:cubicBezTo>
                  <a:cubicBezTo>
                    <a:pt x="5740" y="29838"/>
                    <a:pt x="7148" y="29781"/>
                    <a:pt x="7946" y="29424"/>
                  </a:cubicBezTo>
                  <a:cubicBezTo>
                    <a:pt x="7946" y="29424"/>
                    <a:pt x="4587" y="5565"/>
                    <a:pt x="3685"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6" name="Google Shape;3905;p41"/>
            <p:cNvSpPr/>
            <p:nvPr/>
          </p:nvSpPr>
          <p:spPr>
            <a:xfrm>
              <a:off x="13451963" y="1725382"/>
              <a:ext cx="195377" cy="127439"/>
            </a:xfrm>
            <a:custGeom>
              <a:avLst/>
              <a:ahLst/>
              <a:rect l="l" t="t" r="r" b="b"/>
              <a:pathLst>
                <a:path w="6994" h="4562" fill="none" extrusionOk="0">
                  <a:moveTo>
                    <a:pt x="1931" y="4462"/>
                  </a:moveTo>
                  <a:cubicBezTo>
                    <a:pt x="1104" y="4562"/>
                    <a:pt x="352" y="4036"/>
                    <a:pt x="277" y="3284"/>
                  </a:cubicBezTo>
                  <a:lnTo>
                    <a:pt x="101" y="1981"/>
                  </a:lnTo>
                  <a:cubicBezTo>
                    <a:pt x="1" y="1254"/>
                    <a:pt x="602" y="577"/>
                    <a:pt x="1429" y="477"/>
                  </a:cubicBezTo>
                  <a:lnTo>
                    <a:pt x="5089" y="101"/>
                  </a:lnTo>
                  <a:cubicBezTo>
                    <a:pt x="5891" y="1"/>
                    <a:pt x="6643" y="552"/>
                    <a:pt x="6743" y="1279"/>
                  </a:cubicBezTo>
                  <a:lnTo>
                    <a:pt x="6893" y="2582"/>
                  </a:lnTo>
                  <a:cubicBezTo>
                    <a:pt x="6993" y="3334"/>
                    <a:pt x="6392" y="3986"/>
                    <a:pt x="5565" y="4086"/>
                  </a:cubicBezTo>
                </a:path>
              </a:pathLst>
            </a:custGeom>
            <a:noFill/>
            <a:ln w="23175" cap="flat" cmpd="sng">
              <a:solidFill>
                <a:schemeClr val="dk1"/>
              </a:solidFill>
              <a:prstDash val="solid"/>
              <a:miter lim="25062"/>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7" name="Google Shape;3906;p41"/>
            <p:cNvSpPr/>
            <p:nvPr/>
          </p:nvSpPr>
          <p:spPr>
            <a:xfrm>
              <a:off x="13541579" y="1735885"/>
              <a:ext cx="9833" cy="68636"/>
            </a:xfrm>
            <a:custGeom>
              <a:avLst/>
              <a:ahLst/>
              <a:rect l="l" t="t" r="r" b="b"/>
              <a:pathLst>
                <a:path w="352" h="2457" fill="none" extrusionOk="0">
                  <a:moveTo>
                    <a:pt x="1" y="1"/>
                  </a:moveTo>
                  <a:lnTo>
                    <a:pt x="352" y="2457"/>
                  </a:lnTo>
                </a:path>
              </a:pathLst>
            </a:custGeom>
            <a:noFill/>
            <a:ln w="23175" cap="flat" cmpd="sng">
              <a:solidFill>
                <a:schemeClr val="dk1"/>
              </a:solidFill>
              <a:prstDash val="solid"/>
              <a:miter lim="25062"/>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8" name="Google Shape;3907;p41"/>
            <p:cNvSpPr/>
            <p:nvPr/>
          </p:nvSpPr>
          <p:spPr>
            <a:xfrm>
              <a:off x="14021893" y="1058154"/>
              <a:ext cx="221944" cy="833552"/>
            </a:xfrm>
            <a:custGeom>
              <a:avLst/>
              <a:ahLst/>
              <a:rect l="l" t="t" r="r" b="b"/>
              <a:pathLst>
                <a:path w="7945" h="29839" extrusionOk="0">
                  <a:moveTo>
                    <a:pt x="3684" y="1"/>
                  </a:moveTo>
                  <a:lnTo>
                    <a:pt x="0" y="527"/>
                  </a:lnTo>
                  <a:cubicBezTo>
                    <a:pt x="0" y="527"/>
                    <a:pt x="3759" y="25064"/>
                    <a:pt x="4261" y="29825"/>
                  </a:cubicBezTo>
                  <a:cubicBezTo>
                    <a:pt x="4261" y="29825"/>
                    <a:pt x="4521" y="29838"/>
                    <a:pt x="4914" y="29838"/>
                  </a:cubicBezTo>
                  <a:cubicBezTo>
                    <a:pt x="5739" y="29838"/>
                    <a:pt x="7147" y="29781"/>
                    <a:pt x="7945" y="29424"/>
                  </a:cubicBezTo>
                  <a:cubicBezTo>
                    <a:pt x="7945" y="29424"/>
                    <a:pt x="4587" y="5565"/>
                    <a:pt x="368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79" name="Google Shape;3908;p41"/>
            <p:cNvSpPr/>
            <p:nvPr/>
          </p:nvSpPr>
          <p:spPr>
            <a:xfrm>
              <a:off x="14069494" y="1636465"/>
              <a:ext cx="195349" cy="127467"/>
            </a:xfrm>
            <a:custGeom>
              <a:avLst/>
              <a:ahLst/>
              <a:rect l="l" t="t" r="r" b="b"/>
              <a:pathLst>
                <a:path w="6993" h="4563" fill="none" extrusionOk="0">
                  <a:moveTo>
                    <a:pt x="1905" y="4487"/>
                  </a:moveTo>
                  <a:cubicBezTo>
                    <a:pt x="1103" y="4562"/>
                    <a:pt x="351" y="4036"/>
                    <a:pt x="251" y="3284"/>
                  </a:cubicBezTo>
                  <a:lnTo>
                    <a:pt x="101" y="1981"/>
                  </a:lnTo>
                  <a:cubicBezTo>
                    <a:pt x="0" y="1254"/>
                    <a:pt x="602" y="577"/>
                    <a:pt x="1429" y="502"/>
                  </a:cubicBezTo>
                  <a:lnTo>
                    <a:pt x="5063" y="101"/>
                  </a:lnTo>
                  <a:cubicBezTo>
                    <a:pt x="5890" y="1"/>
                    <a:pt x="6642" y="552"/>
                    <a:pt x="6717" y="1279"/>
                  </a:cubicBezTo>
                  <a:lnTo>
                    <a:pt x="6893" y="2582"/>
                  </a:lnTo>
                  <a:cubicBezTo>
                    <a:pt x="6993" y="3334"/>
                    <a:pt x="6391" y="3986"/>
                    <a:pt x="5564" y="4086"/>
                  </a:cubicBezTo>
                </a:path>
              </a:pathLst>
            </a:custGeom>
            <a:noFill/>
            <a:ln w="23175" cap="flat" cmpd="sng">
              <a:solidFill>
                <a:schemeClr val="dk1"/>
              </a:solidFill>
              <a:prstDash val="solid"/>
              <a:miter lim="25062"/>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0" name="Google Shape;3909;p41"/>
            <p:cNvSpPr/>
            <p:nvPr/>
          </p:nvSpPr>
          <p:spPr>
            <a:xfrm>
              <a:off x="14159110" y="1646968"/>
              <a:ext cx="9135" cy="68636"/>
            </a:xfrm>
            <a:custGeom>
              <a:avLst/>
              <a:ahLst/>
              <a:rect l="l" t="t" r="r" b="b"/>
              <a:pathLst>
                <a:path w="327" h="2457" fill="none" extrusionOk="0">
                  <a:moveTo>
                    <a:pt x="0" y="1"/>
                  </a:moveTo>
                  <a:lnTo>
                    <a:pt x="326" y="2457"/>
                  </a:lnTo>
                </a:path>
              </a:pathLst>
            </a:custGeom>
            <a:noFill/>
            <a:ln w="23175" cap="flat" cmpd="sng">
              <a:solidFill>
                <a:schemeClr val="dk1"/>
              </a:solidFill>
              <a:prstDash val="solid"/>
              <a:miter lim="25062"/>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1" name="Google Shape;3910;p41"/>
            <p:cNvSpPr/>
            <p:nvPr/>
          </p:nvSpPr>
          <p:spPr>
            <a:xfrm>
              <a:off x="13734135" y="1715856"/>
              <a:ext cx="288485" cy="200406"/>
            </a:xfrm>
            <a:custGeom>
              <a:avLst/>
              <a:ahLst/>
              <a:rect l="l" t="t" r="r" b="b"/>
              <a:pathLst>
                <a:path w="10327" h="7174" extrusionOk="0">
                  <a:moveTo>
                    <a:pt x="8217" y="1"/>
                  </a:moveTo>
                  <a:cubicBezTo>
                    <a:pt x="8144" y="1"/>
                    <a:pt x="8070" y="6"/>
                    <a:pt x="7995" y="16"/>
                  </a:cubicBezTo>
                  <a:lnTo>
                    <a:pt x="1579" y="743"/>
                  </a:lnTo>
                  <a:cubicBezTo>
                    <a:pt x="652" y="843"/>
                    <a:pt x="0" y="1670"/>
                    <a:pt x="100" y="2597"/>
                  </a:cubicBezTo>
                  <a:lnTo>
                    <a:pt x="451" y="5680"/>
                  </a:lnTo>
                  <a:cubicBezTo>
                    <a:pt x="544" y="6533"/>
                    <a:pt x="1250" y="7174"/>
                    <a:pt x="2085" y="7174"/>
                  </a:cubicBezTo>
                  <a:cubicBezTo>
                    <a:pt x="2158" y="7174"/>
                    <a:pt x="2231" y="7169"/>
                    <a:pt x="2306" y="7159"/>
                  </a:cubicBezTo>
                  <a:lnTo>
                    <a:pt x="8747" y="6432"/>
                  </a:lnTo>
                  <a:cubicBezTo>
                    <a:pt x="9649" y="6332"/>
                    <a:pt x="10326" y="5504"/>
                    <a:pt x="10226" y="4577"/>
                  </a:cubicBezTo>
                  <a:lnTo>
                    <a:pt x="9875" y="1494"/>
                  </a:lnTo>
                  <a:cubicBezTo>
                    <a:pt x="9760" y="642"/>
                    <a:pt x="9051" y="1"/>
                    <a:pt x="821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47" name="Google Shape;3911;p41"/>
          <p:cNvGrpSpPr/>
          <p:nvPr/>
        </p:nvGrpSpPr>
        <p:grpSpPr>
          <a:xfrm flipH="1">
            <a:off x="321916" y="4109649"/>
            <a:ext cx="1069600" cy="547470"/>
            <a:chOff x="2031777" y="3179809"/>
            <a:chExt cx="694515" cy="788035"/>
          </a:xfrm>
        </p:grpSpPr>
        <p:grpSp>
          <p:nvGrpSpPr>
            <p:cNvPr id="48" name="Google Shape;3912;p41"/>
            <p:cNvGrpSpPr/>
            <p:nvPr/>
          </p:nvGrpSpPr>
          <p:grpSpPr>
            <a:xfrm rot="-777525">
              <a:off x="2137266" y="3229369"/>
              <a:ext cx="519315" cy="680707"/>
              <a:chOff x="4267456" y="1242010"/>
              <a:chExt cx="425178" cy="557314"/>
            </a:xfrm>
          </p:grpSpPr>
          <p:sp>
            <p:nvSpPr>
              <p:cNvPr id="1048682" name="Google Shape;3913;p41"/>
              <p:cNvSpPr/>
              <p:nvPr/>
            </p:nvSpPr>
            <p:spPr>
              <a:xfrm>
                <a:off x="4267456" y="1242010"/>
                <a:ext cx="390722" cy="447257"/>
              </a:xfrm>
              <a:custGeom>
                <a:avLst/>
                <a:ahLst/>
                <a:rect l="l" t="t" r="r" b="b"/>
                <a:pathLst>
                  <a:path w="1168" h="1337" extrusionOk="0">
                    <a:moveTo>
                      <a:pt x="587" y="1"/>
                    </a:moveTo>
                    <a:cubicBezTo>
                      <a:pt x="507" y="1"/>
                      <a:pt x="424" y="19"/>
                      <a:pt x="346" y="58"/>
                    </a:cubicBezTo>
                    <a:cubicBezTo>
                      <a:pt x="120" y="170"/>
                      <a:pt x="1" y="429"/>
                      <a:pt x="63" y="675"/>
                    </a:cubicBezTo>
                    <a:cubicBezTo>
                      <a:pt x="96" y="815"/>
                      <a:pt x="182" y="925"/>
                      <a:pt x="294" y="996"/>
                    </a:cubicBezTo>
                    <a:cubicBezTo>
                      <a:pt x="358" y="1039"/>
                      <a:pt x="411" y="1101"/>
                      <a:pt x="437" y="1175"/>
                    </a:cubicBezTo>
                    <a:lnTo>
                      <a:pt x="499" y="1337"/>
                    </a:lnTo>
                    <a:lnTo>
                      <a:pt x="1168" y="1094"/>
                    </a:lnTo>
                    <a:lnTo>
                      <a:pt x="1096" y="898"/>
                    </a:lnTo>
                    <a:cubicBezTo>
                      <a:pt x="1077" y="844"/>
                      <a:pt x="1075" y="784"/>
                      <a:pt x="1094" y="727"/>
                    </a:cubicBezTo>
                    <a:cubicBezTo>
                      <a:pt x="1137" y="613"/>
                      <a:pt x="1142" y="482"/>
                      <a:pt x="1096" y="355"/>
                    </a:cubicBezTo>
                    <a:cubicBezTo>
                      <a:pt x="1016" y="137"/>
                      <a:pt x="808" y="1"/>
                      <a:pt x="58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3" name="Google Shape;3914;p41"/>
              <p:cNvSpPr/>
              <p:nvPr/>
            </p:nvSpPr>
            <p:spPr>
              <a:xfrm>
                <a:off x="4374503" y="1390538"/>
                <a:ext cx="239184" cy="307761"/>
              </a:xfrm>
              <a:custGeom>
                <a:avLst/>
                <a:ahLst/>
                <a:rect l="l" t="t" r="r" b="b"/>
                <a:pathLst>
                  <a:path w="715" h="920" extrusionOk="0">
                    <a:moveTo>
                      <a:pt x="226" y="22"/>
                    </a:moveTo>
                    <a:cubicBezTo>
                      <a:pt x="237" y="22"/>
                      <a:pt x="248" y="26"/>
                      <a:pt x="257" y="33"/>
                    </a:cubicBezTo>
                    <a:cubicBezTo>
                      <a:pt x="271" y="42"/>
                      <a:pt x="281" y="61"/>
                      <a:pt x="291" y="88"/>
                    </a:cubicBezTo>
                    <a:cubicBezTo>
                      <a:pt x="298" y="116"/>
                      <a:pt x="300" y="145"/>
                      <a:pt x="298" y="176"/>
                    </a:cubicBezTo>
                    <a:cubicBezTo>
                      <a:pt x="262" y="159"/>
                      <a:pt x="231" y="138"/>
                      <a:pt x="212" y="111"/>
                    </a:cubicBezTo>
                    <a:cubicBezTo>
                      <a:pt x="198" y="90"/>
                      <a:pt x="183" y="50"/>
                      <a:pt x="205" y="31"/>
                    </a:cubicBezTo>
                    <a:cubicBezTo>
                      <a:pt x="207" y="28"/>
                      <a:pt x="212" y="26"/>
                      <a:pt x="214" y="23"/>
                    </a:cubicBezTo>
                    <a:cubicBezTo>
                      <a:pt x="218" y="22"/>
                      <a:pt x="222" y="22"/>
                      <a:pt x="226" y="22"/>
                    </a:cubicBezTo>
                    <a:close/>
                    <a:moveTo>
                      <a:pt x="533" y="81"/>
                    </a:moveTo>
                    <a:cubicBezTo>
                      <a:pt x="542" y="81"/>
                      <a:pt x="551" y="83"/>
                      <a:pt x="560" y="90"/>
                    </a:cubicBezTo>
                    <a:cubicBezTo>
                      <a:pt x="572" y="100"/>
                      <a:pt x="576" y="111"/>
                      <a:pt x="579" y="128"/>
                    </a:cubicBezTo>
                    <a:cubicBezTo>
                      <a:pt x="579" y="147"/>
                      <a:pt x="572" y="169"/>
                      <a:pt x="557" y="181"/>
                    </a:cubicBezTo>
                    <a:cubicBezTo>
                      <a:pt x="529" y="209"/>
                      <a:pt x="483" y="212"/>
                      <a:pt x="457" y="212"/>
                    </a:cubicBezTo>
                    <a:cubicBezTo>
                      <a:pt x="452" y="183"/>
                      <a:pt x="452" y="154"/>
                      <a:pt x="464" y="128"/>
                    </a:cubicBezTo>
                    <a:cubicBezTo>
                      <a:pt x="472" y="107"/>
                      <a:pt x="495" y="88"/>
                      <a:pt x="517" y="83"/>
                    </a:cubicBezTo>
                    <a:cubicBezTo>
                      <a:pt x="522" y="82"/>
                      <a:pt x="527" y="81"/>
                      <a:pt x="533" y="81"/>
                    </a:cubicBezTo>
                    <a:close/>
                    <a:moveTo>
                      <a:pt x="84" y="297"/>
                    </a:moveTo>
                    <a:cubicBezTo>
                      <a:pt x="94" y="297"/>
                      <a:pt x="105" y="299"/>
                      <a:pt x="114" y="304"/>
                    </a:cubicBezTo>
                    <a:cubicBezTo>
                      <a:pt x="143" y="316"/>
                      <a:pt x="164" y="345"/>
                      <a:pt x="181" y="373"/>
                    </a:cubicBezTo>
                    <a:cubicBezTo>
                      <a:pt x="176" y="376"/>
                      <a:pt x="169" y="381"/>
                      <a:pt x="162" y="383"/>
                    </a:cubicBezTo>
                    <a:cubicBezTo>
                      <a:pt x="145" y="393"/>
                      <a:pt x="122" y="402"/>
                      <a:pt x="98" y="402"/>
                    </a:cubicBezTo>
                    <a:cubicBezTo>
                      <a:pt x="88" y="402"/>
                      <a:pt x="79" y="401"/>
                      <a:pt x="69" y="397"/>
                    </a:cubicBezTo>
                    <a:cubicBezTo>
                      <a:pt x="52" y="392"/>
                      <a:pt x="38" y="381"/>
                      <a:pt x="31" y="366"/>
                    </a:cubicBezTo>
                    <a:cubicBezTo>
                      <a:pt x="26" y="357"/>
                      <a:pt x="21" y="345"/>
                      <a:pt x="26" y="331"/>
                    </a:cubicBezTo>
                    <a:cubicBezTo>
                      <a:pt x="31" y="314"/>
                      <a:pt x="43" y="307"/>
                      <a:pt x="52" y="302"/>
                    </a:cubicBezTo>
                    <a:lnTo>
                      <a:pt x="57" y="302"/>
                    </a:lnTo>
                    <a:cubicBezTo>
                      <a:pt x="65" y="299"/>
                      <a:pt x="74" y="297"/>
                      <a:pt x="84" y="297"/>
                    </a:cubicBezTo>
                    <a:close/>
                    <a:moveTo>
                      <a:pt x="228" y="0"/>
                    </a:moveTo>
                    <a:cubicBezTo>
                      <a:pt x="214" y="0"/>
                      <a:pt x="201" y="4"/>
                      <a:pt x="191" y="14"/>
                    </a:cubicBezTo>
                    <a:cubicBezTo>
                      <a:pt x="160" y="40"/>
                      <a:pt x="169" y="90"/>
                      <a:pt x="193" y="123"/>
                    </a:cubicBezTo>
                    <a:cubicBezTo>
                      <a:pt x="217" y="157"/>
                      <a:pt x="252" y="181"/>
                      <a:pt x="295" y="197"/>
                    </a:cubicBezTo>
                    <a:cubicBezTo>
                      <a:pt x="283" y="262"/>
                      <a:pt x="250" y="321"/>
                      <a:pt x="200" y="359"/>
                    </a:cubicBezTo>
                    <a:cubicBezTo>
                      <a:pt x="181" y="328"/>
                      <a:pt x="157" y="300"/>
                      <a:pt x="124" y="283"/>
                    </a:cubicBezTo>
                    <a:cubicBezTo>
                      <a:pt x="112" y="277"/>
                      <a:pt x="98" y="274"/>
                      <a:pt x="85" y="274"/>
                    </a:cubicBezTo>
                    <a:cubicBezTo>
                      <a:pt x="71" y="274"/>
                      <a:pt x="57" y="277"/>
                      <a:pt x="45" y="283"/>
                    </a:cubicBezTo>
                    <a:cubicBezTo>
                      <a:pt x="26" y="290"/>
                      <a:pt x="12" y="304"/>
                      <a:pt x="5" y="323"/>
                    </a:cubicBezTo>
                    <a:cubicBezTo>
                      <a:pt x="0" y="340"/>
                      <a:pt x="2" y="359"/>
                      <a:pt x="12" y="376"/>
                    </a:cubicBezTo>
                    <a:cubicBezTo>
                      <a:pt x="21" y="397"/>
                      <a:pt x="41" y="412"/>
                      <a:pt x="62" y="419"/>
                    </a:cubicBezTo>
                    <a:cubicBezTo>
                      <a:pt x="74" y="423"/>
                      <a:pt x="85" y="425"/>
                      <a:pt x="97" y="425"/>
                    </a:cubicBezTo>
                    <a:cubicBezTo>
                      <a:pt x="126" y="425"/>
                      <a:pt x="154" y="414"/>
                      <a:pt x="174" y="402"/>
                    </a:cubicBezTo>
                    <a:cubicBezTo>
                      <a:pt x="181" y="400"/>
                      <a:pt x="186" y="395"/>
                      <a:pt x="193" y="392"/>
                    </a:cubicBezTo>
                    <a:cubicBezTo>
                      <a:pt x="291" y="554"/>
                      <a:pt x="369" y="731"/>
                      <a:pt x="429" y="912"/>
                    </a:cubicBezTo>
                    <a:cubicBezTo>
                      <a:pt x="429" y="917"/>
                      <a:pt x="433" y="920"/>
                      <a:pt x="437" y="920"/>
                    </a:cubicBezTo>
                    <a:cubicBezTo>
                      <a:pt x="438" y="920"/>
                      <a:pt x="439" y="919"/>
                      <a:pt x="441" y="919"/>
                    </a:cubicBezTo>
                    <a:cubicBezTo>
                      <a:pt x="448" y="916"/>
                      <a:pt x="450" y="912"/>
                      <a:pt x="448" y="904"/>
                    </a:cubicBezTo>
                    <a:cubicBezTo>
                      <a:pt x="391" y="721"/>
                      <a:pt x="310" y="545"/>
                      <a:pt x="212" y="378"/>
                    </a:cubicBezTo>
                    <a:cubicBezTo>
                      <a:pt x="267" y="338"/>
                      <a:pt x="302" y="273"/>
                      <a:pt x="317" y="207"/>
                    </a:cubicBezTo>
                    <a:cubicBezTo>
                      <a:pt x="357" y="219"/>
                      <a:pt x="400" y="228"/>
                      <a:pt x="438" y="233"/>
                    </a:cubicBezTo>
                    <a:cubicBezTo>
                      <a:pt x="441" y="242"/>
                      <a:pt x="443" y="254"/>
                      <a:pt x="445" y="264"/>
                    </a:cubicBezTo>
                    <a:cubicBezTo>
                      <a:pt x="500" y="471"/>
                      <a:pt x="583" y="669"/>
                      <a:pt x="693" y="852"/>
                    </a:cubicBezTo>
                    <a:cubicBezTo>
                      <a:pt x="695" y="856"/>
                      <a:pt x="699" y="858"/>
                      <a:pt x="703" y="858"/>
                    </a:cubicBezTo>
                    <a:cubicBezTo>
                      <a:pt x="705" y="858"/>
                      <a:pt x="706" y="857"/>
                      <a:pt x="707" y="857"/>
                    </a:cubicBezTo>
                    <a:cubicBezTo>
                      <a:pt x="714" y="852"/>
                      <a:pt x="714" y="845"/>
                      <a:pt x="712" y="840"/>
                    </a:cubicBezTo>
                    <a:cubicBezTo>
                      <a:pt x="605" y="659"/>
                      <a:pt x="522" y="464"/>
                      <a:pt x="467" y="259"/>
                    </a:cubicBezTo>
                    <a:cubicBezTo>
                      <a:pt x="467" y="252"/>
                      <a:pt x="464" y="242"/>
                      <a:pt x="462" y="233"/>
                    </a:cubicBezTo>
                    <a:lnTo>
                      <a:pt x="462" y="233"/>
                    </a:lnTo>
                    <a:cubicBezTo>
                      <a:pt x="466" y="233"/>
                      <a:pt x="470" y="233"/>
                      <a:pt x="473" y="233"/>
                    </a:cubicBezTo>
                    <a:cubicBezTo>
                      <a:pt x="514" y="233"/>
                      <a:pt x="550" y="221"/>
                      <a:pt x="574" y="197"/>
                    </a:cubicBezTo>
                    <a:cubicBezTo>
                      <a:pt x="591" y="178"/>
                      <a:pt x="600" y="152"/>
                      <a:pt x="600" y="126"/>
                    </a:cubicBezTo>
                    <a:cubicBezTo>
                      <a:pt x="598" y="104"/>
                      <a:pt x="591" y="85"/>
                      <a:pt x="574" y="73"/>
                    </a:cubicBezTo>
                    <a:cubicBezTo>
                      <a:pt x="562" y="64"/>
                      <a:pt x="549" y="58"/>
                      <a:pt x="533" y="58"/>
                    </a:cubicBezTo>
                    <a:cubicBezTo>
                      <a:pt x="527" y="58"/>
                      <a:pt x="519" y="59"/>
                      <a:pt x="512" y="61"/>
                    </a:cubicBezTo>
                    <a:cubicBezTo>
                      <a:pt x="481" y="69"/>
                      <a:pt x="455" y="92"/>
                      <a:pt x="443" y="119"/>
                    </a:cubicBezTo>
                    <a:cubicBezTo>
                      <a:pt x="431" y="147"/>
                      <a:pt x="431" y="178"/>
                      <a:pt x="433" y="209"/>
                    </a:cubicBezTo>
                    <a:cubicBezTo>
                      <a:pt x="395" y="204"/>
                      <a:pt x="355" y="197"/>
                      <a:pt x="319" y="183"/>
                    </a:cubicBezTo>
                    <a:cubicBezTo>
                      <a:pt x="324" y="150"/>
                      <a:pt x="322" y="114"/>
                      <a:pt x="312" y="81"/>
                    </a:cubicBezTo>
                    <a:cubicBezTo>
                      <a:pt x="302" y="50"/>
                      <a:pt x="288" y="28"/>
                      <a:pt x="271" y="14"/>
                    </a:cubicBezTo>
                    <a:cubicBezTo>
                      <a:pt x="260" y="6"/>
                      <a:pt x="244" y="0"/>
                      <a:pt x="22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4" name="Google Shape;3915;p41"/>
              <p:cNvSpPr/>
              <p:nvPr/>
            </p:nvSpPr>
            <p:spPr>
              <a:xfrm>
                <a:off x="4434048" y="1607643"/>
                <a:ext cx="258586" cy="191681"/>
              </a:xfrm>
              <a:custGeom>
                <a:avLst/>
                <a:ahLst/>
                <a:rect l="l" t="t" r="r" b="b"/>
                <a:pathLst>
                  <a:path w="773" h="573" extrusionOk="0">
                    <a:moveTo>
                      <a:pt x="670" y="1"/>
                    </a:moveTo>
                    <a:lnTo>
                      <a:pt x="1" y="244"/>
                    </a:lnTo>
                    <a:lnTo>
                      <a:pt x="29" y="327"/>
                    </a:lnTo>
                    <a:cubicBezTo>
                      <a:pt x="82" y="474"/>
                      <a:pt x="222" y="572"/>
                      <a:pt x="370" y="572"/>
                    </a:cubicBezTo>
                    <a:cubicBezTo>
                      <a:pt x="403" y="572"/>
                      <a:pt x="435" y="568"/>
                      <a:pt x="467" y="558"/>
                    </a:cubicBezTo>
                    <a:cubicBezTo>
                      <a:pt x="667" y="501"/>
                      <a:pt x="772" y="286"/>
                      <a:pt x="703" y="94"/>
                    </a:cubicBezTo>
                    <a:lnTo>
                      <a:pt x="67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5" name="Google Shape;3916;p41"/>
              <p:cNvSpPr/>
              <p:nvPr/>
            </p:nvSpPr>
            <p:spPr>
              <a:xfrm>
                <a:off x="4328004" y="1285498"/>
                <a:ext cx="53858" cy="65232"/>
              </a:xfrm>
              <a:custGeom>
                <a:avLst/>
                <a:ahLst/>
                <a:rect l="l" t="t" r="r" b="b"/>
                <a:pathLst>
                  <a:path w="161" h="195" extrusionOk="0">
                    <a:moveTo>
                      <a:pt x="152" y="0"/>
                    </a:moveTo>
                    <a:cubicBezTo>
                      <a:pt x="151" y="0"/>
                      <a:pt x="150" y="1"/>
                      <a:pt x="149" y="2"/>
                    </a:cubicBezTo>
                    <a:cubicBezTo>
                      <a:pt x="118" y="23"/>
                      <a:pt x="89" y="47"/>
                      <a:pt x="65" y="75"/>
                    </a:cubicBezTo>
                    <a:cubicBezTo>
                      <a:pt x="41" y="106"/>
                      <a:pt x="22" y="137"/>
                      <a:pt x="6" y="171"/>
                    </a:cubicBezTo>
                    <a:cubicBezTo>
                      <a:pt x="1" y="180"/>
                      <a:pt x="6" y="190"/>
                      <a:pt x="13" y="192"/>
                    </a:cubicBezTo>
                    <a:cubicBezTo>
                      <a:pt x="15" y="193"/>
                      <a:pt x="17" y="194"/>
                      <a:pt x="19" y="194"/>
                    </a:cubicBezTo>
                    <a:cubicBezTo>
                      <a:pt x="25" y="194"/>
                      <a:pt x="31" y="190"/>
                      <a:pt x="34" y="185"/>
                    </a:cubicBezTo>
                    <a:cubicBezTo>
                      <a:pt x="51" y="154"/>
                      <a:pt x="68" y="123"/>
                      <a:pt x="89" y="95"/>
                    </a:cubicBezTo>
                    <a:cubicBezTo>
                      <a:pt x="108" y="66"/>
                      <a:pt x="132" y="37"/>
                      <a:pt x="158" y="11"/>
                    </a:cubicBezTo>
                    <a:cubicBezTo>
                      <a:pt x="160" y="9"/>
                      <a:pt x="160" y="6"/>
                      <a:pt x="158" y="4"/>
                    </a:cubicBezTo>
                    <a:cubicBezTo>
                      <a:pt x="157" y="1"/>
                      <a:pt x="154" y="0"/>
                      <a:pt x="15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6" name="Google Shape;3917;p41"/>
              <p:cNvSpPr/>
              <p:nvPr/>
            </p:nvSpPr>
            <p:spPr>
              <a:xfrm>
                <a:off x="4310609" y="1356417"/>
                <a:ext cx="27431" cy="147524"/>
              </a:xfrm>
              <a:custGeom>
                <a:avLst/>
                <a:ahLst/>
                <a:rect l="l" t="t" r="r" b="b"/>
                <a:pathLst>
                  <a:path w="82" h="441" extrusionOk="0">
                    <a:moveTo>
                      <a:pt x="52" y="1"/>
                    </a:moveTo>
                    <a:cubicBezTo>
                      <a:pt x="42" y="1"/>
                      <a:pt x="33" y="6"/>
                      <a:pt x="29" y="16"/>
                    </a:cubicBezTo>
                    <a:cubicBezTo>
                      <a:pt x="17" y="49"/>
                      <a:pt x="5" y="85"/>
                      <a:pt x="3" y="123"/>
                    </a:cubicBezTo>
                    <a:cubicBezTo>
                      <a:pt x="1" y="140"/>
                      <a:pt x="1" y="159"/>
                      <a:pt x="1" y="178"/>
                    </a:cubicBezTo>
                    <a:cubicBezTo>
                      <a:pt x="1" y="194"/>
                      <a:pt x="1" y="213"/>
                      <a:pt x="3" y="233"/>
                    </a:cubicBezTo>
                    <a:cubicBezTo>
                      <a:pt x="8" y="268"/>
                      <a:pt x="15" y="304"/>
                      <a:pt x="27" y="337"/>
                    </a:cubicBezTo>
                    <a:cubicBezTo>
                      <a:pt x="36" y="373"/>
                      <a:pt x="51" y="406"/>
                      <a:pt x="70" y="437"/>
                    </a:cubicBezTo>
                    <a:cubicBezTo>
                      <a:pt x="70" y="439"/>
                      <a:pt x="72" y="441"/>
                      <a:pt x="74" y="441"/>
                    </a:cubicBezTo>
                    <a:cubicBezTo>
                      <a:pt x="75" y="441"/>
                      <a:pt x="76" y="440"/>
                      <a:pt x="77" y="440"/>
                    </a:cubicBezTo>
                    <a:cubicBezTo>
                      <a:pt x="82" y="440"/>
                      <a:pt x="82" y="435"/>
                      <a:pt x="82" y="433"/>
                    </a:cubicBezTo>
                    <a:lnTo>
                      <a:pt x="82" y="430"/>
                    </a:lnTo>
                    <a:cubicBezTo>
                      <a:pt x="58" y="366"/>
                      <a:pt x="46" y="297"/>
                      <a:pt x="43" y="228"/>
                    </a:cubicBezTo>
                    <a:cubicBezTo>
                      <a:pt x="43" y="194"/>
                      <a:pt x="46" y="161"/>
                      <a:pt x="51" y="128"/>
                    </a:cubicBezTo>
                    <a:cubicBezTo>
                      <a:pt x="53" y="94"/>
                      <a:pt x="62" y="61"/>
                      <a:pt x="70" y="28"/>
                    </a:cubicBezTo>
                    <a:cubicBezTo>
                      <a:pt x="72" y="16"/>
                      <a:pt x="67" y="6"/>
                      <a:pt x="58" y="2"/>
                    </a:cubicBezTo>
                    <a:cubicBezTo>
                      <a:pt x="56" y="1"/>
                      <a:pt x="54" y="1"/>
                      <a:pt x="5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7" name="Google Shape;3918;p41"/>
              <p:cNvSpPr/>
              <p:nvPr/>
            </p:nvSpPr>
            <p:spPr>
              <a:xfrm>
                <a:off x="4436389" y="1626710"/>
                <a:ext cx="234500" cy="85638"/>
              </a:xfrm>
              <a:custGeom>
                <a:avLst/>
                <a:ahLst/>
                <a:rect l="l" t="t" r="r" b="b"/>
                <a:pathLst>
                  <a:path w="701" h="256" fill="none" extrusionOk="0">
                    <a:moveTo>
                      <a:pt x="1" y="256"/>
                    </a:moveTo>
                    <a:lnTo>
                      <a:pt x="701" y="1"/>
                    </a:lnTo>
                  </a:path>
                </a:pathLst>
              </a:custGeom>
              <a:solidFill>
                <a:schemeClr val="dk2"/>
              </a:solidFill>
              <a:ln w="19050" cap="rnd"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88" name="Google Shape;3919;p41"/>
              <p:cNvSpPr/>
              <p:nvPr/>
            </p:nvSpPr>
            <p:spPr>
              <a:xfrm>
                <a:off x="4446090" y="1653138"/>
                <a:ext cx="234500" cy="86307"/>
              </a:xfrm>
              <a:custGeom>
                <a:avLst/>
                <a:ahLst/>
                <a:rect l="l" t="t" r="r" b="b"/>
                <a:pathLst>
                  <a:path w="701" h="258" fill="none" extrusionOk="0">
                    <a:moveTo>
                      <a:pt x="0" y="258"/>
                    </a:moveTo>
                    <a:lnTo>
                      <a:pt x="700" y="0"/>
                    </a:lnTo>
                  </a:path>
                </a:pathLst>
              </a:custGeom>
              <a:solidFill>
                <a:schemeClr val="dk2"/>
              </a:solidFill>
              <a:ln w="19050" cap="rnd"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49" name="Google Shape;3920;p41"/>
            <p:cNvGrpSpPr/>
            <p:nvPr/>
          </p:nvGrpSpPr>
          <p:grpSpPr>
            <a:xfrm rot="-777525">
              <a:off x="2101488" y="3237577"/>
              <a:ext cx="519315" cy="680707"/>
              <a:chOff x="4267456" y="1242010"/>
              <a:chExt cx="425178" cy="557314"/>
            </a:xfrm>
          </p:grpSpPr>
          <p:sp>
            <p:nvSpPr>
              <p:cNvPr id="1048689" name="Google Shape;3921;p41"/>
              <p:cNvSpPr/>
              <p:nvPr/>
            </p:nvSpPr>
            <p:spPr>
              <a:xfrm>
                <a:off x="4267456" y="1242010"/>
                <a:ext cx="390722" cy="447257"/>
              </a:xfrm>
              <a:custGeom>
                <a:avLst/>
                <a:ahLst/>
                <a:rect l="l" t="t" r="r" b="b"/>
                <a:pathLst>
                  <a:path w="1168" h="1337" extrusionOk="0">
                    <a:moveTo>
                      <a:pt x="587" y="1"/>
                    </a:moveTo>
                    <a:cubicBezTo>
                      <a:pt x="507" y="1"/>
                      <a:pt x="424" y="19"/>
                      <a:pt x="346" y="58"/>
                    </a:cubicBezTo>
                    <a:cubicBezTo>
                      <a:pt x="120" y="170"/>
                      <a:pt x="1" y="429"/>
                      <a:pt x="63" y="675"/>
                    </a:cubicBezTo>
                    <a:cubicBezTo>
                      <a:pt x="96" y="815"/>
                      <a:pt x="182" y="925"/>
                      <a:pt x="294" y="996"/>
                    </a:cubicBezTo>
                    <a:cubicBezTo>
                      <a:pt x="358" y="1039"/>
                      <a:pt x="411" y="1101"/>
                      <a:pt x="437" y="1175"/>
                    </a:cubicBezTo>
                    <a:lnTo>
                      <a:pt x="499" y="1337"/>
                    </a:lnTo>
                    <a:lnTo>
                      <a:pt x="1168" y="1094"/>
                    </a:lnTo>
                    <a:lnTo>
                      <a:pt x="1096" y="898"/>
                    </a:lnTo>
                    <a:cubicBezTo>
                      <a:pt x="1077" y="844"/>
                      <a:pt x="1075" y="784"/>
                      <a:pt x="1094" y="727"/>
                    </a:cubicBezTo>
                    <a:cubicBezTo>
                      <a:pt x="1137" y="613"/>
                      <a:pt x="1142" y="482"/>
                      <a:pt x="1096" y="355"/>
                    </a:cubicBezTo>
                    <a:cubicBezTo>
                      <a:pt x="1016" y="137"/>
                      <a:pt x="808" y="1"/>
                      <a:pt x="587"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0" name="Google Shape;3922;p41"/>
              <p:cNvSpPr/>
              <p:nvPr/>
            </p:nvSpPr>
            <p:spPr>
              <a:xfrm>
                <a:off x="4374503" y="1390538"/>
                <a:ext cx="239184" cy="307761"/>
              </a:xfrm>
              <a:custGeom>
                <a:avLst/>
                <a:ahLst/>
                <a:rect l="l" t="t" r="r" b="b"/>
                <a:pathLst>
                  <a:path w="715" h="920" extrusionOk="0">
                    <a:moveTo>
                      <a:pt x="226" y="22"/>
                    </a:moveTo>
                    <a:cubicBezTo>
                      <a:pt x="237" y="22"/>
                      <a:pt x="248" y="26"/>
                      <a:pt x="257" y="33"/>
                    </a:cubicBezTo>
                    <a:cubicBezTo>
                      <a:pt x="271" y="42"/>
                      <a:pt x="281" y="61"/>
                      <a:pt x="291" y="88"/>
                    </a:cubicBezTo>
                    <a:cubicBezTo>
                      <a:pt x="298" y="116"/>
                      <a:pt x="300" y="145"/>
                      <a:pt x="298" y="176"/>
                    </a:cubicBezTo>
                    <a:cubicBezTo>
                      <a:pt x="262" y="159"/>
                      <a:pt x="231" y="138"/>
                      <a:pt x="212" y="111"/>
                    </a:cubicBezTo>
                    <a:cubicBezTo>
                      <a:pt x="198" y="90"/>
                      <a:pt x="183" y="50"/>
                      <a:pt x="205" y="31"/>
                    </a:cubicBezTo>
                    <a:cubicBezTo>
                      <a:pt x="207" y="28"/>
                      <a:pt x="212" y="26"/>
                      <a:pt x="214" y="23"/>
                    </a:cubicBezTo>
                    <a:cubicBezTo>
                      <a:pt x="218" y="22"/>
                      <a:pt x="222" y="22"/>
                      <a:pt x="226" y="22"/>
                    </a:cubicBezTo>
                    <a:close/>
                    <a:moveTo>
                      <a:pt x="533" y="81"/>
                    </a:moveTo>
                    <a:cubicBezTo>
                      <a:pt x="542" y="81"/>
                      <a:pt x="551" y="83"/>
                      <a:pt x="560" y="90"/>
                    </a:cubicBezTo>
                    <a:cubicBezTo>
                      <a:pt x="572" y="100"/>
                      <a:pt x="576" y="111"/>
                      <a:pt x="579" y="128"/>
                    </a:cubicBezTo>
                    <a:cubicBezTo>
                      <a:pt x="579" y="147"/>
                      <a:pt x="572" y="169"/>
                      <a:pt x="557" y="181"/>
                    </a:cubicBezTo>
                    <a:cubicBezTo>
                      <a:pt x="529" y="209"/>
                      <a:pt x="483" y="212"/>
                      <a:pt x="457" y="212"/>
                    </a:cubicBezTo>
                    <a:cubicBezTo>
                      <a:pt x="452" y="183"/>
                      <a:pt x="452" y="154"/>
                      <a:pt x="464" y="128"/>
                    </a:cubicBezTo>
                    <a:cubicBezTo>
                      <a:pt x="472" y="107"/>
                      <a:pt x="495" y="88"/>
                      <a:pt x="517" y="83"/>
                    </a:cubicBezTo>
                    <a:cubicBezTo>
                      <a:pt x="522" y="82"/>
                      <a:pt x="527" y="81"/>
                      <a:pt x="533" y="81"/>
                    </a:cubicBezTo>
                    <a:close/>
                    <a:moveTo>
                      <a:pt x="84" y="297"/>
                    </a:moveTo>
                    <a:cubicBezTo>
                      <a:pt x="94" y="297"/>
                      <a:pt x="105" y="299"/>
                      <a:pt x="114" y="304"/>
                    </a:cubicBezTo>
                    <a:cubicBezTo>
                      <a:pt x="143" y="316"/>
                      <a:pt x="164" y="345"/>
                      <a:pt x="181" y="373"/>
                    </a:cubicBezTo>
                    <a:cubicBezTo>
                      <a:pt x="176" y="376"/>
                      <a:pt x="169" y="381"/>
                      <a:pt x="162" y="383"/>
                    </a:cubicBezTo>
                    <a:cubicBezTo>
                      <a:pt x="145" y="393"/>
                      <a:pt x="122" y="402"/>
                      <a:pt x="98" y="402"/>
                    </a:cubicBezTo>
                    <a:cubicBezTo>
                      <a:pt x="88" y="402"/>
                      <a:pt x="79" y="401"/>
                      <a:pt x="69" y="397"/>
                    </a:cubicBezTo>
                    <a:cubicBezTo>
                      <a:pt x="52" y="392"/>
                      <a:pt x="38" y="381"/>
                      <a:pt x="31" y="366"/>
                    </a:cubicBezTo>
                    <a:cubicBezTo>
                      <a:pt x="26" y="357"/>
                      <a:pt x="21" y="345"/>
                      <a:pt x="26" y="331"/>
                    </a:cubicBezTo>
                    <a:cubicBezTo>
                      <a:pt x="31" y="314"/>
                      <a:pt x="43" y="307"/>
                      <a:pt x="52" y="302"/>
                    </a:cubicBezTo>
                    <a:lnTo>
                      <a:pt x="57" y="302"/>
                    </a:lnTo>
                    <a:cubicBezTo>
                      <a:pt x="65" y="299"/>
                      <a:pt x="74" y="297"/>
                      <a:pt x="84" y="297"/>
                    </a:cubicBezTo>
                    <a:close/>
                    <a:moveTo>
                      <a:pt x="228" y="0"/>
                    </a:moveTo>
                    <a:cubicBezTo>
                      <a:pt x="214" y="0"/>
                      <a:pt x="201" y="4"/>
                      <a:pt x="191" y="14"/>
                    </a:cubicBezTo>
                    <a:cubicBezTo>
                      <a:pt x="160" y="40"/>
                      <a:pt x="169" y="90"/>
                      <a:pt x="193" y="123"/>
                    </a:cubicBezTo>
                    <a:cubicBezTo>
                      <a:pt x="217" y="157"/>
                      <a:pt x="252" y="181"/>
                      <a:pt x="295" y="197"/>
                    </a:cubicBezTo>
                    <a:cubicBezTo>
                      <a:pt x="283" y="262"/>
                      <a:pt x="250" y="321"/>
                      <a:pt x="200" y="359"/>
                    </a:cubicBezTo>
                    <a:cubicBezTo>
                      <a:pt x="181" y="328"/>
                      <a:pt x="157" y="300"/>
                      <a:pt x="124" y="283"/>
                    </a:cubicBezTo>
                    <a:cubicBezTo>
                      <a:pt x="112" y="277"/>
                      <a:pt x="98" y="274"/>
                      <a:pt x="85" y="274"/>
                    </a:cubicBezTo>
                    <a:cubicBezTo>
                      <a:pt x="71" y="274"/>
                      <a:pt x="57" y="277"/>
                      <a:pt x="45" y="283"/>
                    </a:cubicBezTo>
                    <a:cubicBezTo>
                      <a:pt x="26" y="290"/>
                      <a:pt x="12" y="304"/>
                      <a:pt x="5" y="323"/>
                    </a:cubicBezTo>
                    <a:cubicBezTo>
                      <a:pt x="0" y="340"/>
                      <a:pt x="2" y="359"/>
                      <a:pt x="12" y="376"/>
                    </a:cubicBezTo>
                    <a:cubicBezTo>
                      <a:pt x="21" y="397"/>
                      <a:pt x="41" y="412"/>
                      <a:pt x="62" y="419"/>
                    </a:cubicBezTo>
                    <a:cubicBezTo>
                      <a:pt x="74" y="423"/>
                      <a:pt x="85" y="425"/>
                      <a:pt x="97" y="425"/>
                    </a:cubicBezTo>
                    <a:cubicBezTo>
                      <a:pt x="126" y="425"/>
                      <a:pt x="154" y="414"/>
                      <a:pt x="174" y="402"/>
                    </a:cubicBezTo>
                    <a:cubicBezTo>
                      <a:pt x="181" y="400"/>
                      <a:pt x="186" y="395"/>
                      <a:pt x="193" y="392"/>
                    </a:cubicBezTo>
                    <a:cubicBezTo>
                      <a:pt x="291" y="554"/>
                      <a:pt x="369" y="731"/>
                      <a:pt x="429" y="912"/>
                    </a:cubicBezTo>
                    <a:cubicBezTo>
                      <a:pt x="429" y="917"/>
                      <a:pt x="433" y="920"/>
                      <a:pt x="437" y="920"/>
                    </a:cubicBezTo>
                    <a:cubicBezTo>
                      <a:pt x="438" y="920"/>
                      <a:pt x="439" y="919"/>
                      <a:pt x="441" y="919"/>
                    </a:cubicBezTo>
                    <a:cubicBezTo>
                      <a:pt x="448" y="916"/>
                      <a:pt x="450" y="912"/>
                      <a:pt x="448" y="904"/>
                    </a:cubicBezTo>
                    <a:cubicBezTo>
                      <a:pt x="391" y="721"/>
                      <a:pt x="310" y="545"/>
                      <a:pt x="212" y="378"/>
                    </a:cubicBezTo>
                    <a:cubicBezTo>
                      <a:pt x="267" y="338"/>
                      <a:pt x="302" y="273"/>
                      <a:pt x="317" y="207"/>
                    </a:cubicBezTo>
                    <a:cubicBezTo>
                      <a:pt x="357" y="219"/>
                      <a:pt x="400" y="228"/>
                      <a:pt x="438" y="233"/>
                    </a:cubicBezTo>
                    <a:cubicBezTo>
                      <a:pt x="441" y="242"/>
                      <a:pt x="443" y="254"/>
                      <a:pt x="445" y="264"/>
                    </a:cubicBezTo>
                    <a:cubicBezTo>
                      <a:pt x="500" y="471"/>
                      <a:pt x="583" y="669"/>
                      <a:pt x="693" y="852"/>
                    </a:cubicBezTo>
                    <a:cubicBezTo>
                      <a:pt x="695" y="856"/>
                      <a:pt x="699" y="858"/>
                      <a:pt x="703" y="858"/>
                    </a:cubicBezTo>
                    <a:cubicBezTo>
                      <a:pt x="705" y="858"/>
                      <a:pt x="706" y="857"/>
                      <a:pt x="707" y="857"/>
                    </a:cubicBezTo>
                    <a:cubicBezTo>
                      <a:pt x="714" y="852"/>
                      <a:pt x="714" y="845"/>
                      <a:pt x="712" y="840"/>
                    </a:cubicBezTo>
                    <a:cubicBezTo>
                      <a:pt x="605" y="659"/>
                      <a:pt x="522" y="464"/>
                      <a:pt x="467" y="259"/>
                    </a:cubicBezTo>
                    <a:cubicBezTo>
                      <a:pt x="467" y="252"/>
                      <a:pt x="464" y="242"/>
                      <a:pt x="462" y="233"/>
                    </a:cubicBezTo>
                    <a:lnTo>
                      <a:pt x="462" y="233"/>
                    </a:lnTo>
                    <a:cubicBezTo>
                      <a:pt x="466" y="233"/>
                      <a:pt x="470" y="233"/>
                      <a:pt x="473" y="233"/>
                    </a:cubicBezTo>
                    <a:cubicBezTo>
                      <a:pt x="514" y="233"/>
                      <a:pt x="550" y="221"/>
                      <a:pt x="574" y="197"/>
                    </a:cubicBezTo>
                    <a:cubicBezTo>
                      <a:pt x="591" y="178"/>
                      <a:pt x="600" y="152"/>
                      <a:pt x="600" y="126"/>
                    </a:cubicBezTo>
                    <a:cubicBezTo>
                      <a:pt x="598" y="104"/>
                      <a:pt x="591" y="85"/>
                      <a:pt x="574" y="73"/>
                    </a:cubicBezTo>
                    <a:cubicBezTo>
                      <a:pt x="562" y="64"/>
                      <a:pt x="549" y="58"/>
                      <a:pt x="533" y="58"/>
                    </a:cubicBezTo>
                    <a:cubicBezTo>
                      <a:pt x="527" y="58"/>
                      <a:pt x="519" y="59"/>
                      <a:pt x="512" y="61"/>
                    </a:cubicBezTo>
                    <a:cubicBezTo>
                      <a:pt x="481" y="69"/>
                      <a:pt x="455" y="92"/>
                      <a:pt x="443" y="119"/>
                    </a:cubicBezTo>
                    <a:cubicBezTo>
                      <a:pt x="431" y="147"/>
                      <a:pt x="431" y="178"/>
                      <a:pt x="433" y="209"/>
                    </a:cubicBezTo>
                    <a:cubicBezTo>
                      <a:pt x="395" y="204"/>
                      <a:pt x="355" y="197"/>
                      <a:pt x="319" y="183"/>
                    </a:cubicBezTo>
                    <a:cubicBezTo>
                      <a:pt x="324" y="150"/>
                      <a:pt x="322" y="114"/>
                      <a:pt x="312" y="81"/>
                    </a:cubicBezTo>
                    <a:cubicBezTo>
                      <a:pt x="302" y="50"/>
                      <a:pt x="288" y="28"/>
                      <a:pt x="271" y="14"/>
                    </a:cubicBezTo>
                    <a:cubicBezTo>
                      <a:pt x="260" y="6"/>
                      <a:pt x="244" y="0"/>
                      <a:pt x="22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1" name="Google Shape;3923;p41"/>
              <p:cNvSpPr/>
              <p:nvPr/>
            </p:nvSpPr>
            <p:spPr>
              <a:xfrm>
                <a:off x="4434048" y="1607643"/>
                <a:ext cx="258586" cy="191681"/>
              </a:xfrm>
              <a:custGeom>
                <a:avLst/>
                <a:ahLst/>
                <a:rect l="l" t="t" r="r" b="b"/>
                <a:pathLst>
                  <a:path w="773" h="573" extrusionOk="0">
                    <a:moveTo>
                      <a:pt x="670" y="1"/>
                    </a:moveTo>
                    <a:lnTo>
                      <a:pt x="1" y="244"/>
                    </a:lnTo>
                    <a:lnTo>
                      <a:pt x="29" y="327"/>
                    </a:lnTo>
                    <a:cubicBezTo>
                      <a:pt x="82" y="474"/>
                      <a:pt x="222" y="572"/>
                      <a:pt x="370" y="572"/>
                    </a:cubicBezTo>
                    <a:cubicBezTo>
                      <a:pt x="403" y="572"/>
                      <a:pt x="435" y="568"/>
                      <a:pt x="467" y="558"/>
                    </a:cubicBezTo>
                    <a:cubicBezTo>
                      <a:pt x="667" y="501"/>
                      <a:pt x="772" y="286"/>
                      <a:pt x="703" y="94"/>
                    </a:cubicBezTo>
                    <a:lnTo>
                      <a:pt x="670" y="1"/>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2" name="Google Shape;3924;p41"/>
              <p:cNvSpPr/>
              <p:nvPr/>
            </p:nvSpPr>
            <p:spPr>
              <a:xfrm>
                <a:off x="4328004" y="1285498"/>
                <a:ext cx="53858" cy="65232"/>
              </a:xfrm>
              <a:custGeom>
                <a:avLst/>
                <a:ahLst/>
                <a:rect l="l" t="t" r="r" b="b"/>
                <a:pathLst>
                  <a:path w="161" h="195" extrusionOk="0">
                    <a:moveTo>
                      <a:pt x="152" y="0"/>
                    </a:moveTo>
                    <a:cubicBezTo>
                      <a:pt x="151" y="0"/>
                      <a:pt x="150" y="1"/>
                      <a:pt x="149" y="2"/>
                    </a:cubicBezTo>
                    <a:cubicBezTo>
                      <a:pt x="118" y="23"/>
                      <a:pt x="89" y="47"/>
                      <a:pt x="65" y="75"/>
                    </a:cubicBezTo>
                    <a:cubicBezTo>
                      <a:pt x="41" y="106"/>
                      <a:pt x="22" y="137"/>
                      <a:pt x="6" y="171"/>
                    </a:cubicBezTo>
                    <a:cubicBezTo>
                      <a:pt x="1" y="180"/>
                      <a:pt x="6" y="190"/>
                      <a:pt x="13" y="192"/>
                    </a:cubicBezTo>
                    <a:cubicBezTo>
                      <a:pt x="15" y="193"/>
                      <a:pt x="17" y="194"/>
                      <a:pt x="19" y="194"/>
                    </a:cubicBezTo>
                    <a:cubicBezTo>
                      <a:pt x="25" y="194"/>
                      <a:pt x="31" y="190"/>
                      <a:pt x="34" y="185"/>
                    </a:cubicBezTo>
                    <a:cubicBezTo>
                      <a:pt x="51" y="154"/>
                      <a:pt x="68" y="123"/>
                      <a:pt x="89" y="95"/>
                    </a:cubicBezTo>
                    <a:cubicBezTo>
                      <a:pt x="108" y="66"/>
                      <a:pt x="132" y="37"/>
                      <a:pt x="158" y="11"/>
                    </a:cubicBezTo>
                    <a:cubicBezTo>
                      <a:pt x="160" y="9"/>
                      <a:pt x="160" y="6"/>
                      <a:pt x="158" y="4"/>
                    </a:cubicBezTo>
                    <a:cubicBezTo>
                      <a:pt x="157" y="1"/>
                      <a:pt x="154" y="0"/>
                      <a:pt x="15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3" name="Google Shape;3925;p41"/>
              <p:cNvSpPr/>
              <p:nvPr/>
            </p:nvSpPr>
            <p:spPr>
              <a:xfrm>
                <a:off x="4310609" y="1356417"/>
                <a:ext cx="27431" cy="147524"/>
              </a:xfrm>
              <a:custGeom>
                <a:avLst/>
                <a:ahLst/>
                <a:rect l="l" t="t" r="r" b="b"/>
                <a:pathLst>
                  <a:path w="82" h="441" extrusionOk="0">
                    <a:moveTo>
                      <a:pt x="52" y="1"/>
                    </a:moveTo>
                    <a:cubicBezTo>
                      <a:pt x="42" y="1"/>
                      <a:pt x="33" y="6"/>
                      <a:pt x="29" y="16"/>
                    </a:cubicBezTo>
                    <a:cubicBezTo>
                      <a:pt x="17" y="49"/>
                      <a:pt x="5" y="85"/>
                      <a:pt x="3" y="123"/>
                    </a:cubicBezTo>
                    <a:cubicBezTo>
                      <a:pt x="1" y="140"/>
                      <a:pt x="1" y="159"/>
                      <a:pt x="1" y="178"/>
                    </a:cubicBezTo>
                    <a:cubicBezTo>
                      <a:pt x="1" y="194"/>
                      <a:pt x="1" y="213"/>
                      <a:pt x="3" y="233"/>
                    </a:cubicBezTo>
                    <a:cubicBezTo>
                      <a:pt x="8" y="268"/>
                      <a:pt x="15" y="304"/>
                      <a:pt x="27" y="337"/>
                    </a:cubicBezTo>
                    <a:cubicBezTo>
                      <a:pt x="36" y="373"/>
                      <a:pt x="51" y="406"/>
                      <a:pt x="70" y="437"/>
                    </a:cubicBezTo>
                    <a:cubicBezTo>
                      <a:pt x="70" y="439"/>
                      <a:pt x="72" y="441"/>
                      <a:pt x="74" y="441"/>
                    </a:cubicBezTo>
                    <a:cubicBezTo>
                      <a:pt x="75" y="441"/>
                      <a:pt x="76" y="440"/>
                      <a:pt x="77" y="440"/>
                    </a:cubicBezTo>
                    <a:cubicBezTo>
                      <a:pt x="82" y="440"/>
                      <a:pt x="82" y="435"/>
                      <a:pt x="82" y="433"/>
                    </a:cubicBezTo>
                    <a:lnTo>
                      <a:pt x="82" y="430"/>
                    </a:lnTo>
                    <a:cubicBezTo>
                      <a:pt x="58" y="366"/>
                      <a:pt x="46" y="297"/>
                      <a:pt x="43" y="228"/>
                    </a:cubicBezTo>
                    <a:cubicBezTo>
                      <a:pt x="43" y="194"/>
                      <a:pt x="46" y="161"/>
                      <a:pt x="51" y="128"/>
                    </a:cubicBezTo>
                    <a:cubicBezTo>
                      <a:pt x="53" y="94"/>
                      <a:pt x="62" y="61"/>
                      <a:pt x="70" y="28"/>
                    </a:cubicBezTo>
                    <a:cubicBezTo>
                      <a:pt x="72" y="16"/>
                      <a:pt x="67" y="6"/>
                      <a:pt x="58" y="2"/>
                    </a:cubicBezTo>
                    <a:cubicBezTo>
                      <a:pt x="56" y="1"/>
                      <a:pt x="54" y="1"/>
                      <a:pt x="5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4" name="Google Shape;3926;p41"/>
              <p:cNvSpPr/>
              <p:nvPr/>
            </p:nvSpPr>
            <p:spPr>
              <a:xfrm>
                <a:off x="4436389" y="1626710"/>
                <a:ext cx="234500" cy="85638"/>
              </a:xfrm>
              <a:custGeom>
                <a:avLst/>
                <a:ahLst/>
                <a:rect l="l" t="t" r="r" b="b"/>
                <a:pathLst>
                  <a:path w="701" h="256" fill="none" extrusionOk="0">
                    <a:moveTo>
                      <a:pt x="1" y="256"/>
                    </a:moveTo>
                    <a:lnTo>
                      <a:pt x="701" y="1"/>
                    </a:lnTo>
                  </a:path>
                </a:pathLst>
              </a:custGeom>
              <a:noFill/>
              <a:ln w="19050" cap="rnd"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5" name="Google Shape;3927;p41"/>
              <p:cNvSpPr/>
              <p:nvPr/>
            </p:nvSpPr>
            <p:spPr>
              <a:xfrm>
                <a:off x="4446090" y="1653138"/>
                <a:ext cx="234500" cy="86307"/>
              </a:xfrm>
              <a:custGeom>
                <a:avLst/>
                <a:ahLst/>
                <a:rect l="l" t="t" r="r" b="b"/>
                <a:pathLst>
                  <a:path w="701" h="258" fill="none" extrusionOk="0">
                    <a:moveTo>
                      <a:pt x="0" y="258"/>
                    </a:moveTo>
                    <a:lnTo>
                      <a:pt x="700" y="0"/>
                    </a:lnTo>
                  </a:path>
                </a:pathLst>
              </a:custGeom>
              <a:noFill/>
              <a:ln w="19050" cap="rnd"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48696" name="Google Shape;3928;p41"/>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7" name="Google Shape;3929;p41"/>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8" name="Google Shape;3930;p41"/>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699" name="Google Shape;3931;p41"/>
          <p:cNvSpPr/>
          <p:nvPr/>
        </p:nvSpPr>
        <p:spPr>
          <a:xfrm>
            <a:off x="6543018" y="4371247"/>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50" name="Google Shape;3932;p41"/>
          <p:cNvGrpSpPr/>
          <p:nvPr/>
        </p:nvGrpSpPr>
        <p:grpSpPr>
          <a:xfrm rot="-595998">
            <a:off x="612766" y="521958"/>
            <a:ext cx="1810483" cy="1023668"/>
            <a:chOff x="10212533" y="132556"/>
            <a:chExt cx="1810499" cy="1023678"/>
          </a:xfrm>
        </p:grpSpPr>
        <p:sp>
          <p:nvSpPr>
            <p:cNvPr id="1048700" name="Google Shape;3933;p41"/>
            <p:cNvSpPr/>
            <p:nvPr/>
          </p:nvSpPr>
          <p:spPr>
            <a:xfrm>
              <a:off x="10269887" y="171721"/>
              <a:ext cx="1753145" cy="984513"/>
            </a:xfrm>
            <a:custGeom>
              <a:avLst/>
              <a:ahLst/>
              <a:rect l="l" t="t" r="r" b="b"/>
              <a:pathLst>
                <a:path w="62758" h="35243" extrusionOk="0">
                  <a:moveTo>
                    <a:pt x="3538" y="0"/>
                  </a:moveTo>
                  <a:cubicBezTo>
                    <a:pt x="1753" y="0"/>
                    <a:pt x="348" y="1329"/>
                    <a:pt x="226" y="3086"/>
                  </a:cubicBezTo>
                  <a:cubicBezTo>
                    <a:pt x="76" y="3462"/>
                    <a:pt x="1" y="3888"/>
                    <a:pt x="26" y="4339"/>
                  </a:cubicBezTo>
                  <a:lnTo>
                    <a:pt x="577" y="30104"/>
                  </a:lnTo>
                  <a:cubicBezTo>
                    <a:pt x="627" y="31783"/>
                    <a:pt x="1830" y="33211"/>
                    <a:pt x="3434" y="33562"/>
                  </a:cubicBezTo>
                  <a:cubicBezTo>
                    <a:pt x="3735" y="33663"/>
                    <a:pt x="4061" y="33713"/>
                    <a:pt x="4387" y="33738"/>
                  </a:cubicBezTo>
                  <a:lnTo>
                    <a:pt x="41429" y="35242"/>
                  </a:lnTo>
                  <a:cubicBezTo>
                    <a:pt x="41457" y="35242"/>
                    <a:pt x="41485" y="35242"/>
                    <a:pt x="41512" y="35242"/>
                  </a:cubicBezTo>
                  <a:cubicBezTo>
                    <a:pt x="42581" y="35242"/>
                    <a:pt x="43526" y="34771"/>
                    <a:pt x="44161" y="34013"/>
                  </a:cubicBezTo>
                  <a:cubicBezTo>
                    <a:pt x="44261" y="33988"/>
                    <a:pt x="44387" y="33963"/>
                    <a:pt x="44487" y="33888"/>
                  </a:cubicBezTo>
                  <a:lnTo>
                    <a:pt x="62382" y="22033"/>
                  </a:lnTo>
                  <a:cubicBezTo>
                    <a:pt x="62607" y="21883"/>
                    <a:pt x="62758" y="21607"/>
                    <a:pt x="62733" y="21332"/>
                  </a:cubicBezTo>
                  <a:lnTo>
                    <a:pt x="62632" y="19703"/>
                  </a:lnTo>
                  <a:cubicBezTo>
                    <a:pt x="62591" y="19264"/>
                    <a:pt x="62217" y="18964"/>
                    <a:pt x="61833" y="18964"/>
                  </a:cubicBezTo>
                  <a:cubicBezTo>
                    <a:pt x="61757" y="18964"/>
                    <a:pt x="61680" y="18976"/>
                    <a:pt x="61605" y="19001"/>
                  </a:cubicBezTo>
                  <a:lnTo>
                    <a:pt x="44963" y="16896"/>
                  </a:lnTo>
                  <a:lnTo>
                    <a:pt x="45013" y="4991"/>
                  </a:lnTo>
                  <a:cubicBezTo>
                    <a:pt x="45013" y="2986"/>
                    <a:pt x="43384" y="1306"/>
                    <a:pt x="41404" y="1231"/>
                  </a:cubicBezTo>
                  <a:lnTo>
                    <a:pt x="3685" y="3"/>
                  </a:lnTo>
                  <a:cubicBezTo>
                    <a:pt x="3635" y="1"/>
                    <a:pt x="3586" y="0"/>
                    <a:pt x="35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1" name="Google Shape;3934;p41"/>
            <p:cNvSpPr/>
            <p:nvPr/>
          </p:nvSpPr>
          <p:spPr>
            <a:xfrm>
              <a:off x="10276201" y="508561"/>
              <a:ext cx="1664926" cy="572025"/>
            </a:xfrm>
            <a:custGeom>
              <a:avLst/>
              <a:ahLst/>
              <a:rect l="l" t="t" r="r" b="b"/>
              <a:pathLst>
                <a:path w="59600" h="20477" extrusionOk="0">
                  <a:moveTo>
                    <a:pt x="15263" y="0"/>
                  </a:moveTo>
                  <a:lnTo>
                    <a:pt x="0" y="17244"/>
                  </a:lnTo>
                  <a:lnTo>
                    <a:pt x="40527" y="20477"/>
                  </a:lnTo>
                  <a:lnTo>
                    <a:pt x="59599" y="5614"/>
                  </a:lnTo>
                  <a:lnTo>
                    <a:pt x="15263"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2" name="Google Shape;3935;p41"/>
            <p:cNvSpPr/>
            <p:nvPr/>
          </p:nvSpPr>
          <p:spPr>
            <a:xfrm>
              <a:off x="11418072" y="662762"/>
              <a:ext cx="546157" cy="420729"/>
            </a:xfrm>
            <a:custGeom>
              <a:avLst/>
              <a:ahLst/>
              <a:rect l="l" t="t" r="r" b="b"/>
              <a:pathLst>
                <a:path w="19551" h="15061" extrusionOk="0">
                  <a:moveTo>
                    <a:pt x="18624" y="1"/>
                  </a:moveTo>
                  <a:cubicBezTo>
                    <a:pt x="18470" y="1"/>
                    <a:pt x="18313" y="46"/>
                    <a:pt x="18172" y="145"/>
                  </a:cubicBezTo>
                  <a:lnTo>
                    <a:pt x="553" y="12726"/>
                  </a:lnTo>
                  <a:cubicBezTo>
                    <a:pt x="377" y="12851"/>
                    <a:pt x="252" y="13027"/>
                    <a:pt x="227" y="13227"/>
                  </a:cubicBezTo>
                  <a:lnTo>
                    <a:pt x="77" y="14130"/>
                  </a:lnTo>
                  <a:cubicBezTo>
                    <a:pt x="0" y="14646"/>
                    <a:pt x="406" y="15060"/>
                    <a:pt x="858" y="15060"/>
                  </a:cubicBezTo>
                  <a:cubicBezTo>
                    <a:pt x="998" y="15060"/>
                    <a:pt x="1143" y="15021"/>
                    <a:pt x="1280" y="14932"/>
                  </a:cubicBezTo>
                  <a:lnTo>
                    <a:pt x="19175" y="3052"/>
                  </a:lnTo>
                  <a:cubicBezTo>
                    <a:pt x="19400" y="2902"/>
                    <a:pt x="19550" y="2651"/>
                    <a:pt x="19525" y="2350"/>
                  </a:cubicBezTo>
                  <a:lnTo>
                    <a:pt x="19425" y="746"/>
                  </a:lnTo>
                  <a:cubicBezTo>
                    <a:pt x="19389" y="296"/>
                    <a:pt x="19016" y="1"/>
                    <a:pt x="18624"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3" name="Google Shape;3936;p41"/>
            <p:cNvSpPr/>
            <p:nvPr/>
          </p:nvSpPr>
          <p:spPr>
            <a:xfrm>
              <a:off x="11287867" y="268599"/>
              <a:ext cx="149871" cy="146687"/>
            </a:xfrm>
            <a:custGeom>
              <a:avLst/>
              <a:ahLst/>
              <a:rect l="l" t="t" r="r" b="b"/>
              <a:pathLst>
                <a:path w="5365" h="5251" extrusionOk="0">
                  <a:moveTo>
                    <a:pt x="2695" y="0"/>
                  </a:moveTo>
                  <a:cubicBezTo>
                    <a:pt x="2589" y="0"/>
                    <a:pt x="2482" y="57"/>
                    <a:pt x="2432" y="169"/>
                  </a:cubicBezTo>
                  <a:lnTo>
                    <a:pt x="1830" y="1598"/>
                  </a:lnTo>
                  <a:cubicBezTo>
                    <a:pt x="1805" y="1648"/>
                    <a:pt x="1730" y="1698"/>
                    <a:pt x="1680" y="1748"/>
                  </a:cubicBezTo>
                  <a:lnTo>
                    <a:pt x="226" y="2350"/>
                  </a:lnTo>
                  <a:cubicBezTo>
                    <a:pt x="1" y="2450"/>
                    <a:pt x="1" y="2776"/>
                    <a:pt x="226" y="2876"/>
                  </a:cubicBezTo>
                  <a:lnTo>
                    <a:pt x="1655" y="3478"/>
                  </a:lnTo>
                  <a:cubicBezTo>
                    <a:pt x="1705" y="3503"/>
                    <a:pt x="1755" y="3553"/>
                    <a:pt x="1805" y="3628"/>
                  </a:cubicBezTo>
                  <a:lnTo>
                    <a:pt x="2407" y="5082"/>
                  </a:lnTo>
                  <a:cubicBezTo>
                    <a:pt x="2457" y="5194"/>
                    <a:pt x="2563" y="5251"/>
                    <a:pt x="2670" y="5251"/>
                  </a:cubicBezTo>
                  <a:cubicBezTo>
                    <a:pt x="2777" y="5251"/>
                    <a:pt x="2883" y="5194"/>
                    <a:pt x="2933" y="5082"/>
                  </a:cubicBezTo>
                  <a:lnTo>
                    <a:pt x="3535" y="3653"/>
                  </a:lnTo>
                  <a:cubicBezTo>
                    <a:pt x="3560" y="3578"/>
                    <a:pt x="3610" y="3528"/>
                    <a:pt x="3685" y="3503"/>
                  </a:cubicBezTo>
                  <a:lnTo>
                    <a:pt x="5139" y="2901"/>
                  </a:lnTo>
                  <a:cubicBezTo>
                    <a:pt x="5364" y="2801"/>
                    <a:pt x="5364" y="2475"/>
                    <a:pt x="5139" y="2375"/>
                  </a:cubicBezTo>
                  <a:lnTo>
                    <a:pt x="3710" y="1773"/>
                  </a:lnTo>
                  <a:cubicBezTo>
                    <a:pt x="3635" y="1748"/>
                    <a:pt x="3585" y="1673"/>
                    <a:pt x="3560" y="1623"/>
                  </a:cubicBezTo>
                  <a:lnTo>
                    <a:pt x="2958" y="169"/>
                  </a:lnTo>
                  <a:cubicBezTo>
                    <a:pt x="2908" y="57"/>
                    <a:pt x="2802" y="0"/>
                    <a:pt x="2695"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4" name="Google Shape;3937;p41"/>
            <p:cNvSpPr/>
            <p:nvPr/>
          </p:nvSpPr>
          <p:spPr>
            <a:xfrm>
              <a:off x="11296973" y="839032"/>
              <a:ext cx="254879" cy="122551"/>
            </a:xfrm>
            <a:custGeom>
              <a:avLst/>
              <a:ahLst/>
              <a:rect l="l" t="t" r="r" b="b"/>
              <a:pathLst>
                <a:path w="9124" h="4387" extrusionOk="0">
                  <a:moveTo>
                    <a:pt x="2682" y="0"/>
                  </a:moveTo>
                  <a:lnTo>
                    <a:pt x="1" y="2556"/>
                  </a:lnTo>
                  <a:lnTo>
                    <a:pt x="4763" y="4386"/>
                  </a:lnTo>
                  <a:lnTo>
                    <a:pt x="9123" y="1003"/>
                  </a:lnTo>
                  <a:lnTo>
                    <a:pt x="2682"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5" name="Google Shape;3938;p41"/>
            <p:cNvSpPr/>
            <p:nvPr/>
          </p:nvSpPr>
          <p:spPr>
            <a:xfrm>
              <a:off x="11418100" y="717207"/>
              <a:ext cx="277283" cy="122551"/>
            </a:xfrm>
            <a:custGeom>
              <a:avLst/>
              <a:ahLst/>
              <a:rect l="l" t="t" r="r" b="b"/>
              <a:pathLst>
                <a:path w="9926" h="4387" extrusionOk="0">
                  <a:moveTo>
                    <a:pt x="3484" y="0"/>
                  </a:moveTo>
                  <a:lnTo>
                    <a:pt x="0" y="3108"/>
                  </a:lnTo>
                  <a:lnTo>
                    <a:pt x="5564" y="4386"/>
                  </a:lnTo>
                  <a:lnTo>
                    <a:pt x="9925" y="978"/>
                  </a:lnTo>
                  <a:lnTo>
                    <a:pt x="3484"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6" name="Google Shape;3939;p41"/>
            <p:cNvSpPr/>
            <p:nvPr/>
          </p:nvSpPr>
          <p:spPr>
            <a:xfrm>
              <a:off x="11555316" y="647873"/>
              <a:ext cx="235967" cy="67966"/>
            </a:xfrm>
            <a:custGeom>
              <a:avLst/>
              <a:ahLst/>
              <a:rect l="l" t="t" r="r" b="b"/>
              <a:pathLst>
                <a:path w="8447" h="2433" extrusionOk="0">
                  <a:moveTo>
                    <a:pt x="2006" y="1"/>
                  </a:moveTo>
                  <a:lnTo>
                    <a:pt x="1" y="1154"/>
                  </a:lnTo>
                  <a:lnTo>
                    <a:pt x="5565" y="2432"/>
                  </a:lnTo>
                  <a:lnTo>
                    <a:pt x="8447" y="978"/>
                  </a:lnTo>
                  <a:lnTo>
                    <a:pt x="200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7" name="Google Shape;3940;p41"/>
            <p:cNvSpPr/>
            <p:nvPr/>
          </p:nvSpPr>
          <p:spPr>
            <a:xfrm>
              <a:off x="11064526" y="804700"/>
              <a:ext cx="254181" cy="122551"/>
            </a:xfrm>
            <a:custGeom>
              <a:avLst/>
              <a:ahLst/>
              <a:rect l="l" t="t" r="r" b="b"/>
              <a:pathLst>
                <a:path w="9099" h="4387" extrusionOk="0">
                  <a:moveTo>
                    <a:pt x="2657" y="1"/>
                  </a:moveTo>
                  <a:lnTo>
                    <a:pt x="1" y="2557"/>
                  </a:lnTo>
                  <a:lnTo>
                    <a:pt x="4738" y="4387"/>
                  </a:lnTo>
                  <a:lnTo>
                    <a:pt x="9099" y="978"/>
                  </a:lnTo>
                  <a:lnTo>
                    <a:pt x="2657" y="1"/>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8" name="Google Shape;3941;p41"/>
            <p:cNvSpPr/>
            <p:nvPr/>
          </p:nvSpPr>
          <p:spPr>
            <a:xfrm>
              <a:off x="11184954" y="682903"/>
              <a:ext cx="277283" cy="122551"/>
            </a:xfrm>
            <a:custGeom>
              <a:avLst/>
              <a:ahLst/>
              <a:rect l="l" t="t" r="r" b="b"/>
              <a:pathLst>
                <a:path w="9926" h="4387" extrusionOk="0">
                  <a:moveTo>
                    <a:pt x="3484" y="0"/>
                  </a:moveTo>
                  <a:lnTo>
                    <a:pt x="1" y="3108"/>
                  </a:lnTo>
                  <a:lnTo>
                    <a:pt x="5590" y="4386"/>
                  </a:lnTo>
                  <a:lnTo>
                    <a:pt x="9925" y="978"/>
                  </a:lnTo>
                  <a:lnTo>
                    <a:pt x="3484" y="0"/>
                  </a:lnTo>
                  <a:close/>
                </a:path>
              </a:pathLst>
            </a:custGeom>
            <a:solidFill>
              <a:srgbClr val="59C2D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09" name="Google Shape;3942;p41"/>
            <p:cNvSpPr/>
            <p:nvPr/>
          </p:nvSpPr>
          <p:spPr>
            <a:xfrm>
              <a:off x="11322171" y="613569"/>
              <a:ext cx="235995" cy="67938"/>
            </a:xfrm>
            <a:custGeom>
              <a:avLst/>
              <a:ahLst/>
              <a:rect l="l" t="t" r="r" b="b"/>
              <a:pathLst>
                <a:path w="8448" h="2432" extrusionOk="0">
                  <a:moveTo>
                    <a:pt x="2031" y="1"/>
                  </a:moveTo>
                  <a:lnTo>
                    <a:pt x="1" y="1154"/>
                  </a:lnTo>
                  <a:lnTo>
                    <a:pt x="5565" y="2432"/>
                  </a:lnTo>
                  <a:lnTo>
                    <a:pt x="8447" y="978"/>
                  </a:lnTo>
                  <a:lnTo>
                    <a:pt x="203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0" name="Google Shape;3943;p41"/>
            <p:cNvSpPr/>
            <p:nvPr/>
          </p:nvSpPr>
          <p:spPr>
            <a:xfrm>
              <a:off x="10216001" y="132556"/>
              <a:ext cx="1252522" cy="984513"/>
            </a:xfrm>
            <a:custGeom>
              <a:avLst/>
              <a:ahLst/>
              <a:rect l="l" t="t" r="r" b="b"/>
              <a:pathLst>
                <a:path w="44837" h="35243" extrusionOk="0">
                  <a:moveTo>
                    <a:pt x="3391" y="1"/>
                  </a:moveTo>
                  <a:cubicBezTo>
                    <a:pt x="1504" y="1"/>
                    <a:pt x="0" y="1512"/>
                    <a:pt x="50" y="3435"/>
                  </a:cubicBezTo>
                  <a:lnTo>
                    <a:pt x="626" y="30102"/>
                  </a:lnTo>
                  <a:cubicBezTo>
                    <a:pt x="676" y="32032"/>
                    <a:pt x="2255" y="33686"/>
                    <a:pt x="4210" y="33761"/>
                  </a:cubicBezTo>
                  <a:lnTo>
                    <a:pt x="41228" y="35240"/>
                  </a:lnTo>
                  <a:cubicBezTo>
                    <a:pt x="41275" y="35242"/>
                    <a:pt x="41322" y="35243"/>
                    <a:pt x="41369" y="35243"/>
                  </a:cubicBezTo>
                  <a:cubicBezTo>
                    <a:pt x="43233" y="35243"/>
                    <a:pt x="44712" y="33789"/>
                    <a:pt x="44712" y="31907"/>
                  </a:cubicBezTo>
                  <a:lnTo>
                    <a:pt x="44837" y="4989"/>
                  </a:lnTo>
                  <a:cubicBezTo>
                    <a:pt x="44837" y="3009"/>
                    <a:pt x="43208" y="1305"/>
                    <a:pt x="41228" y="1255"/>
                  </a:cubicBezTo>
                  <a:lnTo>
                    <a:pt x="3483" y="2"/>
                  </a:lnTo>
                  <a:cubicBezTo>
                    <a:pt x="3453" y="1"/>
                    <a:pt x="3422" y="1"/>
                    <a:pt x="3391"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1" name="Google Shape;3944;p41"/>
            <p:cNvSpPr/>
            <p:nvPr/>
          </p:nvSpPr>
          <p:spPr>
            <a:xfrm>
              <a:off x="10212533" y="136009"/>
              <a:ext cx="1211206" cy="952304"/>
            </a:xfrm>
            <a:custGeom>
              <a:avLst/>
              <a:ahLst/>
              <a:rect l="l" t="t" r="r" b="b"/>
              <a:pathLst>
                <a:path w="43358" h="34090" extrusionOk="0">
                  <a:moveTo>
                    <a:pt x="3289" y="0"/>
                  </a:moveTo>
                  <a:cubicBezTo>
                    <a:pt x="1430" y="0"/>
                    <a:pt x="0" y="1461"/>
                    <a:pt x="49" y="3310"/>
                  </a:cubicBezTo>
                  <a:lnTo>
                    <a:pt x="601" y="29099"/>
                  </a:lnTo>
                  <a:cubicBezTo>
                    <a:pt x="651" y="30979"/>
                    <a:pt x="2180" y="32558"/>
                    <a:pt x="4059" y="32633"/>
                  </a:cubicBezTo>
                  <a:lnTo>
                    <a:pt x="39874" y="34087"/>
                  </a:lnTo>
                  <a:cubicBezTo>
                    <a:pt x="39921" y="34089"/>
                    <a:pt x="39967" y="34090"/>
                    <a:pt x="40014" y="34090"/>
                  </a:cubicBezTo>
                  <a:cubicBezTo>
                    <a:pt x="41804" y="34090"/>
                    <a:pt x="43232" y="32686"/>
                    <a:pt x="43232" y="30854"/>
                  </a:cubicBezTo>
                  <a:lnTo>
                    <a:pt x="43333" y="4838"/>
                  </a:lnTo>
                  <a:cubicBezTo>
                    <a:pt x="43358" y="2909"/>
                    <a:pt x="41779" y="1279"/>
                    <a:pt x="39849" y="1204"/>
                  </a:cubicBezTo>
                  <a:lnTo>
                    <a:pt x="3383" y="1"/>
                  </a:lnTo>
                  <a:cubicBezTo>
                    <a:pt x="3351" y="0"/>
                    <a:pt x="3320" y="0"/>
                    <a:pt x="328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2" name="Google Shape;3945;p41"/>
            <p:cNvSpPr/>
            <p:nvPr/>
          </p:nvSpPr>
          <p:spPr>
            <a:xfrm>
              <a:off x="10693466" y="541887"/>
              <a:ext cx="189064" cy="174203"/>
            </a:xfrm>
            <a:custGeom>
              <a:avLst/>
              <a:ahLst/>
              <a:rect l="l" t="t" r="r" b="b"/>
              <a:pathLst>
                <a:path w="6768" h="6236" extrusionOk="0">
                  <a:moveTo>
                    <a:pt x="3222" y="1"/>
                  </a:moveTo>
                  <a:cubicBezTo>
                    <a:pt x="1870" y="1"/>
                    <a:pt x="665" y="910"/>
                    <a:pt x="351" y="2291"/>
                  </a:cubicBezTo>
                  <a:cubicBezTo>
                    <a:pt x="1" y="3945"/>
                    <a:pt x="1053" y="5650"/>
                    <a:pt x="2732" y="6126"/>
                  </a:cubicBezTo>
                  <a:cubicBezTo>
                    <a:pt x="3010" y="6200"/>
                    <a:pt x="3285" y="6236"/>
                    <a:pt x="3554" y="6236"/>
                  </a:cubicBezTo>
                  <a:cubicBezTo>
                    <a:pt x="4915" y="6236"/>
                    <a:pt x="6103" y="5326"/>
                    <a:pt x="6417" y="3945"/>
                  </a:cubicBezTo>
                  <a:cubicBezTo>
                    <a:pt x="6767" y="2291"/>
                    <a:pt x="5715" y="562"/>
                    <a:pt x="4036" y="111"/>
                  </a:cubicBezTo>
                  <a:cubicBezTo>
                    <a:pt x="3763" y="36"/>
                    <a:pt x="3490" y="1"/>
                    <a:pt x="3222"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3" name="Google Shape;3946;p41"/>
            <p:cNvSpPr/>
            <p:nvPr/>
          </p:nvSpPr>
          <p:spPr>
            <a:xfrm>
              <a:off x="10500239" y="301227"/>
              <a:ext cx="194651" cy="187891"/>
            </a:xfrm>
            <a:custGeom>
              <a:avLst/>
              <a:ahLst/>
              <a:rect l="l" t="t" r="r" b="b"/>
              <a:pathLst>
                <a:path w="6968" h="6726" extrusionOk="0">
                  <a:moveTo>
                    <a:pt x="3831" y="0"/>
                  </a:moveTo>
                  <a:cubicBezTo>
                    <a:pt x="3703" y="0"/>
                    <a:pt x="3572" y="59"/>
                    <a:pt x="3484" y="179"/>
                  </a:cubicBezTo>
                  <a:lnTo>
                    <a:pt x="2532" y="1533"/>
                  </a:lnTo>
                  <a:cubicBezTo>
                    <a:pt x="2456" y="1658"/>
                    <a:pt x="2331" y="1708"/>
                    <a:pt x="2206" y="1708"/>
                  </a:cubicBezTo>
                  <a:lnTo>
                    <a:pt x="526" y="1708"/>
                  </a:lnTo>
                  <a:cubicBezTo>
                    <a:pt x="201" y="1708"/>
                    <a:pt x="0" y="2084"/>
                    <a:pt x="201" y="2335"/>
                  </a:cubicBezTo>
                  <a:lnTo>
                    <a:pt x="1203" y="3688"/>
                  </a:lnTo>
                  <a:cubicBezTo>
                    <a:pt x="1278" y="3788"/>
                    <a:pt x="1303" y="3914"/>
                    <a:pt x="1278" y="4039"/>
                  </a:cubicBezTo>
                  <a:lnTo>
                    <a:pt x="727" y="5643"/>
                  </a:lnTo>
                  <a:cubicBezTo>
                    <a:pt x="640" y="5903"/>
                    <a:pt x="854" y="6164"/>
                    <a:pt x="1125" y="6164"/>
                  </a:cubicBezTo>
                  <a:cubicBezTo>
                    <a:pt x="1166" y="6164"/>
                    <a:pt x="1210" y="6158"/>
                    <a:pt x="1253" y="6144"/>
                  </a:cubicBezTo>
                  <a:lnTo>
                    <a:pt x="2832" y="5593"/>
                  </a:lnTo>
                  <a:cubicBezTo>
                    <a:pt x="2874" y="5584"/>
                    <a:pt x="2919" y="5579"/>
                    <a:pt x="2963" y="5579"/>
                  </a:cubicBezTo>
                  <a:cubicBezTo>
                    <a:pt x="3052" y="5579"/>
                    <a:pt x="3141" y="5601"/>
                    <a:pt x="3208" y="5668"/>
                  </a:cubicBezTo>
                  <a:lnTo>
                    <a:pt x="4537" y="6645"/>
                  </a:lnTo>
                  <a:cubicBezTo>
                    <a:pt x="4613" y="6701"/>
                    <a:pt x="4696" y="6726"/>
                    <a:pt x="4778" y="6726"/>
                  </a:cubicBezTo>
                  <a:cubicBezTo>
                    <a:pt x="4991" y="6726"/>
                    <a:pt x="5188" y="6555"/>
                    <a:pt x="5188" y="6320"/>
                  </a:cubicBezTo>
                  <a:lnTo>
                    <a:pt x="5163" y="4640"/>
                  </a:lnTo>
                  <a:cubicBezTo>
                    <a:pt x="5163" y="4515"/>
                    <a:pt x="5213" y="4390"/>
                    <a:pt x="5339" y="4315"/>
                  </a:cubicBezTo>
                  <a:lnTo>
                    <a:pt x="6692" y="3337"/>
                  </a:lnTo>
                  <a:cubicBezTo>
                    <a:pt x="6968" y="3137"/>
                    <a:pt x="6892" y="2736"/>
                    <a:pt x="6567" y="2635"/>
                  </a:cubicBezTo>
                  <a:lnTo>
                    <a:pt x="4963" y="2134"/>
                  </a:lnTo>
                  <a:cubicBezTo>
                    <a:pt x="4837" y="2109"/>
                    <a:pt x="4737" y="2009"/>
                    <a:pt x="4712" y="1884"/>
                  </a:cubicBezTo>
                  <a:lnTo>
                    <a:pt x="4211" y="280"/>
                  </a:lnTo>
                  <a:cubicBezTo>
                    <a:pt x="4154" y="96"/>
                    <a:pt x="3995" y="0"/>
                    <a:pt x="3831"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4" name="Google Shape;3947;p41"/>
            <p:cNvSpPr/>
            <p:nvPr/>
          </p:nvSpPr>
          <p:spPr>
            <a:xfrm>
              <a:off x="10266395" y="224211"/>
              <a:ext cx="217753" cy="204764"/>
            </a:xfrm>
            <a:custGeom>
              <a:avLst/>
              <a:ahLst/>
              <a:rect l="l" t="t" r="r" b="b"/>
              <a:pathLst>
                <a:path w="7795" h="7330" extrusionOk="0">
                  <a:moveTo>
                    <a:pt x="4037" y="0"/>
                  </a:moveTo>
                  <a:cubicBezTo>
                    <a:pt x="3885" y="0"/>
                    <a:pt x="3729" y="76"/>
                    <a:pt x="3634" y="229"/>
                  </a:cubicBezTo>
                  <a:lnTo>
                    <a:pt x="2732" y="1834"/>
                  </a:lnTo>
                  <a:cubicBezTo>
                    <a:pt x="2657" y="1959"/>
                    <a:pt x="2532" y="2059"/>
                    <a:pt x="2381" y="2059"/>
                  </a:cubicBezTo>
                  <a:lnTo>
                    <a:pt x="527" y="2235"/>
                  </a:lnTo>
                  <a:cubicBezTo>
                    <a:pt x="176" y="2260"/>
                    <a:pt x="0" y="2686"/>
                    <a:pt x="251" y="2961"/>
                  </a:cubicBezTo>
                  <a:lnTo>
                    <a:pt x="1504" y="4340"/>
                  </a:lnTo>
                  <a:cubicBezTo>
                    <a:pt x="1579" y="4440"/>
                    <a:pt x="1629" y="4590"/>
                    <a:pt x="1604" y="4741"/>
                  </a:cubicBezTo>
                  <a:lnTo>
                    <a:pt x="1178" y="6545"/>
                  </a:lnTo>
                  <a:cubicBezTo>
                    <a:pt x="1117" y="6833"/>
                    <a:pt x="1341" y="7086"/>
                    <a:pt x="1616" y="7086"/>
                  </a:cubicBezTo>
                  <a:cubicBezTo>
                    <a:pt x="1678" y="7086"/>
                    <a:pt x="1741" y="7074"/>
                    <a:pt x="1805" y="7047"/>
                  </a:cubicBezTo>
                  <a:lnTo>
                    <a:pt x="3484" y="6295"/>
                  </a:lnTo>
                  <a:cubicBezTo>
                    <a:pt x="3536" y="6263"/>
                    <a:pt x="3598" y="6249"/>
                    <a:pt x="3660" y="6249"/>
                  </a:cubicBezTo>
                  <a:cubicBezTo>
                    <a:pt x="3747" y="6249"/>
                    <a:pt x="3837" y="6276"/>
                    <a:pt x="3910" y="6320"/>
                  </a:cubicBezTo>
                  <a:lnTo>
                    <a:pt x="5489" y="7272"/>
                  </a:lnTo>
                  <a:cubicBezTo>
                    <a:pt x="5562" y="7312"/>
                    <a:pt x="5640" y="7330"/>
                    <a:pt x="5715" y="7330"/>
                  </a:cubicBezTo>
                  <a:cubicBezTo>
                    <a:pt x="5973" y="7330"/>
                    <a:pt x="6204" y="7118"/>
                    <a:pt x="6166" y="6846"/>
                  </a:cubicBezTo>
                  <a:lnTo>
                    <a:pt x="5965" y="4991"/>
                  </a:lnTo>
                  <a:cubicBezTo>
                    <a:pt x="5940" y="4841"/>
                    <a:pt x="5990" y="4691"/>
                    <a:pt x="6116" y="4615"/>
                  </a:cubicBezTo>
                  <a:lnTo>
                    <a:pt x="7519" y="3387"/>
                  </a:lnTo>
                  <a:cubicBezTo>
                    <a:pt x="7795" y="3137"/>
                    <a:pt x="7669" y="2686"/>
                    <a:pt x="7293" y="2610"/>
                  </a:cubicBezTo>
                  <a:lnTo>
                    <a:pt x="5489" y="2235"/>
                  </a:lnTo>
                  <a:cubicBezTo>
                    <a:pt x="5339" y="2209"/>
                    <a:pt x="5213" y="2109"/>
                    <a:pt x="5163" y="1984"/>
                  </a:cubicBezTo>
                  <a:lnTo>
                    <a:pt x="4436" y="280"/>
                  </a:lnTo>
                  <a:cubicBezTo>
                    <a:pt x="4370" y="94"/>
                    <a:pt x="4206" y="0"/>
                    <a:pt x="4037" y="0"/>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5" name="Google Shape;3948;p41"/>
            <p:cNvSpPr/>
            <p:nvPr/>
          </p:nvSpPr>
          <p:spPr>
            <a:xfrm>
              <a:off x="11135956" y="813695"/>
              <a:ext cx="217753" cy="205071"/>
            </a:xfrm>
            <a:custGeom>
              <a:avLst/>
              <a:ahLst/>
              <a:rect l="l" t="t" r="r" b="b"/>
              <a:pathLst>
                <a:path w="7795" h="7341" extrusionOk="0">
                  <a:moveTo>
                    <a:pt x="4040" y="1"/>
                  </a:moveTo>
                  <a:cubicBezTo>
                    <a:pt x="3892" y="1"/>
                    <a:pt x="3742" y="77"/>
                    <a:pt x="3659" y="230"/>
                  </a:cubicBezTo>
                  <a:lnTo>
                    <a:pt x="2732" y="1834"/>
                  </a:lnTo>
                  <a:cubicBezTo>
                    <a:pt x="2657" y="1960"/>
                    <a:pt x="2532" y="2060"/>
                    <a:pt x="2381" y="2060"/>
                  </a:cubicBezTo>
                  <a:lnTo>
                    <a:pt x="527" y="2235"/>
                  </a:lnTo>
                  <a:cubicBezTo>
                    <a:pt x="176" y="2260"/>
                    <a:pt x="0" y="2687"/>
                    <a:pt x="251" y="2962"/>
                  </a:cubicBezTo>
                  <a:lnTo>
                    <a:pt x="1504" y="4341"/>
                  </a:lnTo>
                  <a:cubicBezTo>
                    <a:pt x="1604" y="4441"/>
                    <a:pt x="1629" y="4591"/>
                    <a:pt x="1604" y="4742"/>
                  </a:cubicBezTo>
                  <a:lnTo>
                    <a:pt x="1178" y="6546"/>
                  </a:lnTo>
                  <a:cubicBezTo>
                    <a:pt x="1117" y="6851"/>
                    <a:pt x="1336" y="7089"/>
                    <a:pt x="1607" y="7089"/>
                  </a:cubicBezTo>
                  <a:cubicBezTo>
                    <a:pt x="1671" y="7089"/>
                    <a:pt x="1738" y="7076"/>
                    <a:pt x="1805" y="7047"/>
                  </a:cubicBezTo>
                  <a:lnTo>
                    <a:pt x="3484" y="6296"/>
                  </a:lnTo>
                  <a:cubicBezTo>
                    <a:pt x="3547" y="6264"/>
                    <a:pt x="3610" y="6250"/>
                    <a:pt x="3671" y="6250"/>
                  </a:cubicBezTo>
                  <a:cubicBezTo>
                    <a:pt x="3756" y="6250"/>
                    <a:pt x="3837" y="6277"/>
                    <a:pt x="3910" y="6321"/>
                  </a:cubicBezTo>
                  <a:lnTo>
                    <a:pt x="5489" y="7273"/>
                  </a:lnTo>
                  <a:cubicBezTo>
                    <a:pt x="5565" y="7320"/>
                    <a:pt x="5645" y="7341"/>
                    <a:pt x="5723" y="7341"/>
                  </a:cubicBezTo>
                  <a:cubicBezTo>
                    <a:pt x="5977" y="7341"/>
                    <a:pt x="6204" y="7116"/>
                    <a:pt x="6166" y="6847"/>
                  </a:cubicBezTo>
                  <a:lnTo>
                    <a:pt x="5965" y="4992"/>
                  </a:lnTo>
                  <a:cubicBezTo>
                    <a:pt x="5940" y="4842"/>
                    <a:pt x="5990" y="4717"/>
                    <a:pt x="6116" y="4616"/>
                  </a:cubicBezTo>
                  <a:lnTo>
                    <a:pt x="7519" y="3388"/>
                  </a:lnTo>
                  <a:cubicBezTo>
                    <a:pt x="7795" y="3163"/>
                    <a:pt x="7669" y="2687"/>
                    <a:pt x="7319" y="2611"/>
                  </a:cubicBezTo>
                  <a:lnTo>
                    <a:pt x="5489" y="2235"/>
                  </a:lnTo>
                  <a:cubicBezTo>
                    <a:pt x="5339" y="2210"/>
                    <a:pt x="5238" y="2110"/>
                    <a:pt x="5163" y="1985"/>
                  </a:cubicBezTo>
                  <a:lnTo>
                    <a:pt x="4436" y="280"/>
                  </a:lnTo>
                  <a:cubicBezTo>
                    <a:pt x="4370" y="95"/>
                    <a:pt x="4206" y="1"/>
                    <a:pt x="4040"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8716" name="Google Shape;3949;p41"/>
            <p:cNvSpPr/>
            <p:nvPr/>
          </p:nvSpPr>
          <p:spPr>
            <a:xfrm>
              <a:off x="10305588" y="489314"/>
              <a:ext cx="153112" cy="155235"/>
            </a:xfrm>
            <a:custGeom>
              <a:avLst/>
              <a:ahLst/>
              <a:rect l="l" t="t" r="r" b="b"/>
              <a:pathLst>
                <a:path w="5481" h="5557" extrusionOk="0">
                  <a:moveTo>
                    <a:pt x="2143" y="1"/>
                  </a:moveTo>
                  <a:cubicBezTo>
                    <a:pt x="1992" y="1"/>
                    <a:pt x="1838" y="106"/>
                    <a:pt x="1805" y="288"/>
                  </a:cubicBezTo>
                  <a:lnTo>
                    <a:pt x="1630" y="1642"/>
                  </a:lnTo>
                  <a:cubicBezTo>
                    <a:pt x="1630" y="1742"/>
                    <a:pt x="1555" y="1842"/>
                    <a:pt x="1454" y="1892"/>
                  </a:cubicBezTo>
                  <a:lnTo>
                    <a:pt x="251" y="2519"/>
                  </a:lnTo>
                  <a:cubicBezTo>
                    <a:pt x="1" y="2644"/>
                    <a:pt x="1" y="2970"/>
                    <a:pt x="251" y="3095"/>
                  </a:cubicBezTo>
                  <a:lnTo>
                    <a:pt x="1479" y="3672"/>
                  </a:lnTo>
                  <a:cubicBezTo>
                    <a:pt x="1580" y="3722"/>
                    <a:pt x="1655" y="3822"/>
                    <a:pt x="1655" y="3923"/>
                  </a:cubicBezTo>
                  <a:lnTo>
                    <a:pt x="1880" y="5276"/>
                  </a:lnTo>
                  <a:cubicBezTo>
                    <a:pt x="1912" y="5452"/>
                    <a:pt x="2057" y="5557"/>
                    <a:pt x="2210" y="5557"/>
                  </a:cubicBezTo>
                  <a:cubicBezTo>
                    <a:pt x="2296" y="5557"/>
                    <a:pt x="2385" y="5524"/>
                    <a:pt x="2457" y="5451"/>
                  </a:cubicBezTo>
                  <a:lnTo>
                    <a:pt x="3384" y="4449"/>
                  </a:lnTo>
                  <a:cubicBezTo>
                    <a:pt x="3459" y="4374"/>
                    <a:pt x="3560" y="4349"/>
                    <a:pt x="3660" y="4349"/>
                  </a:cubicBezTo>
                  <a:lnTo>
                    <a:pt x="5013" y="4574"/>
                  </a:lnTo>
                  <a:cubicBezTo>
                    <a:pt x="5034" y="4578"/>
                    <a:pt x="5054" y="4580"/>
                    <a:pt x="5074" y="4580"/>
                  </a:cubicBezTo>
                  <a:cubicBezTo>
                    <a:pt x="5317" y="4580"/>
                    <a:pt x="5480" y="4307"/>
                    <a:pt x="5364" y="4098"/>
                  </a:cubicBezTo>
                  <a:lnTo>
                    <a:pt x="4713" y="2895"/>
                  </a:lnTo>
                  <a:cubicBezTo>
                    <a:pt x="4662" y="2795"/>
                    <a:pt x="4662" y="2694"/>
                    <a:pt x="4713" y="2594"/>
                  </a:cubicBezTo>
                  <a:lnTo>
                    <a:pt x="5314" y="1366"/>
                  </a:lnTo>
                  <a:cubicBezTo>
                    <a:pt x="5429" y="1136"/>
                    <a:pt x="5269" y="884"/>
                    <a:pt x="5028" y="884"/>
                  </a:cubicBezTo>
                  <a:cubicBezTo>
                    <a:pt x="5007" y="884"/>
                    <a:pt x="4985" y="886"/>
                    <a:pt x="4963" y="890"/>
                  </a:cubicBezTo>
                  <a:lnTo>
                    <a:pt x="3635" y="1141"/>
                  </a:lnTo>
                  <a:cubicBezTo>
                    <a:pt x="3603" y="1147"/>
                    <a:pt x="3574" y="1150"/>
                    <a:pt x="3546" y="1150"/>
                  </a:cubicBezTo>
                  <a:cubicBezTo>
                    <a:pt x="3461" y="1150"/>
                    <a:pt x="3390" y="1122"/>
                    <a:pt x="3334" y="1065"/>
                  </a:cubicBezTo>
                  <a:lnTo>
                    <a:pt x="2357" y="88"/>
                  </a:lnTo>
                  <a:cubicBezTo>
                    <a:pt x="2297" y="28"/>
                    <a:pt x="2220" y="1"/>
                    <a:pt x="2143"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74" name="Shape 3065"/>
        <p:cNvGrpSpPr/>
        <p:nvPr/>
      </p:nvGrpSpPr>
      <p:grpSpPr>
        <a:xfrm>
          <a:off x="0" y="0"/>
          <a:ext cx="0" cy="0"/>
          <a:chOff x="0" y="0"/>
          <a:chExt cx="0" cy="0"/>
        </a:xfrm>
      </p:grpSpPr>
      <p:sp>
        <p:nvSpPr>
          <p:cNvPr id="1050501" name="Google Shape;3066;p36"/>
          <p:cNvSpPr txBox="1"/>
          <p:nvPr>
            <p:ph type="title"/>
          </p:nvPr>
        </p:nvSpPr>
        <p:spPr>
          <a:xfrm>
            <a:off x="1788177" y="1278586"/>
            <a:ext cx="4712100" cy="373807"/>
          </a:xfrm>
          <a:prstGeom prst="rect"/>
        </p:spPr>
        <p:txBody>
          <a:bodyPr anchor="ctr" anchorCtr="0" bIns="91425" lIns="91425" rIns="91425" spcFirstLastPara="1" tIns="91425" wrap="square">
            <a:noAutofit/>
          </a:bodyPr>
          <a:p>
            <a:pPr algn="ctr" indent="0" lvl="0" marL="0" rtl="0">
              <a:spcBef>
                <a:spcPts val="0"/>
              </a:spcBef>
              <a:spcAft>
                <a:spcPts val="0"/>
              </a:spcAft>
              <a:buNone/>
            </a:pPr>
            <a:r>
              <a:rPr sz="4000" lang="en-US"/>
              <a:t>K</a:t>
            </a:r>
            <a:r>
              <a:rPr sz="4000" lang="en-US"/>
              <a:t>e</a:t>
            </a:r>
            <a:r>
              <a:rPr sz="4000" lang="en-US"/>
              <a:t>l</a:t>
            </a:r>
            <a:r>
              <a:rPr sz="4000" lang="en-US"/>
              <a:t>o</a:t>
            </a:r>
            <a:r>
              <a:rPr sz="4000" lang="en-US"/>
              <a:t>m</a:t>
            </a:r>
            <a:r>
              <a:rPr sz="4000" lang="en-US"/>
              <a:t>pok</a:t>
            </a:r>
            <a:r>
              <a:rPr sz="4000" lang="en-US"/>
              <a:t> </a:t>
            </a:r>
            <a:r>
              <a:rPr sz="4000" lang="en-US"/>
              <a:t>9</a:t>
            </a:r>
            <a:r>
              <a:rPr sz="4000" lang="en-US"/>
              <a:t> </a:t>
            </a:r>
            <a:endParaRPr altLang="en-US" sz="4000" lang="zh-CN"/>
          </a:p>
        </p:txBody>
      </p:sp>
      <p:grpSp>
        <p:nvGrpSpPr>
          <p:cNvPr id="175" name="Google Shape;3068;p36"/>
          <p:cNvGrpSpPr/>
          <p:nvPr/>
        </p:nvGrpSpPr>
        <p:grpSpPr>
          <a:xfrm rot="1125562">
            <a:off x="7012920" y="1601070"/>
            <a:ext cx="875720" cy="926229"/>
            <a:chOff x="6616421" y="729839"/>
            <a:chExt cx="678781" cy="717932"/>
          </a:xfrm>
        </p:grpSpPr>
        <p:grpSp>
          <p:nvGrpSpPr>
            <p:cNvPr id="176" name="Google Shape;3069;p36"/>
            <p:cNvGrpSpPr/>
            <p:nvPr/>
          </p:nvGrpSpPr>
          <p:grpSpPr>
            <a:xfrm>
              <a:off x="6661018" y="752137"/>
              <a:ext cx="634185" cy="695634"/>
              <a:chOff x="13376371" y="2193153"/>
              <a:chExt cx="935376" cy="1025857"/>
            </a:xfrm>
          </p:grpSpPr>
          <p:sp>
            <p:nvSpPr>
              <p:cNvPr id="1050502" name="Google Shape;3070;p36"/>
              <p:cNvSpPr/>
              <p:nvPr/>
            </p:nvSpPr>
            <p:spPr>
              <a:xfrm>
                <a:off x="13838584" y="2345818"/>
                <a:ext cx="298150" cy="189651"/>
              </a:xfrm>
              <a:custGeom>
                <a:avLst/>
                <a:ahLst/>
                <a:rect l="l" t="t" r="r" b="b"/>
                <a:pathLst>
                  <a:path w="10673" h="6789" extrusionOk="0">
                    <a:moveTo>
                      <a:pt x="8739" y="0"/>
                    </a:moveTo>
                    <a:cubicBezTo>
                      <a:pt x="3831" y="0"/>
                      <a:pt x="1378" y="3343"/>
                      <a:pt x="346" y="5310"/>
                    </a:cubicBezTo>
                    <a:cubicBezTo>
                      <a:pt x="1" y="5976"/>
                      <a:pt x="506" y="6789"/>
                      <a:pt x="1240" y="6789"/>
                    </a:cubicBezTo>
                    <a:cubicBezTo>
                      <a:pt x="1252" y="6789"/>
                      <a:pt x="1263" y="6789"/>
                      <a:pt x="1274" y="6788"/>
                    </a:cubicBezTo>
                    <a:cubicBezTo>
                      <a:pt x="5785" y="6688"/>
                      <a:pt x="8793" y="3530"/>
                      <a:pt x="10196" y="1650"/>
                    </a:cubicBezTo>
                    <a:cubicBezTo>
                      <a:pt x="10672" y="999"/>
                      <a:pt x="10221" y="71"/>
                      <a:pt x="9419" y="21"/>
                    </a:cubicBezTo>
                    <a:cubicBezTo>
                      <a:pt x="9187" y="7"/>
                      <a:pt x="8961" y="0"/>
                      <a:pt x="8739"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3" name="Google Shape;3071;p36"/>
              <p:cNvSpPr/>
              <p:nvPr/>
            </p:nvSpPr>
            <p:spPr>
              <a:xfrm>
                <a:off x="13815342" y="2193153"/>
                <a:ext cx="177806" cy="476040"/>
              </a:xfrm>
              <a:custGeom>
                <a:avLst/>
                <a:ahLst/>
                <a:rect l="l" t="t" r="r" b="b"/>
                <a:pathLst>
                  <a:path w="6365" h="17041" extrusionOk="0">
                    <a:moveTo>
                      <a:pt x="4099" y="0"/>
                    </a:moveTo>
                    <a:cubicBezTo>
                      <a:pt x="3990" y="0"/>
                      <a:pt x="3861" y="40"/>
                      <a:pt x="3710" y="123"/>
                    </a:cubicBezTo>
                    <a:cubicBezTo>
                      <a:pt x="452" y="1927"/>
                      <a:pt x="0" y="17040"/>
                      <a:pt x="0" y="17040"/>
                    </a:cubicBezTo>
                    <a:cubicBezTo>
                      <a:pt x="0" y="17040"/>
                      <a:pt x="6365" y="0"/>
                      <a:pt x="4099"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4" name="Google Shape;3072;p36"/>
              <p:cNvSpPr/>
              <p:nvPr/>
            </p:nvSpPr>
            <p:spPr>
              <a:xfrm>
                <a:off x="13376371" y="2510802"/>
                <a:ext cx="935376" cy="708208"/>
              </a:xfrm>
              <a:custGeom>
                <a:avLst/>
                <a:ahLst/>
                <a:rect l="l" t="t" r="r" b="b"/>
                <a:pathLst>
                  <a:path w="33484" h="25352" extrusionOk="0">
                    <a:moveTo>
                      <a:pt x="10102" y="0"/>
                    </a:moveTo>
                    <a:cubicBezTo>
                      <a:pt x="8010" y="0"/>
                      <a:pt x="5660" y="780"/>
                      <a:pt x="3384" y="3188"/>
                    </a:cubicBezTo>
                    <a:cubicBezTo>
                      <a:pt x="0" y="6772"/>
                      <a:pt x="301" y="13013"/>
                      <a:pt x="2406" y="17800"/>
                    </a:cubicBezTo>
                    <a:cubicBezTo>
                      <a:pt x="4071" y="21579"/>
                      <a:pt x="7264" y="25048"/>
                      <a:pt x="12094" y="25048"/>
                    </a:cubicBezTo>
                    <a:cubicBezTo>
                      <a:pt x="12934" y="25048"/>
                      <a:pt x="13823" y="24943"/>
                      <a:pt x="14762" y="24717"/>
                    </a:cubicBezTo>
                    <a:cubicBezTo>
                      <a:pt x="16144" y="25153"/>
                      <a:pt x="17459" y="25352"/>
                      <a:pt x="18701" y="25352"/>
                    </a:cubicBezTo>
                    <a:cubicBezTo>
                      <a:pt x="28315" y="25352"/>
                      <a:pt x="33484" y="13400"/>
                      <a:pt x="30376" y="6697"/>
                    </a:cubicBezTo>
                    <a:cubicBezTo>
                      <a:pt x="29738" y="5323"/>
                      <a:pt x="27456" y="1097"/>
                      <a:pt x="22160" y="1097"/>
                    </a:cubicBezTo>
                    <a:cubicBezTo>
                      <a:pt x="20596" y="1097"/>
                      <a:pt x="18768" y="1466"/>
                      <a:pt x="16642" y="2386"/>
                    </a:cubicBezTo>
                    <a:cubicBezTo>
                      <a:pt x="15758" y="1726"/>
                      <a:pt x="13215" y="0"/>
                      <a:pt x="10102"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5" name="Google Shape;3073;p36"/>
              <p:cNvSpPr/>
              <p:nvPr/>
            </p:nvSpPr>
            <p:spPr>
              <a:xfrm>
                <a:off x="13559792" y="2537648"/>
                <a:ext cx="109952" cy="53244"/>
              </a:xfrm>
              <a:custGeom>
                <a:avLst/>
                <a:ahLst/>
                <a:rect l="l" t="t" r="r" b="b"/>
                <a:pathLst>
                  <a:path w="3936" h="1906" extrusionOk="0">
                    <a:moveTo>
                      <a:pt x="3447" y="1"/>
                    </a:moveTo>
                    <a:cubicBezTo>
                      <a:pt x="3208" y="1"/>
                      <a:pt x="2995" y="36"/>
                      <a:pt x="2783" y="72"/>
                    </a:cubicBezTo>
                    <a:cubicBezTo>
                      <a:pt x="2507" y="147"/>
                      <a:pt x="2206" y="247"/>
                      <a:pt x="1930" y="347"/>
                    </a:cubicBezTo>
                    <a:cubicBezTo>
                      <a:pt x="1379" y="523"/>
                      <a:pt x="828" y="773"/>
                      <a:pt x="326" y="1024"/>
                    </a:cubicBezTo>
                    <a:lnTo>
                      <a:pt x="301" y="1024"/>
                    </a:lnTo>
                    <a:cubicBezTo>
                      <a:pt x="76" y="1149"/>
                      <a:pt x="1" y="1425"/>
                      <a:pt x="101" y="1651"/>
                    </a:cubicBezTo>
                    <a:cubicBezTo>
                      <a:pt x="189" y="1809"/>
                      <a:pt x="351" y="1906"/>
                      <a:pt x="518" y="1906"/>
                    </a:cubicBezTo>
                    <a:cubicBezTo>
                      <a:pt x="589" y="1906"/>
                      <a:pt x="660" y="1888"/>
                      <a:pt x="727" y="1851"/>
                    </a:cubicBezTo>
                    <a:lnTo>
                      <a:pt x="2256" y="1099"/>
                    </a:lnTo>
                    <a:lnTo>
                      <a:pt x="3008" y="723"/>
                    </a:lnTo>
                    <a:cubicBezTo>
                      <a:pt x="3259" y="623"/>
                      <a:pt x="3509" y="498"/>
                      <a:pt x="3735" y="422"/>
                    </a:cubicBezTo>
                    <a:lnTo>
                      <a:pt x="3785" y="422"/>
                    </a:lnTo>
                    <a:cubicBezTo>
                      <a:pt x="3835" y="397"/>
                      <a:pt x="3910" y="322"/>
                      <a:pt x="3910" y="247"/>
                    </a:cubicBezTo>
                    <a:cubicBezTo>
                      <a:pt x="3935" y="147"/>
                      <a:pt x="3860" y="47"/>
                      <a:pt x="3760" y="21"/>
                    </a:cubicBezTo>
                    <a:cubicBezTo>
                      <a:pt x="3650" y="7"/>
                      <a:pt x="3546" y="1"/>
                      <a:pt x="34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6" name="Google Shape;3074;p36"/>
              <p:cNvSpPr/>
              <p:nvPr/>
            </p:nvSpPr>
            <p:spPr>
              <a:xfrm>
                <a:off x="13432381" y="2586031"/>
                <a:ext cx="124646" cy="148530"/>
              </a:xfrm>
              <a:custGeom>
                <a:avLst/>
                <a:ahLst/>
                <a:rect l="l" t="t" r="r" b="b"/>
                <a:pathLst>
                  <a:path w="4462" h="5317" extrusionOk="0">
                    <a:moveTo>
                      <a:pt x="3994" y="0"/>
                    </a:moveTo>
                    <a:cubicBezTo>
                      <a:pt x="3931" y="0"/>
                      <a:pt x="3868" y="15"/>
                      <a:pt x="3810" y="44"/>
                    </a:cubicBezTo>
                    <a:cubicBezTo>
                      <a:pt x="3308" y="269"/>
                      <a:pt x="2807" y="570"/>
                      <a:pt x="2406" y="946"/>
                    </a:cubicBezTo>
                    <a:cubicBezTo>
                      <a:pt x="1980" y="1322"/>
                      <a:pt x="1629" y="1723"/>
                      <a:pt x="1303" y="2199"/>
                    </a:cubicBezTo>
                    <a:cubicBezTo>
                      <a:pt x="978" y="2625"/>
                      <a:pt x="702" y="3102"/>
                      <a:pt x="501" y="3603"/>
                    </a:cubicBezTo>
                    <a:cubicBezTo>
                      <a:pt x="276" y="4104"/>
                      <a:pt x="100" y="4605"/>
                      <a:pt x="0" y="5157"/>
                    </a:cubicBezTo>
                    <a:cubicBezTo>
                      <a:pt x="0" y="5207"/>
                      <a:pt x="25" y="5282"/>
                      <a:pt x="75" y="5307"/>
                    </a:cubicBezTo>
                    <a:cubicBezTo>
                      <a:pt x="94" y="5313"/>
                      <a:pt x="114" y="5316"/>
                      <a:pt x="135" y="5316"/>
                    </a:cubicBezTo>
                    <a:cubicBezTo>
                      <a:pt x="196" y="5316"/>
                      <a:pt x="257" y="5288"/>
                      <a:pt x="276" y="5232"/>
                    </a:cubicBezTo>
                    <a:cubicBezTo>
                      <a:pt x="727" y="4305"/>
                      <a:pt x="1303" y="3452"/>
                      <a:pt x="1955" y="2701"/>
                    </a:cubicBezTo>
                    <a:cubicBezTo>
                      <a:pt x="2306" y="2350"/>
                      <a:pt x="2657" y="1999"/>
                      <a:pt x="3033" y="1673"/>
                    </a:cubicBezTo>
                    <a:cubicBezTo>
                      <a:pt x="3409" y="1372"/>
                      <a:pt x="3810" y="1096"/>
                      <a:pt x="4211" y="796"/>
                    </a:cubicBezTo>
                    <a:lnTo>
                      <a:pt x="4236" y="771"/>
                    </a:lnTo>
                    <a:cubicBezTo>
                      <a:pt x="4411" y="645"/>
                      <a:pt x="4461" y="445"/>
                      <a:pt x="4386" y="244"/>
                    </a:cubicBezTo>
                    <a:cubicBezTo>
                      <a:pt x="4297" y="85"/>
                      <a:pt x="4146" y="0"/>
                      <a:pt x="3994"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7" name="Google Shape;3075;p36"/>
              <p:cNvSpPr/>
              <p:nvPr/>
            </p:nvSpPr>
            <p:spPr>
              <a:xfrm>
                <a:off x="13447075" y="2795180"/>
                <a:ext cx="817574" cy="422070"/>
              </a:xfrm>
              <a:custGeom>
                <a:avLst/>
                <a:ahLst/>
                <a:rect l="l" t="t" r="r" b="b"/>
                <a:pathLst>
                  <a:path w="29267" h="15109" extrusionOk="0">
                    <a:moveTo>
                      <a:pt x="28697" y="1"/>
                    </a:moveTo>
                    <a:cubicBezTo>
                      <a:pt x="25352" y="6451"/>
                      <a:pt x="19614" y="7617"/>
                      <a:pt x="15905" y="7617"/>
                    </a:cubicBezTo>
                    <a:cubicBezTo>
                      <a:pt x="13806" y="7617"/>
                      <a:pt x="12356" y="7244"/>
                      <a:pt x="12356" y="7244"/>
                    </a:cubicBezTo>
                    <a:cubicBezTo>
                      <a:pt x="10458" y="8205"/>
                      <a:pt x="8164" y="8528"/>
                      <a:pt x="5935" y="8528"/>
                    </a:cubicBezTo>
                    <a:cubicBezTo>
                      <a:pt x="3749" y="8528"/>
                      <a:pt x="1626" y="8218"/>
                      <a:pt x="0" y="7895"/>
                    </a:cubicBezTo>
                    <a:lnTo>
                      <a:pt x="0" y="7895"/>
                    </a:lnTo>
                    <a:cubicBezTo>
                      <a:pt x="1701" y="11573"/>
                      <a:pt x="4862" y="14871"/>
                      <a:pt x="9559" y="14871"/>
                    </a:cubicBezTo>
                    <a:cubicBezTo>
                      <a:pt x="10400" y="14871"/>
                      <a:pt x="11291" y="14765"/>
                      <a:pt x="12231" y="14537"/>
                    </a:cubicBezTo>
                    <a:cubicBezTo>
                      <a:pt x="13547" y="14929"/>
                      <a:pt x="14803" y="15109"/>
                      <a:pt x="15992" y="15109"/>
                    </a:cubicBezTo>
                    <a:cubicBezTo>
                      <a:pt x="24229" y="15109"/>
                      <a:pt x="29267" y="6483"/>
                      <a:pt x="2869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77" name="Google Shape;3076;p36"/>
            <p:cNvGrpSpPr/>
            <p:nvPr/>
          </p:nvGrpSpPr>
          <p:grpSpPr>
            <a:xfrm>
              <a:off x="6616421" y="729839"/>
              <a:ext cx="634185" cy="695634"/>
              <a:chOff x="13376371" y="2193153"/>
              <a:chExt cx="935376" cy="1025857"/>
            </a:xfrm>
          </p:grpSpPr>
          <p:sp>
            <p:nvSpPr>
              <p:cNvPr id="1050508" name="Google Shape;3077;p36"/>
              <p:cNvSpPr/>
              <p:nvPr/>
            </p:nvSpPr>
            <p:spPr>
              <a:xfrm>
                <a:off x="13838584" y="2345818"/>
                <a:ext cx="298150" cy="189651"/>
              </a:xfrm>
              <a:custGeom>
                <a:avLst/>
                <a:ahLst/>
                <a:rect l="l" t="t" r="r" b="b"/>
                <a:pathLst>
                  <a:path w="10673" h="6789" extrusionOk="0">
                    <a:moveTo>
                      <a:pt x="8739" y="0"/>
                    </a:moveTo>
                    <a:cubicBezTo>
                      <a:pt x="3831" y="0"/>
                      <a:pt x="1378" y="3343"/>
                      <a:pt x="346" y="5310"/>
                    </a:cubicBezTo>
                    <a:cubicBezTo>
                      <a:pt x="1" y="5976"/>
                      <a:pt x="506" y="6789"/>
                      <a:pt x="1240" y="6789"/>
                    </a:cubicBezTo>
                    <a:cubicBezTo>
                      <a:pt x="1252" y="6789"/>
                      <a:pt x="1263" y="6789"/>
                      <a:pt x="1274" y="6788"/>
                    </a:cubicBezTo>
                    <a:cubicBezTo>
                      <a:pt x="5785" y="6688"/>
                      <a:pt x="8793" y="3530"/>
                      <a:pt x="10196" y="1650"/>
                    </a:cubicBezTo>
                    <a:cubicBezTo>
                      <a:pt x="10672" y="999"/>
                      <a:pt x="10221" y="71"/>
                      <a:pt x="9419" y="21"/>
                    </a:cubicBezTo>
                    <a:cubicBezTo>
                      <a:pt x="9187" y="7"/>
                      <a:pt x="8961" y="0"/>
                      <a:pt x="873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09" name="Google Shape;3078;p36"/>
              <p:cNvSpPr/>
              <p:nvPr/>
            </p:nvSpPr>
            <p:spPr>
              <a:xfrm>
                <a:off x="13815342" y="2193153"/>
                <a:ext cx="177806" cy="476040"/>
              </a:xfrm>
              <a:custGeom>
                <a:avLst/>
                <a:ahLst/>
                <a:rect l="l" t="t" r="r" b="b"/>
                <a:pathLst>
                  <a:path w="6365" h="17041" extrusionOk="0">
                    <a:moveTo>
                      <a:pt x="4099" y="0"/>
                    </a:moveTo>
                    <a:cubicBezTo>
                      <a:pt x="3990" y="0"/>
                      <a:pt x="3861" y="40"/>
                      <a:pt x="3710" y="123"/>
                    </a:cubicBezTo>
                    <a:cubicBezTo>
                      <a:pt x="452" y="1927"/>
                      <a:pt x="0" y="17040"/>
                      <a:pt x="0" y="17040"/>
                    </a:cubicBezTo>
                    <a:cubicBezTo>
                      <a:pt x="0" y="17040"/>
                      <a:pt x="6365" y="0"/>
                      <a:pt x="4099"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0" name="Google Shape;3079;p36"/>
              <p:cNvSpPr/>
              <p:nvPr/>
            </p:nvSpPr>
            <p:spPr>
              <a:xfrm>
                <a:off x="13376371" y="2510802"/>
                <a:ext cx="935376" cy="708208"/>
              </a:xfrm>
              <a:custGeom>
                <a:avLst/>
                <a:ahLst/>
                <a:rect l="l" t="t" r="r" b="b"/>
                <a:pathLst>
                  <a:path w="33484" h="25352" extrusionOk="0">
                    <a:moveTo>
                      <a:pt x="10102" y="0"/>
                    </a:moveTo>
                    <a:cubicBezTo>
                      <a:pt x="8010" y="0"/>
                      <a:pt x="5660" y="780"/>
                      <a:pt x="3384" y="3188"/>
                    </a:cubicBezTo>
                    <a:cubicBezTo>
                      <a:pt x="0" y="6772"/>
                      <a:pt x="301" y="13013"/>
                      <a:pt x="2406" y="17800"/>
                    </a:cubicBezTo>
                    <a:cubicBezTo>
                      <a:pt x="4071" y="21579"/>
                      <a:pt x="7264" y="25048"/>
                      <a:pt x="12094" y="25048"/>
                    </a:cubicBezTo>
                    <a:cubicBezTo>
                      <a:pt x="12934" y="25048"/>
                      <a:pt x="13823" y="24943"/>
                      <a:pt x="14762" y="24717"/>
                    </a:cubicBezTo>
                    <a:cubicBezTo>
                      <a:pt x="16144" y="25153"/>
                      <a:pt x="17459" y="25352"/>
                      <a:pt x="18701" y="25352"/>
                    </a:cubicBezTo>
                    <a:cubicBezTo>
                      <a:pt x="28315" y="25352"/>
                      <a:pt x="33484" y="13400"/>
                      <a:pt x="30376" y="6697"/>
                    </a:cubicBezTo>
                    <a:cubicBezTo>
                      <a:pt x="29738" y="5323"/>
                      <a:pt x="27456" y="1097"/>
                      <a:pt x="22160" y="1097"/>
                    </a:cubicBezTo>
                    <a:cubicBezTo>
                      <a:pt x="20596" y="1097"/>
                      <a:pt x="18768" y="1466"/>
                      <a:pt x="16642" y="2386"/>
                    </a:cubicBezTo>
                    <a:cubicBezTo>
                      <a:pt x="15758" y="1726"/>
                      <a:pt x="13215" y="0"/>
                      <a:pt x="1010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1" name="Google Shape;3080;p36"/>
              <p:cNvSpPr/>
              <p:nvPr/>
            </p:nvSpPr>
            <p:spPr>
              <a:xfrm>
                <a:off x="13559792" y="2537648"/>
                <a:ext cx="109952" cy="53244"/>
              </a:xfrm>
              <a:custGeom>
                <a:avLst/>
                <a:ahLst/>
                <a:rect l="l" t="t" r="r" b="b"/>
                <a:pathLst>
                  <a:path w="3936" h="1906" extrusionOk="0">
                    <a:moveTo>
                      <a:pt x="3447" y="1"/>
                    </a:moveTo>
                    <a:cubicBezTo>
                      <a:pt x="3208" y="1"/>
                      <a:pt x="2995" y="36"/>
                      <a:pt x="2783" y="72"/>
                    </a:cubicBezTo>
                    <a:cubicBezTo>
                      <a:pt x="2507" y="147"/>
                      <a:pt x="2206" y="247"/>
                      <a:pt x="1930" y="347"/>
                    </a:cubicBezTo>
                    <a:cubicBezTo>
                      <a:pt x="1379" y="523"/>
                      <a:pt x="828" y="773"/>
                      <a:pt x="326" y="1024"/>
                    </a:cubicBezTo>
                    <a:lnTo>
                      <a:pt x="301" y="1024"/>
                    </a:lnTo>
                    <a:cubicBezTo>
                      <a:pt x="76" y="1149"/>
                      <a:pt x="1" y="1425"/>
                      <a:pt x="101" y="1651"/>
                    </a:cubicBezTo>
                    <a:cubicBezTo>
                      <a:pt x="189" y="1809"/>
                      <a:pt x="351" y="1906"/>
                      <a:pt x="518" y="1906"/>
                    </a:cubicBezTo>
                    <a:cubicBezTo>
                      <a:pt x="589" y="1906"/>
                      <a:pt x="660" y="1888"/>
                      <a:pt x="727" y="1851"/>
                    </a:cubicBezTo>
                    <a:lnTo>
                      <a:pt x="2256" y="1099"/>
                    </a:lnTo>
                    <a:lnTo>
                      <a:pt x="3008" y="723"/>
                    </a:lnTo>
                    <a:cubicBezTo>
                      <a:pt x="3259" y="623"/>
                      <a:pt x="3509" y="498"/>
                      <a:pt x="3735" y="422"/>
                    </a:cubicBezTo>
                    <a:lnTo>
                      <a:pt x="3785" y="422"/>
                    </a:lnTo>
                    <a:cubicBezTo>
                      <a:pt x="3835" y="397"/>
                      <a:pt x="3910" y="322"/>
                      <a:pt x="3910" y="247"/>
                    </a:cubicBezTo>
                    <a:cubicBezTo>
                      <a:pt x="3935" y="147"/>
                      <a:pt x="3860" y="47"/>
                      <a:pt x="3760" y="21"/>
                    </a:cubicBezTo>
                    <a:cubicBezTo>
                      <a:pt x="3650" y="7"/>
                      <a:pt x="3546" y="1"/>
                      <a:pt x="344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2" name="Google Shape;3081;p36"/>
              <p:cNvSpPr/>
              <p:nvPr/>
            </p:nvSpPr>
            <p:spPr>
              <a:xfrm>
                <a:off x="13432381" y="2586031"/>
                <a:ext cx="124646" cy="148530"/>
              </a:xfrm>
              <a:custGeom>
                <a:avLst/>
                <a:ahLst/>
                <a:rect l="l" t="t" r="r" b="b"/>
                <a:pathLst>
                  <a:path w="4462" h="5317" extrusionOk="0">
                    <a:moveTo>
                      <a:pt x="3994" y="0"/>
                    </a:moveTo>
                    <a:cubicBezTo>
                      <a:pt x="3931" y="0"/>
                      <a:pt x="3868" y="15"/>
                      <a:pt x="3810" y="44"/>
                    </a:cubicBezTo>
                    <a:cubicBezTo>
                      <a:pt x="3308" y="269"/>
                      <a:pt x="2807" y="570"/>
                      <a:pt x="2406" y="946"/>
                    </a:cubicBezTo>
                    <a:cubicBezTo>
                      <a:pt x="1980" y="1322"/>
                      <a:pt x="1629" y="1723"/>
                      <a:pt x="1303" y="2199"/>
                    </a:cubicBezTo>
                    <a:cubicBezTo>
                      <a:pt x="978" y="2625"/>
                      <a:pt x="702" y="3102"/>
                      <a:pt x="501" y="3603"/>
                    </a:cubicBezTo>
                    <a:cubicBezTo>
                      <a:pt x="276" y="4104"/>
                      <a:pt x="100" y="4605"/>
                      <a:pt x="0" y="5157"/>
                    </a:cubicBezTo>
                    <a:cubicBezTo>
                      <a:pt x="0" y="5207"/>
                      <a:pt x="25" y="5282"/>
                      <a:pt x="75" y="5307"/>
                    </a:cubicBezTo>
                    <a:cubicBezTo>
                      <a:pt x="94" y="5313"/>
                      <a:pt x="114" y="5316"/>
                      <a:pt x="135" y="5316"/>
                    </a:cubicBezTo>
                    <a:cubicBezTo>
                      <a:pt x="196" y="5316"/>
                      <a:pt x="257" y="5288"/>
                      <a:pt x="276" y="5232"/>
                    </a:cubicBezTo>
                    <a:cubicBezTo>
                      <a:pt x="727" y="4305"/>
                      <a:pt x="1303" y="3452"/>
                      <a:pt x="1955" y="2701"/>
                    </a:cubicBezTo>
                    <a:cubicBezTo>
                      <a:pt x="2306" y="2350"/>
                      <a:pt x="2657" y="1999"/>
                      <a:pt x="3033" y="1673"/>
                    </a:cubicBezTo>
                    <a:cubicBezTo>
                      <a:pt x="3409" y="1372"/>
                      <a:pt x="3810" y="1096"/>
                      <a:pt x="4211" y="796"/>
                    </a:cubicBezTo>
                    <a:lnTo>
                      <a:pt x="4236" y="771"/>
                    </a:lnTo>
                    <a:cubicBezTo>
                      <a:pt x="4411" y="645"/>
                      <a:pt x="4461" y="445"/>
                      <a:pt x="4386" y="244"/>
                    </a:cubicBezTo>
                    <a:cubicBezTo>
                      <a:pt x="4297" y="85"/>
                      <a:pt x="4146" y="0"/>
                      <a:pt x="3994"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3" name="Google Shape;3082;p36"/>
              <p:cNvSpPr/>
              <p:nvPr/>
            </p:nvSpPr>
            <p:spPr>
              <a:xfrm>
                <a:off x="13447075" y="2795180"/>
                <a:ext cx="817574" cy="422070"/>
              </a:xfrm>
              <a:custGeom>
                <a:avLst/>
                <a:ahLst/>
                <a:rect l="l" t="t" r="r" b="b"/>
                <a:pathLst>
                  <a:path w="29267" h="15109" extrusionOk="0">
                    <a:moveTo>
                      <a:pt x="28697" y="1"/>
                    </a:moveTo>
                    <a:cubicBezTo>
                      <a:pt x="25352" y="6451"/>
                      <a:pt x="19614" y="7617"/>
                      <a:pt x="15905" y="7617"/>
                    </a:cubicBezTo>
                    <a:cubicBezTo>
                      <a:pt x="13806" y="7617"/>
                      <a:pt x="12356" y="7244"/>
                      <a:pt x="12356" y="7244"/>
                    </a:cubicBezTo>
                    <a:cubicBezTo>
                      <a:pt x="10458" y="8205"/>
                      <a:pt x="8164" y="8528"/>
                      <a:pt x="5935" y="8528"/>
                    </a:cubicBezTo>
                    <a:cubicBezTo>
                      <a:pt x="3749" y="8528"/>
                      <a:pt x="1626" y="8218"/>
                      <a:pt x="0" y="7895"/>
                    </a:cubicBezTo>
                    <a:lnTo>
                      <a:pt x="0" y="7895"/>
                    </a:lnTo>
                    <a:cubicBezTo>
                      <a:pt x="1701" y="11573"/>
                      <a:pt x="4862" y="14871"/>
                      <a:pt x="9559" y="14871"/>
                    </a:cubicBezTo>
                    <a:cubicBezTo>
                      <a:pt x="10400" y="14871"/>
                      <a:pt x="11291" y="14765"/>
                      <a:pt x="12231" y="14537"/>
                    </a:cubicBezTo>
                    <a:cubicBezTo>
                      <a:pt x="13547" y="14929"/>
                      <a:pt x="14803" y="15109"/>
                      <a:pt x="15992" y="15109"/>
                    </a:cubicBezTo>
                    <a:cubicBezTo>
                      <a:pt x="24229" y="15109"/>
                      <a:pt x="29267" y="6483"/>
                      <a:pt x="28697" y="1"/>
                    </a:cubicBezTo>
                    <a:close/>
                  </a:path>
                </a:pathLst>
              </a:custGeom>
              <a:solidFill>
                <a:srgbClr val="000000">
                  <a:alpha val="13330"/>
                </a:srgbClr>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78" name="Google Shape;3261;p36"/>
          <p:cNvGrpSpPr/>
          <p:nvPr/>
        </p:nvGrpSpPr>
        <p:grpSpPr>
          <a:xfrm>
            <a:off x="456201" y="651282"/>
            <a:ext cx="1533702" cy="1465419"/>
            <a:chOff x="456201" y="651282"/>
            <a:chExt cx="1533702" cy="1465419"/>
          </a:xfrm>
        </p:grpSpPr>
        <p:grpSp>
          <p:nvGrpSpPr>
            <p:cNvPr id="179" name="Google Shape;3262;p36"/>
            <p:cNvGrpSpPr/>
            <p:nvPr/>
          </p:nvGrpSpPr>
          <p:grpSpPr>
            <a:xfrm rot="-2910204">
              <a:off x="772141" y="843178"/>
              <a:ext cx="972019" cy="1094091"/>
              <a:chOff x="1255755" y="2574411"/>
              <a:chExt cx="785793" cy="884477"/>
            </a:xfrm>
          </p:grpSpPr>
          <p:sp>
            <p:nvSpPr>
              <p:cNvPr id="1050514" name="Google Shape;3263;p36"/>
              <p:cNvSpPr/>
              <p:nvPr/>
            </p:nvSpPr>
            <p:spPr>
              <a:xfrm>
                <a:off x="1255755" y="2574746"/>
                <a:ext cx="785793" cy="884143"/>
              </a:xfrm>
              <a:custGeom>
                <a:avLst/>
                <a:ahLst/>
                <a:rect l="l" t="t" r="r" b="b"/>
                <a:pathLst>
                  <a:path w="2349" h="2643" extrusionOk="0">
                    <a:moveTo>
                      <a:pt x="794" y="0"/>
                    </a:moveTo>
                    <a:cubicBezTo>
                      <a:pt x="722" y="31"/>
                      <a:pt x="655" y="229"/>
                      <a:pt x="655" y="229"/>
                    </a:cubicBezTo>
                    <a:lnTo>
                      <a:pt x="29" y="1848"/>
                    </a:lnTo>
                    <a:cubicBezTo>
                      <a:pt x="20" y="1877"/>
                      <a:pt x="1" y="2024"/>
                      <a:pt x="151" y="2082"/>
                    </a:cubicBezTo>
                    <a:lnTo>
                      <a:pt x="1594" y="2639"/>
                    </a:lnTo>
                    <a:cubicBezTo>
                      <a:pt x="1601" y="2642"/>
                      <a:pt x="1608" y="2643"/>
                      <a:pt x="1614" y="2643"/>
                    </a:cubicBezTo>
                    <a:cubicBezTo>
                      <a:pt x="1636" y="2643"/>
                      <a:pt x="1656" y="2630"/>
                      <a:pt x="1665" y="2608"/>
                    </a:cubicBezTo>
                    <a:lnTo>
                      <a:pt x="2348" y="839"/>
                    </a:lnTo>
                    <a:lnTo>
                      <a:pt x="794"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5" name="Google Shape;3264;p36"/>
              <p:cNvSpPr/>
              <p:nvPr/>
            </p:nvSpPr>
            <p:spPr>
              <a:xfrm>
                <a:off x="1275826" y="2629607"/>
                <a:ext cx="749665" cy="803523"/>
              </a:xfrm>
              <a:custGeom>
                <a:avLst/>
                <a:ahLst/>
                <a:rect l="l" t="t" r="r" b="b"/>
                <a:pathLst>
                  <a:path w="2241" h="2402" extrusionOk="0">
                    <a:moveTo>
                      <a:pt x="695" y="1"/>
                    </a:moveTo>
                    <a:lnTo>
                      <a:pt x="12" y="1770"/>
                    </a:lnTo>
                    <a:cubicBezTo>
                      <a:pt x="0" y="1799"/>
                      <a:pt x="14" y="1829"/>
                      <a:pt x="43" y="1841"/>
                    </a:cubicBezTo>
                    <a:lnTo>
                      <a:pt x="1486" y="2399"/>
                    </a:lnTo>
                    <a:cubicBezTo>
                      <a:pt x="1492" y="2401"/>
                      <a:pt x="1498" y="2402"/>
                      <a:pt x="1504" y="2402"/>
                    </a:cubicBezTo>
                    <a:cubicBezTo>
                      <a:pt x="1528" y="2402"/>
                      <a:pt x="1550" y="2388"/>
                      <a:pt x="1557" y="2368"/>
                    </a:cubicBezTo>
                    <a:lnTo>
                      <a:pt x="2241" y="598"/>
                    </a:lnTo>
                    <a:lnTo>
                      <a:pt x="695"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6" name="Google Shape;3265;p36"/>
              <p:cNvSpPr/>
              <p:nvPr/>
            </p:nvSpPr>
            <p:spPr>
              <a:xfrm>
                <a:off x="1274154" y="2612212"/>
                <a:ext cx="749999" cy="803858"/>
              </a:xfrm>
              <a:custGeom>
                <a:avLst/>
                <a:ahLst/>
                <a:rect l="l" t="t" r="r" b="b"/>
                <a:pathLst>
                  <a:path w="2242" h="2403" extrusionOk="0">
                    <a:moveTo>
                      <a:pt x="693" y="0"/>
                    </a:moveTo>
                    <a:lnTo>
                      <a:pt x="10" y="1770"/>
                    </a:lnTo>
                    <a:cubicBezTo>
                      <a:pt x="0" y="1798"/>
                      <a:pt x="15" y="1829"/>
                      <a:pt x="43" y="1841"/>
                    </a:cubicBezTo>
                    <a:lnTo>
                      <a:pt x="1486" y="2398"/>
                    </a:lnTo>
                    <a:cubicBezTo>
                      <a:pt x="1493" y="2401"/>
                      <a:pt x="1500" y="2402"/>
                      <a:pt x="1507" y="2402"/>
                    </a:cubicBezTo>
                    <a:cubicBezTo>
                      <a:pt x="1529" y="2402"/>
                      <a:pt x="1549" y="2389"/>
                      <a:pt x="1558" y="2367"/>
                    </a:cubicBezTo>
                    <a:lnTo>
                      <a:pt x="2241" y="598"/>
                    </a:lnTo>
                    <a:lnTo>
                      <a:pt x="693"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7" name="Google Shape;3266;p36"/>
              <p:cNvSpPr/>
              <p:nvPr/>
            </p:nvSpPr>
            <p:spPr>
              <a:xfrm>
                <a:off x="1274823" y="2574411"/>
                <a:ext cx="754014" cy="815231"/>
              </a:xfrm>
              <a:custGeom>
                <a:avLst/>
                <a:ahLst/>
                <a:rect l="l" t="t" r="r" b="b"/>
                <a:pathLst>
                  <a:path w="2254" h="2437" extrusionOk="0">
                    <a:moveTo>
                      <a:pt x="749" y="1"/>
                    </a:moveTo>
                    <a:cubicBezTo>
                      <a:pt x="727" y="1"/>
                      <a:pt x="705" y="14"/>
                      <a:pt x="696" y="35"/>
                    </a:cubicBezTo>
                    <a:lnTo>
                      <a:pt x="13" y="1804"/>
                    </a:lnTo>
                    <a:cubicBezTo>
                      <a:pt x="1" y="1833"/>
                      <a:pt x="15" y="1866"/>
                      <a:pt x="44" y="1875"/>
                    </a:cubicBezTo>
                    <a:lnTo>
                      <a:pt x="1487" y="2433"/>
                    </a:lnTo>
                    <a:cubicBezTo>
                      <a:pt x="1493" y="2435"/>
                      <a:pt x="1501" y="2437"/>
                      <a:pt x="1508" y="2437"/>
                    </a:cubicBezTo>
                    <a:cubicBezTo>
                      <a:pt x="1530" y="2437"/>
                      <a:pt x="1551" y="2423"/>
                      <a:pt x="1558" y="2402"/>
                    </a:cubicBezTo>
                    <a:lnTo>
                      <a:pt x="2241" y="632"/>
                    </a:lnTo>
                    <a:cubicBezTo>
                      <a:pt x="2253" y="604"/>
                      <a:pt x="2239" y="573"/>
                      <a:pt x="2211" y="561"/>
                    </a:cubicBezTo>
                    <a:lnTo>
                      <a:pt x="767" y="4"/>
                    </a:lnTo>
                    <a:cubicBezTo>
                      <a:pt x="761" y="2"/>
                      <a:pt x="755" y="1"/>
                      <a:pt x="74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8" name="Google Shape;3267;p36"/>
              <p:cNvSpPr/>
              <p:nvPr/>
            </p:nvSpPr>
            <p:spPr>
              <a:xfrm>
                <a:off x="1771922" y="2763416"/>
                <a:ext cx="138827" cy="129795"/>
              </a:xfrm>
              <a:custGeom>
                <a:avLst/>
                <a:ahLst/>
                <a:rect l="l" t="t" r="r" b="b"/>
                <a:pathLst>
                  <a:path w="415" h="388" extrusionOk="0">
                    <a:moveTo>
                      <a:pt x="213" y="0"/>
                    </a:moveTo>
                    <a:cubicBezTo>
                      <a:pt x="204" y="0"/>
                      <a:pt x="196" y="4"/>
                      <a:pt x="191" y="13"/>
                    </a:cubicBezTo>
                    <a:lnTo>
                      <a:pt x="143" y="98"/>
                    </a:lnTo>
                    <a:cubicBezTo>
                      <a:pt x="141" y="106"/>
                      <a:pt x="134" y="110"/>
                      <a:pt x="127" y="113"/>
                    </a:cubicBezTo>
                    <a:lnTo>
                      <a:pt x="27" y="122"/>
                    </a:lnTo>
                    <a:cubicBezTo>
                      <a:pt x="8" y="125"/>
                      <a:pt x="1" y="148"/>
                      <a:pt x="13" y="163"/>
                    </a:cubicBezTo>
                    <a:lnTo>
                      <a:pt x="82" y="234"/>
                    </a:lnTo>
                    <a:cubicBezTo>
                      <a:pt x="86" y="239"/>
                      <a:pt x="89" y="248"/>
                      <a:pt x="89" y="256"/>
                    </a:cubicBezTo>
                    <a:lnTo>
                      <a:pt x="67" y="353"/>
                    </a:lnTo>
                    <a:cubicBezTo>
                      <a:pt x="65" y="369"/>
                      <a:pt x="78" y="381"/>
                      <a:pt x="92" y="381"/>
                    </a:cubicBezTo>
                    <a:cubicBezTo>
                      <a:pt x="95" y="381"/>
                      <a:pt x="98" y="381"/>
                      <a:pt x="101" y="379"/>
                    </a:cubicBezTo>
                    <a:lnTo>
                      <a:pt x="191" y="337"/>
                    </a:lnTo>
                    <a:cubicBezTo>
                      <a:pt x="195" y="334"/>
                      <a:pt x="198" y="333"/>
                      <a:pt x="202" y="333"/>
                    </a:cubicBezTo>
                    <a:cubicBezTo>
                      <a:pt x="205" y="333"/>
                      <a:pt x="209" y="334"/>
                      <a:pt x="213" y="337"/>
                    </a:cubicBezTo>
                    <a:lnTo>
                      <a:pt x="298" y="384"/>
                    </a:lnTo>
                    <a:cubicBezTo>
                      <a:pt x="302" y="386"/>
                      <a:pt x="306" y="387"/>
                      <a:pt x="311" y="387"/>
                    </a:cubicBezTo>
                    <a:cubicBezTo>
                      <a:pt x="324" y="387"/>
                      <a:pt x="336" y="377"/>
                      <a:pt x="334" y="360"/>
                    </a:cubicBezTo>
                    <a:lnTo>
                      <a:pt x="320" y="263"/>
                    </a:lnTo>
                    <a:cubicBezTo>
                      <a:pt x="320" y="256"/>
                      <a:pt x="322" y="248"/>
                      <a:pt x="327" y="244"/>
                    </a:cubicBezTo>
                    <a:lnTo>
                      <a:pt x="401" y="177"/>
                    </a:lnTo>
                    <a:cubicBezTo>
                      <a:pt x="415" y="163"/>
                      <a:pt x="408" y="139"/>
                      <a:pt x="389" y="134"/>
                    </a:cubicBezTo>
                    <a:lnTo>
                      <a:pt x="291" y="117"/>
                    </a:lnTo>
                    <a:cubicBezTo>
                      <a:pt x="284" y="115"/>
                      <a:pt x="277" y="110"/>
                      <a:pt x="274" y="103"/>
                    </a:cubicBezTo>
                    <a:lnTo>
                      <a:pt x="234" y="13"/>
                    </a:lnTo>
                    <a:cubicBezTo>
                      <a:pt x="229" y="4"/>
                      <a:pt x="221" y="0"/>
                      <a:pt x="21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19" name="Google Shape;3268;p36"/>
              <p:cNvSpPr/>
              <p:nvPr/>
            </p:nvSpPr>
            <p:spPr>
              <a:xfrm>
                <a:off x="1819090" y="2929004"/>
                <a:ext cx="99019" cy="99353"/>
              </a:xfrm>
              <a:custGeom>
                <a:avLst/>
                <a:ahLst/>
                <a:rect l="l" t="t" r="r" b="b"/>
                <a:pathLst>
                  <a:path w="296" h="297" extrusionOk="0">
                    <a:moveTo>
                      <a:pt x="184" y="1"/>
                    </a:moveTo>
                    <a:cubicBezTo>
                      <a:pt x="179" y="1"/>
                      <a:pt x="175" y="3"/>
                      <a:pt x="172" y="6"/>
                    </a:cubicBezTo>
                    <a:lnTo>
                      <a:pt x="119" y="56"/>
                    </a:lnTo>
                    <a:cubicBezTo>
                      <a:pt x="114" y="61"/>
                      <a:pt x="110" y="61"/>
                      <a:pt x="103" y="61"/>
                    </a:cubicBezTo>
                    <a:lnTo>
                      <a:pt x="33" y="46"/>
                    </a:lnTo>
                    <a:cubicBezTo>
                      <a:pt x="32" y="46"/>
                      <a:pt x="31" y="46"/>
                      <a:pt x="30" y="46"/>
                    </a:cubicBezTo>
                    <a:cubicBezTo>
                      <a:pt x="17" y="46"/>
                      <a:pt x="8" y="59"/>
                      <a:pt x="12" y="70"/>
                    </a:cubicBezTo>
                    <a:lnTo>
                      <a:pt x="45" y="137"/>
                    </a:lnTo>
                    <a:cubicBezTo>
                      <a:pt x="48" y="142"/>
                      <a:pt x="48" y="146"/>
                      <a:pt x="43" y="151"/>
                    </a:cubicBezTo>
                    <a:lnTo>
                      <a:pt x="7" y="215"/>
                    </a:lnTo>
                    <a:cubicBezTo>
                      <a:pt x="1" y="226"/>
                      <a:pt x="11" y="242"/>
                      <a:pt x="24" y="242"/>
                    </a:cubicBezTo>
                    <a:cubicBezTo>
                      <a:pt x="24" y="242"/>
                      <a:pt x="25" y="242"/>
                      <a:pt x="26" y="242"/>
                    </a:cubicBezTo>
                    <a:lnTo>
                      <a:pt x="98" y="232"/>
                    </a:lnTo>
                    <a:cubicBezTo>
                      <a:pt x="99" y="231"/>
                      <a:pt x="100" y="231"/>
                      <a:pt x="102" y="231"/>
                    </a:cubicBezTo>
                    <a:cubicBezTo>
                      <a:pt x="106" y="231"/>
                      <a:pt x="110" y="233"/>
                      <a:pt x="112" y="237"/>
                    </a:cubicBezTo>
                    <a:lnTo>
                      <a:pt x="162" y="292"/>
                    </a:lnTo>
                    <a:cubicBezTo>
                      <a:pt x="165" y="295"/>
                      <a:pt x="170" y="297"/>
                      <a:pt x="174" y="297"/>
                    </a:cubicBezTo>
                    <a:cubicBezTo>
                      <a:pt x="182" y="297"/>
                      <a:pt x="189" y="291"/>
                      <a:pt x="191" y="282"/>
                    </a:cubicBezTo>
                    <a:lnTo>
                      <a:pt x="205" y="211"/>
                    </a:lnTo>
                    <a:cubicBezTo>
                      <a:pt x="205" y="206"/>
                      <a:pt x="210" y="201"/>
                      <a:pt x="214" y="199"/>
                    </a:cubicBezTo>
                    <a:lnTo>
                      <a:pt x="281" y="168"/>
                    </a:lnTo>
                    <a:cubicBezTo>
                      <a:pt x="293" y="163"/>
                      <a:pt x="295" y="144"/>
                      <a:pt x="281" y="137"/>
                    </a:cubicBezTo>
                    <a:lnTo>
                      <a:pt x="219" y="103"/>
                    </a:lnTo>
                    <a:cubicBezTo>
                      <a:pt x="212" y="99"/>
                      <a:pt x="210" y="94"/>
                      <a:pt x="210" y="89"/>
                    </a:cubicBezTo>
                    <a:lnTo>
                      <a:pt x="200" y="18"/>
                    </a:lnTo>
                    <a:cubicBezTo>
                      <a:pt x="200" y="7"/>
                      <a:pt x="192" y="1"/>
                      <a:pt x="18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0" name="Google Shape;3269;p36"/>
              <p:cNvSpPr/>
              <p:nvPr/>
            </p:nvSpPr>
            <p:spPr>
              <a:xfrm>
                <a:off x="1666882" y="2889865"/>
                <a:ext cx="100691" cy="98350"/>
              </a:xfrm>
              <a:custGeom>
                <a:avLst/>
                <a:ahLst/>
                <a:rect l="l" t="t" r="r" b="b"/>
                <a:pathLst>
                  <a:path w="301" h="294" extrusionOk="0">
                    <a:moveTo>
                      <a:pt x="167" y="1"/>
                    </a:moveTo>
                    <a:cubicBezTo>
                      <a:pt x="161" y="1"/>
                      <a:pt x="156" y="3"/>
                      <a:pt x="153" y="9"/>
                    </a:cubicBezTo>
                    <a:lnTo>
                      <a:pt x="110" y="66"/>
                    </a:lnTo>
                    <a:cubicBezTo>
                      <a:pt x="105" y="70"/>
                      <a:pt x="100" y="73"/>
                      <a:pt x="96" y="73"/>
                    </a:cubicBezTo>
                    <a:lnTo>
                      <a:pt x="22" y="73"/>
                    </a:lnTo>
                    <a:cubicBezTo>
                      <a:pt x="7" y="73"/>
                      <a:pt x="0" y="87"/>
                      <a:pt x="7" y="99"/>
                    </a:cubicBezTo>
                    <a:lnTo>
                      <a:pt x="50" y="159"/>
                    </a:lnTo>
                    <a:cubicBezTo>
                      <a:pt x="55" y="163"/>
                      <a:pt x="55" y="168"/>
                      <a:pt x="53" y="175"/>
                    </a:cubicBezTo>
                    <a:lnTo>
                      <a:pt x="29" y="244"/>
                    </a:lnTo>
                    <a:cubicBezTo>
                      <a:pt x="25" y="255"/>
                      <a:pt x="35" y="267"/>
                      <a:pt x="45" y="267"/>
                    </a:cubicBezTo>
                    <a:cubicBezTo>
                      <a:pt x="47" y="267"/>
                      <a:pt x="49" y="266"/>
                      <a:pt x="50" y="266"/>
                    </a:cubicBezTo>
                    <a:lnTo>
                      <a:pt x="119" y="242"/>
                    </a:lnTo>
                    <a:cubicBezTo>
                      <a:pt x="127" y="242"/>
                      <a:pt x="131" y="242"/>
                      <a:pt x="136" y="247"/>
                    </a:cubicBezTo>
                    <a:lnTo>
                      <a:pt x="193" y="289"/>
                    </a:lnTo>
                    <a:cubicBezTo>
                      <a:pt x="197" y="292"/>
                      <a:pt x="200" y="293"/>
                      <a:pt x="204" y="293"/>
                    </a:cubicBezTo>
                    <a:cubicBezTo>
                      <a:pt x="213" y="293"/>
                      <a:pt x="222" y="286"/>
                      <a:pt x="222" y="275"/>
                    </a:cubicBezTo>
                    <a:lnTo>
                      <a:pt x="222" y="204"/>
                    </a:lnTo>
                    <a:cubicBezTo>
                      <a:pt x="222" y="197"/>
                      <a:pt x="224" y="192"/>
                      <a:pt x="229" y="189"/>
                    </a:cubicBezTo>
                    <a:lnTo>
                      <a:pt x="288" y="147"/>
                    </a:lnTo>
                    <a:cubicBezTo>
                      <a:pt x="300" y="139"/>
                      <a:pt x="298" y="120"/>
                      <a:pt x="284" y="116"/>
                    </a:cubicBezTo>
                    <a:lnTo>
                      <a:pt x="215" y="94"/>
                    </a:lnTo>
                    <a:cubicBezTo>
                      <a:pt x="210" y="92"/>
                      <a:pt x="205" y="87"/>
                      <a:pt x="203" y="82"/>
                    </a:cubicBezTo>
                    <a:lnTo>
                      <a:pt x="184" y="13"/>
                    </a:lnTo>
                    <a:cubicBezTo>
                      <a:pt x="181" y="5"/>
                      <a:pt x="174" y="1"/>
                      <a:pt x="16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1" name="Google Shape;3270;p36"/>
              <p:cNvSpPr/>
              <p:nvPr/>
            </p:nvSpPr>
            <p:spPr>
              <a:xfrm>
                <a:off x="1465166" y="2650013"/>
                <a:ext cx="65901" cy="131467"/>
              </a:xfrm>
              <a:custGeom>
                <a:avLst/>
                <a:ahLst/>
                <a:rect l="l" t="t" r="r" b="b"/>
                <a:pathLst>
                  <a:path w="197" h="393" extrusionOk="0">
                    <a:moveTo>
                      <a:pt x="160" y="0"/>
                    </a:moveTo>
                    <a:cubicBezTo>
                      <a:pt x="146" y="0"/>
                      <a:pt x="133" y="8"/>
                      <a:pt x="127" y="23"/>
                    </a:cubicBezTo>
                    <a:lnTo>
                      <a:pt x="8" y="342"/>
                    </a:lnTo>
                    <a:cubicBezTo>
                      <a:pt x="1" y="361"/>
                      <a:pt x="10" y="383"/>
                      <a:pt x="32" y="390"/>
                    </a:cubicBezTo>
                    <a:cubicBezTo>
                      <a:pt x="36" y="391"/>
                      <a:pt x="40" y="392"/>
                      <a:pt x="45" y="392"/>
                    </a:cubicBezTo>
                    <a:cubicBezTo>
                      <a:pt x="60" y="392"/>
                      <a:pt x="74" y="383"/>
                      <a:pt x="79" y="366"/>
                    </a:cubicBezTo>
                    <a:lnTo>
                      <a:pt x="191" y="47"/>
                    </a:lnTo>
                    <a:cubicBezTo>
                      <a:pt x="196" y="28"/>
                      <a:pt x="189" y="9"/>
                      <a:pt x="170" y="2"/>
                    </a:cubicBezTo>
                    <a:cubicBezTo>
                      <a:pt x="167" y="1"/>
                      <a:pt x="163" y="0"/>
                      <a:pt x="16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2" name="Google Shape;3271;p36"/>
              <p:cNvSpPr/>
              <p:nvPr/>
            </p:nvSpPr>
            <p:spPr>
              <a:xfrm>
                <a:off x="1377521" y="2798541"/>
                <a:ext cx="100691" cy="231490"/>
              </a:xfrm>
              <a:custGeom>
                <a:avLst/>
                <a:ahLst/>
                <a:rect l="l" t="t" r="r" b="b"/>
                <a:pathLst>
                  <a:path w="301" h="692" extrusionOk="0">
                    <a:moveTo>
                      <a:pt x="260" y="1"/>
                    </a:moveTo>
                    <a:cubicBezTo>
                      <a:pt x="243" y="1"/>
                      <a:pt x="228" y="11"/>
                      <a:pt x="222" y="27"/>
                    </a:cubicBezTo>
                    <a:lnTo>
                      <a:pt x="6" y="648"/>
                    </a:lnTo>
                    <a:cubicBezTo>
                      <a:pt x="1" y="665"/>
                      <a:pt x="8" y="682"/>
                      <a:pt x="25" y="689"/>
                    </a:cubicBezTo>
                    <a:cubicBezTo>
                      <a:pt x="29" y="690"/>
                      <a:pt x="33" y="691"/>
                      <a:pt x="36" y="691"/>
                    </a:cubicBezTo>
                    <a:cubicBezTo>
                      <a:pt x="50" y="691"/>
                      <a:pt x="62" y="682"/>
                      <a:pt x="68" y="670"/>
                    </a:cubicBezTo>
                    <a:lnTo>
                      <a:pt x="294" y="53"/>
                    </a:lnTo>
                    <a:lnTo>
                      <a:pt x="296" y="53"/>
                    </a:lnTo>
                    <a:cubicBezTo>
                      <a:pt x="301" y="31"/>
                      <a:pt x="291" y="10"/>
                      <a:pt x="272" y="3"/>
                    </a:cubicBezTo>
                    <a:cubicBezTo>
                      <a:pt x="268" y="1"/>
                      <a:pt x="264" y="1"/>
                      <a:pt x="26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80" name="Google Shape;3272;p36"/>
            <p:cNvGrpSpPr/>
            <p:nvPr/>
          </p:nvGrpSpPr>
          <p:grpSpPr>
            <a:xfrm rot="-2910204">
              <a:off x="701944" y="830715"/>
              <a:ext cx="972019" cy="1094091"/>
              <a:chOff x="1255755" y="2574411"/>
              <a:chExt cx="785793" cy="884477"/>
            </a:xfrm>
          </p:grpSpPr>
          <p:sp>
            <p:nvSpPr>
              <p:cNvPr id="1050523" name="Google Shape;3273;p36"/>
              <p:cNvSpPr/>
              <p:nvPr/>
            </p:nvSpPr>
            <p:spPr>
              <a:xfrm>
                <a:off x="1255755" y="2574746"/>
                <a:ext cx="785793" cy="884143"/>
              </a:xfrm>
              <a:custGeom>
                <a:avLst/>
                <a:ahLst/>
                <a:rect l="l" t="t" r="r" b="b"/>
                <a:pathLst>
                  <a:path w="2349" h="2643" extrusionOk="0">
                    <a:moveTo>
                      <a:pt x="794" y="0"/>
                    </a:moveTo>
                    <a:cubicBezTo>
                      <a:pt x="722" y="31"/>
                      <a:pt x="655" y="229"/>
                      <a:pt x="655" y="229"/>
                    </a:cubicBezTo>
                    <a:lnTo>
                      <a:pt x="29" y="1848"/>
                    </a:lnTo>
                    <a:cubicBezTo>
                      <a:pt x="20" y="1877"/>
                      <a:pt x="1" y="2024"/>
                      <a:pt x="151" y="2082"/>
                    </a:cubicBezTo>
                    <a:lnTo>
                      <a:pt x="1594" y="2639"/>
                    </a:lnTo>
                    <a:cubicBezTo>
                      <a:pt x="1601" y="2642"/>
                      <a:pt x="1608" y="2643"/>
                      <a:pt x="1614" y="2643"/>
                    </a:cubicBezTo>
                    <a:cubicBezTo>
                      <a:pt x="1636" y="2643"/>
                      <a:pt x="1656" y="2630"/>
                      <a:pt x="1665" y="2608"/>
                    </a:cubicBezTo>
                    <a:lnTo>
                      <a:pt x="2348" y="839"/>
                    </a:lnTo>
                    <a:lnTo>
                      <a:pt x="794" y="0"/>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4" name="Google Shape;3274;p36"/>
              <p:cNvSpPr/>
              <p:nvPr/>
            </p:nvSpPr>
            <p:spPr>
              <a:xfrm>
                <a:off x="1275826" y="2629607"/>
                <a:ext cx="749665" cy="803523"/>
              </a:xfrm>
              <a:custGeom>
                <a:avLst/>
                <a:ahLst/>
                <a:rect l="l" t="t" r="r" b="b"/>
                <a:pathLst>
                  <a:path w="2241" h="2402" extrusionOk="0">
                    <a:moveTo>
                      <a:pt x="695" y="1"/>
                    </a:moveTo>
                    <a:lnTo>
                      <a:pt x="12" y="1770"/>
                    </a:lnTo>
                    <a:cubicBezTo>
                      <a:pt x="0" y="1799"/>
                      <a:pt x="14" y="1829"/>
                      <a:pt x="43" y="1841"/>
                    </a:cubicBezTo>
                    <a:lnTo>
                      <a:pt x="1486" y="2399"/>
                    </a:lnTo>
                    <a:cubicBezTo>
                      <a:pt x="1492" y="2401"/>
                      <a:pt x="1498" y="2402"/>
                      <a:pt x="1504" y="2402"/>
                    </a:cubicBezTo>
                    <a:cubicBezTo>
                      <a:pt x="1528" y="2402"/>
                      <a:pt x="1550" y="2388"/>
                      <a:pt x="1557" y="2368"/>
                    </a:cubicBezTo>
                    <a:lnTo>
                      <a:pt x="2241" y="598"/>
                    </a:lnTo>
                    <a:lnTo>
                      <a:pt x="695"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5" name="Google Shape;3275;p36"/>
              <p:cNvSpPr/>
              <p:nvPr/>
            </p:nvSpPr>
            <p:spPr>
              <a:xfrm>
                <a:off x="1274154" y="2612212"/>
                <a:ext cx="749999" cy="803858"/>
              </a:xfrm>
              <a:custGeom>
                <a:avLst/>
                <a:ahLst/>
                <a:rect l="l" t="t" r="r" b="b"/>
                <a:pathLst>
                  <a:path w="2242" h="2403" extrusionOk="0">
                    <a:moveTo>
                      <a:pt x="693" y="0"/>
                    </a:moveTo>
                    <a:lnTo>
                      <a:pt x="10" y="1770"/>
                    </a:lnTo>
                    <a:cubicBezTo>
                      <a:pt x="0" y="1798"/>
                      <a:pt x="15" y="1829"/>
                      <a:pt x="43" y="1841"/>
                    </a:cubicBezTo>
                    <a:lnTo>
                      <a:pt x="1486" y="2398"/>
                    </a:lnTo>
                    <a:cubicBezTo>
                      <a:pt x="1493" y="2401"/>
                      <a:pt x="1500" y="2402"/>
                      <a:pt x="1507" y="2402"/>
                    </a:cubicBezTo>
                    <a:cubicBezTo>
                      <a:pt x="1529" y="2402"/>
                      <a:pt x="1549" y="2389"/>
                      <a:pt x="1558" y="2367"/>
                    </a:cubicBezTo>
                    <a:lnTo>
                      <a:pt x="2241" y="598"/>
                    </a:lnTo>
                    <a:lnTo>
                      <a:pt x="693"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6" name="Google Shape;3276;p36"/>
              <p:cNvSpPr/>
              <p:nvPr/>
            </p:nvSpPr>
            <p:spPr>
              <a:xfrm>
                <a:off x="1274823" y="2574411"/>
                <a:ext cx="754014" cy="815231"/>
              </a:xfrm>
              <a:custGeom>
                <a:avLst/>
                <a:ahLst/>
                <a:rect l="l" t="t" r="r" b="b"/>
                <a:pathLst>
                  <a:path w="2254" h="2437" extrusionOk="0">
                    <a:moveTo>
                      <a:pt x="749" y="1"/>
                    </a:moveTo>
                    <a:cubicBezTo>
                      <a:pt x="727" y="1"/>
                      <a:pt x="705" y="14"/>
                      <a:pt x="696" y="35"/>
                    </a:cubicBezTo>
                    <a:lnTo>
                      <a:pt x="13" y="1804"/>
                    </a:lnTo>
                    <a:cubicBezTo>
                      <a:pt x="1" y="1833"/>
                      <a:pt x="15" y="1866"/>
                      <a:pt x="44" y="1875"/>
                    </a:cubicBezTo>
                    <a:lnTo>
                      <a:pt x="1487" y="2433"/>
                    </a:lnTo>
                    <a:cubicBezTo>
                      <a:pt x="1493" y="2435"/>
                      <a:pt x="1501" y="2437"/>
                      <a:pt x="1508" y="2437"/>
                    </a:cubicBezTo>
                    <a:cubicBezTo>
                      <a:pt x="1530" y="2437"/>
                      <a:pt x="1551" y="2423"/>
                      <a:pt x="1558" y="2402"/>
                    </a:cubicBezTo>
                    <a:lnTo>
                      <a:pt x="2241" y="632"/>
                    </a:lnTo>
                    <a:cubicBezTo>
                      <a:pt x="2253" y="604"/>
                      <a:pt x="2239" y="573"/>
                      <a:pt x="2211" y="561"/>
                    </a:cubicBezTo>
                    <a:lnTo>
                      <a:pt x="767" y="4"/>
                    </a:lnTo>
                    <a:cubicBezTo>
                      <a:pt x="761" y="2"/>
                      <a:pt x="755" y="1"/>
                      <a:pt x="749"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7" name="Google Shape;3277;p36"/>
              <p:cNvSpPr/>
              <p:nvPr/>
            </p:nvSpPr>
            <p:spPr>
              <a:xfrm>
                <a:off x="1771922" y="2763416"/>
                <a:ext cx="138827" cy="129795"/>
              </a:xfrm>
              <a:custGeom>
                <a:avLst/>
                <a:ahLst/>
                <a:rect l="l" t="t" r="r" b="b"/>
                <a:pathLst>
                  <a:path w="415" h="388" extrusionOk="0">
                    <a:moveTo>
                      <a:pt x="213" y="0"/>
                    </a:moveTo>
                    <a:cubicBezTo>
                      <a:pt x="204" y="0"/>
                      <a:pt x="196" y="4"/>
                      <a:pt x="191" y="13"/>
                    </a:cubicBezTo>
                    <a:lnTo>
                      <a:pt x="143" y="98"/>
                    </a:lnTo>
                    <a:cubicBezTo>
                      <a:pt x="141" y="106"/>
                      <a:pt x="134" y="110"/>
                      <a:pt x="127" y="113"/>
                    </a:cubicBezTo>
                    <a:lnTo>
                      <a:pt x="27" y="122"/>
                    </a:lnTo>
                    <a:cubicBezTo>
                      <a:pt x="8" y="125"/>
                      <a:pt x="1" y="148"/>
                      <a:pt x="13" y="163"/>
                    </a:cubicBezTo>
                    <a:lnTo>
                      <a:pt x="82" y="234"/>
                    </a:lnTo>
                    <a:cubicBezTo>
                      <a:pt x="86" y="239"/>
                      <a:pt x="89" y="248"/>
                      <a:pt x="89" y="256"/>
                    </a:cubicBezTo>
                    <a:lnTo>
                      <a:pt x="67" y="353"/>
                    </a:lnTo>
                    <a:cubicBezTo>
                      <a:pt x="65" y="369"/>
                      <a:pt x="78" y="381"/>
                      <a:pt x="92" y="381"/>
                    </a:cubicBezTo>
                    <a:cubicBezTo>
                      <a:pt x="95" y="381"/>
                      <a:pt x="98" y="381"/>
                      <a:pt x="101" y="379"/>
                    </a:cubicBezTo>
                    <a:lnTo>
                      <a:pt x="191" y="337"/>
                    </a:lnTo>
                    <a:cubicBezTo>
                      <a:pt x="195" y="334"/>
                      <a:pt x="198" y="333"/>
                      <a:pt x="202" y="333"/>
                    </a:cubicBezTo>
                    <a:cubicBezTo>
                      <a:pt x="205" y="333"/>
                      <a:pt x="209" y="334"/>
                      <a:pt x="213" y="337"/>
                    </a:cubicBezTo>
                    <a:lnTo>
                      <a:pt x="298" y="384"/>
                    </a:lnTo>
                    <a:cubicBezTo>
                      <a:pt x="302" y="386"/>
                      <a:pt x="306" y="387"/>
                      <a:pt x="311" y="387"/>
                    </a:cubicBezTo>
                    <a:cubicBezTo>
                      <a:pt x="324" y="387"/>
                      <a:pt x="336" y="377"/>
                      <a:pt x="334" y="360"/>
                    </a:cubicBezTo>
                    <a:lnTo>
                      <a:pt x="320" y="263"/>
                    </a:lnTo>
                    <a:cubicBezTo>
                      <a:pt x="320" y="256"/>
                      <a:pt x="322" y="248"/>
                      <a:pt x="327" y="244"/>
                    </a:cubicBezTo>
                    <a:lnTo>
                      <a:pt x="401" y="177"/>
                    </a:lnTo>
                    <a:cubicBezTo>
                      <a:pt x="415" y="163"/>
                      <a:pt x="408" y="139"/>
                      <a:pt x="389" y="134"/>
                    </a:cubicBezTo>
                    <a:lnTo>
                      <a:pt x="291" y="117"/>
                    </a:lnTo>
                    <a:cubicBezTo>
                      <a:pt x="284" y="115"/>
                      <a:pt x="277" y="110"/>
                      <a:pt x="274" y="103"/>
                    </a:cubicBezTo>
                    <a:lnTo>
                      <a:pt x="234" y="13"/>
                    </a:lnTo>
                    <a:cubicBezTo>
                      <a:pt x="229" y="4"/>
                      <a:pt x="221" y="0"/>
                      <a:pt x="213"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8" name="Google Shape;3278;p36"/>
              <p:cNvSpPr/>
              <p:nvPr/>
            </p:nvSpPr>
            <p:spPr>
              <a:xfrm>
                <a:off x="1819090" y="2929004"/>
                <a:ext cx="99019" cy="99353"/>
              </a:xfrm>
              <a:custGeom>
                <a:avLst/>
                <a:ahLst/>
                <a:rect l="l" t="t" r="r" b="b"/>
                <a:pathLst>
                  <a:path w="296" h="297" extrusionOk="0">
                    <a:moveTo>
                      <a:pt x="184" y="1"/>
                    </a:moveTo>
                    <a:cubicBezTo>
                      <a:pt x="179" y="1"/>
                      <a:pt x="175" y="3"/>
                      <a:pt x="172" y="6"/>
                    </a:cubicBezTo>
                    <a:lnTo>
                      <a:pt x="119" y="56"/>
                    </a:lnTo>
                    <a:cubicBezTo>
                      <a:pt x="114" y="61"/>
                      <a:pt x="110" y="61"/>
                      <a:pt x="103" y="61"/>
                    </a:cubicBezTo>
                    <a:lnTo>
                      <a:pt x="33" y="46"/>
                    </a:lnTo>
                    <a:cubicBezTo>
                      <a:pt x="32" y="46"/>
                      <a:pt x="31" y="46"/>
                      <a:pt x="30" y="46"/>
                    </a:cubicBezTo>
                    <a:cubicBezTo>
                      <a:pt x="17" y="46"/>
                      <a:pt x="8" y="59"/>
                      <a:pt x="12" y="70"/>
                    </a:cubicBezTo>
                    <a:lnTo>
                      <a:pt x="45" y="137"/>
                    </a:lnTo>
                    <a:cubicBezTo>
                      <a:pt x="48" y="142"/>
                      <a:pt x="48" y="146"/>
                      <a:pt x="43" y="151"/>
                    </a:cubicBezTo>
                    <a:lnTo>
                      <a:pt x="7" y="215"/>
                    </a:lnTo>
                    <a:cubicBezTo>
                      <a:pt x="1" y="226"/>
                      <a:pt x="11" y="242"/>
                      <a:pt x="24" y="242"/>
                    </a:cubicBezTo>
                    <a:cubicBezTo>
                      <a:pt x="24" y="242"/>
                      <a:pt x="25" y="242"/>
                      <a:pt x="26" y="242"/>
                    </a:cubicBezTo>
                    <a:lnTo>
                      <a:pt x="98" y="232"/>
                    </a:lnTo>
                    <a:cubicBezTo>
                      <a:pt x="99" y="231"/>
                      <a:pt x="100" y="231"/>
                      <a:pt x="102" y="231"/>
                    </a:cubicBezTo>
                    <a:cubicBezTo>
                      <a:pt x="106" y="231"/>
                      <a:pt x="110" y="233"/>
                      <a:pt x="112" y="237"/>
                    </a:cubicBezTo>
                    <a:lnTo>
                      <a:pt x="162" y="292"/>
                    </a:lnTo>
                    <a:cubicBezTo>
                      <a:pt x="165" y="295"/>
                      <a:pt x="170" y="297"/>
                      <a:pt x="174" y="297"/>
                    </a:cubicBezTo>
                    <a:cubicBezTo>
                      <a:pt x="182" y="297"/>
                      <a:pt x="189" y="291"/>
                      <a:pt x="191" y="282"/>
                    </a:cubicBezTo>
                    <a:lnTo>
                      <a:pt x="205" y="211"/>
                    </a:lnTo>
                    <a:cubicBezTo>
                      <a:pt x="205" y="206"/>
                      <a:pt x="210" y="201"/>
                      <a:pt x="214" y="199"/>
                    </a:cubicBezTo>
                    <a:lnTo>
                      <a:pt x="281" y="168"/>
                    </a:lnTo>
                    <a:cubicBezTo>
                      <a:pt x="293" y="163"/>
                      <a:pt x="295" y="144"/>
                      <a:pt x="281" y="137"/>
                    </a:cubicBezTo>
                    <a:lnTo>
                      <a:pt x="219" y="103"/>
                    </a:lnTo>
                    <a:cubicBezTo>
                      <a:pt x="212" y="99"/>
                      <a:pt x="210" y="94"/>
                      <a:pt x="210" y="89"/>
                    </a:cubicBezTo>
                    <a:lnTo>
                      <a:pt x="200" y="18"/>
                    </a:lnTo>
                    <a:cubicBezTo>
                      <a:pt x="200" y="7"/>
                      <a:pt x="192" y="1"/>
                      <a:pt x="184"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29" name="Google Shape;3279;p36"/>
              <p:cNvSpPr/>
              <p:nvPr/>
            </p:nvSpPr>
            <p:spPr>
              <a:xfrm>
                <a:off x="1666882" y="2889865"/>
                <a:ext cx="100691" cy="98350"/>
              </a:xfrm>
              <a:custGeom>
                <a:avLst/>
                <a:ahLst/>
                <a:rect l="l" t="t" r="r" b="b"/>
                <a:pathLst>
                  <a:path w="301" h="294" extrusionOk="0">
                    <a:moveTo>
                      <a:pt x="167" y="1"/>
                    </a:moveTo>
                    <a:cubicBezTo>
                      <a:pt x="161" y="1"/>
                      <a:pt x="156" y="3"/>
                      <a:pt x="153" y="9"/>
                    </a:cubicBezTo>
                    <a:lnTo>
                      <a:pt x="110" y="66"/>
                    </a:lnTo>
                    <a:cubicBezTo>
                      <a:pt x="105" y="70"/>
                      <a:pt x="100" y="73"/>
                      <a:pt x="96" y="73"/>
                    </a:cubicBezTo>
                    <a:lnTo>
                      <a:pt x="22" y="73"/>
                    </a:lnTo>
                    <a:cubicBezTo>
                      <a:pt x="7" y="73"/>
                      <a:pt x="0" y="87"/>
                      <a:pt x="7" y="99"/>
                    </a:cubicBezTo>
                    <a:lnTo>
                      <a:pt x="50" y="159"/>
                    </a:lnTo>
                    <a:cubicBezTo>
                      <a:pt x="55" y="163"/>
                      <a:pt x="55" y="168"/>
                      <a:pt x="53" y="175"/>
                    </a:cubicBezTo>
                    <a:lnTo>
                      <a:pt x="29" y="244"/>
                    </a:lnTo>
                    <a:cubicBezTo>
                      <a:pt x="25" y="255"/>
                      <a:pt x="35" y="267"/>
                      <a:pt x="45" y="267"/>
                    </a:cubicBezTo>
                    <a:cubicBezTo>
                      <a:pt x="47" y="267"/>
                      <a:pt x="49" y="266"/>
                      <a:pt x="50" y="266"/>
                    </a:cubicBezTo>
                    <a:lnTo>
                      <a:pt x="119" y="242"/>
                    </a:lnTo>
                    <a:cubicBezTo>
                      <a:pt x="127" y="242"/>
                      <a:pt x="131" y="242"/>
                      <a:pt x="136" y="247"/>
                    </a:cubicBezTo>
                    <a:lnTo>
                      <a:pt x="193" y="289"/>
                    </a:lnTo>
                    <a:cubicBezTo>
                      <a:pt x="197" y="292"/>
                      <a:pt x="200" y="293"/>
                      <a:pt x="204" y="293"/>
                    </a:cubicBezTo>
                    <a:cubicBezTo>
                      <a:pt x="213" y="293"/>
                      <a:pt x="222" y="286"/>
                      <a:pt x="222" y="275"/>
                    </a:cubicBezTo>
                    <a:lnTo>
                      <a:pt x="222" y="204"/>
                    </a:lnTo>
                    <a:cubicBezTo>
                      <a:pt x="222" y="197"/>
                      <a:pt x="224" y="192"/>
                      <a:pt x="229" y="189"/>
                    </a:cubicBezTo>
                    <a:lnTo>
                      <a:pt x="288" y="147"/>
                    </a:lnTo>
                    <a:cubicBezTo>
                      <a:pt x="300" y="139"/>
                      <a:pt x="298" y="120"/>
                      <a:pt x="284" y="116"/>
                    </a:cubicBezTo>
                    <a:lnTo>
                      <a:pt x="215" y="94"/>
                    </a:lnTo>
                    <a:cubicBezTo>
                      <a:pt x="210" y="92"/>
                      <a:pt x="205" y="87"/>
                      <a:pt x="203" y="82"/>
                    </a:cubicBezTo>
                    <a:lnTo>
                      <a:pt x="184" y="13"/>
                    </a:lnTo>
                    <a:cubicBezTo>
                      <a:pt x="181" y="5"/>
                      <a:pt x="174" y="1"/>
                      <a:pt x="16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0" name="Google Shape;3280;p36"/>
              <p:cNvSpPr/>
              <p:nvPr/>
            </p:nvSpPr>
            <p:spPr>
              <a:xfrm>
                <a:off x="1465166" y="2650013"/>
                <a:ext cx="65901" cy="131467"/>
              </a:xfrm>
              <a:custGeom>
                <a:avLst/>
                <a:ahLst/>
                <a:rect l="l" t="t" r="r" b="b"/>
                <a:pathLst>
                  <a:path w="197" h="393" extrusionOk="0">
                    <a:moveTo>
                      <a:pt x="160" y="0"/>
                    </a:moveTo>
                    <a:cubicBezTo>
                      <a:pt x="146" y="0"/>
                      <a:pt x="133" y="8"/>
                      <a:pt x="127" y="23"/>
                    </a:cubicBezTo>
                    <a:lnTo>
                      <a:pt x="8" y="342"/>
                    </a:lnTo>
                    <a:cubicBezTo>
                      <a:pt x="1" y="361"/>
                      <a:pt x="10" y="383"/>
                      <a:pt x="32" y="390"/>
                    </a:cubicBezTo>
                    <a:cubicBezTo>
                      <a:pt x="36" y="391"/>
                      <a:pt x="40" y="392"/>
                      <a:pt x="45" y="392"/>
                    </a:cubicBezTo>
                    <a:cubicBezTo>
                      <a:pt x="60" y="392"/>
                      <a:pt x="74" y="383"/>
                      <a:pt x="79" y="366"/>
                    </a:cubicBezTo>
                    <a:lnTo>
                      <a:pt x="191" y="47"/>
                    </a:lnTo>
                    <a:cubicBezTo>
                      <a:pt x="196" y="28"/>
                      <a:pt x="189" y="9"/>
                      <a:pt x="170" y="2"/>
                    </a:cubicBezTo>
                    <a:cubicBezTo>
                      <a:pt x="167" y="1"/>
                      <a:pt x="163" y="0"/>
                      <a:pt x="160"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1" name="Google Shape;3281;p36"/>
              <p:cNvSpPr/>
              <p:nvPr/>
            </p:nvSpPr>
            <p:spPr>
              <a:xfrm>
                <a:off x="1377521" y="2798541"/>
                <a:ext cx="100691" cy="231490"/>
              </a:xfrm>
              <a:custGeom>
                <a:avLst/>
                <a:ahLst/>
                <a:rect l="l" t="t" r="r" b="b"/>
                <a:pathLst>
                  <a:path w="301" h="692" extrusionOk="0">
                    <a:moveTo>
                      <a:pt x="260" y="1"/>
                    </a:moveTo>
                    <a:cubicBezTo>
                      <a:pt x="243" y="1"/>
                      <a:pt x="228" y="11"/>
                      <a:pt x="222" y="27"/>
                    </a:cubicBezTo>
                    <a:lnTo>
                      <a:pt x="6" y="648"/>
                    </a:lnTo>
                    <a:cubicBezTo>
                      <a:pt x="1" y="665"/>
                      <a:pt x="8" y="682"/>
                      <a:pt x="25" y="689"/>
                    </a:cubicBezTo>
                    <a:cubicBezTo>
                      <a:pt x="29" y="690"/>
                      <a:pt x="33" y="691"/>
                      <a:pt x="36" y="691"/>
                    </a:cubicBezTo>
                    <a:cubicBezTo>
                      <a:pt x="50" y="691"/>
                      <a:pt x="62" y="682"/>
                      <a:pt x="68" y="670"/>
                    </a:cubicBezTo>
                    <a:lnTo>
                      <a:pt x="294" y="53"/>
                    </a:lnTo>
                    <a:lnTo>
                      <a:pt x="296" y="53"/>
                    </a:lnTo>
                    <a:cubicBezTo>
                      <a:pt x="301" y="31"/>
                      <a:pt x="291" y="10"/>
                      <a:pt x="272" y="3"/>
                    </a:cubicBezTo>
                    <a:cubicBezTo>
                      <a:pt x="268" y="1"/>
                      <a:pt x="264" y="1"/>
                      <a:pt x="260"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50532" name="Google Shape;3282;p36"/>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3" name="Google Shape;3283;p36"/>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4" name="Google Shape;3284;p36"/>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5" name="Google Shape;3285;p36"/>
          <p:cNvSpPr/>
          <p:nvPr/>
        </p:nvSpPr>
        <p:spPr>
          <a:xfrm>
            <a:off x="6543018" y="4371247"/>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50536" name=""/>
          <p:cNvSpPr txBox="1"/>
          <p:nvPr/>
        </p:nvSpPr>
        <p:spPr>
          <a:xfrm>
            <a:off x="1604447" y="1907569"/>
            <a:ext cx="6062562" cy="1767839"/>
          </a:xfrm>
          <a:prstGeom prst="rect"/>
        </p:spPr>
        <p:txBody>
          <a:bodyPr rtlCol="0" wrap="square">
            <a:spAutoFit/>
          </a:bodyPr>
          <a:p>
            <a:pPr indent="-457200" marL="461963">
              <a:buFont typeface="Wingdings" charset="2"/>
              <a:buChar char="n"/>
            </a:pPr>
            <a:r>
              <a:rPr sz="2800" lang="in-ID">
                <a:solidFill>
                  <a:srgbClr val="000000"/>
                </a:solidFill>
              </a:rPr>
              <a:t>Halimatussa’diah Maulidya Ulfa
</a:t>
            </a:r>
            <a:r>
              <a:rPr sz="2800" lang="en-US">
                <a:solidFill>
                  <a:srgbClr val="000000"/>
                </a:solidFill>
              </a:rPr>
              <a:t>(</a:t>
            </a:r>
            <a:r>
              <a:rPr sz="2800" lang="en-US">
                <a:solidFill>
                  <a:srgbClr val="000000"/>
                </a:solidFill>
              </a:rPr>
              <a:t> </a:t>
            </a:r>
            <a:r>
              <a:rPr sz="2800" lang="in-ID">
                <a:solidFill>
                  <a:srgbClr val="000000"/>
                </a:solidFill>
              </a:rPr>
              <a:t>2013053018</a:t>
            </a:r>
            <a:r>
              <a:rPr sz="2800" lang="en-US">
                <a:solidFill>
                  <a:srgbClr val="000000"/>
                </a:solidFill>
              </a:rPr>
              <a:t> </a:t>
            </a:r>
            <a:r>
              <a:rPr sz="2800" lang="en-US">
                <a:solidFill>
                  <a:srgbClr val="000000"/>
                </a:solidFill>
              </a:rPr>
              <a:t>)</a:t>
            </a:r>
            <a:r>
              <a:rPr sz="2800" lang="in-ID">
                <a:solidFill>
                  <a:srgbClr val="000000"/>
                </a:solidFill>
              </a:rPr>
              <a:t>
</a:t>
            </a:r>
            <a:endParaRPr sz="2800" lang="in-ID">
              <a:solidFill>
                <a:srgbClr val="000000"/>
              </a:solidFill>
            </a:endParaRPr>
          </a:p>
          <a:p>
            <a:pPr indent="-457200" marL="461963">
              <a:buFont typeface="Wingdings" charset="2"/>
              <a:buChar char="n"/>
            </a:pPr>
            <a:r>
              <a:rPr sz="2800" lang="in-ID">
                <a:solidFill>
                  <a:srgbClr val="000000"/>
                </a:solidFill>
              </a:rPr>
              <a:t>Lasminah
</a:t>
            </a:r>
            <a:r>
              <a:rPr sz="2800" lang="en-US">
                <a:solidFill>
                  <a:srgbClr val="000000"/>
                </a:solidFill>
              </a:rPr>
              <a:t>(</a:t>
            </a:r>
            <a:r>
              <a:rPr sz="2800" lang="en-US">
                <a:solidFill>
                  <a:srgbClr val="000000"/>
                </a:solidFill>
              </a:rPr>
              <a:t> </a:t>
            </a:r>
            <a:r>
              <a:rPr sz="2800" lang="in-ID">
                <a:solidFill>
                  <a:srgbClr val="000000"/>
                </a:solidFill>
              </a:rPr>
              <a:t>2013053027</a:t>
            </a:r>
            <a:r>
              <a:rPr sz="2800" lang="en-US">
                <a:solidFill>
                  <a:srgbClr val="000000"/>
                </a:solidFill>
              </a:rPr>
              <a:t> </a:t>
            </a:r>
            <a:r>
              <a:rPr sz="2800" lang="en-US">
                <a:solidFill>
                  <a:srgbClr val="000000"/>
                </a:solidFill>
              </a:rPr>
              <a:t>)</a:t>
            </a:r>
            <a:r>
              <a:rPr sz="2800" lang="in-ID">
                <a:solidFill>
                  <a:srgbClr val="000000"/>
                </a:solidFill>
              </a:rPr>
              <a:t>
</a:t>
            </a:r>
            <a:endParaRPr sz="2800" lang="in-ID">
              <a:solidFill>
                <a:srgbClr val="000000"/>
              </a:solidFill>
            </a:endParaRPr>
          </a:p>
          <a:p>
            <a:pPr indent="-457200" marL="461963">
              <a:buFont typeface="Wingdings" charset="2"/>
              <a:buChar char="n"/>
            </a:pPr>
            <a:r>
              <a:rPr sz="2800" lang="in-ID">
                <a:solidFill>
                  <a:srgbClr val="000000"/>
                </a:solidFill>
              </a:rPr>
              <a:t>Lidya Fransiska
</a:t>
            </a:r>
            <a:r>
              <a:rPr sz="2800" lang="en-US">
                <a:solidFill>
                  <a:srgbClr val="000000"/>
                </a:solidFill>
              </a:rPr>
              <a:t>(</a:t>
            </a:r>
            <a:r>
              <a:rPr sz="2800" lang="en-US">
                <a:solidFill>
                  <a:srgbClr val="000000"/>
                </a:solidFill>
              </a:rPr>
              <a:t> </a:t>
            </a:r>
            <a:r>
              <a:rPr sz="2800" lang="in-ID">
                <a:solidFill>
                  <a:srgbClr val="000000"/>
                </a:solidFill>
              </a:rPr>
              <a:t>2013053015</a:t>
            </a:r>
            <a:r>
              <a:rPr sz="2800" lang="en-US">
                <a:solidFill>
                  <a:srgbClr val="000000"/>
                </a:solidFill>
              </a:rPr>
              <a:t> </a:t>
            </a:r>
            <a:r>
              <a:rPr sz="2800" lang="en-US">
                <a:solidFill>
                  <a:srgbClr val="000000"/>
                </a:solidFill>
              </a:rPr>
              <a:t>)</a:t>
            </a:r>
            <a:r>
              <a:rPr sz="2800" lang="in-ID">
                <a:solidFill>
                  <a:srgbClr val="000000"/>
                </a:solidFill>
              </a:rPr>
              <a:t>
</a:t>
            </a:r>
            <a:endParaRPr sz="2800" lang="in-ID">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85" name="Shape 3059"/>
        <p:cNvGrpSpPr/>
        <p:nvPr/>
      </p:nvGrpSpPr>
      <p:grpSpPr>
        <a:xfrm>
          <a:off x="0" y="0"/>
          <a:ext cx="0" cy="0"/>
          <a:chOff x="0" y="0"/>
          <a:chExt cx="0" cy="0"/>
        </a:xfrm>
      </p:grpSpPr>
      <p:sp>
        <p:nvSpPr>
          <p:cNvPr id="1050628" name="Google Shape;3061;p35"/>
          <p:cNvSpPr txBox="1"/>
          <p:nvPr>
            <p:ph type="body" idx="1"/>
          </p:nvPr>
        </p:nvSpPr>
        <p:spPr>
          <a:xfrm>
            <a:off x="720000" y="1193225"/>
            <a:ext cx="7704000" cy="3408600"/>
          </a:xfrm>
          <a:prstGeom prst="rect"/>
        </p:spPr>
        <p:txBody>
          <a:bodyPr anchor="t" anchorCtr="0" bIns="91425" lIns="91425" rIns="91425" spcFirstLastPara="1" tIns="91425" wrap="square">
            <a:noAutofit/>
          </a:bodyPr>
          <a:p>
            <a:pPr algn="l" indent="0" lvl="0" marL="0" rtl="0">
              <a:spcBef>
                <a:spcPts val="0"/>
              </a:spcBef>
              <a:spcAft>
                <a:spcPts val="0"/>
              </a:spcAft>
              <a:buSzPts val="688"/>
              <a:buNone/>
            </a:pPr>
            <a:r>
              <a:rPr sz="2400" lang="en-US"/>
              <a:t>1</a:t>
            </a:r>
            <a:r>
              <a:rPr sz="2400" lang="en-US"/>
              <a:t>.</a:t>
            </a:r>
            <a:r>
              <a:rPr sz="2400" lang="en-US"/>
              <a:t> </a:t>
            </a:r>
            <a:r>
              <a:rPr sz="2400" lang="en-US"/>
              <a:t>Pengembangan Ruang Kelas Berkarakter</a:t>
            </a:r>
            <a:endParaRPr sz="2400"/>
          </a:p>
          <a:p>
            <a:pPr algn="l" indent="0" lvl="0" marL="0" rtl="0">
              <a:spcBef>
                <a:spcPts val="0"/>
              </a:spcBef>
              <a:spcAft>
                <a:spcPts val="0"/>
              </a:spcAft>
              <a:buSzPts val="688"/>
              <a:buNone/>
            </a:pPr>
            <a:r>
              <a:rPr sz="2000" lang="en-US"/>
              <a:t>Pengembangan karakter merupakan salah satu tujuan pendidikan nasional. Pasal 1 </a:t>
            </a:r>
            <a:r>
              <a:rPr sz="2000" lang="en-US"/>
              <a:t>d</a:t>
            </a:r>
            <a:r>
              <a:rPr sz="2000" lang="en-US"/>
              <a:t>a</a:t>
            </a:r>
            <a:r>
              <a:rPr sz="2000" lang="en-US"/>
              <a:t>n</a:t>
            </a:r>
            <a:r>
              <a:rPr sz="2000" lang="en-US"/>
              <a:t> </a:t>
            </a:r>
            <a:r>
              <a:rPr sz="2000" lang="en-US"/>
              <a:t>p</a:t>
            </a:r>
            <a:r>
              <a:rPr sz="2000" lang="en-US"/>
              <a:t>a</a:t>
            </a:r>
            <a:r>
              <a:rPr sz="2000" lang="en-US"/>
              <a:t>s</a:t>
            </a:r>
            <a:r>
              <a:rPr sz="2000" lang="en-US"/>
              <a:t>a</a:t>
            </a:r>
            <a:r>
              <a:rPr sz="2000" lang="en-US"/>
              <a:t>l</a:t>
            </a:r>
            <a:r>
              <a:rPr sz="2000" lang="en-US"/>
              <a:t> </a:t>
            </a:r>
            <a:r>
              <a:rPr sz="2000" lang="en-US"/>
              <a:t>3</a:t>
            </a:r>
            <a:r>
              <a:rPr sz="2000" lang="en-US"/>
              <a:t> </a:t>
            </a:r>
            <a:r>
              <a:rPr sz="2000" lang="en-US"/>
              <a:t> </a:t>
            </a:r>
            <a:r>
              <a:rPr sz="2000" lang="en-US"/>
              <a:t>UU Sisdiknas tahun 2003</a:t>
            </a:r>
            <a:r>
              <a:rPr sz="2000" lang="en-US"/>
              <a:t>.</a:t>
            </a:r>
            <a:endParaRPr sz="2000"/>
          </a:p>
          <a:p>
            <a:pPr algn="l" indent="0" lvl="0" marL="0" rtl="0">
              <a:spcBef>
                <a:spcPts val="0"/>
              </a:spcBef>
              <a:spcAft>
                <a:spcPts val="0"/>
              </a:spcAft>
              <a:buSzPts val="688"/>
              <a:buNone/>
            </a:pPr>
            <a:r>
              <a:rPr sz="2000" lang="en-US"/>
              <a:t>Pemerintah Indonesia melalui kementrian pendidikan dan kebudayaan telah mencanangkan pendidikan karakter melalui dari jenjang SD sampai perguruan tinggi. Manurut Mendikbud, Muhammad Nuh, pembentukan karakter perlu dilakukan sejak usia dini. Jika karakter sudah terbentuk usia dini, maka tidak akan mudah untuk mengubah membentuk karakter seseorang (Husaini, 2010: 1).</a:t>
            </a:r>
            <a:endParaRPr sz="2000"/>
          </a:p>
          <a:p>
            <a:pPr algn="l" indent="0" lvl="0" marL="0" rtl="0">
              <a:spcBef>
                <a:spcPts val="0"/>
              </a:spcBef>
              <a:spcAft>
                <a:spcPts val="0"/>
              </a:spcAft>
              <a:buSzPts val="688"/>
              <a:buNone/>
            </a:pPr>
            <a:r>
              <a:rPr lang="en-US"/>
              <a:t> </a:t>
            </a:r>
            <a:r>
              <a:rPr lang="en-US"/>
              <a:t> </a:t>
            </a:r>
          </a:p>
        </p:txBody>
      </p:sp>
      <p:sp>
        <p:nvSpPr>
          <p:cNvPr id="1050629" name=""/>
          <p:cNvSpPr txBox="1"/>
          <p:nvPr/>
        </p:nvSpPr>
        <p:spPr>
          <a:xfrm>
            <a:off x="829316" y="468253"/>
            <a:ext cx="8041122" cy="447040"/>
          </a:xfrm>
          <a:prstGeom prst="rect"/>
        </p:spPr>
        <p:txBody>
          <a:bodyPr rtlCol="0" wrap="square">
            <a:spAutoFit/>
          </a:bodyPr>
          <a:p>
            <a:pPr algn="l" indent="0" lvl="0" marL="0" rtl="0">
              <a:spcBef>
                <a:spcPts val="0"/>
              </a:spcBef>
              <a:spcAft>
                <a:spcPts val="0"/>
              </a:spcAft>
              <a:buSzPts val="688"/>
              <a:buNone/>
            </a:pPr>
            <a:r>
              <a:rPr sz="2400" lang="en-US"/>
              <a:t>A.</a:t>
            </a:r>
            <a:r>
              <a:rPr sz="2400" lang="en-US"/>
              <a:t> </a:t>
            </a:r>
            <a:r>
              <a:rPr sz="2400" lang="en-US"/>
              <a:t>MEMBANGUN</a:t>
            </a:r>
            <a:r>
              <a:rPr sz="2400" lang="en-US"/>
              <a:t> DISIPLIN KELAS BERBASIS KARAKTER</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88" name=""/>
        <p:cNvGrpSpPr/>
        <p:nvPr/>
      </p:nvGrpSpPr>
      <p:grpSpPr>
        <a:xfrm>
          <a:off x="0" y="0"/>
          <a:ext cx="0" cy="0"/>
          <a:chOff x="0" y="0"/>
          <a:chExt cx="0" cy="0"/>
        </a:xfrm>
      </p:grpSpPr>
      <p:sp>
        <p:nvSpPr>
          <p:cNvPr id="1050632" name=""/>
          <p:cNvSpPr>
            <a:spLocks noGrp="1"/>
          </p:cNvSpPr>
          <p:nvPr>
            <p:ph type="body" idx="1"/>
          </p:nvPr>
        </p:nvSpPr>
        <p:spPr>
          <a:xfrm>
            <a:off x="963564" y="687835"/>
            <a:ext cx="7255190" cy="3258983"/>
          </a:xfrm>
        </p:spPr>
        <p:txBody>
          <a:bodyPr>
            <a:noAutofit/>
          </a:bodyPr>
          <a:p>
            <a:pPr indent="0" marL="139700">
              <a:buNone/>
            </a:pPr>
            <a:r>
              <a:rPr sz="2000" lang="en-US"/>
              <a:t>2.</a:t>
            </a:r>
            <a:r>
              <a:rPr sz="2000" lang="en-US"/>
              <a:t> </a:t>
            </a:r>
            <a:r>
              <a:rPr sz="2000" lang="en-US"/>
              <a:t>Guru</a:t>
            </a:r>
            <a:r>
              <a:rPr sz="2000" lang="in-ID"/>
              <a:t> Sebagai Modal Karakter</a:t>
            </a:r>
            <a:endParaRPr sz="2000" lang="in-ID"/>
          </a:p>
          <a:p>
            <a:pPr indent="0" marL="139700">
              <a:buNone/>
            </a:pPr>
            <a:endParaRPr sz="2000" lang="in-ID"/>
          </a:p>
          <a:p>
            <a:pPr indent="0" marL="139700">
              <a:buNone/>
            </a:pPr>
            <a:r>
              <a:rPr sz="2000" lang="en-US"/>
              <a:t>K</a:t>
            </a:r>
            <a:r>
              <a:rPr sz="2000" lang="en-US"/>
              <a:t>e</a:t>
            </a:r>
            <a:r>
              <a:rPr sz="2000" lang="en-US"/>
              <a:t>mampuan yang harus dimiliki guru</a:t>
            </a:r>
            <a:r>
              <a:rPr sz="2000" lang="en-US"/>
              <a:t> </a:t>
            </a:r>
            <a:r>
              <a:rPr sz="2000" lang="en-US"/>
              <a:t>s</a:t>
            </a:r>
            <a:r>
              <a:rPr sz="2000" lang="en-US"/>
              <a:t>e</a:t>
            </a:r>
            <a:r>
              <a:rPr sz="2000" lang="en-US"/>
              <a:t>b</a:t>
            </a:r>
            <a:r>
              <a:rPr sz="2000" lang="en-US"/>
              <a:t>a</a:t>
            </a:r>
            <a:r>
              <a:rPr sz="2000" lang="en-US"/>
              <a:t>g</a:t>
            </a:r>
            <a:r>
              <a:rPr sz="2000" lang="en-US"/>
              <a:t>a</a:t>
            </a:r>
            <a:r>
              <a:rPr sz="2000" lang="en-US"/>
              <a:t>i</a:t>
            </a:r>
            <a:r>
              <a:rPr sz="2000" lang="en-US"/>
              <a:t> </a:t>
            </a:r>
            <a:r>
              <a:rPr sz="2000" lang="en-US"/>
              <a:t>m</a:t>
            </a:r>
            <a:r>
              <a:rPr sz="2000" lang="en-US"/>
              <a:t>o</a:t>
            </a:r>
            <a:r>
              <a:rPr sz="2000" lang="en-US"/>
              <a:t>d</a:t>
            </a:r>
            <a:r>
              <a:rPr sz="2000" lang="en-US"/>
              <a:t>a</a:t>
            </a:r>
            <a:r>
              <a:rPr sz="2000" lang="en-US"/>
              <a:t>l</a:t>
            </a:r>
            <a:r>
              <a:rPr sz="2000" lang="en-US"/>
              <a:t> </a:t>
            </a:r>
            <a:r>
              <a:rPr sz="2000" lang="en-US"/>
              <a:t>k</a:t>
            </a:r>
            <a:r>
              <a:rPr sz="2000" lang="en-US"/>
              <a:t>a</a:t>
            </a:r>
            <a:r>
              <a:rPr sz="2000" lang="en-US"/>
              <a:t>r</a:t>
            </a:r>
            <a:r>
              <a:rPr sz="2000" lang="en-US"/>
              <a:t>a</a:t>
            </a:r>
            <a:r>
              <a:rPr sz="2000" lang="en-US"/>
              <a:t>k</a:t>
            </a:r>
            <a:r>
              <a:rPr sz="2000" lang="en-US"/>
              <a:t>t</a:t>
            </a:r>
            <a:r>
              <a:rPr sz="2000" lang="en-US"/>
              <a:t>e</a:t>
            </a:r>
            <a:r>
              <a:rPr sz="2000" lang="en-US"/>
              <a:t>r</a:t>
            </a:r>
            <a:r>
              <a:rPr sz="2000" lang="en-US"/>
              <a:t> </a:t>
            </a:r>
            <a:r>
              <a:rPr sz="2000" lang="en-US"/>
              <a:t>y</a:t>
            </a:r>
            <a:r>
              <a:rPr sz="2000" lang="en-US"/>
              <a:t>a</a:t>
            </a:r>
            <a:r>
              <a:rPr sz="2000" lang="en-US"/>
              <a:t>i</a:t>
            </a:r>
            <a:r>
              <a:rPr sz="2000" lang="en-US"/>
              <a:t>t</a:t>
            </a:r>
            <a:r>
              <a:rPr sz="2000" lang="en-US"/>
              <a:t>u</a:t>
            </a:r>
            <a:r>
              <a:rPr sz="2000" lang="en-US"/>
              <a:t> </a:t>
            </a:r>
            <a:r>
              <a:rPr sz="2000" lang="en-US"/>
              <a:t>yaitu:</a:t>
            </a:r>
            <a:endParaRPr sz="2000" lang="in-ID"/>
          </a:p>
          <a:p>
            <a:pPr indent="-457200" marL="596900">
              <a:buFont typeface="Wingdings" charset="2"/>
              <a:buChar char="n"/>
            </a:pPr>
            <a:r>
              <a:rPr sz="2000" lang="en-US"/>
              <a:t>Guru sebagai uswah atau teladan</a:t>
            </a:r>
            <a:r>
              <a:rPr sz="2000" lang="en-US"/>
              <a:t>,</a:t>
            </a:r>
            <a:endParaRPr sz="2000" lang="in-ID"/>
          </a:p>
          <a:p>
            <a:pPr indent="-457200" marL="596900">
              <a:buFont typeface="Wingdings" charset="2"/>
              <a:buChar char="n"/>
            </a:pPr>
            <a:r>
              <a:rPr sz="2000" lang="en-US"/>
              <a:t>Guru harus benar-benar memahami prinsip-prinsip keteladanan</a:t>
            </a:r>
            <a:r>
              <a:rPr sz="2000" lang="en-US"/>
              <a:t>,</a:t>
            </a:r>
            <a:r>
              <a:rPr sz="2000" lang="en-US"/>
              <a:t> </a:t>
            </a:r>
            <a:endParaRPr sz="2000" lang="in-ID"/>
          </a:p>
          <a:p>
            <a:pPr indent="-457200" marL="596900">
              <a:buFont typeface="Wingdings" charset="2"/>
              <a:buChar char="n"/>
            </a:pPr>
            <a:r>
              <a:rPr sz="2000" lang="in-ID"/>
              <a:t>Guru harus mengetahui tahapan mendidik karakter</a:t>
            </a:r>
            <a:endParaRPr sz="2000" lang="in-ID"/>
          </a:p>
          <a:p>
            <a:pPr indent="-457200" marL="596900">
              <a:buFont typeface="Wingdings" charset="2"/>
              <a:buChar char="n"/>
            </a:pPr>
            <a:r>
              <a:rPr sz="2000" lang="en-US"/>
              <a:t>Tahap mencintai dan membutuhkan karakter positif</a:t>
            </a:r>
            <a:r>
              <a:rPr sz="2000" lang="en-US"/>
              <a:t>,</a:t>
            </a:r>
            <a:endParaRPr sz="2000" lang="in-ID"/>
          </a:p>
          <a:p>
            <a:pPr indent="-457200" marL="596900">
              <a:buFont typeface="Wingdings" charset="2"/>
              <a:buChar char="n"/>
            </a:pPr>
            <a:r>
              <a:rPr sz="2000" lang="en-US"/>
              <a:t>Guru harus menyadari arti kehadirannya ditengah siswa</a:t>
            </a:r>
            <a:r>
              <a:rPr sz="2000" lang="en-US"/>
              <a:t>.</a:t>
            </a:r>
            <a:endParaRPr sz="2000" lang="in-ID"/>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44" name="Shape 3850"/>
        <p:cNvGrpSpPr/>
        <p:nvPr/>
      </p:nvGrpSpPr>
      <p:grpSpPr>
        <a:xfrm>
          <a:off x="0" y="0"/>
          <a:ext cx="0" cy="0"/>
          <a:chOff x="0" y="0"/>
          <a:chExt cx="0" cy="0"/>
        </a:xfrm>
      </p:grpSpPr>
      <p:sp>
        <p:nvSpPr>
          <p:cNvPr id="1049767" name="Google Shape;3852;p40"/>
          <p:cNvSpPr txBox="1"/>
          <p:nvPr>
            <p:ph type="body" idx="1"/>
          </p:nvPr>
        </p:nvSpPr>
        <p:spPr>
          <a:xfrm>
            <a:off x="1165120" y="733836"/>
            <a:ext cx="7030465" cy="3418458"/>
          </a:xfrm>
          <a:prstGeom prst="rect"/>
        </p:spPr>
        <p:txBody>
          <a:bodyPr anchor="t" anchorCtr="0" bIns="91425" lIns="91425" rIns="91425" spcFirstLastPara="1" tIns="91425" wrap="square">
            <a:noAutofit/>
          </a:bodyPr>
          <a:p>
            <a:pPr algn="l" indent="0" lvl="0" marL="0" rtl="0">
              <a:spcBef>
                <a:spcPts val="0"/>
              </a:spcBef>
              <a:spcAft>
                <a:spcPts val="0"/>
              </a:spcAft>
              <a:buClr>
                <a:schemeClr val="dk1"/>
              </a:buClr>
              <a:buSzPts val="1100"/>
              <a:buFont typeface="Arial"/>
              <a:buNone/>
            </a:pPr>
            <a:r>
              <a:rPr sz="2400" lang="en-US">
                <a:solidFill>
                  <a:schemeClr val="dk1"/>
                </a:solidFill>
              </a:rPr>
              <a:t>3.Unsur</a:t>
            </a:r>
            <a:r>
              <a:rPr sz="2400" lang="en-US">
                <a:solidFill>
                  <a:schemeClr val="dk1"/>
                </a:solidFill>
              </a:rPr>
              <a:t>-</a:t>
            </a:r>
            <a:r>
              <a:rPr sz="2400" lang="en-US">
                <a:solidFill>
                  <a:schemeClr val="dk1"/>
                </a:solidFill>
              </a:rPr>
              <a:t>Unsur-Unsur Pengembang Ruang Kelas Berkarakter</a:t>
            </a:r>
            <a:endParaRPr sz="2400">
              <a:solidFill>
                <a:schemeClr val="dk1"/>
              </a:solidFill>
            </a:endParaRPr>
          </a:p>
          <a:p>
            <a:pPr algn="l" indent="0" lvl="0" marL="0" rtl="0">
              <a:spcBef>
                <a:spcPts val="0"/>
              </a:spcBef>
              <a:spcAft>
                <a:spcPts val="0"/>
              </a:spcAft>
              <a:buClr>
                <a:schemeClr val="dk1"/>
              </a:buClr>
              <a:buSzPts val="1100"/>
              <a:buFont typeface="Arial"/>
              <a:buNone/>
            </a:pPr>
            <a:endParaRPr sz="2400">
              <a:solidFill>
                <a:schemeClr val="dk1"/>
              </a:solidFill>
            </a:endParaRPr>
          </a:p>
          <a:p>
            <a:pPr algn="l" indent="0" lvl="0" marL="0" rtl="0">
              <a:spcBef>
                <a:spcPts val="0"/>
              </a:spcBef>
              <a:spcAft>
                <a:spcPts val="0"/>
              </a:spcAft>
              <a:buClr>
                <a:schemeClr val="dk1"/>
              </a:buClr>
              <a:buSzPts val="1100"/>
              <a:buFont typeface="Arial"/>
              <a:buNone/>
            </a:pPr>
            <a:r>
              <a:rPr sz="2400" lang="en-US">
                <a:solidFill>
                  <a:schemeClr val="dk1"/>
                </a:solidFill>
              </a:rPr>
              <a:t>Dalam pembentukan sebuah ruang kelas yang berkarakter dibutuhkan beberapa unsur yang mendukung terjadinya hal tersebut. Beberapa unsur yang penting antara lain:</a:t>
            </a:r>
            <a:endParaRPr sz="2400">
              <a:solidFill>
                <a:schemeClr val="dk1"/>
              </a:solidFill>
            </a:endParaRPr>
          </a:p>
          <a:p>
            <a:pPr algn="l" lvl="0" rtl="0">
              <a:spcBef>
                <a:spcPts val="0"/>
              </a:spcBef>
              <a:spcAft>
                <a:spcPts val="0"/>
              </a:spcAft>
              <a:buFont typeface="Wingdings" charset="2"/>
              <a:buChar char="n"/>
            </a:pPr>
            <a:r>
              <a:rPr sz="2400" lang="en-US">
                <a:solidFill>
                  <a:schemeClr val="dk1"/>
                </a:solidFill>
              </a:rPr>
              <a:t>Guru</a:t>
            </a:r>
            <a:endParaRPr sz="2400">
              <a:solidFill>
                <a:schemeClr val="dk1"/>
              </a:solidFill>
            </a:endParaRPr>
          </a:p>
          <a:p>
            <a:pPr algn="l" lvl="0" rtl="0">
              <a:spcBef>
                <a:spcPts val="0"/>
              </a:spcBef>
              <a:spcAft>
                <a:spcPts val="0"/>
              </a:spcAft>
              <a:buFont typeface="Wingdings" charset="2"/>
              <a:buChar char="n"/>
            </a:pPr>
            <a:r>
              <a:rPr sz="2400" lang="en-US">
                <a:solidFill>
                  <a:schemeClr val="dk1"/>
                </a:solidFill>
              </a:rPr>
              <a:t>Peserta Didik</a:t>
            </a:r>
            <a:endParaRPr sz="2400">
              <a:solidFill>
                <a:schemeClr val="dk1"/>
              </a:solidFill>
            </a:endParaRPr>
          </a:p>
          <a:p>
            <a:pPr algn="l" lvl="0" rtl="0">
              <a:spcBef>
                <a:spcPts val="0"/>
              </a:spcBef>
              <a:spcAft>
                <a:spcPts val="0"/>
              </a:spcAft>
              <a:buFont typeface="Wingdings" charset="2"/>
              <a:buChar char="n"/>
            </a:pPr>
            <a:r>
              <a:rPr sz="2400">
                <a:solidFill>
                  <a:schemeClr val="dk1"/>
                </a:solidFill>
              </a:rPr>
              <a:t>Proses di Dalam Kelas</a:t>
            </a:r>
            <a:endParaRPr sz="2400">
              <a:solidFill>
                <a:schemeClr val="dk1"/>
              </a:solidFill>
            </a:endParaRPr>
          </a:p>
          <a:p>
            <a:pPr algn="l" lvl="0" rtl="0">
              <a:spcBef>
                <a:spcPts val="0"/>
              </a:spcBef>
              <a:spcAft>
                <a:spcPts val="0"/>
              </a:spcAft>
              <a:buFont typeface="Wingdings" charset="2"/>
              <a:buChar char="n"/>
            </a:pPr>
            <a:endParaRPr sz="2400">
              <a:solidFill>
                <a:schemeClr val="dk1"/>
              </a:solidFill>
            </a:endParaRPr>
          </a:p>
        </p:txBody>
      </p:sp>
      <p:grpSp>
        <p:nvGrpSpPr>
          <p:cNvPr id="145" name="Google Shape;3854;p40"/>
          <p:cNvGrpSpPr/>
          <p:nvPr/>
        </p:nvGrpSpPr>
        <p:grpSpPr>
          <a:xfrm>
            <a:off x="7635550" y="3812239"/>
            <a:ext cx="788446" cy="669128"/>
            <a:chOff x="7777300" y="3664914"/>
            <a:chExt cx="788446" cy="669128"/>
          </a:xfrm>
        </p:grpSpPr>
        <p:sp>
          <p:nvSpPr>
            <p:cNvPr id="1049768" name="Google Shape;3855;p40"/>
            <p:cNvSpPr/>
            <p:nvPr/>
          </p:nvSpPr>
          <p:spPr>
            <a:xfrm>
              <a:off x="7884028" y="3877266"/>
              <a:ext cx="149843" cy="146687"/>
            </a:xfrm>
            <a:custGeom>
              <a:avLst/>
              <a:ahLst/>
              <a:rect l="l" t="t" r="r" b="b"/>
              <a:pathLst>
                <a:path w="5364" h="5251" extrusionOk="0">
                  <a:moveTo>
                    <a:pt x="2695" y="0"/>
                  </a:moveTo>
                  <a:cubicBezTo>
                    <a:pt x="2588" y="0"/>
                    <a:pt x="2482" y="57"/>
                    <a:pt x="2432" y="169"/>
                  </a:cubicBezTo>
                  <a:lnTo>
                    <a:pt x="1830" y="1598"/>
                  </a:lnTo>
                  <a:cubicBezTo>
                    <a:pt x="1805" y="1648"/>
                    <a:pt x="1755" y="1723"/>
                    <a:pt x="1680" y="1748"/>
                  </a:cubicBezTo>
                  <a:lnTo>
                    <a:pt x="226" y="2350"/>
                  </a:lnTo>
                  <a:cubicBezTo>
                    <a:pt x="0" y="2450"/>
                    <a:pt x="0" y="2776"/>
                    <a:pt x="226" y="2876"/>
                  </a:cubicBezTo>
                  <a:lnTo>
                    <a:pt x="1655" y="3478"/>
                  </a:lnTo>
                  <a:cubicBezTo>
                    <a:pt x="1730" y="3503"/>
                    <a:pt x="1780" y="3553"/>
                    <a:pt x="1805" y="3628"/>
                  </a:cubicBezTo>
                  <a:lnTo>
                    <a:pt x="2432" y="5082"/>
                  </a:lnTo>
                  <a:cubicBezTo>
                    <a:pt x="2482" y="5195"/>
                    <a:pt x="2582" y="5251"/>
                    <a:pt x="2682" y="5251"/>
                  </a:cubicBezTo>
                  <a:cubicBezTo>
                    <a:pt x="2782" y="5251"/>
                    <a:pt x="2883" y="5195"/>
                    <a:pt x="2933" y="5082"/>
                  </a:cubicBezTo>
                  <a:lnTo>
                    <a:pt x="3534" y="3653"/>
                  </a:lnTo>
                  <a:cubicBezTo>
                    <a:pt x="3584" y="3603"/>
                    <a:pt x="3635" y="3528"/>
                    <a:pt x="3685" y="3503"/>
                  </a:cubicBezTo>
                  <a:lnTo>
                    <a:pt x="5138" y="2901"/>
                  </a:lnTo>
                  <a:cubicBezTo>
                    <a:pt x="5364" y="2801"/>
                    <a:pt x="5364" y="2475"/>
                    <a:pt x="5138" y="2375"/>
                  </a:cubicBezTo>
                  <a:lnTo>
                    <a:pt x="3735" y="1773"/>
                  </a:lnTo>
                  <a:cubicBezTo>
                    <a:pt x="3660" y="1748"/>
                    <a:pt x="3610" y="1698"/>
                    <a:pt x="3584" y="1623"/>
                  </a:cubicBezTo>
                  <a:lnTo>
                    <a:pt x="2958" y="169"/>
                  </a:lnTo>
                  <a:cubicBezTo>
                    <a:pt x="2908" y="57"/>
                    <a:pt x="2801"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nvGrpSpPr>
            <p:cNvPr id="146" name="Google Shape;3856;p40"/>
            <p:cNvGrpSpPr/>
            <p:nvPr/>
          </p:nvGrpSpPr>
          <p:grpSpPr>
            <a:xfrm>
              <a:off x="7844464" y="3693808"/>
              <a:ext cx="721282" cy="640234"/>
              <a:chOff x="7680248" y="3920193"/>
              <a:chExt cx="562667" cy="499442"/>
            </a:xfrm>
          </p:grpSpPr>
          <p:sp>
            <p:nvSpPr>
              <p:cNvPr id="1049769" name="Google Shape;3857;p40"/>
              <p:cNvSpPr/>
              <p:nvPr/>
            </p:nvSpPr>
            <p:spPr>
              <a:xfrm>
                <a:off x="7680248" y="3920193"/>
                <a:ext cx="468666" cy="336530"/>
              </a:xfrm>
              <a:custGeom>
                <a:avLst/>
                <a:ahLst/>
                <a:rect l="l" t="t" r="r" b="b"/>
                <a:pathLst>
                  <a:path w="1401" h="1006" extrusionOk="0">
                    <a:moveTo>
                      <a:pt x="1174" y="1"/>
                    </a:moveTo>
                    <a:cubicBezTo>
                      <a:pt x="1157" y="1"/>
                      <a:pt x="1140" y="5"/>
                      <a:pt x="1124" y="15"/>
                    </a:cubicBezTo>
                    <a:lnTo>
                      <a:pt x="798" y="203"/>
                    </a:lnTo>
                    <a:cubicBezTo>
                      <a:pt x="755" y="229"/>
                      <a:pt x="738" y="279"/>
                      <a:pt x="750" y="326"/>
                    </a:cubicBezTo>
                    <a:cubicBezTo>
                      <a:pt x="760" y="357"/>
                      <a:pt x="760" y="391"/>
                      <a:pt x="750" y="426"/>
                    </a:cubicBezTo>
                    <a:cubicBezTo>
                      <a:pt x="731" y="488"/>
                      <a:pt x="681" y="536"/>
                      <a:pt x="619" y="550"/>
                    </a:cubicBezTo>
                    <a:cubicBezTo>
                      <a:pt x="603" y="554"/>
                      <a:pt x="587" y="556"/>
                      <a:pt x="572" y="556"/>
                    </a:cubicBezTo>
                    <a:cubicBezTo>
                      <a:pt x="515" y="556"/>
                      <a:pt x="465" y="530"/>
                      <a:pt x="431" y="488"/>
                    </a:cubicBezTo>
                    <a:cubicBezTo>
                      <a:pt x="417" y="469"/>
                      <a:pt x="395" y="459"/>
                      <a:pt x="372" y="459"/>
                    </a:cubicBezTo>
                    <a:cubicBezTo>
                      <a:pt x="361" y="459"/>
                      <a:pt x="349" y="461"/>
                      <a:pt x="338" y="467"/>
                    </a:cubicBezTo>
                    <a:lnTo>
                      <a:pt x="64" y="627"/>
                    </a:lnTo>
                    <a:cubicBezTo>
                      <a:pt x="17" y="655"/>
                      <a:pt x="0" y="717"/>
                      <a:pt x="29" y="765"/>
                    </a:cubicBezTo>
                    <a:lnTo>
                      <a:pt x="167" y="1005"/>
                    </a:lnTo>
                    <a:lnTo>
                      <a:pt x="1400" y="291"/>
                    </a:lnTo>
                    <a:lnTo>
                      <a:pt x="1262" y="53"/>
                    </a:lnTo>
                    <a:cubicBezTo>
                      <a:pt x="1243" y="19"/>
                      <a:pt x="1209" y="1"/>
                      <a:pt x="117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0" name="Google Shape;3858;p40"/>
              <p:cNvSpPr/>
              <p:nvPr/>
            </p:nvSpPr>
            <p:spPr>
              <a:xfrm>
                <a:off x="7781274" y="4096152"/>
                <a:ext cx="461641" cy="323483"/>
              </a:xfrm>
              <a:custGeom>
                <a:avLst/>
                <a:ahLst/>
                <a:rect l="l" t="t" r="r" b="b"/>
                <a:pathLst>
                  <a:path w="1380" h="967" extrusionOk="0">
                    <a:moveTo>
                      <a:pt x="1234" y="1"/>
                    </a:moveTo>
                    <a:lnTo>
                      <a:pt x="0" y="712"/>
                    </a:lnTo>
                    <a:lnTo>
                      <a:pt x="117" y="915"/>
                    </a:lnTo>
                    <a:cubicBezTo>
                      <a:pt x="135" y="948"/>
                      <a:pt x="169" y="967"/>
                      <a:pt x="205" y="967"/>
                    </a:cubicBezTo>
                    <a:cubicBezTo>
                      <a:pt x="222" y="967"/>
                      <a:pt x="240" y="962"/>
                      <a:pt x="255" y="953"/>
                    </a:cubicBezTo>
                    <a:lnTo>
                      <a:pt x="517" y="801"/>
                    </a:lnTo>
                    <a:cubicBezTo>
                      <a:pt x="555" y="779"/>
                      <a:pt x="572" y="734"/>
                      <a:pt x="562" y="691"/>
                    </a:cubicBezTo>
                    <a:cubicBezTo>
                      <a:pt x="555" y="665"/>
                      <a:pt x="555" y="634"/>
                      <a:pt x="562" y="601"/>
                    </a:cubicBezTo>
                    <a:cubicBezTo>
                      <a:pt x="579" y="536"/>
                      <a:pt x="634" y="482"/>
                      <a:pt x="701" y="467"/>
                    </a:cubicBezTo>
                    <a:cubicBezTo>
                      <a:pt x="713" y="465"/>
                      <a:pt x="725" y="464"/>
                      <a:pt x="737" y="464"/>
                    </a:cubicBezTo>
                    <a:cubicBezTo>
                      <a:pt x="789" y="464"/>
                      <a:pt x="837" y="485"/>
                      <a:pt x="872" y="520"/>
                    </a:cubicBezTo>
                    <a:cubicBezTo>
                      <a:pt x="889" y="537"/>
                      <a:pt x="913" y="546"/>
                      <a:pt x="936" y="546"/>
                    </a:cubicBezTo>
                    <a:cubicBezTo>
                      <a:pt x="951" y="546"/>
                      <a:pt x="966" y="542"/>
                      <a:pt x="979" y="534"/>
                    </a:cubicBezTo>
                    <a:lnTo>
                      <a:pt x="1315" y="341"/>
                    </a:lnTo>
                    <a:cubicBezTo>
                      <a:pt x="1363" y="312"/>
                      <a:pt x="1379" y="251"/>
                      <a:pt x="1351" y="203"/>
                    </a:cubicBezTo>
                    <a:lnTo>
                      <a:pt x="123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1" name="Google Shape;3859;p40"/>
              <p:cNvSpPr/>
              <p:nvPr/>
            </p:nvSpPr>
            <p:spPr>
              <a:xfrm>
                <a:off x="7735779" y="4017204"/>
                <a:ext cx="424175" cy="257582"/>
              </a:xfrm>
              <a:custGeom>
                <a:avLst/>
                <a:ahLst/>
                <a:rect l="l" t="t" r="r" b="b"/>
                <a:pathLst>
                  <a:path w="1268" h="770" extrusionOk="0">
                    <a:moveTo>
                      <a:pt x="1234" y="1"/>
                    </a:moveTo>
                    <a:lnTo>
                      <a:pt x="1" y="715"/>
                    </a:lnTo>
                    <a:lnTo>
                      <a:pt x="32" y="770"/>
                    </a:lnTo>
                    <a:lnTo>
                      <a:pt x="1268" y="58"/>
                    </a:lnTo>
                    <a:lnTo>
                      <a:pt x="123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2" name="Google Shape;3860;p40"/>
              <p:cNvSpPr/>
              <p:nvPr/>
            </p:nvSpPr>
            <p:spPr>
              <a:xfrm>
                <a:off x="7746149" y="4036272"/>
                <a:ext cx="447926" cy="298394"/>
              </a:xfrm>
              <a:custGeom>
                <a:avLst/>
                <a:ahLst/>
                <a:rect l="l" t="t" r="r" b="b"/>
                <a:pathLst>
                  <a:path w="1339" h="892" extrusionOk="0">
                    <a:moveTo>
                      <a:pt x="1237" y="1"/>
                    </a:moveTo>
                    <a:lnTo>
                      <a:pt x="1" y="713"/>
                    </a:lnTo>
                    <a:lnTo>
                      <a:pt x="8" y="722"/>
                    </a:lnTo>
                    <a:lnTo>
                      <a:pt x="105" y="891"/>
                    </a:lnTo>
                    <a:lnTo>
                      <a:pt x="1339" y="180"/>
                    </a:lnTo>
                    <a:lnTo>
                      <a:pt x="1241" y="10"/>
                    </a:lnTo>
                    <a:lnTo>
                      <a:pt x="1237"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3" name="Google Shape;3861;p40"/>
              <p:cNvSpPr/>
              <p:nvPr/>
            </p:nvSpPr>
            <p:spPr>
              <a:xfrm>
                <a:off x="7940506" y="4171754"/>
                <a:ext cx="39808" cy="33787"/>
              </a:xfrm>
              <a:custGeom>
                <a:avLst/>
                <a:ahLst/>
                <a:rect l="l" t="t" r="r" b="b"/>
                <a:pathLst>
                  <a:path w="119" h="101" extrusionOk="0">
                    <a:moveTo>
                      <a:pt x="57" y="0"/>
                    </a:moveTo>
                    <a:cubicBezTo>
                      <a:pt x="25" y="0"/>
                      <a:pt x="0" y="33"/>
                      <a:pt x="10" y="67"/>
                    </a:cubicBezTo>
                    <a:cubicBezTo>
                      <a:pt x="15" y="82"/>
                      <a:pt x="27" y="94"/>
                      <a:pt x="41" y="98"/>
                    </a:cubicBezTo>
                    <a:cubicBezTo>
                      <a:pt x="47" y="100"/>
                      <a:pt x="52" y="101"/>
                      <a:pt x="58" y="101"/>
                    </a:cubicBezTo>
                    <a:cubicBezTo>
                      <a:pt x="93" y="101"/>
                      <a:pt x="118" y="69"/>
                      <a:pt x="108" y="34"/>
                    </a:cubicBezTo>
                    <a:cubicBezTo>
                      <a:pt x="103" y="20"/>
                      <a:pt x="91" y="8"/>
                      <a:pt x="75" y="3"/>
                    </a:cubicBezTo>
                    <a:cubicBezTo>
                      <a:pt x="69" y="1"/>
                      <a:pt x="63" y="0"/>
                      <a:pt x="5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47" name="Google Shape;3862;p40"/>
            <p:cNvGrpSpPr/>
            <p:nvPr/>
          </p:nvGrpSpPr>
          <p:grpSpPr>
            <a:xfrm>
              <a:off x="7777300" y="3664914"/>
              <a:ext cx="721282" cy="640234"/>
              <a:chOff x="7680248" y="3920193"/>
              <a:chExt cx="562667" cy="499442"/>
            </a:xfrm>
          </p:grpSpPr>
          <p:sp>
            <p:nvSpPr>
              <p:cNvPr id="1049774" name="Google Shape;3863;p40"/>
              <p:cNvSpPr/>
              <p:nvPr/>
            </p:nvSpPr>
            <p:spPr>
              <a:xfrm>
                <a:off x="7680248" y="3920193"/>
                <a:ext cx="468666" cy="336530"/>
              </a:xfrm>
              <a:custGeom>
                <a:avLst/>
                <a:ahLst/>
                <a:rect l="l" t="t" r="r" b="b"/>
                <a:pathLst>
                  <a:path w="1401" h="1006" extrusionOk="0">
                    <a:moveTo>
                      <a:pt x="1174" y="1"/>
                    </a:moveTo>
                    <a:cubicBezTo>
                      <a:pt x="1157" y="1"/>
                      <a:pt x="1140" y="5"/>
                      <a:pt x="1124" y="15"/>
                    </a:cubicBezTo>
                    <a:lnTo>
                      <a:pt x="798" y="203"/>
                    </a:lnTo>
                    <a:cubicBezTo>
                      <a:pt x="755" y="229"/>
                      <a:pt x="738" y="279"/>
                      <a:pt x="750" y="326"/>
                    </a:cubicBezTo>
                    <a:cubicBezTo>
                      <a:pt x="760" y="357"/>
                      <a:pt x="760" y="391"/>
                      <a:pt x="750" y="426"/>
                    </a:cubicBezTo>
                    <a:cubicBezTo>
                      <a:pt x="731" y="488"/>
                      <a:pt x="681" y="536"/>
                      <a:pt x="619" y="550"/>
                    </a:cubicBezTo>
                    <a:cubicBezTo>
                      <a:pt x="603" y="554"/>
                      <a:pt x="587" y="556"/>
                      <a:pt x="572" y="556"/>
                    </a:cubicBezTo>
                    <a:cubicBezTo>
                      <a:pt x="515" y="556"/>
                      <a:pt x="465" y="530"/>
                      <a:pt x="431" y="488"/>
                    </a:cubicBezTo>
                    <a:cubicBezTo>
                      <a:pt x="417" y="469"/>
                      <a:pt x="395" y="459"/>
                      <a:pt x="372" y="459"/>
                    </a:cubicBezTo>
                    <a:cubicBezTo>
                      <a:pt x="361" y="459"/>
                      <a:pt x="349" y="461"/>
                      <a:pt x="338" y="467"/>
                    </a:cubicBezTo>
                    <a:lnTo>
                      <a:pt x="64" y="627"/>
                    </a:lnTo>
                    <a:cubicBezTo>
                      <a:pt x="17" y="655"/>
                      <a:pt x="0" y="717"/>
                      <a:pt x="29" y="765"/>
                    </a:cubicBezTo>
                    <a:lnTo>
                      <a:pt x="167" y="1005"/>
                    </a:lnTo>
                    <a:lnTo>
                      <a:pt x="1400" y="291"/>
                    </a:lnTo>
                    <a:lnTo>
                      <a:pt x="1262" y="53"/>
                    </a:lnTo>
                    <a:cubicBezTo>
                      <a:pt x="1243" y="19"/>
                      <a:pt x="1209" y="1"/>
                      <a:pt x="1174"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5" name="Google Shape;3864;p40"/>
              <p:cNvSpPr/>
              <p:nvPr/>
            </p:nvSpPr>
            <p:spPr>
              <a:xfrm>
                <a:off x="7781274" y="4096152"/>
                <a:ext cx="461641" cy="323483"/>
              </a:xfrm>
              <a:custGeom>
                <a:avLst/>
                <a:ahLst/>
                <a:rect l="l" t="t" r="r" b="b"/>
                <a:pathLst>
                  <a:path w="1380" h="967" extrusionOk="0">
                    <a:moveTo>
                      <a:pt x="1234" y="1"/>
                    </a:moveTo>
                    <a:lnTo>
                      <a:pt x="0" y="712"/>
                    </a:lnTo>
                    <a:lnTo>
                      <a:pt x="117" y="915"/>
                    </a:lnTo>
                    <a:cubicBezTo>
                      <a:pt x="135" y="948"/>
                      <a:pt x="169" y="967"/>
                      <a:pt x="205" y="967"/>
                    </a:cubicBezTo>
                    <a:cubicBezTo>
                      <a:pt x="222" y="967"/>
                      <a:pt x="240" y="962"/>
                      <a:pt x="255" y="953"/>
                    </a:cubicBezTo>
                    <a:lnTo>
                      <a:pt x="517" y="801"/>
                    </a:lnTo>
                    <a:cubicBezTo>
                      <a:pt x="555" y="779"/>
                      <a:pt x="572" y="734"/>
                      <a:pt x="562" y="691"/>
                    </a:cubicBezTo>
                    <a:cubicBezTo>
                      <a:pt x="555" y="665"/>
                      <a:pt x="555" y="634"/>
                      <a:pt x="562" y="601"/>
                    </a:cubicBezTo>
                    <a:cubicBezTo>
                      <a:pt x="579" y="536"/>
                      <a:pt x="634" y="482"/>
                      <a:pt x="701" y="467"/>
                    </a:cubicBezTo>
                    <a:cubicBezTo>
                      <a:pt x="713" y="465"/>
                      <a:pt x="725" y="464"/>
                      <a:pt x="737" y="464"/>
                    </a:cubicBezTo>
                    <a:cubicBezTo>
                      <a:pt x="789" y="464"/>
                      <a:pt x="837" y="485"/>
                      <a:pt x="872" y="520"/>
                    </a:cubicBezTo>
                    <a:cubicBezTo>
                      <a:pt x="889" y="537"/>
                      <a:pt x="913" y="546"/>
                      <a:pt x="936" y="546"/>
                    </a:cubicBezTo>
                    <a:cubicBezTo>
                      <a:pt x="951" y="546"/>
                      <a:pt x="966" y="542"/>
                      <a:pt x="979" y="534"/>
                    </a:cubicBezTo>
                    <a:lnTo>
                      <a:pt x="1315" y="341"/>
                    </a:lnTo>
                    <a:cubicBezTo>
                      <a:pt x="1363" y="312"/>
                      <a:pt x="1379" y="251"/>
                      <a:pt x="1351" y="203"/>
                    </a:cubicBezTo>
                    <a:lnTo>
                      <a:pt x="1234" y="1"/>
                    </a:ln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6" name="Google Shape;3865;p40"/>
              <p:cNvSpPr/>
              <p:nvPr/>
            </p:nvSpPr>
            <p:spPr>
              <a:xfrm>
                <a:off x="7735779" y="4017204"/>
                <a:ext cx="424175" cy="257582"/>
              </a:xfrm>
              <a:custGeom>
                <a:avLst/>
                <a:ahLst/>
                <a:rect l="l" t="t" r="r" b="b"/>
                <a:pathLst>
                  <a:path w="1268" h="770" extrusionOk="0">
                    <a:moveTo>
                      <a:pt x="1234" y="1"/>
                    </a:moveTo>
                    <a:lnTo>
                      <a:pt x="1" y="715"/>
                    </a:lnTo>
                    <a:lnTo>
                      <a:pt x="32" y="770"/>
                    </a:lnTo>
                    <a:lnTo>
                      <a:pt x="1268" y="58"/>
                    </a:lnTo>
                    <a:lnTo>
                      <a:pt x="1234"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7" name="Google Shape;3866;p40"/>
              <p:cNvSpPr/>
              <p:nvPr/>
            </p:nvSpPr>
            <p:spPr>
              <a:xfrm>
                <a:off x="7746149" y="4036272"/>
                <a:ext cx="447926" cy="298394"/>
              </a:xfrm>
              <a:custGeom>
                <a:avLst/>
                <a:ahLst/>
                <a:rect l="l" t="t" r="r" b="b"/>
                <a:pathLst>
                  <a:path w="1339" h="892" extrusionOk="0">
                    <a:moveTo>
                      <a:pt x="1237" y="1"/>
                    </a:moveTo>
                    <a:lnTo>
                      <a:pt x="1" y="713"/>
                    </a:lnTo>
                    <a:lnTo>
                      <a:pt x="8" y="722"/>
                    </a:lnTo>
                    <a:lnTo>
                      <a:pt x="105" y="891"/>
                    </a:lnTo>
                    <a:lnTo>
                      <a:pt x="1339" y="180"/>
                    </a:lnTo>
                    <a:lnTo>
                      <a:pt x="1241" y="10"/>
                    </a:lnTo>
                    <a:lnTo>
                      <a:pt x="1237" y="1"/>
                    </a:ln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78" name="Google Shape;3867;p40"/>
              <p:cNvSpPr/>
              <p:nvPr/>
            </p:nvSpPr>
            <p:spPr>
              <a:xfrm>
                <a:off x="7940506" y="4171754"/>
                <a:ext cx="39808" cy="33787"/>
              </a:xfrm>
              <a:custGeom>
                <a:avLst/>
                <a:ahLst/>
                <a:rect l="l" t="t" r="r" b="b"/>
                <a:pathLst>
                  <a:path w="119" h="101" extrusionOk="0">
                    <a:moveTo>
                      <a:pt x="57" y="0"/>
                    </a:moveTo>
                    <a:cubicBezTo>
                      <a:pt x="25" y="0"/>
                      <a:pt x="0" y="33"/>
                      <a:pt x="10" y="67"/>
                    </a:cubicBezTo>
                    <a:cubicBezTo>
                      <a:pt x="15" y="82"/>
                      <a:pt x="27" y="94"/>
                      <a:pt x="41" y="98"/>
                    </a:cubicBezTo>
                    <a:cubicBezTo>
                      <a:pt x="47" y="100"/>
                      <a:pt x="52" y="101"/>
                      <a:pt x="58" y="101"/>
                    </a:cubicBezTo>
                    <a:cubicBezTo>
                      <a:pt x="93" y="101"/>
                      <a:pt x="118" y="69"/>
                      <a:pt x="108" y="34"/>
                    </a:cubicBezTo>
                    <a:cubicBezTo>
                      <a:pt x="103" y="20"/>
                      <a:pt x="91" y="8"/>
                      <a:pt x="75" y="3"/>
                    </a:cubicBezTo>
                    <a:cubicBezTo>
                      <a:pt x="69" y="1"/>
                      <a:pt x="63" y="0"/>
                      <a:pt x="57"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48" name="Google Shape;3868;p40"/>
          <p:cNvGrpSpPr/>
          <p:nvPr/>
        </p:nvGrpSpPr>
        <p:grpSpPr>
          <a:xfrm>
            <a:off x="342937" y="761959"/>
            <a:ext cx="759315" cy="702413"/>
            <a:chOff x="325779" y="660283"/>
            <a:chExt cx="976359" cy="903193"/>
          </a:xfrm>
        </p:grpSpPr>
        <p:grpSp>
          <p:nvGrpSpPr>
            <p:cNvPr id="149" name="Google Shape;3869;p40"/>
            <p:cNvGrpSpPr/>
            <p:nvPr/>
          </p:nvGrpSpPr>
          <p:grpSpPr>
            <a:xfrm>
              <a:off x="364516" y="718983"/>
              <a:ext cx="937623" cy="844493"/>
              <a:chOff x="1861240" y="3369235"/>
              <a:chExt cx="545605" cy="491413"/>
            </a:xfrm>
          </p:grpSpPr>
          <p:sp>
            <p:nvSpPr>
              <p:cNvPr id="1049779" name="Google Shape;3870;p40"/>
              <p:cNvSpPr/>
              <p:nvPr/>
            </p:nvSpPr>
            <p:spPr>
              <a:xfrm>
                <a:off x="1861240" y="3659600"/>
                <a:ext cx="200044" cy="201048"/>
              </a:xfrm>
              <a:custGeom>
                <a:avLst/>
                <a:ahLst/>
                <a:rect l="l" t="t" r="r" b="b"/>
                <a:pathLst>
                  <a:path w="598" h="601" extrusionOk="0">
                    <a:moveTo>
                      <a:pt x="179" y="1"/>
                    </a:moveTo>
                    <a:lnTo>
                      <a:pt x="117" y="55"/>
                    </a:lnTo>
                    <a:cubicBezTo>
                      <a:pt x="10" y="151"/>
                      <a:pt x="0" y="317"/>
                      <a:pt x="96" y="424"/>
                    </a:cubicBezTo>
                    <a:lnTo>
                      <a:pt x="184" y="522"/>
                    </a:lnTo>
                    <a:cubicBezTo>
                      <a:pt x="230" y="574"/>
                      <a:pt x="294" y="601"/>
                      <a:pt x="358" y="601"/>
                    </a:cubicBezTo>
                    <a:cubicBezTo>
                      <a:pt x="414" y="601"/>
                      <a:pt x="470" y="581"/>
                      <a:pt x="515" y="541"/>
                    </a:cubicBezTo>
                    <a:lnTo>
                      <a:pt x="598" y="467"/>
                    </a:lnTo>
                    <a:lnTo>
                      <a:pt x="179"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0" name="Google Shape;3871;p40"/>
              <p:cNvSpPr/>
              <p:nvPr/>
            </p:nvSpPr>
            <p:spPr>
              <a:xfrm>
                <a:off x="1864250" y="3699409"/>
                <a:ext cx="197034" cy="161240"/>
              </a:xfrm>
              <a:custGeom>
                <a:avLst/>
                <a:ahLst/>
                <a:rect l="l" t="t" r="r" b="b"/>
                <a:pathLst>
                  <a:path w="589" h="482" extrusionOk="0">
                    <a:moveTo>
                      <a:pt x="56" y="1"/>
                    </a:moveTo>
                    <a:cubicBezTo>
                      <a:pt x="1" y="96"/>
                      <a:pt x="10" y="220"/>
                      <a:pt x="87" y="305"/>
                    </a:cubicBezTo>
                    <a:lnTo>
                      <a:pt x="175" y="403"/>
                    </a:lnTo>
                    <a:cubicBezTo>
                      <a:pt x="221" y="455"/>
                      <a:pt x="285" y="482"/>
                      <a:pt x="349" y="482"/>
                    </a:cubicBezTo>
                    <a:cubicBezTo>
                      <a:pt x="405" y="482"/>
                      <a:pt x="461" y="462"/>
                      <a:pt x="506" y="422"/>
                    </a:cubicBezTo>
                    <a:lnTo>
                      <a:pt x="589" y="348"/>
                    </a:lnTo>
                    <a:lnTo>
                      <a:pt x="551" y="305"/>
                    </a:lnTo>
                    <a:lnTo>
                      <a:pt x="539" y="315"/>
                    </a:lnTo>
                    <a:cubicBezTo>
                      <a:pt x="495" y="355"/>
                      <a:pt x="439" y="375"/>
                      <a:pt x="383" y="375"/>
                    </a:cubicBezTo>
                    <a:cubicBezTo>
                      <a:pt x="318" y="375"/>
                      <a:pt x="254" y="348"/>
                      <a:pt x="208" y="296"/>
                    </a:cubicBezTo>
                    <a:lnTo>
                      <a:pt x="120" y="198"/>
                    </a:lnTo>
                    <a:cubicBezTo>
                      <a:pt x="70" y="141"/>
                      <a:pt x="48" y="70"/>
                      <a:pt x="5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1" name="Google Shape;3872;p40"/>
              <p:cNvSpPr/>
              <p:nvPr/>
            </p:nvSpPr>
            <p:spPr>
              <a:xfrm>
                <a:off x="1932158" y="3388303"/>
                <a:ext cx="434210" cy="417484"/>
              </a:xfrm>
              <a:custGeom>
                <a:avLst/>
                <a:ahLst/>
                <a:rect l="l" t="t" r="r" b="b"/>
                <a:pathLst>
                  <a:path w="1298" h="1248" extrusionOk="0">
                    <a:moveTo>
                      <a:pt x="882" y="1"/>
                    </a:moveTo>
                    <a:cubicBezTo>
                      <a:pt x="879" y="1"/>
                      <a:pt x="875" y="2"/>
                      <a:pt x="872" y="4"/>
                    </a:cubicBezTo>
                    <a:lnTo>
                      <a:pt x="0" y="781"/>
                    </a:lnTo>
                    <a:lnTo>
                      <a:pt x="417" y="1247"/>
                    </a:lnTo>
                    <a:lnTo>
                      <a:pt x="1291" y="471"/>
                    </a:lnTo>
                    <a:cubicBezTo>
                      <a:pt x="1296" y="466"/>
                      <a:pt x="1298" y="459"/>
                      <a:pt x="1293" y="454"/>
                    </a:cubicBezTo>
                    <a:lnTo>
                      <a:pt x="891" y="4"/>
                    </a:lnTo>
                    <a:cubicBezTo>
                      <a:pt x="888" y="2"/>
                      <a:pt x="885" y="1"/>
                      <a:pt x="88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2" name="Google Shape;3873;p40"/>
              <p:cNvSpPr/>
              <p:nvPr/>
            </p:nvSpPr>
            <p:spPr>
              <a:xfrm>
                <a:off x="1955240" y="3388972"/>
                <a:ext cx="336530" cy="301405"/>
              </a:xfrm>
              <a:custGeom>
                <a:avLst/>
                <a:ahLst/>
                <a:rect l="l" t="t" r="r" b="b"/>
                <a:pathLst>
                  <a:path w="1006" h="901" extrusionOk="0">
                    <a:moveTo>
                      <a:pt x="996" y="0"/>
                    </a:moveTo>
                    <a:cubicBezTo>
                      <a:pt x="677" y="281"/>
                      <a:pt x="943" y="40"/>
                      <a:pt x="641" y="314"/>
                    </a:cubicBezTo>
                    <a:cubicBezTo>
                      <a:pt x="341" y="588"/>
                      <a:pt x="317" y="610"/>
                      <a:pt x="0" y="888"/>
                    </a:cubicBezTo>
                    <a:lnTo>
                      <a:pt x="10" y="900"/>
                    </a:lnTo>
                    <a:cubicBezTo>
                      <a:pt x="327" y="621"/>
                      <a:pt x="350" y="598"/>
                      <a:pt x="653" y="326"/>
                    </a:cubicBezTo>
                    <a:cubicBezTo>
                      <a:pt x="953" y="52"/>
                      <a:pt x="686" y="291"/>
                      <a:pt x="1005" y="12"/>
                    </a:cubicBezTo>
                    <a:lnTo>
                      <a:pt x="99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3" name="Google Shape;3874;p40"/>
              <p:cNvSpPr/>
              <p:nvPr/>
            </p:nvSpPr>
            <p:spPr>
              <a:xfrm>
                <a:off x="1991034" y="3432460"/>
                <a:ext cx="337199" cy="301739"/>
              </a:xfrm>
              <a:custGeom>
                <a:avLst/>
                <a:ahLst/>
                <a:rect l="l" t="t" r="r" b="b"/>
                <a:pathLst>
                  <a:path w="1008" h="902" extrusionOk="0">
                    <a:moveTo>
                      <a:pt x="998" y="1"/>
                    </a:moveTo>
                    <a:cubicBezTo>
                      <a:pt x="679" y="282"/>
                      <a:pt x="946" y="41"/>
                      <a:pt x="643" y="315"/>
                    </a:cubicBezTo>
                    <a:cubicBezTo>
                      <a:pt x="343" y="589"/>
                      <a:pt x="320" y="611"/>
                      <a:pt x="0" y="892"/>
                    </a:cubicBezTo>
                    <a:lnTo>
                      <a:pt x="12" y="901"/>
                    </a:lnTo>
                    <a:cubicBezTo>
                      <a:pt x="329" y="622"/>
                      <a:pt x="353" y="601"/>
                      <a:pt x="655" y="327"/>
                    </a:cubicBezTo>
                    <a:cubicBezTo>
                      <a:pt x="955" y="53"/>
                      <a:pt x="689" y="291"/>
                      <a:pt x="1008" y="13"/>
                    </a:cubicBezTo>
                    <a:lnTo>
                      <a:pt x="998"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4" name="Google Shape;3875;p40"/>
              <p:cNvSpPr/>
              <p:nvPr/>
            </p:nvSpPr>
            <p:spPr>
              <a:xfrm>
                <a:off x="2033184" y="3481300"/>
                <a:ext cx="339875" cy="297391"/>
              </a:xfrm>
              <a:custGeom>
                <a:avLst/>
                <a:ahLst/>
                <a:rect l="l" t="t" r="r" b="b"/>
                <a:pathLst>
                  <a:path w="1016" h="889" extrusionOk="0">
                    <a:moveTo>
                      <a:pt x="1006" y="0"/>
                    </a:moveTo>
                    <a:cubicBezTo>
                      <a:pt x="686" y="279"/>
                      <a:pt x="953" y="36"/>
                      <a:pt x="648" y="310"/>
                    </a:cubicBezTo>
                    <a:cubicBezTo>
                      <a:pt x="346" y="581"/>
                      <a:pt x="322" y="600"/>
                      <a:pt x="1" y="879"/>
                    </a:cubicBezTo>
                    <a:lnTo>
                      <a:pt x="10" y="888"/>
                    </a:lnTo>
                    <a:cubicBezTo>
                      <a:pt x="332" y="612"/>
                      <a:pt x="355" y="591"/>
                      <a:pt x="658" y="319"/>
                    </a:cubicBezTo>
                    <a:cubicBezTo>
                      <a:pt x="963" y="48"/>
                      <a:pt x="696" y="288"/>
                      <a:pt x="1015" y="12"/>
                    </a:cubicBezTo>
                    <a:lnTo>
                      <a:pt x="100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5" name="Google Shape;3876;p40"/>
              <p:cNvSpPr/>
              <p:nvPr/>
            </p:nvSpPr>
            <p:spPr>
              <a:xfrm>
                <a:off x="1920784" y="3649230"/>
                <a:ext cx="150870" cy="166927"/>
              </a:xfrm>
              <a:custGeom>
                <a:avLst/>
                <a:ahLst/>
                <a:rect l="l" t="t" r="r" b="b"/>
                <a:pathLst>
                  <a:path w="451" h="499" extrusionOk="0">
                    <a:moveTo>
                      <a:pt x="34" y="1"/>
                    </a:moveTo>
                    <a:lnTo>
                      <a:pt x="1" y="32"/>
                    </a:lnTo>
                    <a:lnTo>
                      <a:pt x="420" y="498"/>
                    </a:lnTo>
                    <a:lnTo>
                      <a:pt x="451" y="467"/>
                    </a:lnTo>
                    <a:lnTo>
                      <a:pt x="34"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6" name="Google Shape;3877;p40"/>
              <p:cNvSpPr/>
              <p:nvPr/>
            </p:nvSpPr>
            <p:spPr>
              <a:xfrm>
                <a:off x="2225868" y="3375257"/>
                <a:ext cx="166258" cy="169268"/>
              </a:xfrm>
              <a:custGeom>
                <a:avLst/>
                <a:ahLst/>
                <a:rect l="l" t="t" r="r" b="b"/>
                <a:pathLst>
                  <a:path w="497" h="506" extrusionOk="0">
                    <a:moveTo>
                      <a:pt x="315" y="1"/>
                    </a:moveTo>
                    <a:lnTo>
                      <a:pt x="1" y="39"/>
                    </a:lnTo>
                    <a:cubicBezTo>
                      <a:pt x="53" y="434"/>
                      <a:pt x="420" y="505"/>
                      <a:pt x="420" y="505"/>
                    </a:cubicBezTo>
                    <a:lnTo>
                      <a:pt x="496" y="208"/>
                    </a:lnTo>
                    <a:cubicBezTo>
                      <a:pt x="415" y="162"/>
                      <a:pt x="351" y="93"/>
                      <a:pt x="3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7" name="Google Shape;3878;p40"/>
              <p:cNvSpPr/>
              <p:nvPr/>
            </p:nvSpPr>
            <p:spPr>
              <a:xfrm>
                <a:off x="2331243" y="3369235"/>
                <a:ext cx="75602" cy="75602"/>
              </a:xfrm>
              <a:custGeom>
                <a:avLst/>
                <a:ahLst/>
                <a:rect l="l" t="t" r="r" b="b"/>
                <a:pathLst>
                  <a:path w="226" h="226" extrusionOk="0">
                    <a:moveTo>
                      <a:pt x="142" y="1"/>
                    </a:moveTo>
                    <a:cubicBezTo>
                      <a:pt x="138" y="1"/>
                      <a:pt x="133" y="1"/>
                      <a:pt x="129" y="2"/>
                    </a:cubicBezTo>
                    <a:lnTo>
                      <a:pt x="0" y="19"/>
                    </a:lnTo>
                    <a:cubicBezTo>
                      <a:pt x="36" y="111"/>
                      <a:pt x="100" y="180"/>
                      <a:pt x="181" y="226"/>
                    </a:cubicBezTo>
                    <a:lnTo>
                      <a:pt x="215" y="90"/>
                    </a:lnTo>
                    <a:cubicBezTo>
                      <a:pt x="225" y="44"/>
                      <a:pt x="189" y="1"/>
                      <a:pt x="14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8" name="Google Shape;3879;p40"/>
              <p:cNvSpPr/>
              <p:nvPr/>
            </p:nvSpPr>
            <p:spPr>
              <a:xfrm>
                <a:off x="2139896" y="3413727"/>
                <a:ext cx="86307" cy="75268"/>
              </a:xfrm>
              <a:custGeom>
                <a:avLst/>
                <a:ahLst/>
                <a:rect l="l" t="t" r="r" b="b"/>
                <a:pathLst>
                  <a:path w="258" h="225" extrusionOk="0">
                    <a:moveTo>
                      <a:pt x="228" y="1"/>
                    </a:moveTo>
                    <a:cubicBezTo>
                      <a:pt x="222" y="1"/>
                      <a:pt x="217" y="3"/>
                      <a:pt x="213" y="7"/>
                    </a:cubicBezTo>
                    <a:lnTo>
                      <a:pt x="15" y="174"/>
                    </a:lnTo>
                    <a:cubicBezTo>
                      <a:pt x="3" y="186"/>
                      <a:pt x="1" y="202"/>
                      <a:pt x="13" y="214"/>
                    </a:cubicBezTo>
                    <a:cubicBezTo>
                      <a:pt x="18" y="221"/>
                      <a:pt x="26" y="224"/>
                      <a:pt x="34" y="224"/>
                    </a:cubicBezTo>
                    <a:cubicBezTo>
                      <a:pt x="41" y="224"/>
                      <a:pt x="48" y="222"/>
                      <a:pt x="53" y="217"/>
                    </a:cubicBezTo>
                    <a:lnTo>
                      <a:pt x="246" y="47"/>
                    </a:lnTo>
                    <a:cubicBezTo>
                      <a:pt x="256" y="38"/>
                      <a:pt x="258" y="21"/>
                      <a:pt x="248" y="9"/>
                    </a:cubicBezTo>
                    <a:cubicBezTo>
                      <a:pt x="243" y="4"/>
                      <a:pt x="235" y="1"/>
                      <a:pt x="22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89" name="Google Shape;3880;p40"/>
              <p:cNvSpPr/>
              <p:nvPr/>
            </p:nvSpPr>
            <p:spPr>
              <a:xfrm>
                <a:off x="1988692" y="3492005"/>
                <a:ext cx="146855" cy="127119"/>
              </a:xfrm>
              <a:custGeom>
                <a:avLst/>
                <a:ahLst/>
                <a:rect l="l" t="t" r="r" b="b"/>
                <a:pathLst>
                  <a:path w="439" h="380" extrusionOk="0">
                    <a:moveTo>
                      <a:pt x="407" y="1"/>
                    </a:moveTo>
                    <a:cubicBezTo>
                      <a:pt x="400" y="1"/>
                      <a:pt x="394" y="3"/>
                      <a:pt x="388" y="9"/>
                    </a:cubicBezTo>
                    <a:lnTo>
                      <a:pt x="12" y="337"/>
                    </a:lnTo>
                    <a:cubicBezTo>
                      <a:pt x="3" y="347"/>
                      <a:pt x="0" y="361"/>
                      <a:pt x="10" y="371"/>
                    </a:cubicBezTo>
                    <a:cubicBezTo>
                      <a:pt x="14" y="377"/>
                      <a:pt x="20" y="380"/>
                      <a:pt x="27" y="380"/>
                    </a:cubicBezTo>
                    <a:cubicBezTo>
                      <a:pt x="33" y="380"/>
                      <a:pt x="39" y="378"/>
                      <a:pt x="43" y="373"/>
                    </a:cubicBezTo>
                    <a:lnTo>
                      <a:pt x="424" y="52"/>
                    </a:lnTo>
                    <a:lnTo>
                      <a:pt x="427" y="52"/>
                    </a:lnTo>
                    <a:cubicBezTo>
                      <a:pt x="438" y="40"/>
                      <a:pt x="438" y="23"/>
                      <a:pt x="429" y="11"/>
                    </a:cubicBezTo>
                    <a:cubicBezTo>
                      <a:pt x="422" y="5"/>
                      <a:pt x="414" y="1"/>
                      <a:pt x="40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50" name="Google Shape;3881;p40"/>
            <p:cNvGrpSpPr/>
            <p:nvPr/>
          </p:nvGrpSpPr>
          <p:grpSpPr>
            <a:xfrm>
              <a:off x="325779" y="660283"/>
              <a:ext cx="937623" cy="844493"/>
              <a:chOff x="1861240" y="3369235"/>
              <a:chExt cx="545605" cy="491413"/>
            </a:xfrm>
          </p:grpSpPr>
          <p:sp>
            <p:nvSpPr>
              <p:cNvPr id="1049790" name="Google Shape;3882;p40"/>
              <p:cNvSpPr/>
              <p:nvPr/>
            </p:nvSpPr>
            <p:spPr>
              <a:xfrm>
                <a:off x="1861240" y="3659600"/>
                <a:ext cx="200044" cy="201048"/>
              </a:xfrm>
              <a:custGeom>
                <a:avLst/>
                <a:ahLst/>
                <a:rect l="l" t="t" r="r" b="b"/>
                <a:pathLst>
                  <a:path w="598" h="601" extrusionOk="0">
                    <a:moveTo>
                      <a:pt x="179" y="1"/>
                    </a:moveTo>
                    <a:lnTo>
                      <a:pt x="117" y="55"/>
                    </a:lnTo>
                    <a:cubicBezTo>
                      <a:pt x="10" y="151"/>
                      <a:pt x="0" y="317"/>
                      <a:pt x="96" y="424"/>
                    </a:cubicBezTo>
                    <a:lnTo>
                      <a:pt x="184" y="522"/>
                    </a:lnTo>
                    <a:cubicBezTo>
                      <a:pt x="230" y="574"/>
                      <a:pt x="294" y="601"/>
                      <a:pt x="358" y="601"/>
                    </a:cubicBezTo>
                    <a:cubicBezTo>
                      <a:pt x="414" y="601"/>
                      <a:pt x="470" y="581"/>
                      <a:pt x="515" y="541"/>
                    </a:cubicBezTo>
                    <a:lnTo>
                      <a:pt x="598" y="467"/>
                    </a:lnTo>
                    <a:lnTo>
                      <a:pt x="179" y="1"/>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1" name="Google Shape;3883;p40"/>
              <p:cNvSpPr/>
              <p:nvPr/>
            </p:nvSpPr>
            <p:spPr>
              <a:xfrm>
                <a:off x="1864250" y="3699409"/>
                <a:ext cx="197034" cy="161240"/>
              </a:xfrm>
              <a:custGeom>
                <a:avLst/>
                <a:ahLst/>
                <a:rect l="l" t="t" r="r" b="b"/>
                <a:pathLst>
                  <a:path w="589" h="482" extrusionOk="0">
                    <a:moveTo>
                      <a:pt x="56" y="1"/>
                    </a:moveTo>
                    <a:cubicBezTo>
                      <a:pt x="1" y="96"/>
                      <a:pt x="10" y="220"/>
                      <a:pt x="87" y="305"/>
                    </a:cubicBezTo>
                    <a:lnTo>
                      <a:pt x="175" y="403"/>
                    </a:lnTo>
                    <a:cubicBezTo>
                      <a:pt x="221" y="455"/>
                      <a:pt x="285" y="482"/>
                      <a:pt x="349" y="482"/>
                    </a:cubicBezTo>
                    <a:cubicBezTo>
                      <a:pt x="405" y="482"/>
                      <a:pt x="461" y="462"/>
                      <a:pt x="506" y="422"/>
                    </a:cubicBezTo>
                    <a:lnTo>
                      <a:pt x="589" y="348"/>
                    </a:lnTo>
                    <a:lnTo>
                      <a:pt x="551" y="305"/>
                    </a:lnTo>
                    <a:lnTo>
                      <a:pt x="539" y="315"/>
                    </a:lnTo>
                    <a:cubicBezTo>
                      <a:pt x="495" y="355"/>
                      <a:pt x="439" y="375"/>
                      <a:pt x="383" y="375"/>
                    </a:cubicBezTo>
                    <a:cubicBezTo>
                      <a:pt x="318" y="375"/>
                      <a:pt x="254" y="348"/>
                      <a:pt x="208" y="296"/>
                    </a:cubicBezTo>
                    <a:lnTo>
                      <a:pt x="120" y="198"/>
                    </a:lnTo>
                    <a:cubicBezTo>
                      <a:pt x="70" y="141"/>
                      <a:pt x="48" y="70"/>
                      <a:pt x="56"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2" name="Google Shape;3884;p40"/>
              <p:cNvSpPr/>
              <p:nvPr/>
            </p:nvSpPr>
            <p:spPr>
              <a:xfrm>
                <a:off x="1932158" y="3388303"/>
                <a:ext cx="434210" cy="417484"/>
              </a:xfrm>
              <a:custGeom>
                <a:avLst/>
                <a:ahLst/>
                <a:rect l="l" t="t" r="r" b="b"/>
                <a:pathLst>
                  <a:path w="1298" h="1248" extrusionOk="0">
                    <a:moveTo>
                      <a:pt x="882" y="1"/>
                    </a:moveTo>
                    <a:cubicBezTo>
                      <a:pt x="879" y="1"/>
                      <a:pt x="875" y="2"/>
                      <a:pt x="872" y="4"/>
                    </a:cubicBezTo>
                    <a:lnTo>
                      <a:pt x="0" y="781"/>
                    </a:lnTo>
                    <a:lnTo>
                      <a:pt x="417" y="1247"/>
                    </a:lnTo>
                    <a:lnTo>
                      <a:pt x="1291" y="471"/>
                    </a:lnTo>
                    <a:cubicBezTo>
                      <a:pt x="1296" y="466"/>
                      <a:pt x="1298" y="459"/>
                      <a:pt x="1293" y="454"/>
                    </a:cubicBezTo>
                    <a:lnTo>
                      <a:pt x="891" y="4"/>
                    </a:lnTo>
                    <a:cubicBezTo>
                      <a:pt x="888" y="2"/>
                      <a:pt x="885" y="1"/>
                      <a:pt x="882"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3" name="Google Shape;3885;p40"/>
              <p:cNvSpPr/>
              <p:nvPr/>
            </p:nvSpPr>
            <p:spPr>
              <a:xfrm>
                <a:off x="1955240" y="3388972"/>
                <a:ext cx="336530" cy="301405"/>
              </a:xfrm>
              <a:custGeom>
                <a:avLst/>
                <a:ahLst/>
                <a:rect l="l" t="t" r="r" b="b"/>
                <a:pathLst>
                  <a:path w="1006" h="901" extrusionOk="0">
                    <a:moveTo>
                      <a:pt x="996" y="0"/>
                    </a:moveTo>
                    <a:cubicBezTo>
                      <a:pt x="677" y="281"/>
                      <a:pt x="943" y="40"/>
                      <a:pt x="641" y="314"/>
                    </a:cubicBezTo>
                    <a:cubicBezTo>
                      <a:pt x="341" y="588"/>
                      <a:pt x="317" y="610"/>
                      <a:pt x="0" y="888"/>
                    </a:cubicBezTo>
                    <a:lnTo>
                      <a:pt x="10" y="900"/>
                    </a:lnTo>
                    <a:cubicBezTo>
                      <a:pt x="327" y="621"/>
                      <a:pt x="350" y="598"/>
                      <a:pt x="653" y="326"/>
                    </a:cubicBezTo>
                    <a:cubicBezTo>
                      <a:pt x="953" y="52"/>
                      <a:pt x="686" y="291"/>
                      <a:pt x="1005" y="12"/>
                    </a:cubicBezTo>
                    <a:lnTo>
                      <a:pt x="996" y="0"/>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4" name="Google Shape;3886;p40"/>
              <p:cNvSpPr/>
              <p:nvPr/>
            </p:nvSpPr>
            <p:spPr>
              <a:xfrm>
                <a:off x="1991034" y="3432460"/>
                <a:ext cx="337199" cy="301739"/>
              </a:xfrm>
              <a:custGeom>
                <a:avLst/>
                <a:ahLst/>
                <a:rect l="l" t="t" r="r" b="b"/>
                <a:pathLst>
                  <a:path w="1008" h="902" extrusionOk="0">
                    <a:moveTo>
                      <a:pt x="998" y="1"/>
                    </a:moveTo>
                    <a:cubicBezTo>
                      <a:pt x="679" y="282"/>
                      <a:pt x="946" y="41"/>
                      <a:pt x="643" y="315"/>
                    </a:cubicBezTo>
                    <a:cubicBezTo>
                      <a:pt x="343" y="589"/>
                      <a:pt x="320" y="611"/>
                      <a:pt x="0" y="892"/>
                    </a:cubicBezTo>
                    <a:lnTo>
                      <a:pt x="12" y="901"/>
                    </a:lnTo>
                    <a:cubicBezTo>
                      <a:pt x="329" y="622"/>
                      <a:pt x="353" y="601"/>
                      <a:pt x="655" y="327"/>
                    </a:cubicBezTo>
                    <a:cubicBezTo>
                      <a:pt x="955" y="53"/>
                      <a:pt x="689" y="291"/>
                      <a:pt x="1008" y="13"/>
                    </a:cubicBezTo>
                    <a:lnTo>
                      <a:pt x="998" y="1"/>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5" name="Google Shape;3887;p40"/>
              <p:cNvSpPr/>
              <p:nvPr/>
            </p:nvSpPr>
            <p:spPr>
              <a:xfrm>
                <a:off x="2033184" y="3481300"/>
                <a:ext cx="339875" cy="297391"/>
              </a:xfrm>
              <a:custGeom>
                <a:avLst/>
                <a:ahLst/>
                <a:rect l="l" t="t" r="r" b="b"/>
                <a:pathLst>
                  <a:path w="1016" h="889" extrusionOk="0">
                    <a:moveTo>
                      <a:pt x="1006" y="0"/>
                    </a:moveTo>
                    <a:cubicBezTo>
                      <a:pt x="686" y="279"/>
                      <a:pt x="953" y="36"/>
                      <a:pt x="648" y="310"/>
                    </a:cubicBezTo>
                    <a:cubicBezTo>
                      <a:pt x="346" y="581"/>
                      <a:pt x="322" y="600"/>
                      <a:pt x="1" y="879"/>
                    </a:cubicBezTo>
                    <a:lnTo>
                      <a:pt x="10" y="888"/>
                    </a:lnTo>
                    <a:cubicBezTo>
                      <a:pt x="332" y="612"/>
                      <a:pt x="355" y="591"/>
                      <a:pt x="658" y="319"/>
                    </a:cubicBezTo>
                    <a:cubicBezTo>
                      <a:pt x="963" y="48"/>
                      <a:pt x="696" y="288"/>
                      <a:pt x="1015" y="12"/>
                    </a:cubicBezTo>
                    <a:lnTo>
                      <a:pt x="1006" y="0"/>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6" name="Google Shape;3888;p40"/>
              <p:cNvSpPr/>
              <p:nvPr/>
            </p:nvSpPr>
            <p:spPr>
              <a:xfrm>
                <a:off x="1920784" y="3649230"/>
                <a:ext cx="150870" cy="166927"/>
              </a:xfrm>
              <a:custGeom>
                <a:avLst/>
                <a:ahLst/>
                <a:rect l="l" t="t" r="r" b="b"/>
                <a:pathLst>
                  <a:path w="451" h="499" extrusionOk="0">
                    <a:moveTo>
                      <a:pt x="34" y="1"/>
                    </a:moveTo>
                    <a:lnTo>
                      <a:pt x="1" y="32"/>
                    </a:lnTo>
                    <a:lnTo>
                      <a:pt x="420" y="498"/>
                    </a:lnTo>
                    <a:lnTo>
                      <a:pt x="451" y="467"/>
                    </a:lnTo>
                    <a:lnTo>
                      <a:pt x="34" y="1"/>
                    </a:ln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7" name="Google Shape;3889;p40"/>
              <p:cNvSpPr/>
              <p:nvPr/>
            </p:nvSpPr>
            <p:spPr>
              <a:xfrm>
                <a:off x="2225868" y="3375257"/>
                <a:ext cx="166258" cy="169268"/>
              </a:xfrm>
              <a:custGeom>
                <a:avLst/>
                <a:ahLst/>
                <a:rect l="l" t="t" r="r" b="b"/>
                <a:pathLst>
                  <a:path w="497" h="506" extrusionOk="0">
                    <a:moveTo>
                      <a:pt x="315" y="1"/>
                    </a:moveTo>
                    <a:lnTo>
                      <a:pt x="1" y="39"/>
                    </a:lnTo>
                    <a:cubicBezTo>
                      <a:pt x="53" y="434"/>
                      <a:pt x="420" y="505"/>
                      <a:pt x="420" y="505"/>
                    </a:cubicBezTo>
                    <a:lnTo>
                      <a:pt x="496" y="208"/>
                    </a:lnTo>
                    <a:cubicBezTo>
                      <a:pt x="415" y="162"/>
                      <a:pt x="351" y="93"/>
                      <a:pt x="315"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8" name="Google Shape;3890;p40"/>
              <p:cNvSpPr/>
              <p:nvPr/>
            </p:nvSpPr>
            <p:spPr>
              <a:xfrm>
                <a:off x="2331243" y="3369235"/>
                <a:ext cx="75602" cy="75602"/>
              </a:xfrm>
              <a:custGeom>
                <a:avLst/>
                <a:ahLst/>
                <a:rect l="l" t="t" r="r" b="b"/>
                <a:pathLst>
                  <a:path w="226" h="226" extrusionOk="0">
                    <a:moveTo>
                      <a:pt x="142" y="1"/>
                    </a:moveTo>
                    <a:cubicBezTo>
                      <a:pt x="138" y="1"/>
                      <a:pt x="133" y="1"/>
                      <a:pt x="129" y="2"/>
                    </a:cubicBezTo>
                    <a:lnTo>
                      <a:pt x="0" y="19"/>
                    </a:lnTo>
                    <a:cubicBezTo>
                      <a:pt x="36" y="111"/>
                      <a:pt x="100" y="180"/>
                      <a:pt x="181" y="226"/>
                    </a:cubicBezTo>
                    <a:lnTo>
                      <a:pt x="215" y="90"/>
                    </a:lnTo>
                    <a:cubicBezTo>
                      <a:pt x="225" y="44"/>
                      <a:pt x="189" y="1"/>
                      <a:pt x="142"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799" name="Google Shape;3891;p40"/>
              <p:cNvSpPr/>
              <p:nvPr/>
            </p:nvSpPr>
            <p:spPr>
              <a:xfrm>
                <a:off x="2139896" y="3413727"/>
                <a:ext cx="86307" cy="75268"/>
              </a:xfrm>
              <a:custGeom>
                <a:avLst/>
                <a:ahLst/>
                <a:rect l="l" t="t" r="r" b="b"/>
                <a:pathLst>
                  <a:path w="258" h="225" extrusionOk="0">
                    <a:moveTo>
                      <a:pt x="228" y="1"/>
                    </a:moveTo>
                    <a:cubicBezTo>
                      <a:pt x="222" y="1"/>
                      <a:pt x="217" y="3"/>
                      <a:pt x="213" y="7"/>
                    </a:cubicBezTo>
                    <a:lnTo>
                      <a:pt x="15" y="174"/>
                    </a:lnTo>
                    <a:cubicBezTo>
                      <a:pt x="3" y="186"/>
                      <a:pt x="1" y="202"/>
                      <a:pt x="13" y="214"/>
                    </a:cubicBezTo>
                    <a:cubicBezTo>
                      <a:pt x="18" y="221"/>
                      <a:pt x="26" y="224"/>
                      <a:pt x="34" y="224"/>
                    </a:cubicBezTo>
                    <a:cubicBezTo>
                      <a:pt x="41" y="224"/>
                      <a:pt x="48" y="222"/>
                      <a:pt x="53" y="217"/>
                    </a:cubicBezTo>
                    <a:lnTo>
                      <a:pt x="246" y="47"/>
                    </a:lnTo>
                    <a:cubicBezTo>
                      <a:pt x="256" y="38"/>
                      <a:pt x="258" y="21"/>
                      <a:pt x="248" y="9"/>
                    </a:cubicBezTo>
                    <a:cubicBezTo>
                      <a:pt x="243" y="4"/>
                      <a:pt x="235" y="1"/>
                      <a:pt x="228"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800" name="Google Shape;3892;p40"/>
              <p:cNvSpPr/>
              <p:nvPr/>
            </p:nvSpPr>
            <p:spPr>
              <a:xfrm>
                <a:off x="1988692" y="3492005"/>
                <a:ext cx="146855" cy="127119"/>
              </a:xfrm>
              <a:custGeom>
                <a:avLst/>
                <a:ahLst/>
                <a:rect l="l" t="t" r="r" b="b"/>
                <a:pathLst>
                  <a:path w="439" h="380" extrusionOk="0">
                    <a:moveTo>
                      <a:pt x="407" y="1"/>
                    </a:moveTo>
                    <a:cubicBezTo>
                      <a:pt x="400" y="1"/>
                      <a:pt x="394" y="3"/>
                      <a:pt x="388" y="9"/>
                    </a:cubicBezTo>
                    <a:lnTo>
                      <a:pt x="12" y="337"/>
                    </a:lnTo>
                    <a:cubicBezTo>
                      <a:pt x="3" y="347"/>
                      <a:pt x="0" y="361"/>
                      <a:pt x="10" y="371"/>
                    </a:cubicBezTo>
                    <a:cubicBezTo>
                      <a:pt x="14" y="377"/>
                      <a:pt x="20" y="380"/>
                      <a:pt x="27" y="380"/>
                    </a:cubicBezTo>
                    <a:cubicBezTo>
                      <a:pt x="33" y="380"/>
                      <a:pt x="39" y="378"/>
                      <a:pt x="43" y="373"/>
                    </a:cubicBezTo>
                    <a:lnTo>
                      <a:pt x="424" y="52"/>
                    </a:lnTo>
                    <a:lnTo>
                      <a:pt x="427" y="52"/>
                    </a:lnTo>
                    <a:cubicBezTo>
                      <a:pt x="438" y="40"/>
                      <a:pt x="438" y="23"/>
                      <a:pt x="429" y="11"/>
                    </a:cubicBezTo>
                    <a:cubicBezTo>
                      <a:pt x="422" y="5"/>
                      <a:pt x="414" y="1"/>
                      <a:pt x="407"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23" name="Shape 3310"/>
        <p:cNvGrpSpPr/>
        <p:nvPr/>
      </p:nvGrpSpPr>
      <p:grpSpPr>
        <a:xfrm>
          <a:off x="0" y="0"/>
          <a:ext cx="0" cy="0"/>
          <a:chOff x="0" y="0"/>
          <a:chExt cx="0" cy="0"/>
        </a:xfrm>
      </p:grpSpPr>
      <p:sp>
        <p:nvSpPr>
          <p:cNvPr id="1049495" name="Google Shape;3312;p38"/>
          <p:cNvSpPr txBox="1"/>
          <p:nvPr>
            <p:ph type="subTitle" idx="1"/>
          </p:nvPr>
        </p:nvSpPr>
        <p:spPr>
          <a:xfrm>
            <a:off x="1749394" y="1177621"/>
            <a:ext cx="5638644" cy="2524465"/>
          </a:xfrm>
          <a:prstGeom prst="rect"/>
        </p:spPr>
        <p:txBody>
          <a:bodyPr anchor="t" bIns="91425" lIns="91425" rIns="91425" spcFirstLastPara="1" tIns="91425" wrap="square">
            <a:noAutofit/>
          </a:bodyPr>
          <a:p>
            <a:pPr algn="l" indent="0" lvl="0" marL="0" rtl="0">
              <a:spcBef>
                <a:spcPts val="0"/>
              </a:spcBef>
              <a:spcAft>
                <a:spcPts val="0"/>
              </a:spcAft>
              <a:buNone/>
            </a:pPr>
            <a:r>
              <a:rPr sz="1600" lang="en-US"/>
              <a:t>4.</a:t>
            </a:r>
            <a:r>
              <a:rPr sz="1600" lang="en-US"/>
              <a:t> </a:t>
            </a:r>
            <a:r>
              <a:rPr sz="1600" lang="en-US"/>
              <a:t>Kegiatan-Kegiatan</a:t>
            </a:r>
            <a:r>
              <a:rPr sz="1600"/>
              <a:t> Pembentuk Ruang Kelas Berkarakter</a:t>
            </a:r>
            <a:endParaRPr altLang="en-US" sz="1600" lang="zh-CN"/>
          </a:p>
          <a:p>
            <a:pPr algn="l" indent="0" lvl="0" marL="0" rtl="0">
              <a:spcBef>
                <a:spcPts val="0"/>
              </a:spcBef>
              <a:spcAft>
                <a:spcPts val="0"/>
              </a:spcAft>
              <a:buNone/>
            </a:pPr>
            <a:r>
              <a:rPr altLang="en-US" sz="1600" lang="zh-CN"/>
              <a:t>Adapun kegiatan-kegiatan yang perlu dilakukan guna mengembangkan sebuah ruang kelas yang berkarakter adalah sebagai berikut:</a:t>
            </a:r>
            <a:endParaRPr altLang="en-US" sz="1600" lang="zh-CN"/>
          </a:p>
          <a:p>
            <a:pPr algn="l" indent="-285750" lvl="0" marL="285750" rtl="0">
              <a:spcBef>
                <a:spcPts val="0"/>
              </a:spcBef>
              <a:spcAft>
                <a:spcPts val="0"/>
              </a:spcAft>
              <a:buFont typeface="Wingdings" charset="2"/>
              <a:buChar char="n"/>
            </a:pPr>
            <a:r>
              <a:rPr altLang="en-US" sz="1600" lang="zh-CN"/>
              <a:t>Membuat </a:t>
            </a:r>
            <a:r>
              <a:rPr altLang="en-US" sz="1600" lang="en-US"/>
              <a:t>r</a:t>
            </a:r>
            <a:r>
              <a:rPr altLang="en-US" sz="1600" lang="zh-CN"/>
              <a:t>uang </a:t>
            </a:r>
            <a:r>
              <a:rPr altLang="en-US" sz="1600" lang="en-US"/>
              <a:t>k</a:t>
            </a:r>
            <a:r>
              <a:rPr altLang="en-US" sz="1600" lang="en-US"/>
              <a:t>e</a:t>
            </a:r>
            <a:r>
              <a:rPr altLang="en-US" sz="1600" lang="zh-CN"/>
              <a:t>la</a:t>
            </a:r>
            <a:r>
              <a:rPr altLang="en-US" sz="1600" lang="en-US"/>
              <a:t>s</a:t>
            </a:r>
            <a:r>
              <a:rPr altLang="en-US" sz="1600" lang="zh-CN"/>
              <a:t> </a:t>
            </a:r>
            <a:r>
              <a:rPr altLang="en-US" sz="1600" lang="en-US"/>
              <a:t>n</a:t>
            </a:r>
            <a:r>
              <a:rPr altLang="en-US" sz="1600" lang="zh-CN"/>
              <a:t>yaman dan </a:t>
            </a:r>
            <a:r>
              <a:rPr altLang="en-US" sz="1600" lang="en-US"/>
              <a:t>b</a:t>
            </a:r>
            <a:r>
              <a:rPr altLang="en-US" sz="1600" lang="en-US"/>
              <a:t>e</a:t>
            </a:r>
            <a:r>
              <a:rPr altLang="en-US" sz="1600" lang="zh-CN"/>
              <a:t>rsih</a:t>
            </a:r>
            <a:endParaRPr altLang="en-US" sz="1600" lang="zh-CN"/>
          </a:p>
          <a:p>
            <a:pPr algn="l" indent="-285750" lvl="0" marL="285750" rtl="0">
              <a:spcBef>
                <a:spcPts val="0"/>
              </a:spcBef>
              <a:spcAft>
                <a:spcPts val="0"/>
              </a:spcAft>
              <a:buFont typeface="Wingdings" charset="2"/>
              <a:buChar char="n"/>
            </a:pPr>
            <a:r>
              <a:rPr altLang="en-US" sz="1600" lang="zh-CN"/>
              <a:t>Mengatur </a:t>
            </a:r>
            <a:r>
              <a:rPr altLang="en-US" sz="1600" lang="en-US"/>
              <a:t>t</a:t>
            </a:r>
            <a:r>
              <a:rPr altLang="en-US" sz="1600" lang="zh-CN"/>
              <a:t>ata </a:t>
            </a:r>
            <a:r>
              <a:rPr altLang="en-US" sz="1600" lang="en-US"/>
              <a:t>l</a:t>
            </a:r>
            <a:r>
              <a:rPr altLang="en-US" sz="1600" lang="zh-CN"/>
              <a:t>etak </a:t>
            </a:r>
            <a:r>
              <a:rPr altLang="en-US" sz="1600" lang="en-US"/>
              <a:t>p</a:t>
            </a:r>
            <a:r>
              <a:rPr altLang="en-US" sz="1600" lang="zh-CN"/>
              <a:t>erabotan </a:t>
            </a:r>
            <a:r>
              <a:rPr altLang="en-US" sz="1600" lang="en-US"/>
              <a:t>s</a:t>
            </a:r>
            <a:r>
              <a:rPr altLang="en-US" sz="1600" lang="zh-CN"/>
              <a:t>ebaik</a:t>
            </a:r>
            <a:r>
              <a:rPr altLang="en-US" sz="1600" lang="en-US"/>
              <a:t> </a:t>
            </a:r>
            <a:r>
              <a:rPr altLang="en-US" sz="1600" lang="en-US"/>
              <a:t>m</a:t>
            </a:r>
            <a:r>
              <a:rPr altLang="en-US" sz="1600" lang="en-US"/>
              <a:t>u</a:t>
            </a:r>
            <a:r>
              <a:rPr altLang="en-US" sz="1600" lang="zh-CN"/>
              <a:t>ngkin</a:t>
            </a:r>
            <a:endParaRPr altLang="en-US" sz="1600" lang="zh-CN"/>
          </a:p>
          <a:p>
            <a:pPr algn="l" indent="-285750" lvl="0" marL="285750" rtl="0">
              <a:spcBef>
                <a:spcPts val="0"/>
              </a:spcBef>
              <a:spcAft>
                <a:spcPts val="0"/>
              </a:spcAft>
              <a:buFont typeface="Wingdings" charset="2"/>
              <a:buChar char="n"/>
            </a:pPr>
            <a:r>
              <a:rPr altLang="en-US" sz="1600" lang="zh-CN"/>
              <a:t>Membuat </a:t>
            </a:r>
            <a:r>
              <a:rPr altLang="en-US" sz="1600" lang="en-US"/>
              <a:t>s</a:t>
            </a:r>
            <a:r>
              <a:rPr altLang="en-US" sz="1600" lang="zh-CN"/>
              <a:t>ituasi </a:t>
            </a:r>
            <a:r>
              <a:rPr altLang="en-US" sz="1600" lang="en-US"/>
              <a:t>k</a:t>
            </a:r>
            <a:r>
              <a:rPr altLang="en-US" sz="1600" lang="zh-CN"/>
              <a:t>elas </a:t>
            </a:r>
            <a:r>
              <a:rPr altLang="en-US" sz="1600" lang="en-US"/>
              <a:t>t</a:t>
            </a:r>
            <a:r>
              <a:rPr altLang="en-US" sz="1600" lang="zh-CN"/>
              <a:t>enang dan </a:t>
            </a:r>
            <a:r>
              <a:rPr altLang="en-US" sz="1600" lang="en-US"/>
              <a:t>n</a:t>
            </a:r>
            <a:r>
              <a:rPr altLang="en-US" sz="1600" lang="zh-CN"/>
              <a:t>yaman</a:t>
            </a:r>
            <a:endParaRPr altLang="en-US" sz="1600" lang="zh-CN"/>
          </a:p>
          <a:p>
            <a:pPr algn="l" indent="-285750" lvl="0" marL="285750" rtl="0">
              <a:spcBef>
                <a:spcPts val="0"/>
              </a:spcBef>
              <a:spcAft>
                <a:spcPts val="0"/>
              </a:spcAft>
              <a:buFont typeface="Wingdings" charset="2"/>
              <a:buChar char="n"/>
            </a:pPr>
            <a:r>
              <a:rPr altLang="en-US" sz="1600" lang="zh-CN"/>
              <a:t>Pengecekan </a:t>
            </a:r>
            <a:r>
              <a:rPr altLang="en-US" sz="1600" lang="en-US"/>
              <a:t>a</a:t>
            </a:r>
            <a:r>
              <a:rPr altLang="en-US" sz="1600" lang="zh-CN"/>
              <a:t>bsensi </a:t>
            </a:r>
            <a:r>
              <a:rPr altLang="en-US" sz="1600" lang="en-US"/>
              <a:t>p</a:t>
            </a:r>
            <a:r>
              <a:rPr altLang="en-US" sz="1600" lang="zh-CN"/>
              <a:t>eserta </a:t>
            </a:r>
            <a:r>
              <a:rPr altLang="en-US" sz="1600" lang="en-US"/>
              <a:t>d</a:t>
            </a:r>
            <a:r>
              <a:rPr altLang="en-US" sz="1600" lang="zh-CN"/>
              <a:t>idik </a:t>
            </a:r>
            <a:r>
              <a:rPr altLang="en-US" sz="1600" lang="en-US"/>
              <a:t>s</a:t>
            </a:r>
            <a:r>
              <a:rPr altLang="en-US" sz="1600" lang="zh-CN"/>
              <a:t>ecara </a:t>
            </a:r>
            <a:r>
              <a:rPr altLang="en-US" sz="1600" lang="en-US"/>
              <a:t>b</a:t>
            </a:r>
            <a:r>
              <a:rPr altLang="en-US" sz="1600" lang="en-US"/>
              <a:t>e</a:t>
            </a:r>
            <a:r>
              <a:rPr altLang="en-US" sz="1600" lang="zh-CN"/>
              <a:t>rkala</a:t>
            </a:r>
            <a:endParaRPr altLang="en-US" sz="1600" lang="zh-CN"/>
          </a:p>
          <a:p>
            <a:pPr algn="l" indent="-285750" lvl="0" marL="285750" rtl="0">
              <a:spcBef>
                <a:spcPts val="0"/>
              </a:spcBef>
              <a:spcAft>
                <a:spcPts val="0"/>
              </a:spcAft>
              <a:buFont typeface="Wingdings" charset="2"/>
              <a:buChar char="n"/>
            </a:pPr>
            <a:r>
              <a:rPr altLang="en-US" sz="1600" lang="zh-CN"/>
              <a:t>Menyampaikan </a:t>
            </a:r>
            <a:r>
              <a:rPr altLang="en-US" sz="1600" lang="en-US"/>
              <a:t>m</a:t>
            </a:r>
            <a:r>
              <a:rPr altLang="en-US" sz="1600" lang="zh-CN"/>
              <a:t>ateri dengan </a:t>
            </a:r>
            <a:r>
              <a:rPr altLang="en-US" sz="1600" lang="en-US"/>
              <a:t>b</a:t>
            </a:r>
            <a:r>
              <a:rPr altLang="en-US" sz="1600" lang="zh-CN"/>
              <a:t>aik</a:t>
            </a:r>
            <a:endParaRPr altLang="en-US" sz="1600" lang="zh-CN"/>
          </a:p>
          <a:p>
            <a:pPr algn="l" indent="0" lvl="0" marL="0" rtl="0">
              <a:spcBef>
                <a:spcPts val="0"/>
              </a:spcBef>
              <a:spcAft>
                <a:spcPts val="0"/>
              </a:spcAft>
              <a:buNone/>
            </a:pPr>
            <a:endParaRPr altLang="en-US" sz="1600" lang="zh-CN"/>
          </a:p>
        </p:txBody>
      </p:sp>
      <p:grpSp>
        <p:nvGrpSpPr>
          <p:cNvPr id="124" name="Google Shape;3313;p38"/>
          <p:cNvGrpSpPr/>
          <p:nvPr/>
        </p:nvGrpSpPr>
        <p:grpSpPr>
          <a:xfrm>
            <a:off x="1210227" y="500474"/>
            <a:ext cx="923814" cy="1065310"/>
            <a:chOff x="1177052" y="354474"/>
            <a:chExt cx="923814" cy="1065310"/>
          </a:xfrm>
        </p:grpSpPr>
        <p:grpSp>
          <p:nvGrpSpPr>
            <p:cNvPr id="125" name="Google Shape;3314;p38"/>
            <p:cNvGrpSpPr/>
            <p:nvPr/>
          </p:nvGrpSpPr>
          <p:grpSpPr>
            <a:xfrm rot="1690083" flipH="1">
              <a:off x="1377035" y="467466"/>
              <a:ext cx="550053" cy="874260"/>
              <a:chOff x="8013766" y="3192608"/>
              <a:chExt cx="518175" cy="823593"/>
            </a:xfrm>
          </p:grpSpPr>
          <p:sp>
            <p:nvSpPr>
              <p:cNvPr id="1049496" name="Google Shape;3315;p38"/>
              <p:cNvSpPr/>
              <p:nvPr/>
            </p:nvSpPr>
            <p:spPr>
              <a:xfrm>
                <a:off x="8241576" y="3815822"/>
                <a:ext cx="290366" cy="200379"/>
              </a:xfrm>
              <a:custGeom>
                <a:avLst/>
                <a:ahLst/>
                <a:rect l="l" t="t" r="r" b="b"/>
                <a:pathLst>
                  <a:path w="868" h="599" extrusionOk="0">
                    <a:moveTo>
                      <a:pt x="763" y="0"/>
                    </a:moveTo>
                    <a:lnTo>
                      <a:pt x="1" y="296"/>
                    </a:lnTo>
                    <a:lnTo>
                      <a:pt x="39" y="396"/>
                    </a:lnTo>
                    <a:cubicBezTo>
                      <a:pt x="91" y="522"/>
                      <a:pt x="215" y="598"/>
                      <a:pt x="348" y="598"/>
                    </a:cubicBezTo>
                    <a:cubicBezTo>
                      <a:pt x="392" y="598"/>
                      <a:pt x="438" y="590"/>
                      <a:pt x="482" y="572"/>
                    </a:cubicBezTo>
                    <a:lnTo>
                      <a:pt x="639" y="508"/>
                    </a:lnTo>
                    <a:cubicBezTo>
                      <a:pt x="791" y="446"/>
                      <a:pt x="868" y="277"/>
                      <a:pt x="810" y="129"/>
                    </a:cubicBezTo>
                    <a:lnTo>
                      <a:pt x="763"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7" name="Google Shape;3316;p38"/>
              <p:cNvSpPr/>
              <p:nvPr/>
            </p:nvSpPr>
            <p:spPr>
              <a:xfrm>
                <a:off x="8273690" y="3815822"/>
                <a:ext cx="258251" cy="200379"/>
              </a:xfrm>
              <a:custGeom>
                <a:avLst/>
                <a:ahLst/>
                <a:rect l="l" t="t" r="r" b="b"/>
                <a:pathLst>
                  <a:path w="772" h="599" extrusionOk="0">
                    <a:moveTo>
                      <a:pt x="667" y="0"/>
                    </a:moveTo>
                    <a:lnTo>
                      <a:pt x="598" y="27"/>
                    </a:lnTo>
                    <a:lnTo>
                      <a:pt x="605" y="43"/>
                    </a:lnTo>
                    <a:cubicBezTo>
                      <a:pt x="662" y="193"/>
                      <a:pt x="586" y="365"/>
                      <a:pt x="431" y="427"/>
                    </a:cubicBezTo>
                    <a:lnTo>
                      <a:pt x="272" y="488"/>
                    </a:lnTo>
                    <a:cubicBezTo>
                      <a:pt x="228" y="507"/>
                      <a:pt x="184" y="515"/>
                      <a:pt x="140" y="515"/>
                    </a:cubicBezTo>
                    <a:cubicBezTo>
                      <a:pt x="91" y="515"/>
                      <a:pt x="44" y="505"/>
                      <a:pt x="0" y="486"/>
                    </a:cubicBezTo>
                    <a:lnTo>
                      <a:pt x="0" y="486"/>
                    </a:lnTo>
                    <a:cubicBezTo>
                      <a:pt x="62" y="558"/>
                      <a:pt x="154" y="598"/>
                      <a:pt x="251" y="598"/>
                    </a:cubicBezTo>
                    <a:cubicBezTo>
                      <a:pt x="296" y="598"/>
                      <a:pt x="342" y="590"/>
                      <a:pt x="386" y="572"/>
                    </a:cubicBezTo>
                    <a:lnTo>
                      <a:pt x="543" y="508"/>
                    </a:lnTo>
                    <a:cubicBezTo>
                      <a:pt x="695" y="446"/>
                      <a:pt x="772" y="277"/>
                      <a:pt x="714" y="129"/>
                    </a:cubicBezTo>
                    <a:lnTo>
                      <a:pt x="66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8" name="Google Shape;3317;p38"/>
              <p:cNvSpPr/>
              <p:nvPr/>
            </p:nvSpPr>
            <p:spPr>
              <a:xfrm>
                <a:off x="8044877" y="3192608"/>
                <a:ext cx="257582" cy="210080"/>
              </a:xfrm>
              <a:custGeom>
                <a:avLst/>
                <a:ahLst/>
                <a:rect l="l" t="t" r="r" b="b"/>
                <a:pathLst>
                  <a:path w="770" h="628" extrusionOk="0">
                    <a:moveTo>
                      <a:pt x="234" y="0"/>
                    </a:moveTo>
                    <a:cubicBezTo>
                      <a:pt x="191" y="0"/>
                      <a:pt x="152" y="27"/>
                      <a:pt x="144" y="73"/>
                    </a:cubicBezTo>
                    <a:lnTo>
                      <a:pt x="101" y="232"/>
                    </a:lnTo>
                    <a:lnTo>
                      <a:pt x="1" y="620"/>
                    </a:lnTo>
                    <a:lnTo>
                      <a:pt x="3" y="620"/>
                    </a:lnTo>
                    <a:cubicBezTo>
                      <a:pt x="3" y="623"/>
                      <a:pt x="3" y="625"/>
                      <a:pt x="5" y="627"/>
                    </a:cubicBezTo>
                    <a:lnTo>
                      <a:pt x="770" y="377"/>
                    </a:lnTo>
                    <a:cubicBezTo>
                      <a:pt x="770" y="375"/>
                      <a:pt x="767" y="370"/>
                      <a:pt x="763" y="370"/>
                    </a:cubicBezTo>
                    <a:cubicBezTo>
                      <a:pt x="765" y="368"/>
                      <a:pt x="765" y="366"/>
                      <a:pt x="765" y="366"/>
                    </a:cubicBezTo>
                    <a:lnTo>
                      <a:pt x="444" y="130"/>
                    </a:lnTo>
                    <a:lnTo>
                      <a:pt x="294" y="18"/>
                    </a:lnTo>
                    <a:cubicBezTo>
                      <a:pt x="275" y="6"/>
                      <a:pt x="254" y="0"/>
                      <a:pt x="23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499" name="Google Shape;3318;p38"/>
              <p:cNvSpPr/>
              <p:nvPr/>
            </p:nvSpPr>
            <p:spPr>
              <a:xfrm>
                <a:off x="8041866" y="3328424"/>
                <a:ext cx="447926" cy="569023"/>
              </a:xfrm>
              <a:custGeom>
                <a:avLst/>
                <a:ahLst/>
                <a:rect l="l" t="t" r="r" b="b"/>
                <a:pathLst>
                  <a:path w="1339" h="1701" extrusionOk="0">
                    <a:moveTo>
                      <a:pt x="805" y="0"/>
                    </a:moveTo>
                    <a:lnTo>
                      <a:pt x="0" y="262"/>
                    </a:lnTo>
                    <a:lnTo>
                      <a:pt x="576" y="1700"/>
                    </a:lnTo>
                    <a:lnTo>
                      <a:pt x="1338" y="1405"/>
                    </a:lnTo>
                    <a:lnTo>
                      <a:pt x="805"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0" name="Google Shape;3319;p38"/>
              <p:cNvSpPr/>
              <p:nvPr/>
            </p:nvSpPr>
            <p:spPr>
              <a:xfrm>
                <a:off x="8096059" y="3480297"/>
                <a:ext cx="68577" cy="133809"/>
              </a:xfrm>
              <a:custGeom>
                <a:avLst/>
                <a:ahLst/>
                <a:rect l="l" t="t" r="r" b="b"/>
                <a:pathLst>
                  <a:path w="205" h="400" extrusionOk="0">
                    <a:moveTo>
                      <a:pt x="39" y="1"/>
                    </a:moveTo>
                    <a:cubicBezTo>
                      <a:pt x="35" y="1"/>
                      <a:pt x="31" y="2"/>
                      <a:pt x="26" y="3"/>
                    </a:cubicBezTo>
                    <a:cubicBezTo>
                      <a:pt x="10" y="10"/>
                      <a:pt x="0" y="29"/>
                      <a:pt x="5" y="48"/>
                    </a:cubicBezTo>
                    <a:lnTo>
                      <a:pt x="126" y="375"/>
                    </a:lnTo>
                    <a:cubicBezTo>
                      <a:pt x="132" y="390"/>
                      <a:pt x="146" y="400"/>
                      <a:pt x="161" y="400"/>
                    </a:cubicBezTo>
                    <a:cubicBezTo>
                      <a:pt x="166" y="400"/>
                      <a:pt x="171" y="399"/>
                      <a:pt x="176" y="396"/>
                    </a:cubicBezTo>
                    <a:cubicBezTo>
                      <a:pt x="195" y="389"/>
                      <a:pt x="205" y="368"/>
                      <a:pt x="198" y="346"/>
                    </a:cubicBezTo>
                    <a:lnTo>
                      <a:pt x="71" y="22"/>
                    </a:lnTo>
                    <a:cubicBezTo>
                      <a:pt x="66" y="9"/>
                      <a:pt x="53" y="1"/>
                      <a:pt x="3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1" name="Google Shape;3320;p38"/>
              <p:cNvSpPr/>
              <p:nvPr/>
            </p:nvSpPr>
            <p:spPr>
              <a:xfrm>
                <a:off x="8147575" y="3627486"/>
                <a:ext cx="105709" cy="229148"/>
              </a:xfrm>
              <a:custGeom>
                <a:avLst/>
                <a:ahLst/>
                <a:rect l="l" t="t" r="r" b="b"/>
                <a:pathLst>
                  <a:path w="316" h="685" extrusionOk="0">
                    <a:moveTo>
                      <a:pt x="46" y="0"/>
                    </a:moveTo>
                    <a:cubicBezTo>
                      <a:pt x="41" y="0"/>
                      <a:pt x="35" y="1"/>
                      <a:pt x="29" y="4"/>
                    </a:cubicBezTo>
                    <a:cubicBezTo>
                      <a:pt x="10" y="11"/>
                      <a:pt x="1" y="32"/>
                      <a:pt x="8" y="51"/>
                    </a:cubicBezTo>
                    <a:lnTo>
                      <a:pt x="246" y="663"/>
                    </a:lnTo>
                    <a:cubicBezTo>
                      <a:pt x="252" y="676"/>
                      <a:pt x="264" y="685"/>
                      <a:pt x="277" y="685"/>
                    </a:cubicBezTo>
                    <a:cubicBezTo>
                      <a:pt x="281" y="685"/>
                      <a:pt x="285" y="684"/>
                      <a:pt x="289" y="682"/>
                    </a:cubicBezTo>
                    <a:cubicBezTo>
                      <a:pt x="306" y="675"/>
                      <a:pt x="315" y="659"/>
                      <a:pt x="308" y="640"/>
                    </a:cubicBezTo>
                    <a:lnTo>
                      <a:pt x="79" y="25"/>
                    </a:lnTo>
                    <a:cubicBezTo>
                      <a:pt x="74" y="9"/>
                      <a:pt x="61" y="0"/>
                      <a:pt x="4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2" name="Google Shape;3321;p38"/>
              <p:cNvSpPr/>
              <p:nvPr/>
            </p:nvSpPr>
            <p:spPr>
              <a:xfrm>
                <a:off x="8207455" y="3775010"/>
                <a:ext cx="310102" cy="144514"/>
              </a:xfrm>
              <a:custGeom>
                <a:avLst/>
                <a:ahLst/>
                <a:rect l="l" t="t" r="r" b="b"/>
                <a:pathLst>
                  <a:path w="927" h="432" extrusionOk="0">
                    <a:moveTo>
                      <a:pt x="848" y="1"/>
                    </a:moveTo>
                    <a:cubicBezTo>
                      <a:pt x="839" y="1"/>
                      <a:pt x="831" y="2"/>
                      <a:pt x="822" y="6"/>
                    </a:cubicBezTo>
                    <a:lnTo>
                      <a:pt x="60" y="294"/>
                    </a:lnTo>
                    <a:cubicBezTo>
                      <a:pt x="22" y="308"/>
                      <a:pt x="0" y="351"/>
                      <a:pt x="17" y="387"/>
                    </a:cubicBezTo>
                    <a:cubicBezTo>
                      <a:pt x="27" y="410"/>
                      <a:pt x="48" y="427"/>
                      <a:pt x="72" y="429"/>
                    </a:cubicBezTo>
                    <a:cubicBezTo>
                      <a:pt x="78" y="430"/>
                      <a:pt x="83" y="431"/>
                      <a:pt x="89" y="431"/>
                    </a:cubicBezTo>
                    <a:cubicBezTo>
                      <a:pt x="96" y="431"/>
                      <a:pt x="104" y="430"/>
                      <a:pt x="112" y="427"/>
                    </a:cubicBezTo>
                    <a:lnTo>
                      <a:pt x="872" y="134"/>
                    </a:lnTo>
                    <a:cubicBezTo>
                      <a:pt x="908" y="122"/>
                      <a:pt x="927" y="82"/>
                      <a:pt x="912" y="46"/>
                    </a:cubicBezTo>
                    <a:cubicBezTo>
                      <a:pt x="903" y="19"/>
                      <a:pt x="877" y="1"/>
                      <a:pt x="8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3" name="Google Shape;3322;p38"/>
              <p:cNvSpPr/>
              <p:nvPr/>
            </p:nvSpPr>
            <p:spPr>
              <a:xfrm>
                <a:off x="8013766" y="3308687"/>
                <a:ext cx="326159" cy="136151"/>
              </a:xfrm>
              <a:custGeom>
                <a:avLst/>
                <a:ahLst/>
                <a:rect l="l" t="t" r="r" b="b"/>
                <a:pathLst>
                  <a:path w="975" h="407" extrusionOk="0">
                    <a:moveTo>
                      <a:pt x="889" y="1"/>
                    </a:moveTo>
                    <a:cubicBezTo>
                      <a:pt x="882" y="1"/>
                      <a:pt x="875" y="2"/>
                      <a:pt x="868" y="4"/>
                    </a:cubicBezTo>
                    <a:lnTo>
                      <a:pt x="63" y="261"/>
                    </a:lnTo>
                    <a:cubicBezTo>
                      <a:pt x="22" y="276"/>
                      <a:pt x="1" y="316"/>
                      <a:pt x="17" y="357"/>
                    </a:cubicBezTo>
                    <a:cubicBezTo>
                      <a:pt x="27" y="383"/>
                      <a:pt x="51" y="400"/>
                      <a:pt x="77" y="404"/>
                    </a:cubicBezTo>
                    <a:cubicBezTo>
                      <a:pt x="82" y="406"/>
                      <a:pt x="88" y="407"/>
                      <a:pt x="93" y="407"/>
                    </a:cubicBezTo>
                    <a:cubicBezTo>
                      <a:pt x="102" y="407"/>
                      <a:pt x="110" y="405"/>
                      <a:pt x="117" y="402"/>
                    </a:cubicBezTo>
                    <a:lnTo>
                      <a:pt x="918" y="142"/>
                    </a:lnTo>
                    <a:cubicBezTo>
                      <a:pt x="956" y="130"/>
                      <a:pt x="975" y="90"/>
                      <a:pt x="960" y="52"/>
                    </a:cubicBezTo>
                    <a:cubicBezTo>
                      <a:pt x="949" y="21"/>
                      <a:pt x="920" y="1"/>
                      <a:pt x="88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26" name="Google Shape;3323;p38"/>
            <p:cNvGrpSpPr/>
            <p:nvPr/>
          </p:nvGrpSpPr>
          <p:grpSpPr>
            <a:xfrm rot="1690083" flipH="1">
              <a:off x="1350832" y="432532"/>
              <a:ext cx="550053" cy="874260"/>
              <a:chOff x="8013766" y="3192608"/>
              <a:chExt cx="518175" cy="823593"/>
            </a:xfrm>
          </p:grpSpPr>
          <p:sp>
            <p:nvSpPr>
              <p:cNvPr id="1049504" name="Google Shape;3324;p38"/>
              <p:cNvSpPr/>
              <p:nvPr/>
            </p:nvSpPr>
            <p:spPr>
              <a:xfrm>
                <a:off x="8241576" y="3815822"/>
                <a:ext cx="290366" cy="200379"/>
              </a:xfrm>
              <a:custGeom>
                <a:avLst/>
                <a:ahLst/>
                <a:rect l="l" t="t" r="r" b="b"/>
                <a:pathLst>
                  <a:path w="868" h="599" extrusionOk="0">
                    <a:moveTo>
                      <a:pt x="763" y="0"/>
                    </a:moveTo>
                    <a:lnTo>
                      <a:pt x="1" y="296"/>
                    </a:lnTo>
                    <a:lnTo>
                      <a:pt x="39" y="396"/>
                    </a:lnTo>
                    <a:cubicBezTo>
                      <a:pt x="91" y="522"/>
                      <a:pt x="215" y="598"/>
                      <a:pt x="348" y="598"/>
                    </a:cubicBezTo>
                    <a:cubicBezTo>
                      <a:pt x="392" y="598"/>
                      <a:pt x="438" y="590"/>
                      <a:pt x="482" y="572"/>
                    </a:cubicBezTo>
                    <a:lnTo>
                      <a:pt x="639" y="508"/>
                    </a:lnTo>
                    <a:cubicBezTo>
                      <a:pt x="791" y="446"/>
                      <a:pt x="868" y="277"/>
                      <a:pt x="810" y="129"/>
                    </a:cubicBezTo>
                    <a:lnTo>
                      <a:pt x="76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5" name="Google Shape;3325;p38"/>
              <p:cNvSpPr/>
              <p:nvPr/>
            </p:nvSpPr>
            <p:spPr>
              <a:xfrm>
                <a:off x="8273690" y="3815822"/>
                <a:ext cx="258251" cy="200379"/>
              </a:xfrm>
              <a:custGeom>
                <a:avLst/>
                <a:ahLst/>
                <a:rect l="l" t="t" r="r" b="b"/>
                <a:pathLst>
                  <a:path w="772" h="599" extrusionOk="0">
                    <a:moveTo>
                      <a:pt x="667" y="0"/>
                    </a:moveTo>
                    <a:lnTo>
                      <a:pt x="598" y="27"/>
                    </a:lnTo>
                    <a:lnTo>
                      <a:pt x="605" y="43"/>
                    </a:lnTo>
                    <a:cubicBezTo>
                      <a:pt x="662" y="193"/>
                      <a:pt x="586" y="365"/>
                      <a:pt x="431" y="427"/>
                    </a:cubicBezTo>
                    <a:lnTo>
                      <a:pt x="272" y="488"/>
                    </a:lnTo>
                    <a:cubicBezTo>
                      <a:pt x="228" y="507"/>
                      <a:pt x="184" y="515"/>
                      <a:pt x="140" y="515"/>
                    </a:cubicBezTo>
                    <a:cubicBezTo>
                      <a:pt x="91" y="515"/>
                      <a:pt x="44" y="505"/>
                      <a:pt x="0" y="486"/>
                    </a:cubicBezTo>
                    <a:lnTo>
                      <a:pt x="0" y="486"/>
                    </a:lnTo>
                    <a:cubicBezTo>
                      <a:pt x="62" y="558"/>
                      <a:pt x="154" y="598"/>
                      <a:pt x="251" y="598"/>
                    </a:cubicBezTo>
                    <a:cubicBezTo>
                      <a:pt x="296" y="598"/>
                      <a:pt x="342" y="590"/>
                      <a:pt x="386" y="572"/>
                    </a:cubicBezTo>
                    <a:lnTo>
                      <a:pt x="543" y="508"/>
                    </a:lnTo>
                    <a:cubicBezTo>
                      <a:pt x="695" y="446"/>
                      <a:pt x="772" y="277"/>
                      <a:pt x="714" y="129"/>
                    </a:cubicBezTo>
                    <a:lnTo>
                      <a:pt x="667"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6" name="Google Shape;3326;p38"/>
              <p:cNvSpPr/>
              <p:nvPr/>
            </p:nvSpPr>
            <p:spPr>
              <a:xfrm>
                <a:off x="8044877" y="3192608"/>
                <a:ext cx="257582" cy="210080"/>
              </a:xfrm>
              <a:custGeom>
                <a:avLst/>
                <a:ahLst/>
                <a:rect l="l" t="t" r="r" b="b"/>
                <a:pathLst>
                  <a:path w="770" h="628" extrusionOk="0">
                    <a:moveTo>
                      <a:pt x="234" y="0"/>
                    </a:moveTo>
                    <a:cubicBezTo>
                      <a:pt x="191" y="0"/>
                      <a:pt x="152" y="27"/>
                      <a:pt x="144" y="73"/>
                    </a:cubicBezTo>
                    <a:lnTo>
                      <a:pt x="101" y="232"/>
                    </a:lnTo>
                    <a:lnTo>
                      <a:pt x="1" y="620"/>
                    </a:lnTo>
                    <a:lnTo>
                      <a:pt x="3" y="620"/>
                    </a:lnTo>
                    <a:cubicBezTo>
                      <a:pt x="3" y="623"/>
                      <a:pt x="3" y="625"/>
                      <a:pt x="5" y="627"/>
                    </a:cubicBezTo>
                    <a:lnTo>
                      <a:pt x="770" y="377"/>
                    </a:lnTo>
                    <a:cubicBezTo>
                      <a:pt x="770" y="375"/>
                      <a:pt x="767" y="370"/>
                      <a:pt x="763" y="370"/>
                    </a:cubicBezTo>
                    <a:cubicBezTo>
                      <a:pt x="765" y="368"/>
                      <a:pt x="765" y="366"/>
                      <a:pt x="765" y="366"/>
                    </a:cubicBezTo>
                    <a:lnTo>
                      <a:pt x="444" y="130"/>
                    </a:lnTo>
                    <a:lnTo>
                      <a:pt x="294" y="18"/>
                    </a:lnTo>
                    <a:cubicBezTo>
                      <a:pt x="275" y="6"/>
                      <a:pt x="254" y="0"/>
                      <a:pt x="234"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7" name="Google Shape;3327;p38"/>
              <p:cNvSpPr/>
              <p:nvPr/>
            </p:nvSpPr>
            <p:spPr>
              <a:xfrm>
                <a:off x="8041866" y="3328424"/>
                <a:ext cx="447926" cy="569023"/>
              </a:xfrm>
              <a:custGeom>
                <a:avLst/>
                <a:ahLst/>
                <a:rect l="l" t="t" r="r" b="b"/>
                <a:pathLst>
                  <a:path w="1339" h="1701" extrusionOk="0">
                    <a:moveTo>
                      <a:pt x="805" y="0"/>
                    </a:moveTo>
                    <a:lnTo>
                      <a:pt x="0" y="262"/>
                    </a:lnTo>
                    <a:lnTo>
                      <a:pt x="576" y="1700"/>
                    </a:lnTo>
                    <a:lnTo>
                      <a:pt x="1338" y="1405"/>
                    </a:lnTo>
                    <a:lnTo>
                      <a:pt x="805"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8" name="Google Shape;3328;p38"/>
              <p:cNvSpPr/>
              <p:nvPr/>
            </p:nvSpPr>
            <p:spPr>
              <a:xfrm rot="373777">
                <a:off x="8105695" y="3461666"/>
                <a:ext cx="261050" cy="148542"/>
              </a:xfrm>
              <a:custGeom>
                <a:avLst/>
                <a:ahLst/>
                <a:rect l="l" t="t" r="r" b="b"/>
                <a:pathLst>
                  <a:path w="1142" h="456" fill="none" extrusionOk="0">
                    <a:moveTo>
                      <a:pt x="1" y="446"/>
                    </a:moveTo>
                    <a:cubicBezTo>
                      <a:pt x="163" y="455"/>
                      <a:pt x="324" y="367"/>
                      <a:pt x="401" y="227"/>
                    </a:cubicBezTo>
                    <a:cubicBezTo>
                      <a:pt x="429" y="174"/>
                      <a:pt x="446" y="112"/>
                      <a:pt x="496" y="77"/>
                    </a:cubicBezTo>
                    <a:cubicBezTo>
                      <a:pt x="546" y="39"/>
                      <a:pt x="620" y="43"/>
                      <a:pt x="682" y="60"/>
                    </a:cubicBezTo>
                    <a:cubicBezTo>
                      <a:pt x="746" y="79"/>
                      <a:pt x="803" y="108"/>
                      <a:pt x="867" y="117"/>
                    </a:cubicBezTo>
                    <a:cubicBezTo>
                      <a:pt x="972" y="132"/>
                      <a:pt x="1082" y="86"/>
                      <a:pt x="1141" y="1"/>
                    </a:cubicBezTo>
                  </a:path>
                </a:pathLst>
              </a:custGeom>
              <a:noFill/>
              <a:ln w="19050" cap="rnd" cmpd="sng">
                <a:solidFill>
                  <a:schemeClr val="lt2"/>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09" name="Google Shape;3329;p38"/>
              <p:cNvSpPr/>
              <p:nvPr/>
            </p:nvSpPr>
            <p:spPr>
              <a:xfrm rot="373777">
                <a:off x="8193110" y="3655181"/>
                <a:ext cx="255106" cy="153102"/>
              </a:xfrm>
              <a:custGeom>
                <a:avLst/>
                <a:ahLst/>
                <a:rect l="l" t="t" r="r" b="b"/>
                <a:pathLst>
                  <a:path w="1116" h="470" fill="none" extrusionOk="0">
                    <a:moveTo>
                      <a:pt x="1" y="465"/>
                    </a:moveTo>
                    <a:cubicBezTo>
                      <a:pt x="158" y="470"/>
                      <a:pt x="318" y="379"/>
                      <a:pt x="391" y="241"/>
                    </a:cubicBezTo>
                    <a:cubicBezTo>
                      <a:pt x="418" y="189"/>
                      <a:pt x="437" y="127"/>
                      <a:pt x="484" y="91"/>
                    </a:cubicBezTo>
                    <a:cubicBezTo>
                      <a:pt x="534" y="53"/>
                      <a:pt x="606" y="55"/>
                      <a:pt x="668" y="72"/>
                    </a:cubicBezTo>
                    <a:cubicBezTo>
                      <a:pt x="727" y="86"/>
                      <a:pt x="787" y="115"/>
                      <a:pt x="849" y="122"/>
                    </a:cubicBezTo>
                    <a:cubicBezTo>
                      <a:pt x="949" y="134"/>
                      <a:pt x="1056" y="86"/>
                      <a:pt x="1115" y="1"/>
                    </a:cubicBezTo>
                  </a:path>
                </a:pathLst>
              </a:custGeom>
              <a:noFill/>
              <a:ln w="19050" cap="rnd" cmpd="sng">
                <a:solidFill>
                  <a:schemeClr val="lt2"/>
                </a:solidFill>
                <a:prstDash val="solid"/>
                <a:miter lim="2381"/>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0" name="Google Shape;3330;p38"/>
              <p:cNvSpPr/>
              <p:nvPr/>
            </p:nvSpPr>
            <p:spPr>
              <a:xfrm>
                <a:off x="8096059" y="3480297"/>
                <a:ext cx="68577" cy="133809"/>
              </a:xfrm>
              <a:custGeom>
                <a:avLst/>
                <a:ahLst/>
                <a:rect l="l" t="t" r="r" b="b"/>
                <a:pathLst>
                  <a:path w="205" h="400" extrusionOk="0">
                    <a:moveTo>
                      <a:pt x="39" y="1"/>
                    </a:moveTo>
                    <a:cubicBezTo>
                      <a:pt x="35" y="1"/>
                      <a:pt x="31" y="2"/>
                      <a:pt x="26" y="3"/>
                    </a:cubicBezTo>
                    <a:cubicBezTo>
                      <a:pt x="10" y="10"/>
                      <a:pt x="0" y="29"/>
                      <a:pt x="5" y="48"/>
                    </a:cubicBezTo>
                    <a:lnTo>
                      <a:pt x="126" y="375"/>
                    </a:lnTo>
                    <a:cubicBezTo>
                      <a:pt x="132" y="390"/>
                      <a:pt x="146" y="400"/>
                      <a:pt x="161" y="400"/>
                    </a:cubicBezTo>
                    <a:cubicBezTo>
                      <a:pt x="166" y="400"/>
                      <a:pt x="171" y="399"/>
                      <a:pt x="176" y="396"/>
                    </a:cubicBezTo>
                    <a:cubicBezTo>
                      <a:pt x="195" y="389"/>
                      <a:pt x="205" y="368"/>
                      <a:pt x="198" y="346"/>
                    </a:cubicBezTo>
                    <a:lnTo>
                      <a:pt x="71" y="22"/>
                    </a:lnTo>
                    <a:cubicBezTo>
                      <a:pt x="66" y="9"/>
                      <a:pt x="53" y="1"/>
                      <a:pt x="39"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1" name="Google Shape;3331;p38"/>
              <p:cNvSpPr/>
              <p:nvPr/>
            </p:nvSpPr>
            <p:spPr>
              <a:xfrm>
                <a:off x="8147575" y="3627486"/>
                <a:ext cx="105709" cy="229148"/>
              </a:xfrm>
              <a:custGeom>
                <a:avLst/>
                <a:ahLst/>
                <a:rect l="l" t="t" r="r" b="b"/>
                <a:pathLst>
                  <a:path w="316" h="685" extrusionOk="0">
                    <a:moveTo>
                      <a:pt x="46" y="0"/>
                    </a:moveTo>
                    <a:cubicBezTo>
                      <a:pt x="41" y="0"/>
                      <a:pt x="35" y="1"/>
                      <a:pt x="29" y="4"/>
                    </a:cubicBezTo>
                    <a:cubicBezTo>
                      <a:pt x="10" y="11"/>
                      <a:pt x="1" y="32"/>
                      <a:pt x="8" y="51"/>
                    </a:cubicBezTo>
                    <a:lnTo>
                      <a:pt x="246" y="663"/>
                    </a:lnTo>
                    <a:cubicBezTo>
                      <a:pt x="252" y="676"/>
                      <a:pt x="264" y="685"/>
                      <a:pt x="277" y="685"/>
                    </a:cubicBezTo>
                    <a:cubicBezTo>
                      <a:pt x="281" y="685"/>
                      <a:pt x="285" y="684"/>
                      <a:pt x="289" y="682"/>
                    </a:cubicBezTo>
                    <a:cubicBezTo>
                      <a:pt x="306" y="675"/>
                      <a:pt x="315" y="659"/>
                      <a:pt x="308" y="640"/>
                    </a:cubicBezTo>
                    <a:lnTo>
                      <a:pt x="79" y="25"/>
                    </a:lnTo>
                    <a:cubicBezTo>
                      <a:pt x="74" y="9"/>
                      <a:pt x="61" y="0"/>
                      <a:pt x="4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2" name="Google Shape;3332;p38"/>
              <p:cNvSpPr/>
              <p:nvPr/>
            </p:nvSpPr>
            <p:spPr>
              <a:xfrm>
                <a:off x="8207455" y="3775010"/>
                <a:ext cx="310102" cy="144514"/>
              </a:xfrm>
              <a:custGeom>
                <a:avLst/>
                <a:ahLst/>
                <a:rect l="l" t="t" r="r" b="b"/>
                <a:pathLst>
                  <a:path w="927" h="432" extrusionOk="0">
                    <a:moveTo>
                      <a:pt x="848" y="1"/>
                    </a:moveTo>
                    <a:cubicBezTo>
                      <a:pt x="839" y="1"/>
                      <a:pt x="831" y="2"/>
                      <a:pt x="822" y="6"/>
                    </a:cubicBezTo>
                    <a:lnTo>
                      <a:pt x="60" y="294"/>
                    </a:lnTo>
                    <a:cubicBezTo>
                      <a:pt x="22" y="308"/>
                      <a:pt x="0" y="351"/>
                      <a:pt x="17" y="387"/>
                    </a:cubicBezTo>
                    <a:cubicBezTo>
                      <a:pt x="27" y="410"/>
                      <a:pt x="48" y="427"/>
                      <a:pt x="72" y="429"/>
                    </a:cubicBezTo>
                    <a:cubicBezTo>
                      <a:pt x="78" y="430"/>
                      <a:pt x="83" y="431"/>
                      <a:pt x="89" y="431"/>
                    </a:cubicBezTo>
                    <a:cubicBezTo>
                      <a:pt x="96" y="431"/>
                      <a:pt x="104" y="430"/>
                      <a:pt x="112" y="427"/>
                    </a:cubicBezTo>
                    <a:lnTo>
                      <a:pt x="872" y="134"/>
                    </a:lnTo>
                    <a:cubicBezTo>
                      <a:pt x="908" y="122"/>
                      <a:pt x="927" y="82"/>
                      <a:pt x="912" y="46"/>
                    </a:cubicBezTo>
                    <a:cubicBezTo>
                      <a:pt x="903" y="19"/>
                      <a:pt x="877" y="1"/>
                      <a:pt x="848"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3" name="Google Shape;3333;p38"/>
              <p:cNvSpPr/>
              <p:nvPr/>
            </p:nvSpPr>
            <p:spPr>
              <a:xfrm>
                <a:off x="8013766" y="3308687"/>
                <a:ext cx="326159" cy="136151"/>
              </a:xfrm>
              <a:custGeom>
                <a:avLst/>
                <a:ahLst/>
                <a:rect l="l" t="t" r="r" b="b"/>
                <a:pathLst>
                  <a:path w="975" h="407" extrusionOk="0">
                    <a:moveTo>
                      <a:pt x="889" y="1"/>
                    </a:moveTo>
                    <a:cubicBezTo>
                      <a:pt x="882" y="1"/>
                      <a:pt x="875" y="2"/>
                      <a:pt x="868" y="4"/>
                    </a:cubicBezTo>
                    <a:lnTo>
                      <a:pt x="63" y="261"/>
                    </a:lnTo>
                    <a:cubicBezTo>
                      <a:pt x="22" y="276"/>
                      <a:pt x="1" y="316"/>
                      <a:pt x="17" y="357"/>
                    </a:cubicBezTo>
                    <a:cubicBezTo>
                      <a:pt x="27" y="383"/>
                      <a:pt x="51" y="400"/>
                      <a:pt x="77" y="404"/>
                    </a:cubicBezTo>
                    <a:cubicBezTo>
                      <a:pt x="82" y="406"/>
                      <a:pt x="88" y="407"/>
                      <a:pt x="93" y="407"/>
                    </a:cubicBezTo>
                    <a:cubicBezTo>
                      <a:pt x="102" y="407"/>
                      <a:pt x="110" y="405"/>
                      <a:pt x="117" y="402"/>
                    </a:cubicBezTo>
                    <a:lnTo>
                      <a:pt x="918" y="142"/>
                    </a:lnTo>
                    <a:cubicBezTo>
                      <a:pt x="956" y="130"/>
                      <a:pt x="975" y="90"/>
                      <a:pt x="960" y="52"/>
                    </a:cubicBezTo>
                    <a:cubicBezTo>
                      <a:pt x="949" y="21"/>
                      <a:pt x="920" y="1"/>
                      <a:pt x="889"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27" name="Google Shape;3334;p38"/>
          <p:cNvGrpSpPr/>
          <p:nvPr/>
        </p:nvGrpSpPr>
        <p:grpSpPr>
          <a:xfrm>
            <a:off x="7576529" y="577526"/>
            <a:ext cx="696375" cy="626714"/>
            <a:chOff x="7576529" y="577526"/>
            <a:chExt cx="696375" cy="626714"/>
          </a:xfrm>
        </p:grpSpPr>
        <p:grpSp>
          <p:nvGrpSpPr>
            <p:cNvPr id="128" name="Google Shape;3335;p38"/>
            <p:cNvGrpSpPr/>
            <p:nvPr/>
          </p:nvGrpSpPr>
          <p:grpSpPr>
            <a:xfrm>
              <a:off x="7613895" y="577526"/>
              <a:ext cx="659009" cy="619201"/>
              <a:chOff x="7467492" y="2474724"/>
              <a:chExt cx="659009" cy="619201"/>
            </a:xfrm>
          </p:grpSpPr>
          <p:sp>
            <p:nvSpPr>
              <p:cNvPr id="1049514" name="Google Shape;3336;p38"/>
              <p:cNvSpPr/>
              <p:nvPr/>
            </p:nvSpPr>
            <p:spPr>
              <a:xfrm>
                <a:off x="7467492" y="2671088"/>
                <a:ext cx="239184" cy="258586"/>
              </a:xfrm>
              <a:custGeom>
                <a:avLst/>
                <a:ahLst/>
                <a:rect l="l" t="t" r="r" b="b"/>
                <a:pathLst>
                  <a:path w="715" h="773" extrusionOk="0">
                    <a:moveTo>
                      <a:pt x="38" y="1"/>
                    </a:moveTo>
                    <a:lnTo>
                      <a:pt x="38" y="1"/>
                    </a:lnTo>
                    <a:cubicBezTo>
                      <a:pt x="0" y="65"/>
                      <a:pt x="31" y="284"/>
                      <a:pt x="91" y="327"/>
                    </a:cubicBezTo>
                    <a:lnTo>
                      <a:pt x="715" y="772"/>
                    </a:lnTo>
                    <a:lnTo>
                      <a:pt x="712" y="598"/>
                    </a:lnTo>
                    <a:lnTo>
                      <a:pt x="86" y="153"/>
                    </a:lnTo>
                    <a:cubicBezTo>
                      <a:pt x="36" y="117"/>
                      <a:pt x="19" y="55"/>
                      <a:pt x="3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5" name="Google Shape;3337;p38"/>
              <p:cNvSpPr/>
              <p:nvPr/>
            </p:nvSpPr>
            <p:spPr>
              <a:xfrm>
                <a:off x="7705672" y="2797872"/>
                <a:ext cx="420829" cy="296052"/>
              </a:xfrm>
              <a:custGeom>
                <a:avLst/>
                <a:ahLst/>
                <a:rect l="l" t="t" r="r" b="b"/>
                <a:pathLst>
                  <a:path w="1258" h="885" extrusionOk="0">
                    <a:moveTo>
                      <a:pt x="1196" y="0"/>
                    </a:moveTo>
                    <a:cubicBezTo>
                      <a:pt x="1227" y="45"/>
                      <a:pt x="1229" y="107"/>
                      <a:pt x="1196" y="155"/>
                    </a:cubicBezTo>
                    <a:lnTo>
                      <a:pt x="841" y="655"/>
                    </a:lnTo>
                    <a:cubicBezTo>
                      <a:pt x="815" y="691"/>
                      <a:pt x="774" y="711"/>
                      <a:pt x="732" y="711"/>
                    </a:cubicBezTo>
                    <a:cubicBezTo>
                      <a:pt x="705" y="711"/>
                      <a:pt x="678" y="703"/>
                      <a:pt x="655" y="686"/>
                    </a:cubicBezTo>
                    <a:lnTo>
                      <a:pt x="0" y="219"/>
                    </a:lnTo>
                    <a:lnTo>
                      <a:pt x="3" y="393"/>
                    </a:lnTo>
                    <a:lnTo>
                      <a:pt x="660" y="860"/>
                    </a:lnTo>
                    <a:cubicBezTo>
                      <a:pt x="683" y="877"/>
                      <a:pt x="710" y="885"/>
                      <a:pt x="737" y="885"/>
                    </a:cubicBezTo>
                    <a:cubicBezTo>
                      <a:pt x="778" y="885"/>
                      <a:pt x="819" y="865"/>
                      <a:pt x="846" y="829"/>
                    </a:cubicBezTo>
                    <a:lnTo>
                      <a:pt x="1200" y="329"/>
                    </a:lnTo>
                    <a:cubicBezTo>
                      <a:pt x="1243" y="269"/>
                      <a:pt x="1258" y="45"/>
                      <a:pt x="1198" y="3"/>
                    </a:cubicBezTo>
                    <a:lnTo>
                      <a:pt x="119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6" name="Google Shape;3338;p38"/>
              <p:cNvSpPr/>
              <p:nvPr/>
            </p:nvSpPr>
            <p:spPr>
              <a:xfrm>
                <a:off x="7705672" y="2797872"/>
                <a:ext cx="420829" cy="296052"/>
              </a:xfrm>
              <a:custGeom>
                <a:avLst/>
                <a:ahLst/>
                <a:rect l="l" t="t" r="r" b="b"/>
                <a:pathLst>
                  <a:path w="1258" h="885" extrusionOk="0">
                    <a:moveTo>
                      <a:pt x="1196" y="0"/>
                    </a:moveTo>
                    <a:cubicBezTo>
                      <a:pt x="1227" y="45"/>
                      <a:pt x="1229" y="107"/>
                      <a:pt x="1196" y="155"/>
                    </a:cubicBezTo>
                    <a:lnTo>
                      <a:pt x="841" y="655"/>
                    </a:lnTo>
                    <a:cubicBezTo>
                      <a:pt x="815" y="691"/>
                      <a:pt x="774" y="711"/>
                      <a:pt x="732" y="711"/>
                    </a:cubicBezTo>
                    <a:cubicBezTo>
                      <a:pt x="705" y="711"/>
                      <a:pt x="678" y="703"/>
                      <a:pt x="655" y="686"/>
                    </a:cubicBezTo>
                    <a:lnTo>
                      <a:pt x="0" y="219"/>
                    </a:lnTo>
                    <a:lnTo>
                      <a:pt x="3" y="393"/>
                    </a:lnTo>
                    <a:lnTo>
                      <a:pt x="660" y="860"/>
                    </a:lnTo>
                    <a:cubicBezTo>
                      <a:pt x="683" y="877"/>
                      <a:pt x="710" y="885"/>
                      <a:pt x="737" y="885"/>
                    </a:cubicBezTo>
                    <a:cubicBezTo>
                      <a:pt x="778" y="885"/>
                      <a:pt x="819" y="865"/>
                      <a:pt x="846" y="829"/>
                    </a:cubicBezTo>
                    <a:lnTo>
                      <a:pt x="1200" y="329"/>
                    </a:lnTo>
                    <a:cubicBezTo>
                      <a:pt x="1243" y="269"/>
                      <a:pt x="1258" y="45"/>
                      <a:pt x="1198" y="3"/>
                    </a:cubicBezTo>
                    <a:lnTo>
                      <a:pt x="119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7" name="Google Shape;3339;p38"/>
              <p:cNvSpPr/>
              <p:nvPr/>
            </p:nvSpPr>
            <p:spPr>
              <a:xfrm>
                <a:off x="7705672" y="2629607"/>
                <a:ext cx="411128" cy="406110"/>
              </a:xfrm>
              <a:custGeom>
                <a:avLst/>
                <a:ahLst/>
                <a:rect l="l" t="t" r="r" b="b"/>
                <a:pathLst>
                  <a:path w="1229" h="1214" extrusionOk="0">
                    <a:moveTo>
                      <a:pt x="500" y="1"/>
                    </a:moveTo>
                    <a:lnTo>
                      <a:pt x="455" y="67"/>
                    </a:lnTo>
                    <a:lnTo>
                      <a:pt x="0" y="720"/>
                    </a:lnTo>
                    <a:lnTo>
                      <a:pt x="0" y="722"/>
                    </a:lnTo>
                    <a:lnTo>
                      <a:pt x="655" y="1189"/>
                    </a:lnTo>
                    <a:cubicBezTo>
                      <a:pt x="678" y="1206"/>
                      <a:pt x="705" y="1214"/>
                      <a:pt x="732" y="1214"/>
                    </a:cubicBezTo>
                    <a:cubicBezTo>
                      <a:pt x="774" y="1214"/>
                      <a:pt x="815" y="1194"/>
                      <a:pt x="841" y="1158"/>
                    </a:cubicBezTo>
                    <a:lnTo>
                      <a:pt x="1196" y="658"/>
                    </a:lnTo>
                    <a:cubicBezTo>
                      <a:pt x="1229" y="610"/>
                      <a:pt x="1227" y="548"/>
                      <a:pt x="1196" y="503"/>
                    </a:cubicBezTo>
                    <a:cubicBezTo>
                      <a:pt x="1186" y="494"/>
                      <a:pt x="1177" y="482"/>
                      <a:pt x="1165" y="475"/>
                    </a:cubicBezTo>
                    <a:lnTo>
                      <a:pt x="500"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18" name="Google Shape;3340;p38"/>
              <p:cNvSpPr/>
              <p:nvPr/>
            </p:nvSpPr>
            <p:spPr>
              <a:xfrm>
                <a:off x="7473848" y="2474724"/>
                <a:ext cx="399420" cy="396744"/>
              </a:xfrm>
              <a:custGeom>
                <a:avLst/>
                <a:ahLst/>
                <a:rect l="l" t="t" r="r" b="b"/>
                <a:pathLst>
                  <a:path w="1194" h="1186" extrusionOk="0">
                    <a:moveTo>
                      <a:pt x="501" y="0"/>
                    </a:moveTo>
                    <a:cubicBezTo>
                      <a:pt x="459" y="0"/>
                      <a:pt x="417" y="20"/>
                      <a:pt x="391" y="57"/>
                    </a:cubicBezTo>
                    <a:lnTo>
                      <a:pt x="36" y="557"/>
                    </a:lnTo>
                    <a:cubicBezTo>
                      <a:pt x="29" y="566"/>
                      <a:pt x="24" y="576"/>
                      <a:pt x="19" y="588"/>
                    </a:cubicBezTo>
                    <a:cubicBezTo>
                      <a:pt x="0" y="642"/>
                      <a:pt x="17" y="704"/>
                      <a:pt x="67" y="740"/>
                    </a:cubicBezTo>
                    <a:lnTo>
                      <a:pt x="693" y="1185"/>
                    </a:lnTo>
                    <a:lnTo>
                      <a:pt x="693" y="1183"/>
                    </a:lnTo>
                    <a:lnTo>
                      <a:pt x="1148" y="530"/>
                    </a:lnTo>
                    <a:lnTo>
                      <a:pt x="1193" y="464"/>
                    </a:lnTo>
                    <a:lnTo>
                      <a:pt x="577" y="23"/>
                    </a:lnTo>
                    <a:cubicBezTo>
                      <a:pt x="554" y="8"/>
                      <a:pt x="528" y="0"/>
                      <a:pt x="50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29" name="Google Shape;3341;p38"/>
            <p:cNvGrpSpPr/>
            <p:nvPr/>
          </p:nvGrpSpPr>
          <p:grpSpPr>
            <a:xfrm>
              <a:off x="7576529" y="585039"/>
              <a:ext cx="659009" cy="619201"/>
              <a:chOff x="7467492" y="2474724"/>
              <a:chExt cx="659009" cy="619201"/>
            </a:xfrm>
          </p:grpSpPr>
          <p:sp>
            <p:nvSpPr>
              <p:cNvPr id="1049519" name="Google Shape;3342;p38"/>
              <p:cNvSpPr/>
              <p:nvPr/>
            </p:nvSpPr>
            <p:spPr>
              <a:xfrm>
                <a:off x="7467492" y="2671088"/>
                <a:ext cx="239184" cy="258586"/>
              </a:xfrm>
              <a:custGeom>
                <a:avLst/>
                <a:ahLst/>
                <a:rect l="l" t="t" r="r" b="b"/>
                <a:pathLst>
                  <a:path w="715" h="773" extrusionOk="0">
                    <a:moveTo>
                      <a:pt x="38" y="1"/>
                    </a:moveTo>
                    <a:lnTo>
                      <a:pt x="38" y="1"/>
                    </a:lnTo>
                    <a:cubicBezTo>
                      <a:pt x="0" y="65"/>
                      <a:pt x="31" y="284"/>
                      <a:pt x="91" y="327"/>
                    </a:cubicBezTo>
                    <a:lnTo>
                      <a:pt x="715" y="772"/>
                    </a:lnTo>
                    <a:lnTo>
                      <a:pt x="712" y="598"/>
                    </a:lnTo>
                    <a:lnTo>
                      <a:pt x="86" y="153"/>
                    </a:lnTo>
                    <a:cubicBezTo>
                      <a:pt x="36" y="117"/>
                      <a:pt x="19" y="55"/>
                      <a:pt x="38" y="1"/>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0" name="Google Shape;3343;p38"/>
              <p:cNvSpPr/>
              <p:nvPr/>
            </p:nvSpPr>
            <p:spPr>
              <a:xfrm>
                <a:off x="7705672" y="2797872"/>
                <a:ext cx="420829" cy="296052"/>
              </a:xfrm>
              <a:custGeom>
                <a:avLst/>
                <a:ahLst/>
                <a:rect l="l" t="t" r="r" b="b"/>
                <a:pathLst>
                  <a:path w="1258" h="885" extrusionOk="0">
                    <a:moveTo>
                      <a:pt x="1196" y="0"/>
                    </a:moveTo>
                    <a:cubicBezTo>
                      <a:pt x="1227" y="45"/>
                      <a:pt x="1229" y="107"/>
                      <a:pt x="1196" y="155"/>
                    </a:cubicBezTo>
                    <a:lnTo>
                      <a:pt x="841" y="655"/>
                    </a:lnTo>
                    <a:cubicBezTo>
                      <a:pt x="815" y="691"/>
                      <a:pt x="774" y="711"/>
                      <a:pt x="732" y="711"/>
                    </a:cubicBezTo>
                    <a:cubicBezTo>
                      <a:pt x="705" y="711"/>
                      <a:pt x="678" y="703"/>
                      <a:pt x="655" y="686"/>
                    </a:cubicBezTo>
                    <a:lnTo>
                      <a:pt x="0" y="219"/>
                    </a:lnTo>
                    <a:lnTo>
                      <a:pt x="3" y="393"/>
                    </a:lnTo>
                    <a:lnTo>
                      <a:pt x="660" y="860"/>
                    </a:lnTo>
                    <a:cubicBezTo>
                      <a:pt x="683" y="877"/>
                      <a:pt x="710" y="885"/>
                      <a:pt x="737" y="885"/>
                    </a:cubicBezTo>
                    <a:cubicBezTo>
                      <a:pt x="778" y="885"/>
                      <a:pt x="819" y="865"/>
                      <a:pt x="846" y="829"/>
                    </a:cubicBezTo>
                    <a:lnTo>
                      <a:pt x="1200" y="329"/>
                    </a:lnTo>
                    <a:cubicBezTo>
                      <a:pt x="1243" y="269"/>
                      <a:pt x="1258" y="45"/>
                      <a:pt x="1198" y="3"/>
                    </a:cubicBezTo>
                    <a:lnTo>
                      <a:pt x="1196" y="0"/>
                    </a:lnTo>
                    <a:close/>
                  </a:path>
                </a:pathLst>
              </a:custGeom>
              <a:solidFill>
                <a:srgbClr val="F07FA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1" name="Google Shape;3344;p38"/>
              <p:cNvSpPr/>
              <p:nvPr/>
            </p:nvSpPr>
            <p:spPr>
              <a:xfrm>
                <a:off x="7705672" y="2797872"/>
                <a:ext cx="420829" cy="296052"/>
              </a:xfrm>
              <a:custGeom>
                <a:avLst/>
                <a:ahLst/>
                <a:rect l="l" t="t" r="r" b="b"/>
                <a:pathLst>
                  <a:path w="1258" h="885" extrusionOk="0">
                    <a:moveTo>
                      <a:pt x="1196" y="0"/>
                    </a:moveTo>
                    <a:cubicBezTo>
                      <a:pt x="1227" y="45"/>
                      <a:pt x="1229" y="107"/>
                      <a:pt x="1196" y="155"/>
                    </a:cubicBezTo>
                    <a:lnTo>
                      <a:pt x="841" y="655"/>
                    </a:lnTo>
                    <a:cubicBezTo>
                      <a:pt x="815" y="691"/>
                      <a:pt x="774" y="711"/>
                      <a:pt x="732" y="711"/>
                    </a:cubicBezTo>
                    <a:cubicBezTo>
                      <a:pt x="705" y="711"/>
                      <a:pt x="678" y="703"/>
                      <a:pt x="655" y="686"/>
                    </a:cubicBezTo>
                    <a:lnTo>
                      <a:pt x="0" y="219"/>
                    </a:lnTo>
                    <a:lnTo>
                      <a:pt x="3" y="393"/>
                    </a:lnTo>
                    <a:lnTo>
                      <a:pt x="660" y="860"/>
                    </a:lnTo>
                    <a:cubicBezTo>
                      <a:pt x="683" y="877"/>
                      <a:pt x="710" y="885"/>
                      <a:pt x="737" y="885"/>
                    </a:cubicBezTo>
                    <a:cubicBezTo>
                      <a:pt x="778" y="885"/>
                      <a:pt x="819" y="865"/>
                      <a:pt x="846" y="829"/>
                    </a:cubicBezTo>
                    <a:lnTo>
                      <a:pt x="1200" y="329"/>
                    </a:lnTo>
                    <a:cubicBezTo>
                      <a:pt x="1243" y="269"/>
                      <a:pt x="1258" y="45"/>
                      <a:pt x="1198" y="3"/>
                    </a:cubicBezTo>
                    <a:lnTo>
                      <a:pt x="1196" y="0"/>
                    </a:ln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2" name="Google Shape;3345;p38"/>
              <p:cNvSpPr/>
              <p:nvPr/>
            </p:nvSpPr>
            <p:spPr>
              <a:xfrm>
                <a:off x="7705672" y="2629607"/>
                <a:ext cx="411128" cy="406110"/>
              </a:xfrm>
              <a:custGeom>
                <a:avLst/>
                <a:ahLst/>
                <a:rect l="l" t="t" r="r" b="b"/>
                <a:pathLst>
                  <a:path w="1229" h="1214" extrusionOk="0">
                    <a:moveTo>
                      <a:pt x="500" y="1"/>
                    </a:moveTo>
                    <a:lnTo>
                      <a:pt x="455" y="67"/>
                    </a:lnTo>
                    <a:lnTo>
                      <a:pt x="0" y="720"/>
                    </a:lnTo>
                    <a:lnTo>
                      <a:pt x="0" y="722"/>
                    </a:lnTo>
                    <a:lnTo>
                      <a:pt x="655" y="1189"/>
                    </a:lnTo>
                    <a:cubicBezTo>
                      <a:pt x="678" y="1206"/>
                      <a:pt x="705" y="1214"/>
                      <a:pt x="732" y="1214"/>
                    </a:cubicBezTo>
                    <a:cubicBezTo>
                      <a:pt x="774" y="1214"/>
                      <a:pt x="815" y="1194"/>
                      <a:pt x="841" y="1158"/>
                    </a:cubicBezTo>
                    <a:lnTo>
                      <a:pt x="1196" y="658"/>
                    </a:lnTo>
                    <a:cubicBezTo>
                      <a:pt x="1229" y="610"/>
                      <a:pt x="1227" y="548"/>
                      <a:pt x="1196" y="503"/>
                    </a:cubicBezTo>
                    <a:cubicBezTo>
                      <a:pt x="1186" y="494"/>
                      <a:pt x="1177" y="482"/>
                      <a:pt x="1165" y="475"/>
                    </a:cubicBezTo>
                    <a:lnTo>
                      <a:pt x="500" y="1"/>
                    </a:lnTo>
                    <a:close/>
                  </a:path>
                </a:pathLst>
              </a:custGeom>
              <a:solidFill>
                <a:schemeClr val="accent3"/>
              </a:solidFill>
              <a:ln w="9525" cap="flat" cmpd="sng">
                <a:solidFill>
                  <a:schemeClr val="accent3"/>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3" name="Google Shape;3346;p38"/>
              <p:cNvSpPr/>
              <p:nvPr/>
            </p:nvSpPr>
            <p:spPr>
              <a:xfrm>
                <a:off x="7473848" y="2474724"/>
                <a:ext cx="399420" cy="396744"/>
              </a:xfrm>
              <a:custGeom>
                <a:avLst/>
                <a:ahLst/>
                <a:rect l="l" t="t" r="r" b="b"/>
                <a:pathLst>
                  <a:path w="1194" h="1186" extrusionOk="0">
                    <a:moveTo>
                      <a:pt x="501" y="0"/>
                    </a:moveTo>
                    <a:cubicBezTo>
                      <a:pt x="459" y="0"/>
                      <a:pt x="417" y="20"/>
                      <a:pt x="391" y="57"/>
                    </a:cubicBezTo>
                    <a:lnTo>
                      <a:pt x="36" y="557"/>
                    </a:lnTo>
                    <a:cubicBezTo>
                      <a:pt x="29" y="566"/>
                      <a:pt x="24" y="576"/>
                      <a:pt x="19" y="588"/>
                    </a:cubicBezTo>
                    <a:cubicBezTo>
                      <a:pt x="0" y="642"/>
                      <a:pt x="17" y="704"/>
                      <a:pt x="67" y="740"/>
                    </a:cubicBezTo>
                    <a:lnTo>
                      <a:pt x="693" y="1185"/>
                    </a:lnTo>
                    <a:lnTo>
                      <a:pt x="693" y="1183"/>
                    </a:lnTo>
                    <a:lnTo>
                      <a:pt x="1148" y="530"/>
                    </a:lnTo>
                    <a:lnTo>
                      <a:pt x="1193" y="464"/>
                    </a:lnTo>
                    <a:lnTo>
                      <a:pt x="577" y="23"/>
                    </a:lnTo>
                    <a:cubicBezTo>
                      <a:pt x="554" y="8"/>
                      <a:pt x="528" y="0"/>
                      <a:pt x="501" y="0"/>
                    </a:cubicBezTo>
                    <a:close/>
                  </a:path>
                </a:pathLst>
              </a:custGeom>
              <a:solidFill>
                <a:schemeClr val="accen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30" name="Google Shape;3347;p38"/>
          <p:cNvGrpSpPr/>
          <p:nvPr/>
        </p:nvGrpSpPr>
        <p:grpSpPr>
          <a:xfrm>
            <a:off x="4312154" y="4239766"/>
            <a:ext cx="519774" cy="447334"/>
            <a:chOff x="4312154" y="4239766"/>
            <a:chExt cx="519774" cy="447334"/>
          </a:xfrm>
        </p:grpSpPr>
        <p:grpSp>
          <p:nvGrpSpPr>
            <p:cNvPr id="131" name="Google Shape;3348;p38"/>
            <p:cNvGrpSpPr/>
            <p:nvPr/>
          </p:nvGrpSpPr>
          <p:grpSpPr>
            <a:xfrm>
              <a:off x="4334493" y="4239766"/>
              <a:ext cx="497435" cy="443577"/>
              <a:chOff x="7250053" y="2843701"/>
              <a:chExt cx="497435" cy="443577"/>
            </a:xfrm>
          </p:grpSpPr>
          <p:sp>
            <p:nvSpPr>
              <p:cNvPr id="1049524" name="Google Shape;3349;p38"/>
              <p:cNvSpPr/>
              <p:nvPr/>
            </p:nvSpPr>
            <p:spPr>
              <a:xfrm>
                <a:off x="7296886" y="2916293"/>
                <a:ext cx="450602" cy="366971"/>
              </a:xfrm>
              <a:custGeom>
                <a:avLst/>
                <a:ahLst/>
                <a:rect l="l" t="t" r="r" b="b"/>
                <a:pathLst>
                  <a:path w="1347" h="1097" extrusionOk="0">
                    <a:moveTo>
                      <a:pt x="208" y="1"/>
                    </a:moveTo>
                    <a:cubicBezTo>
                      <a:pt x="206" y="1"/>
                      <a:pt x="205" y="1"/>
                      <a:pt x="203" y="1"/>
                    </a:cubicBezTo>
                    <a:cubicBezTo>
                      <a:pt x="163" y="3"/>
                      <a:pt x="127" y="20"/>
                      <a:pt x="96" y="53"/>
                    </a:cubicBezTo>
                    <a:cubicBezTo>
                      <a:pt x="1" y="158"/>
                      <a:pt x="46" y="277"/>
                      <a:pt x="86" y="327"/>
                    </a:cubicBezTo>
                    <a:lnTo>
                      <a:pt x="813" y="992"/>
                    </a:lnTo>
                    <a:cubicBezTo>
                      <a:pt x="889" y="1061"/>
                      <a:pt x="982" y="1096"/>
                      <a:pt x="1065" y="1096"/>
                    </a:cubicBezTo>
                    <a:cubicBezTo>
                      <a:pt x="1137" y="1096"/>
                      <a:pt x="1201" y="1070"/>
                      <a:pt x="1246" y="1022"/>
                    </a:cubicBezTo>
                    <a:cubicBezTo>
                      <a:pt x="1346" y="913"/>
                      <a:pt x="1315" y="720"/>
                      <a:pt x="1175" y="594"/>
                    </a:cubicBezTo>
                    <a:cubicBezTo>
                      <a:pt x="1167" y="586"/>
                      <a:pt x="1155" y="582"/>
                      <a:pt x="1144" y="582"/>
                    </a:cubicBezTo>
                    <a:cubicBezTo>
                      <a:pt x="1131" y="582"/>
                      <a:pt x="1119" y="586"/>
                      <a:pt x="1110" y="596"/>
                    </a:cubicBezTo>
                    <a:cubicBezTo>
                      <a:pt x="1094" y="615"/>
                      <a:pt x="1096" y="644"/>
                      <a:pt x="1115" y="661"/>
                    </a:cubicBezTo>
                    <a:cubicBezTo>
                      <a:pt x="1215" y="753"/>
                      <a:pt x="1244" y="887"/>
                      <a:pt x="1177" y="961"/>
                    </a:cubicBezTo>
                    <a:cubicBezTo>
                      <a:pt x="1150" y="990"/>
                      <a:pt x="1111" y="1005"/>
                      <a:pt x="1067" y="1005"/>
                    </a:cubicBezTo>
                    <a:cubicBezTo>
                      <a:pt x="1005" y="1005"/>
                      <a:pt x="934" y="977"/>
                      <a:pt x="875" y="922"/>
                    </a:cubicBezTo>
                    <a:lnTo>
                      <a:pt x="155" y="268"/>
                    </a:lnTo>
                    <a:cubicBezTo>
                      <a:pt x="146" y="253"/>
                      <a:pt x="101" y="184"/>
                      <a:pt x="163" y="115"/>
                    </a:cubicBezTo>
                    <a:cubicBezTo>
                      <a:pt x="182" y="96"/>
                      <a:pt x="196" y="94"/>
                      <a:pt x="205" y="94"/>
                    </a:cubicBezTo>
                    <a:cubicBezTo>
                      <a:pt x="234" y="94"/>
                      <a:pt x="265" y="118"/>
                      <a:pt x="277" y="127"/>
                    </a:cubicBezTo>
                    <a:lnTo>
                      <a:pt x="1001" y="784"/>
                    </a:lnTo>
                    <a:cubicBezTo>
                      <a:pt x="1009" y="792"/>
                      <a:pt x="1020" y="796"/>
                      <a:pt x="1030" y="796"/>
                    </a:cubicBezTo>
                    <a:cubicBezTo>
                      <a:pt x="1043" y="796"/>
                      <a:pt x="1056" y="790"/>
                      <a:pt x="1065" y="780"/>
                    </a:cubicBezTo>
                    <a:cubicBezTo>
                      <a:pt x="1082" y="761"/>
                      <a:pt x="1082" y="732"/>
                      <a:pt x="1063" y="715"/>
                    </a:cubicBezTo>
                    <a:lnTo>
                      <a:pt x="339" y="60"/>
                    </a:lnTo>
                    <a:cubicBezTo>
                      <a:pt x="334" y="56"/>
                      <a:pt x="279" y="1"/>
                      <a:pt x="2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5" name="Google Shape;3350;p38"/>
              <p:cNvSpPr/>
              <p:nvPr/>
            </p:nvSpPr>
            <p:spPr>
              <a:xfrm>
                <a:off x="7250053" y="2858755"/>
                <a:ext cx="447257" cy="428523"/>
              </a:xfrm>
              <a:custGeom>
                <a:avLst/>
                <a:ahLst/>
                <a:rect l="l" t="t" r="r" b="b"/>
                <a:pathLst>
                  <a:path w="1337" h="1281" extrusionOk="0">
                    <a:moveTo>
                      <a:pt x="344" y="1"/>
                    </a:moveTo>
                    <a:cubicBezTo>
                      <a:pt x="252" y="1"/>
                      <a:pt x="160" y="38"/>
                      <a:pt x="93" y="111"/>
                    </a:cubicBezTo>
                    <a:cubicBezTo>
                      <a:pt x="34" y="178"/>
                      <a:pt x="0" y="266"/>
                      <a:pt x="5" y="356"/>
                    </a:cubicBezTo>
                    <a:cubicBezTo>
                      <a:pt x="10" y="447"/>
                      <a:pt x="48" y="530"/>
                      <a:pt x="117" y="592"/>
                    </a:cubicBezTo>
                    <a:lnTo>
                      <a:pt x="857" y="1268"/>
                    </a:lnTo>
                    <a:cubicBezTo>
                      <a:pt x="867" y="1275"/>
                      <a:pt x="876" y="1280"/>
                      <a:pt x="888" y="1280"/>
                    </a:cubicBezTo>
                    <a:cubicBezTo>
                      <a:pt x="900" y="1280"/>
                      <a:pt x="912" y="1275"/>
                      <a:pt x="922" y="1266"/>
                    </a:cubicBezTo>
                    <a:cubicBezTo>
                      <a:pt x="938" y="1247"/>
                      <a:pt x="938" y="1218"/>
                      <a:pt x="919" y="1199"/>
                    </a:cubicBezTo>
                    <a:lnTo>
                      <a:pt x="176" y="523"/>
                    </a:lnTo>
                    <a:cubicBezTo>
                      <a:pt x="129" y="480"/>
                      <a:pt x="100" y="418"/>
                      <a:pt x="98" y="352"/>
                    </a:cubicBezTo>
                    <a:cubicBezTo>
                      <a:pt x="93" y="285"/>
                      <a:pt x="117" y="223"/>
                      <a:pt x="162" y="173"/>
                    </a:cubicBezTo>
                    <a:cubicBezTo>
                      <a:pt x="211" y="120"/>
                      <a:pt x="279" y="93"/>
                      <a:pt x="346" y="93"/>
                    </a:cubicBezTo>
                    <a:cubicBezTo>
                      <a:pt x="406" y="93"/>
                      <a:pt x="465" y="114"/>
                      <a:pt x="512" y="156"/>
                    </a:cubicBezTo>
                    <a:lnTo>
                      <a:pt x="1255" y="833"/>
                    </a:lnTo>
                    <a:cubicBezTo>
                      <a:pt x="1263" y="841"/>
                      <a:pt x="1275" y="845"/>
                      <a:pt x="1286" y="845"/>
                    </a:cubicBezTo>
                    <a:cubicBezTo>
                      <a:pt x="1298" y="845"/>
                      <a:pt x="1311" y="840"/>
                      <a:pt x="1319" y="830"/>
                    </a:cubicBezTo>
                    <a:cubicBezTo>
                      <a:pt x="1336" y="811"/>
                      <a:pt x="1334" y="783"/>
                      <a:pt x="1315" y="766"/>
                    </a:cubicBezTo>
                    <a:lnTo>
                      <a:pt x="574" y="90"/>
                    </a:lnTo>
                    <a:cubicBezTo>
                      <a:pt x="509" y="30"/>
                      <a:pt x="427" y="1"/>
                      <a:pt x="34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6" name="Google Shape;3351;p38"/>
              <p:cNvSpPr/>
              <p:nvPr/>
            </p:nvSpPr>
            <p:spPr>
              <a:xfrm>
                <a:off x="7296886" y="2901239"/>
                <a:ext cx="450602" cy="365968"/>
              </a:xfrm>
              <a:custGeom>
                <a:avLst/>
                <a:ahLst/>
                <a:rect l="l" t="t" r="r" b="b"/>
                <a:pathLst>
                  <a:path w="1347" h="1094" extrusionOk="0">
                    <a:moveTo>
                      <a:pt x="208" y="1"/>
                    </a:moveTo>
                    <a:cubicBezTo>
                      <a:pt x="206" y="1"/>
                      <a:pt x="205" y="1"/>
                      <a:pt x="203" y="1"/>
                    </a:cubicBezTo>
                    <a:cubicBezTo>
                      <a:pt x="163" y="3"/>
                      <a:pt x="127" y="20"/>
                      <a:pt x="96" y="53"/>
                    </a:cubicBezTo>
                    <a:cubicBezTo>
                      <a:pt x="1" y="158"/>
                      <a:pt x="46" y="277"/>
                      <a:pt x="86" y="325"/>
                    </a:cubicBezTo>
                    <a:lnTo>
                      <a:pt x="813" y="991"/>
                    </a:lnTo>
                    <a:cubicBezTo>
                      <a:pt x="889" y="1060"/>
                      <a:pt x="982" y="1094"/>
                      <a:pt x="1065" y="1094"/>
                    </a:cubicBezTo>
                    <a:cubicBezTo>
                      <a:pt x="1137" y="1094"/>
                      <a:pt x="1201" y="1070"/>
                      <a:pt x="1246" y="1020"/>
                    </a:cubicBezTo>
                    <a:cubicBezTo>
                      <a:pt x="1346" y="910"/>
                      <a:pt x="1315" y="720"/>
                      <a:pt x="1175" y="594"/>
                    </a:cubicBezTo>
                    <a:cubicBezTo>
                      <a:pt x="1167" y="585"/>
                      <a:pt x="1156" y="580"/>
                      <a:pt x="1145" y="580"/>
                    </a:cubicBezTo>
                    <a:cubicBezTo>
                      <a:pt x="1132" y="580"/>
                      <a:pt x="1119" y="586"/>
                      <a:pt x="1110" y="596"/>
                    </a:cubicBezTo>
                    <a:cubicBezTo>
                      <a:pt x="1094" y="615"/>
                      <a:pt x="1096" y="644"/>
                      <a:pt x="1115" y="660"/>
                    </a:cubicBezTo>
                    <a:cubicBezTo>
                      <a:pt x="1215" y="753"/>
                      <a:pt x="1244" y="887"/>
                      <a:pt x="1177" y="958"/>
                    </a:cubicBezTo>
                    <a:cubicBezTo>
                      <a:pt x="1150" y="989"/>
                      <a:pt x="1110" y="1004"/>
                      <a:pt x="1065" y="1004"/>
                    </a:cubicBezTo>
                    <a:cubicBezTo>
                      <a:pt x="1004" y="1004"/>
                      <a:pt x="934" y="976"/>
                      <a:pt x="875" y="922"/>
                    </a:cubicBezTo>
                    <a:lnTo>
                      <a:pt x="155" y="265"/>
                    </a:lnTo>
                    <a:cubicBezTo>
                      <a:pt x="146" y="253"/>
                      <a:pt x="101" y="182"/>
                      <a:pt x="163" y="115"/>
                    </a:cubicBezTo>
                    <a:cubicBezTo>
                      <a:pt x="182" y="96"/>
                      <a:pt x="196" y="94"/>
                      <a:pt x="205" y="94"/>
                    </a:cubicBezTo>
                    <a:cubicBezTo>
                      <a:pt x="234" y="94"/>
                      <a:pt x="265" y="115"/>
                      <a:pt x="277" y="127"/>
                    </a:cubicBezTo>
                    <a:lnTo>
                      <a:pt x="1001" y="782"/>
                    </a:lnTo>
                    <a:cubicBezTo>
                      <a:pt x="1010" y="791"/>
                      <a:pt x="1021" y="795"/>
                      <a:pt x="1032" y="795"/>
                    </a:cubicBezTo>
                    <a:cubicBezTo>
                      <a:pt x="1044" y="795"/>
                      <a:pt x="1056" y="789"/>
                      <a:pt x="1065" y="779"/>
                    </a:cubicBezTo>
                    <a:cubicBezTo>
                      <a:pt x="1082" y="760"/>
                      <a:pt x="1082" y="732"/>
                      <a:pt x="1063" y="715"/>
                    </a:cubicBezTo>
                    <a:lnTo>
                      <a:pt x="339" y="60"/>
                    </a:lnTo>
                    <a:cubicBezTo>
                      <a:pt x="334" y="53"/>
                      <a:pt x="279" y="1"/>
                      <a:pt x="20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7" name="Google Shape;3352;p38"/>
              <p:cNvSpPr/>
              <p:nvPr/>
            </p:nvSpPr>
            <p:spPr>
              <a:xfrm>
                <a:off x="7250053" y="2843701"/>
                <a:ext cx="447257" cy="428189"/>
              </a:xfrm>
              <a:custGeom>
                <a:avLst/>
                <a:ahLst/>
                <a:rect l="l" t="t" r="r" b="b"/>
                <a:pathLst>
                  <a:path w="1337" h="1280" extrusionOk="0">
                    <a:moveTo>
                      <a:pt x="344" y="1"/>
                    </a:moveTo>
                    <a:cubicBezTo>
                      <a:pt x="252" y="1"/>
                      <a:pt x="160" y="38"/>
                      <a:pt x="93" y="111"/>
                    </a:cubicBezTo>
                    <a:cubicBezTo>
                      <a:pt x="34" y="177"/>
                      <a:pt x="0" y="266"/>
                      <a:pt x="5" y="356"/>
                    </a:cubicBezTo>
                    <a:cubicBezTo>
                      <a:pt x="10" y="447"/>
                      <a:pt x="48" y="530"/>
                      <a:pt x="117" y="592"/>
                    </a:cubicBezTo>
                    <a:lnTo>
                      <a:pt x="857" y="1268"/>
                    </a:lnTo>
                    <a:cubicBezTo>
                      <a:pt x="867" y="1275"/>
                      <a:pt x="876" y="1280"/>
                      <a:pt x="888" y="1280"/>
                    </a:cubicBezTo>
                    <a:cubicBezTo>
                      <a:pt x="900" y="1280"/>
                      <a:pt x="912" y="1275"/>
                      <a:pt x="922" y="1263"/>
                    </a:cubicBezTo>
                    <a:cubicBezTo>
                      <a:pt x="938" y="1247"/>
                      <a:pt x="938" y="1216"/>
                      <a:pt x="919" y="1199"/>
                    </a:cubicBezTo>
                    <a:lnTo>
                      <a:pt x="176" y="523"/>
                    </a:lnTo>
                    <a:cubicBezTo>
                      <a:pt x="129" y="478"/>
                      <a:pt x="100" y="418"/>
                      <a:pt x="98" y="351"/>
                    </a:cubicBezTo>
                    <a:cubicBezTo>
                      <a:pt x="93" y="285"/>
                      <a:pt x="117" y="220"/>
                      <a:pt x="162" y="173"/>
                    </a:cubicBezTo>
                    <a:cubicBezTo>
                      <a:pt x="211" y="118"/>
                      <a:pt x="279" y="91"/>
                      <a:pt x="346" y="91"/>
                    </a:cubicBezTo>
                    <a:cubicBezTo>
                      <a:pt x="406" y="91"/>
                      <a:pt x="465" y="112"/>
                      <a:pt x="512" y="156"/>
                    </a:cubicBezTo>
                    <a:lnTo>
                      <a:pt x="1255" y="832"/>
                    </a:lnTo>
                    <a:cubicBezTo>
                      <a:pt x="1263" y="840"/>
                      <a:pt x="1275" y="845"/>
                      <a:pt x="1286" y="845"/>
                    </a:cubicBezTo>
                    <a:cubicBezTo>
                      <a:pt x="1298" y="845"/>
                      <a:pt x="1311" y="840"/>
                      <a:pt x="1319" y="830"/>
                    </a:cubicBezTo>
                    <a:cubicBezTo>
                      <a:pt x="1336" y="811"/>
                      <a:pt x="1334" y="782"/>
                      <a:pt x="1315" y="766"/>
                    </a:cubicBezTo>
                    <a:lnTo>
                      <a:pt x="574" y="89"/>
                    </a:lnTo>
                    <a:cubicBezTo>
                      <a:pt x="509" y="30"/>
                      <a:pt x="427" y="1"/>
                      <a:pt x="34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32" name="Google Shape;3353;p38"/>
            <p:cNvGrpSpPr/>
            <p:nvPr/>
          </p:nvGrpSpPr>
          <p:grpSpPr>
            <a:xfrm>
              <a:off x="4312154" y="4243523"/>
              <a:ext cx="497435" cy="443577"/>
              <a:chOff x="7250053" y="2843701"/>
              <a:chExt cx="497435" cy="443577"/>
            </a:xfrm>
          </p:grpSpPr>
          <p:sp>
            <p:nvSpPr>
              <p:cNvPr id="1049528" name="Google Shape;3354;p38"/>
              <p:cNvSpPr/>
              <p:nvPr/>
            </p:nvSpPr>
            <p:spPr>
              <a:xfrm>
                <a:off x="7296886" y="2916293"/>
                <a:ext cx="450602" cy="366971"/>
              </a:xfrm>
              <a:custGeom>
                <a:avLst/>
                <a:ahLst/>
                <a:rect l="l" t="t" r="r" b="b"/>
                <a:pathLst>
                  <a:path w="1347" h="1097" extrusionOk="0">
                    <a:moveTo>
                      <a:pt x="208" y="1"/>
                    </a:moveTo>
                    <a:cubicBezTo>
                      <a:pt x="206" y="1"/>
                      <a:pt x="205" y="1"/>
                      <a:pt x="203" y="1"/>
                    </a:cubicBezTo>
                    <a:cubicBezTo>
                      <a:pt x="163" y="3"/>
                      <a:pt x="127" y="20"/>
                      <a:pt x="96" y="53"/>
                    </a:cubicBezTo>
                    <a:cubicBezTo>
                      <a:pt x="1" y="158"/>
                      <a:pt x="46" y="277"/>
                      <a:pt x="86" y="327"/>
                    </a:cubicBezTo>
                    <a:lnTo>
                      <a:pt x="813" y="992"/>
                    </a:lnTo>
                    <a:cubicBezTo>
                      <a:pt x="889" y="1061"/>
                      <a:pt x="982" y="1096"/>
                      <a:pt x="1065" y="1096"/>
                    </a:cubicBezTo>
                    <a:cubicBezTo>
                      <a:pt x="1137" y="1096"/>
                      <a:pt x="1201" y="1070"/>
                      <a:pt x="1246" y="1022"/>
                    </a:cubicBezTo>
                    <a:cubicBezTo>
                      <a:pt x="1346" y="913"/>
                      <a:pt x="1315" y="720"/>
                      <a:pt x="1175" y="594"/>
                    </a:cubicBezTo>
                    <a:cubicBezTo>
                      <a:pt x="1167" y="586"/>
                      <a:pt x="1155" y="582"/>
                      <a:pt x="1144" y="582"/>
                    </a:cubicBezTo>
                    <a:cubicBezTo>
                      <a:pt x="1131" y="582"/>
                      <a:pt x="1119" y="586"/>
                      <a:pt x="1110" y="596"/>
                    </a:cubicBezTo>
                    <a:cubicBezTo>
                      <a:pt x="1094" y="615"/>
                      <a:pt x="1096" y="644"/>
                      <a:pt x="1115" y="661"/>
                    </a:cubicBezTo>
                    <a:cubicBezTo>
                      <a:pt x="1215" y="753"/>
                      <a:pt x="1244" y="887"/>
                      <a:pt x="1177" y="961"/>
                    </a:cubicBezTo>
                    <a:cubicBezTo>
                      <a:pt x="1150" y="990"/>
                      <a:pt x="1111" y="1005"/>
                      <a:pt x="1067" y="1005"/>
                    </a:cubicBezTo>
                    <a:cubicBezTo>
                      <a:pt x="1005" y="1005"/>
                      <a:pt x="934" y="977"/>
                      <a:pt x="875" y="922"/>
                    </a:cubicBezTo>
                    <a:lnTo>
                      <a:pt x="155" y="268"/>
                    </a:lnTo>
                    <a:cubicBezTo>
                      <a:pt x="146" y="253"/>
                      <a:pt x="101" y="184"/>
                      <a:pt x="163" y="115"/>
                    </a:cubicBezTo>
                    <a:cubicBezTo>
                      <a:pt x="182" y="96"/>
                      <a:pt x="196" y="94"/>
                      <a:pt x="205" y="94"/>
                    </a:cubicBezTo>
                    <a:cubicBezTo>
                      <a:pt x="234" y="94"/>
                      <a:pt x="265" y="118"/>
                      <a:pt x="277" y="127"/>
                    </a:cubicBezTo>
                    <a:lnTo>
                      <a:pt x="1001" y="784"/>
                    </a:lnTo>
                    <a:cubicBezTo>
                      <a:pt x="1009" y="792"/>
                      <a:pt x="1020" y="796"/>
                      <a:pt x="1030" y="796"/>
                    </a:cubicBezTo>
                    <a:cubicBezTo>
                      <a:pt x="1043" y="796"/>
                      <a:pt x="1056" y="790"/>
                      <a:pt x="1065" y="780"/>
                    </a:cubicBezTo>
                    <a:cubicBezTo>
                      <a:pt x="1082" y="761"/>
                      <a:pt x="1082" y="732"/>
                      <a:pt x="1063" y="715"/>
                    </a:cubicBezTo>
                    <a:lnTo>
                      <a:pt x="339" y="60"/>
                    </a:lnTo>
                    <a:cubicBezTo>
                      <a:pt x="334" y="56"/>
                      <a:pt x="279" y="1"/>
                      <a:pt x="20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29" name="Google Shape;3355;p38"/>
              <p:cNvSpPr/>
              <p:nvPr/>
            </p:nvSpPr>
            <p:spPr>
              <a:xfrm>
                <a:off x="7250053" y="2858755"/>
                <a:ext cx="447257" cy="428523"/>
              </a:xfrm>
              <a:custGeom>
                <a:avLst/>
                <a:ahLst/>
                <a:rect l="l" t="t" r="r" b="b"/>
                <a:pathLst>
                  <a:path w="1337" h="1281" extrusionOk="0">
                    <a:moveTo>
                      <a:pt x="344" y="1"/>
                    </a:moveTo>
                    <a:cubicBezTo>
                      <a:pt x="252" y="1"/>
                      <a:pt x="160" y="38"/>
                      <a:pt x="93" y="111"/>
                    </a:cubicBezTo>
                    <a:cubicBezTo>
                      <a:pt x="34" y="178"/>
                      <a:pt x="0" y="266"/>
                      <a:pt x="5" y="356"/>
                    </a:cubicBezTo>
                    <a:cubicBezTo>
                      <a:pt x="10" y="447"/>
                      <a:pt x="48" y="530"/>
                      <a:pt x="117" y="592"/>
                    </a:cubicBezTo>
                    <a:lnTo>
                      <a:pt x="857" y="1268"/>
                    </a:lnTo>
                    <a:cubicBezTo>
                      <a:pt x="867" y="1275"/>
                      <a:pt x="876" y="1280"/>
                      <a:pt x="888" y="1280"/>
                    </a:cubicBezTo>
                    <a:cubicBezTo>
                      <a:pt x="900" y="1280"/>
                      <a:pt x="912" y="1275"/>
                      <a:pt x="922" y="1266"/>
                    </a:cubicBezTo>
                    <a:cubicBezTo>
                      <a:pt x="938" y="1247"/>
                      <a:pt x="938" y="1218"/>
                      <a:pt x="919" y="1199"/>
                    </a:cubicBezTo>
                    <a:lnTo>
                      <a:pt x="176" y="523"/>
                    </a:lnTo>
                    <a:cubicBezTo>
                      <a:pt x="129" y="480"/>
                      <a:pt x="100" y="418"/>
                      <a:pt x="98" y="352"/>
                    </a:cubicBezTo>
                    <a:cubicBezTo>
                      <a:pt x="93" y="285"/>
                      <a:pt x="117" y="223"/>
                      <a:pt x="162" y="173"/>
                    </a:cubicBezTo>
                    <a:cubicBezTo>
                      <a:pt x="211" y="120"/>
                      <a:pt x="279" y="93"/>
                      <a:pt x="346" y="93"/>
                    </a:cubicBezTo>
                    <a:cubicBezTo>
                      <a:pt x="406" y="93"/>
                      <a:pt x="465" y="114"/>
                      <a:pt x="512" y="156"/>
                    </a:cubicBezTo>
                    <a:lnTo>
                      <a:pt x="1255" y="833"/>
                    </a:lnTo>
                    <a:cubicBezTo>
                      <a:pt x="1263" y="841"/>
                      <a:pt x="1275" y="845"/>
                      <a:pt x="1286" y="845"/>
                    </a:cubicBezTo>
                    <a:cubicBezTo>
                      <a:pt x="1298" y="845"/>
                      <a:pt x="1311" y="840"/>
                      <a:pt x="1319" y="830"/>
                    </a:cubicBezTo>
                    <a:cubicBezTo>
                      <a:pt x="1336" y="811"/>
                      <a:pt x="1334" y="783"/>
                      <a:pt x="1315" y="766"/>
                    </a:cubicBezTo>
                    <a:lnTo>
                      <a:pt x="574" y="90"/>
                    </a:lnTo>
                    <a:cubicBezTo>
                      <a:pt x="509" y="30"/>
                      <a:pt x="427" y="1"/>
                      <a:pt x="34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0" name="Google Shape;3356;p38"/>
              <p:cNvSpPr/>
              <p:nvPr/>
            </p:nvSpPr>
            <p:spPr>
              <a:xfrm>
                <a:off x="7296886" y="2901239"/>
                <a:ext cx="450602" cy="365968"/>
              </a:xfrm>
              <a:custGeom>
                <a:avLst/>
                <a:ahLst/>
                <a:rect l="l" t="t" r="r" b="b"/>
                <a:pathLst>
                  <a:path w="1347" h="1094" extrusionOk="0">
                    <a:moveTo>
                      <a:pt x="208" y="1"/>
                    </a:moveTo>
                    <a:cubicBezTo>
                      <a:pt x="206" y="1"/>
                      <a:pt x="205" y="1"/>
                      <a:pt x="203" y="1"/>
                    </a:cubicBezTo>
                    <a:cubicBezTo>
                      <a:pt x="163" y="3"/>
                      <a:pt x="127" y="20"/>
                      <a:pt x="96" y="53"/>
                    </a:cubicBezTo>
                    <a:cubicBezTo>
                      <a:pt x="1" y="158"/>
                      <a:pt x="46" y="277"/>
                      <a:pt x="86" y="325"/>
                    </a:cubicBezTo>
                    <a:lnTo>
                      <a:pt x="813" y="991"/>
                    </a:lnTo>
                    <a:cubicBezTo>
                      <a:pt x="889" y="1060"/>
                      <a:pt x="982" y="1094"/>
                      <a:pt x="1065" y="1094"/>
                    </a:cubicBezTo>
                    <a:cubicBezTo>
                      <a:pt x="1137" y="1094"/>
                      <a:pt x="1201" y="1070"/>
                      <a:pt x="1246" y="1020"/>
                    </a:cubicBezTo>
                    <a:cubicBezTo>
                      <a:pt x="1346" y="910"/>
                      <a:pt x="1315" y="720"/>
                      <a:pt x="1175" y="594"/>
                    </a:cubicBezTo>
                    <a:cubicBezTo>
                      <a:pt x="1167" y="585"/>
                      <a:pt x="1156" y="580"/>
                      <a:pt x="1145" y="580"/>
                    </a:cubicBezTo>
                    <a:cubicBezTo>
                      <a:pt x="1132" y="580"/>
                      <a:pt x="1119" y="586"/>
                      <a:pt x="1110" y="596"/>
                    </a:cubicBezTo>
                    <a:cubicBezTo>
                      <a:pt x="1094" y="615"/>
                      <a:pt x="1096" y="644"/>
                      <a:pt x="1115" y="660"/>
                    </a:cubicBezTo>
                    <a:cubicBezTo>
                      <a:pt x="1215" y="753"/>
                      <a:pt x="1244" y="887"/>
                      <a:pt x="1177" y="958"/>
                    </a:cubicBezTo>
                    <a:cubicBezTo>
                      <a:pt x="1150" y="989"/>
                      <a:pt x="1110" y="1004"/>
                      <a:pt x="1065" y="1004"/>
                    </a:cubicBezTo>
                    <a:cubicBezTo>
                      <a:pt x="1004" y="1004"/>
                      <a:pt x="934" y="976"/>
                      <a:pt x="875" y="922"/>
                    </a:cubicBezTo>
                    <a:lnTo>
                      <a:pt x="155" y="265"/>
                    </a:lnTo>
                    <a:cubicBezTo>
                      <a:pt x="146" y="253"/>
                      <a:pt x="101" y="182"/>
                      <a:pt x="163" y="115"/>
                    </a:cubicBezTo>
                    <a:cubicBezTo>
                      <a:pt x="182" y="96"/>
                      <a:pt x="196" y="94"/>
                      <a:pt x="205" y="94"/>
                    </a:cubicBezTo>
                    <a:cubicBezTo>
                      <a:pt x="234" y="94"/>
                      <a:pt x="265" y="115"/>
                      <a:pt x="277" y="127"/>
                    </a:cubicBezTo>
                    <a:lnTo>
                      <a:pt x="1001" y="782"/>
                    </a:lnTo>
                    <a:cubicBezTo>
                      <a:pt x="1010" y="791"/>
                      <a:pt x="1021" y="795"/>
                      <a:pt x="1032" y="795"/>
                    </a:cubicBezTo>
                    <a:cubicBezTo>
                      <a:pt x="1044" y="795"/>
                      <a:pt x="1056" y="789"/>
                      <a:pt x="1065" y="779"/>
                    </a:cubicBezTo>
                    <a:cubicBezTo>
                      <a:pt x="1082" y="760"/>
                      <a:pt x="1082" y="732"/>
                      <a:pt x="1063" y="715"/>
                    </a:cubicBezTo>
                    <a:lnTo>
                      <a:pt x="339" y="60"/>
                    </a:lnTo>
                    <a:cubicBezTo>
                      <a:pt x="334" y="53"/>
                      <a:pt x="279" y="1"/>
                      <a:pt x="208"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1" name="Google Shape;3357;p38"/>
              <p:cNvSpPr/>
              <p:nvPr/>
            </p:nvSpPr>
            <p:spPr>
              <a:xfrm>
                <a:off x="7250053" y="2843701"/>
                <a:ext cx="447257" cy="428189"/>
              </a:xfrm>
              <a:custGeom>
                <a:avLst/>
                <a:ahLst/>
                <a:rect l="l" t="t" r="r" b="b"/>
                <a:pathLst>
                  <a:path w="1337" h="1280" extrusionOk="0">
                    <a:moveTo>
                      <a:pt x="344" y="1"/>
                    </a:moveTo>
                    <a:cubicBezTo>
                      <a:pt x="252" y="1"/>
                      <a:pt x="160" y="38"/>
                      <a:pt x="93" y="111"/>
                    </a:cubicBezTo>
                    <a:cubicBezTo>
                      <a:pt x="34" y="177"/>
                      <a:pt x="0" y="266"/>
                      <a:pt x="5" y="356"/>
                    </a:cubicBezTo>
                    <a:cubicBezTo>
                      <a:pt x="10" y="447"/>
                      <a:pt x="48" y="530"/>
                      <a:pt x="117" y="592"/>
                    </a:cubicBezTo>
                    <a:lnTo>
                      <a:pt x="857" y="1268"/>
                    </a:lnTo>
                    <a:cubicBezTo>
                      <a:pt x="867" y="1275"/>
                      <a:pt x="876" y="1280"/>
                      <a:pt x="888" y="1280"/>
                    </a:cubicBezTo>
                    <a:cubicBezTo>
                      <a:pt x="900" y="1280"/>
                      <a:pt x="912" y="1275"/>
                      <a:pt x="922" y="1263"/>
                    </a:cubicBezTo>
                    <a:cubicBezTo>
                      <a:pt x="938" y="1247"/>
                      <a:pt x="938" y="1216"/>
                      <a:pt x="919" y="1199"/>
                    </a:cubicBezTo>
                    <a:lnTo>
                      <a:pt x="176" y="523"/>
                    </a:lnTo>
                    <a:cubicBezTo>
                      <a:pt x="129" y="478"/>
                      <a:pt x="100" y="418"/>
                      <a:pt x="98" y="351"/>
                    </a:cubicBezTo>
                    <a:cubicBezTo>
                      <a:pt x="93" y="285"/>
                      <a:pt x="117" y="220"/>
                      <a:pt x="162" y="173"/>
                    </a:cubicBezTo>
                    <a:cubicBezTo>
                      <a:pt x="211" y="118"/>
                      <a:pt x="279" y="91"/>
                      <a:pt x="346" y="91"/>
                    </a:cubicBezTo>
                    <a:cubicBezTo>
                      <a:pt x="406" y="91"/>
                      <a:pt x="465" y="112"/>
                      <a:pt x="512" y="156"/>
                    </a:cubicBezTo>
                    <a:lnTo>
                      <a:pt x="1255" y="832"/>
                    </a:lnTo>
                    <a:cubicBezTo>
                      <a:pt x="1263" y="840"/>
                      <a:pt x="1275" y="845"/>
                      <a:pt x="1286" y="845"/>
                    </a:cubicBezTo>
                    <a:cubicBezTo>
                      <a:pt x="1298" y="845"/>
                      <a:pt x="1311" y="840"/>
                      <a:pt x="1319" y="830"/>
                    </a:cubicBezTo>
                    <a:cubicBezTo>
                      <a:pt x="1336" y="811"/>
                      <a:pt x="1334" y="782"/>
                      <a:pt x="1315" y="766"/>
                    </a:cubicBezTo>
                    <a:lnTo>
                      <a:pt x="574" y="89"/>
                    </a:lnTo>
                    <a:cubicBezTo>
                      <a:pt x="509" y="30"/>
                      <a:pt x="427" y="1"/>
                      <a:pt x="344"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49532" name="Google Shape;3358;p38"/>
          <p:cNvSpPr/>
          <p:nvPr/>
        </p:nvSpPr>
        <p:spPr>
          <a:xfrm>
            <a:off x="8274850" y="2077675"/>
            <a:ext cx="149871" cy="146687"/>
          </a:xfrm>
          <a:custGeom>
            <a:avLst/>
            <a:ahLst/>
            <a:rect l="l" t="t" r="r" b="b"/>
            <a:pathLst>
              <a:path w="5365" h="5251" extrusionOk="0">
                <a:moveTo>
                  <a:pt x="2695" y="0"/>
                </a:moveTo>
                <a:cubicBezTo>
                  <a:pt x="2588" y="0"/>
                  <a:pt x="2482" y="57"/>
                  <a:pt x="2432" y="169"/>
                </a:cubicBezTo>
                <a:lnTo>
                  <a:pt x="1830" y="1573"/>
                </a:lnTo>
                <a:cubicBezTo>
                  <a:pt x="1805" y="1648"/>
                  <a:pt x="1755" y="1698"/>
                  <a:pt x="1680" y="1723"/>
                </a:cubicBezTo>
                <a:lnTo>
                  <a:pt x="226" y="2350"/>
                </a:lnTo>
                <a:cubicBezTo>
                  <a:pt x="1" y="2450"/>
                  <a:pt x="1" y="2776"/>
                  <a:pt x="226" y="2876"/>
                </a:cubicBezTo>
                <a:lnTo>
                  <a:pt x="1655" y="3478"/>
                </a:lnTo>
                <a:cubicBezTo>
                  <a:pt x="1705" y="3503"/>
                  <a:pt x="1780" y="3553"/>
                  <a:pt x="1805" y="3628"/>
                </a:cubicBezTo>
                <a:lnTo>
                  <a:pt x="2407" y="5082"/>
                </a:lnTo>
                <a:cubicBezTo>
                  <a:pt x="2457" y="5194"/>
                  <a:pt x="2563" y="5251"/>
                  <a:pt x="2670" y="5251"/>
                </a:cubicBezTo>
                <a:cubicBezTo>
                  <a:pt x="2776" y="5251"/>
                  <a:pt x="2883" y="5194"/>
                  <a:pt x="2933" y="5082"/>
                </a:cubicBezTo>
                <a:lnTo>
                  <a:pt x="3535" y="3653"/>
                </a:lnTo>
                <a:cubicBezTo>
                  <a:pt x="3560" y="3578"/>
                  <a:pt x="3610" y="3528"/>
                  <a:pt x="3685" y="3503"/>
                </a:cubicBezTo>
                <a:lnTo>
                  <a:pt x="5139" y="2876"/>
                </a:lnTo>
                <a:cubicBezTo>
                  <a:pt x="5364" y="2776"/>
                  <a:pt x="5364" y="2475"/>
                  <a:pt x="5139" y="2375"/>
                </a:cubicBezTo>
                <a:lnTo>
                  <a:pt x="3710" y="1773"/>
                </a:lnTo>
                <a:cubicBezTo>
                  <a:pt x="3660" y="1723"/>
                  <a:pt x="3585" y="1673"/>
                  <a:pt x="3560" y="1623"/>
                </a:cubicBezTo>
                <a:lnTo>
                  <a:pt x="2958" y="169"/>
                </a:lnTo>
                <a:cubicBezTo>
                  <a:pt x="2908" y="57"/>
                  <a:pt x="2802" y="0"/>
                  <a:pt x="2695"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3" name="Google Shape;3359;p38"/>
          <p:cNvSpPr/>
          <p:nvPr/>
        </p:nvSpPr>
        <p:spPr>
          <a:xfrm flipH="1">
            <a:off x="2794960" y="4441171"/>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4" name="Google Shape;3360;p38"/>
          <p:cNvSpPr/>
          <p:nvPr/>
        </p:nvSpPr>
        <p:spPr>
          <a:xfrm>
            <a:off x="2794604" y="542790"/>
            <a:ext cx="150570" cy="146687"/>
          </a:xfrm>
          <a:custGeom>
            <a:avLst/>
            <a:ahLst/>
            <a:rect l="l" t="t" r="r" b="b"/>
            <a:pathLst>
              <a:path w="5390" h="5251" extrusionOk="0">
                <a:moveTo>
                  <a:pt x="2698" y="0"/>
                </a:moveTo>
                <a:cubicBezTo>
                  <a:pt x="2595" y="0"/>
                  <a:pt x="2495" y="56"/>
                  <a:pt x="2457" y="169"/>
                </a:cubicBezTo>
                <a:lnTo>
                  <a:pt x="1830" y="1573"/>
                </a:lnTo>
                <a:cubicBezTo>
                  <a:pt x="1805" y="1648"/>
                  <a:pt x="1755" y="1698"/>
                  <a:pt x="1705" y="1723"/>
                </a:cubicBezTo>
                <a:lnTo>
                  <a:pt x="251" y="2350"/>
                </a:lnTo>
                <a:cubicBezTo>
                  <a:pt x="1" y="2450"/>
                  <a:pt x="1" y="2776"/>
                  <a:pt x="251" y="2876"/>
                </a:cubicBezTo>
                <a:lnTo>
                  <a:pt x="1655" y="3478"/>
                </a:lnTo>
                <a:cubicBezTo>
                  <a:pt x="1730" y="3503"/>
                  <a:pt x="1780" y="3553"/>
                  <a:pt x="1805" y="3628"/>
                </a:cubicBezTo>
                <a:lnTo>
                  <a:pt x="2432" y="5082"/>
                </a:lnTo>
                <a:cubicBezTo>
                  <a:pt x="2482" y="5194"/>
                  <a:pt x="2589" y="5251"/>
                  <a:pt x="2695" y="5251"/>
                </a:cubicBezTo>
                <a:cubicBezTo>
                  <a:pt x="2802" y="5251"/>
                  <a:pt x="2908" y="5194"/>
                  <a:pt x="2958" y="5082"/>
                </a:cubicBezTo>
                <a:lnTo>
                  <a:pt x="3560" y="3653"/>
                </a:lnTo>
                <a:cubicBezTo>
                  <a:pt x="3585" y="3578"/>
                  <a:pt x="3635" y="3528"/>
                  <a:pt x="3710" y="3503"/>
                </a:cubicBezTo>
                <a:lnTo>
                  <a:pt x="5164" y="2876"/>
                </a:lnTo>
                <a:cubicBezTo>
                  <a:pt x="5389" y="2776"/>
                  <a:pt x="5389" y="2475"/>
                  <a:pt x="5164" y="2375"/>
                </a:cubicBezTo>
                <a:lnTo>
                  <a:pt x="3735" y="1773"/>
                </a:lnTo>
                <a:cubicBezTo>
                  <a:pt x="3660" y="1723"/>
                  <a:pt x="3610" y="1673"/>
                  <a:pt x="3585" y="1623"/>
                </a:cubicBezTo>
                <a:lnTo>
                  <a:pt x="2958" y="169"/>
                </a:lnTo>
                <a:cubicBezTo>
                  <a:pt x="2908" y="56"/>
                  <a:pt x="2802" y="0"/>
                  <a:pt x="2698"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49535" name="Google Shape;3361;p38"/>
          <p:cNvSpPr/>
          <p:nvPr/>
        </p:nvSpPr>
        <p:spPr>
          <a:xfrm>
            <a:off x="6543018" y="4371247"/>
            <a:ext cx="232475" cy="227559"/>
          </a:xfrm>
          <a:custGeom>
            <a:avLst/>
            <a:ahLst/>
            <a:rect l="l" t="t" r="r" b="b"/>
            <a:pathLst>
              <a:path w="8322" h="8146" extrusionOk="0">
                <a:moveTo>
                  <a:pt x="4173" y="0"/>
                </a:moveTo>
                <a:cubicBezTo>
                  <a:pt x="4004" y="0"/>
                  <a:pt x="3835" y="88"/>
                  <a:pt x="3760" y="263"/>
                </a:cubicBezTo>
                <a:lnTo>
                  <a:pt x="2832" y="2469"/>
                </a:lnTo>
                <a:cubicBezTo>
                  <a:pt x="2782" y="2569"/>
                  <a:pt x="2707" y="2644"/>
                  <a:pt x="2607" y="2694"/>
                </a:cubicBezTo>
                <a:lnTo>
                  <a:pt x="351" y="3647"/>
                </a:lnTo>
                <a:cubicBezTo>
                  <a:pt x="0" y="3797"/>
                  <a:pt x="0" y="4298"/>
                  <a:pt x="351" y="4449"/>
                </a:cubicBezTo>
                <a:lnTo>
                  <a:pt x="2557" y="5401"/>
                </a:lnTo>
                <a:cubicBezTo>
                  <a:pt x="2657" y="5451"/>
                  <a:pt x="2757" y="5526"/>
                  <a:pt x="2782" y="5627"/>
                </a:cubicBezTo>
                <a:lnTo>
                  <a:pt x="3735" y="7882"/>
                </a:lnTo>
                <a:cubicBezTo>
                  <a:pt x="3810" y="8058"/>
                  <a:pt x="3973" y="8145"/>
                  <a:pt x="4136" y="8145"/>
                </a:cubicBezTo>
                <a:cubicBezTo>
                  <a:pt x="4298" y="8145"/>
                  <a:pt x="4461" y="8058"/>
                  <a:pt x="4537" y="7882"/>
                </a:cubicBezTo>
                <a:lnTo>
                  <a:pt x="5489" y="5677"/>
                </a:lnTo>
                <a:cubicBezTo>
                  <a:pt x="5539" y="5576"/>
                  <a:pt x="5614" y="5476"/>
                  <a:pt x="5715" y="5451"/>
                </a:cubicBezTo>
                <a:lnTo>
                  <a:pt x="7970" y="4474"/>
                </a:lnTo>
                <a:cubicBezTo>
                  <a:pt x="8321" y="4323"/>
                  <a:pt x="8321" y="3822"/>
                  <a:pt x="7970" y="3672"/>
                </a:cubicBezTo>
                <a:lnTo>
                  <a:pt x="5765" y="2744"/>
                </a:lnTo>
                <a:cubicBezTo>
                  <a:pt x="5664" y="2694"/>
                  <a:pt x="5564" y="2619"/>
                  <a:pt x="5539" y="2519"/>
                </a:cubicBezTo>
                <a:lnTo>
                  <a:pt x="4587" y="263"/>
                </a:lnTo>
                <a:cubicBezTo>
                  <a:pt x="4512" y="88"/>
                  <a:pt x="4342" y="0"/>
                  <a:pt x="417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08" name=""/>
        <p:cNvGrpSpPr/>
        <p:nvPr/>
      </p:nvGrpSpPr>
      <p:grpSpPr>
        <a:xfrm>
          <a:off x="0" y="0"/>
          <a:ext cx="0" cy="0"/>
          <a:chOff x="0" y="0"/>
          <a:chExt cx="0" cy="0"/>
        </a:xfrm>
      </p:grpSpPr>
      <p:sp>
        <p:nvSpPr>
          <p:cNvPr id="1048929" name=""/>
          <p:cNvSpPr>
            <a:spLocks noGrp="1"/>
          </p:cNvSpPr>
          <p:nvPr>
            <p:ph type="subTitle" idx="1"/>
          </p:nvPr>
        </p:nvSpPr>
        <p:spPr>
          <a:xfrm>
            <a:off x="1841402" y="1438819"/>
            <a:ext cx="5433762" cy="2387754"/>
          </a:xfrm>
        </p:spPr>
        <p:txBody>
          <a:bodyPr/>
          <a:p>
            <a:pPr algn="l" indent="-342900" marL="482600">
              <a:buFont typeface="Wingdings" charset="2"/>
              <a:buChar char="n"/>
            </a:pPr>
            <a:r>
              <a:rPr sz="2000" lang="en-US"/>
              <a:t>Memberikan </a:t>
            </a:r>
            <a:r>
              <a:rPr sz="2000" lang="en-US"/>
              <a:t>t</a:t>
            </a:r>
            <a:r>
              <a:rPr sz="2000" lang="en-US"/>
              <a:t>antangan</a:t>
            </a:r>
            <a:endParaRPr sz="2000" lang="in-ID"/>
          </a:p>
          <a:p>
            <a:pPr algn="l" indent="-342900" marL="482600">
              <a:buFont typeface="Wingdings" charset="2"/>
              <a:buChar char="n"/>
            </a:pPr>
            <a:r>
              <a:rPr sz="2000" lang="en-US"/>
              <a:t>Membuat </a:t>
            </a:r>
            <a:r>
              <a:rPr sz="2000" lang="en-US"/>
              <a:t>k</a:t>
            </a:r>
            <a:r>
              <a:rPr sz="2000" lang="en-US"/>
              <a:t>elompok </a:t>
            </a:r>
            <a:r>
              <a:rPr sz="2000" lang="en-US"/>
              <a:t>d</a:t>
            </a:r>
            <a:r>
              <a:rPr sz="2000" lang="en-US"/>
              <a:t>iskusi</a:t>
            </a:r>
            <a:endParaRPr sz="2000" lang="in-ID"/>
          </a:p>
          <a:p>
            <a:pPr algn="l" indent="-342900" marL="482600">
              <a:buFont typeface="Wingdings" charset="2"/>
              <a:buChar char="n"/>
            </a:pPr>
            <a:r>
              <a:rPr sz="2000" lang="en-US"/>
              <a:t>Mengajak </a:t>
            </a:r>
            <a:r>
              <a:rPr sz="2000" lang="en-US"/>
              <a:t>p</a:t>
            </a:r>
            <a:r>
              <a:rPr sz="2000" lang="en-US"/>
              <a:t>eserta </a:t>
            </a:r>
            <a:r>
              <a:rPr sz="2000" lang="en-US"/>
              <a:t>d</a:t>
            </a:r>
            <a:r>
              <a:rPr sz="2000" lang="en-US"/>
              <a:t>idik </a:t>
            </a:r>
            <a:r>
              <a:rPr sz="2000" lang="en-US"/>
              <a:t>b</a:t>
            </a:r>
            <a:r>
              <a:rPr sz="2000" lang="en-US"/>
              <a:t>erinteraksi</a:t>
            </a:r>
            <a:endParaRPr sz="2000" lang="in-ID"/>
          </a:p>
          <a:p>
            <a:pPr algn="l" indent="-342900" marL="482600">
              <a:buFont typeface="Wingdings" charset="2"/>
              <a:buChar char="n"/>
            </a:pPr>
            <a:r>
              <a:rPr sz="2000" lang="en-US"/>
              <a:t>Menggunanakan </a:t>
            </a:r>
            <a:r>
              <a:rPr sz="2000" lang="en-US"/>
              <a:t>s</a:t>
            </a:r>
            <a:r>
              <a:rPr sz="2000" lang="en-US"/>
              <a:t>arana dan </a:t>
            </a:r>
            <a:r>
              <a:rPr sz="2000" lang="en-US"/>
              <a:t>p</a:t>
            </a:r>
            <a:r>
              <a:rPr sz="2000" lang="en-US"/>
              <a:t>rasarana </a:t>
            </a:r>
            <a:r>
              <a:rPr sz="2000" lang="en-US"/>
              <a:t>s</a:t>
            </a:r>
            <a:r>
              <a:rPr sz="2000" lang="en-US"/>
              <a:t>ekolah yang </a:t>
            </a:r>
            <a:r>
              <a:rPr sz="2000" lang="en-US"/>
              <a:t>m</a:t>
            </a:r>
            <a:r>
              <a:rPr sz="2000" lang="en-US"/>
              <a:t>odern</a:t>
            </a:r>
            <a:endParaRPr sz="2000" lang="in-ID"/>
          </a:p>
          <a:p>
            <a:pPr algn="l" indent="-342900" marL="482600">
              <a:buFont typeface="Wingdings" charset="2"/>
              <a:buChar char="n"/>
            </a:pPr>
            <a:r>
              <a:rPr sz="2000" lang="en-US"/>
              <a:t>Memberikan </a:t>
            </a:r>
            <a:r>
              <a:rPr sz="2000" lang="en-US"/>
              <a:t>p</a:t>
            </a:r>
            <a:r>
              <a:rPr sz="2000" lang="en-US"/>
              <a:t>enghargaan atau </a:t>
            </a:r>
            <a:r>
              <a:rPr sz="2000" lang="en-US"/>
              <a:t>h</a:t>
            </a:r>
            <a:r>
              <a:rPr sz="2000" lang="en-US"/>
              <a:t>adiah</a:t>
            </a:r>
            <a:endParaRPr sz="2000" lang="in-ID"/>
          </a:p>
          <a:p>
            <a:pPr algn="l" indent="-342900" marL="482600">
              <a:buFont typeface="Wingdings" charset="2"/>
              <a:buChar char="n"/>
            </a:pPr>
            <a:endParaRPr sz="2000" lang="in-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830" name="Shape 4424"/>
        <p:cNvGrpSpPr/>
        <p:nvPr/>
      </p:nvGrpSpPr>
      <p:grpSpPr>
        <a:xfrm>
          <a:off x="0" y="0"/>
          <a:ext cx="0" cy="0"/>
          <a:chOff x="0" y="0"/>
          <a:chExt cx="0" cy="0"/>
        </a:xfrm>
      </p:grpSpPr>
      <p:grpSp>
        <p:nvGrpSpPr>
          <p:cNvPr id="1831" name="Google Shape;4426;p48"/>
          <p:cNvGrpSpPr/>
          <p:nvPr/>
        </p:nvGrpSpPr>
        <p:grpSpPr>
          <a:xfrm>
            <a:off x="7636209" y="2037612"/>
            <a:ext cx="1166540" cy="2266480"/>
            <a:chOff x="7291398" y="1987105"/>
            <a:chExt cx="1239383" cy="2656447"/>
          </a:xfrm>
        </p:grpSpPr>
        <p:grpSp>
          <p:nvGrpSpPr>
            <p:cNvPr id="1832" name="Google Shape;4427;p48"/>
            <p:cNvGrpSpPr/>
            <p:nvPr/>
          </p:nvGrpSpPr>
          <p:grpSpPr>
            <a:xfrm>
              <a:off x="7340027" y="2013860"/>
              <a:ext cx="1190754" cy="2629693"/>
              <a:chOff x="6757998" y="2139505"/>
              <a:chExt cx="1190754" cy="2629693"/>
            </a:xfrm>
          </p:grpSpPr>
          <p:sp>
            <p:nvSpPr>
              <p:cNvPr id="1070914" name="Google Shape;4428;p48"/>
              <p:cNvSpPr/>
              <p:nvPr/>
            </p:nvSpPr>
            <p:spPr>
              <a:xfrm>
                <a:off x="6763999" y="2893900"/>
                <a:ext cx="346918" cy="303459"/>
              </a:xfrm>
              <a:custGeom>
                <a:avLst/>
                <a:ahLst/>
                <a:rect l="l" t="t" r="r" b="b"/>
                <a:pathLst>
                  <a:path w="15841" h="13855" extrusionOk="0">
                    <a:moveTo>
                      <a:pt x="6217" y="1"/>
                    </a:moveTo>
                    <a:cubicBezTo>
                      <a:pt x="5533" y="1"/>
                      <a:pt x="4851" y="130"/>
                      <a:pt x="4223" y="396"/>
                    </a:cubicBezTo>
                    <a:cubicBezTo>
                      <a:pt x="3675" y="647"/>
                      <a:pt x="3150" y="1012"/>
                      <a:pt x="2922" y="1560"/>
                    </a:cubicBezTo>
                    <a:cubicBezTo>
                      <a:pt x="2716" y="2108"/>
                      <a:pt x="2990" y="2861"/>
                      <a:pt x="3561" y="2998"/>
                    </a:cubicBezTo>
                    <a:cubicBezTo>
                      <a:pt x="2648" y="3637"/>
                      <a:pt x="1712" y="4299"/>
                      <a:pt x="1050" y="5212"/>
                    </a:cubicBezTo>
                    <a:cubicBezTo>
                      <a:pt x="365" y="6102"/>
                      <a:pt x="0" y="7312"/>
                      <a:pt x="320" y="8385"/>
                    </a:cubicBezTo>
                    <a:cubicBezTo>
                      <a:pt x="607" y="9286"/>
                      <a:pt x="1508" y="9994"/>
                      <a:pt x="2424" y="9994"/>
                    </a:cubicBezTo>
                    <a:cubicBezTo>
                      <a:pt x="2598" y="9994"/>
                      <a:pt x="2773" y="9969"/>
                      <a:pt x="2945" y="9914"/>
                    </a:cubicBezTo>
                    <a:lnTo>
                      <a:pt x="2945" y="9914"/>
                    </a:lnTo>
                    <a:cubicBezTo>
                      <a:pt x="2123" y="11010"/>
                      <a:pt x="2534" y="12790"/>
                      <a:pt x="3743" y="13429"/>
                    </a:cubicBezTo>
                    <a:cubicBezTo>
                      <a:pt x="4053" y="13592"/>
                      <a:pt x="4395" y="13668"/>
                      <a:pt x="4739" y="13668"/>
                    </a:cubicBezTo>
                    <a:cubicBezTo>
                      <a:pt x="5743" y="13668"/>
                      <a:pt x="6770" y="13028"/>
                      <a:pt x="7076" y="12060"/>
                    </a:cubicBezTo>
                    <a:cubicBezTo>
                      <a:pt x="7309" y="13075"/>
                      <a:pt x="8306" y="13855"/>
                      <a:pt x="9341" y="13855"/>
                    </a:cubicBezTo>
                    <a:cubicBezTo>
                      <a:pt x="9423" y="13855"/>
                      <a:pt x="9505" y="13850"/>
                      <a:pt x="9587" y="13840"/>
                    </a:cubicBezTo>
                    <a:cubicBezTo>
                      <a:pt x="10682" y="13726"/>
                      <a:pt x="11618" y="12653"/>
                      <a:pt x="11618" y="11535"/>
                    </a:cubicBezTo>
                    <a:cubicBezTo>
                      <a:pt x="11876" y="12005"/>
                      <a:pt x="12406" y="12233"/>
                      <a:pt x="12946" y="12233"/>
                    </a:cubicBezTo>
                    <a:cubicBezTo>
                      <a:pt x="13220" y="12233"/>
                      <a:pt x="13496" y="12175"/>
                      <a:pt x="13741" y="12060"/>
                    </a:cubicBezTo>
                    <a:cubicBezTo>
                      <a:pt x="14449" y="11694"/>
                      <a:pt x="14928" y="10964"/>
                      <a:pt x="15202" y="10211"/>
                    </a:cubicBezTo>
                    <a:cubicBezTo>
                      <a:pt x="15841" y="8544"/>
                      <a:pt x="15750" y="6627"/>
                      <a:pt x="14951" y="5029"/>
                    </a:cubicBezTo>
                    <a:cubicBezTo>
                      <a:pt x="14152" y="3432"/>
                      <a:pt x="12668" y="2199"/>
                      <a:pt x="10933" y="1697"/>
                    </a:cubicBezTo>
                    <a:lnTo>
                      <a:pt x="9678" y="1263"/>
                    </a:lnTo>
                    <a:cubicBezTo>
                      <a:pt x="8733" y="436"/>
                      <a:pt x="7472" y="1"/>
                      <a:pt x="621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5" name="Google Shape;4429;p48"/>
              <p:cNvSpPr/>
              <p:nvPr/>
            </p:nvSpPr>
            <p:spPr>
              <a:xfrm>
                <a:off x="6757998" y="2880058"/>
                <a:ext cx="356423" cy="324989"/>
              </a:xfrm>
              <a:custGeom>
                <a:avLst/>
                <a:ahLst/>
                <a:rect l="l" t="t" r="r" b="b"/>
                <a:pathLst>
                  <a:path w="16275" h="14838" fill="none" extrusionOk="0">
                    <a:moveTo>
                      <a:pt x="6734" y="115"/>
                    </a:moveTo>
                    <a:cubicBezTo>
                      <a:pt x="5592" y="1"/>
                      <a:pt x="4406" y="343"/>
                      <a:pt x="3515" y="1073"/>
                    </a:cubicBezTo>
                    <a:cubicBezTo>
                      <a:pt x="2945" y="1530"/>
                      <a:pt x="2488" y="2192"/>
                      <a:pt x="2557" y="2922"/>
                    </a:cubicBezTo>
                    <a:cubicBezTo>
                      <a:pt x="2648" y="3630"/>
                      <a:pt x="3493" y="4223"/>
                      <a:pt x="4109" y="3858"/>
                    </a:cubicBezTo>
                    <a:cubicBezTo>
                      <a:pt x="2260" y="3927"/>
                      <a:pt x="548" y="5410"/>
                      <a:pt x="206" y="7213"/>
                    </a:cubicBezTo>
                    <a:cubicBezTo>
                      <a:pt x="0" y="8286"/>
                      <a:pt x="274" y="9496"/>
                      <a:pt x="1142" y="10135"/>
                    </a:cubicBezTo>
                    <a:cubicBezTo>
                      <a:pt x="2032" y="10774"/>
                      <a:pt x="3493" y="10523"/>
                      <a:pt x="3881" y="9519"/>
                    </a:cubicBezTo>
                    <a:cubicBezTo>
                      <a:pt x="3356" y="10341"/>
                      <a:pt x="2808" y="11185"/>
                      <a:pt x="2694" y="12144"/>
                    </a:cubicBezTo>
                    <a:cubicBezTo>
                      <a:pt x="2579" y="13102"/>
                      <a:pt x="3013" y="14198"/>
                      <a:pt x="3926" y="14518"/>
                    </a:cubicBezTo>
                    <a:cubicBezTo>
                      <a:pt x="4839" y="14837"/>
                      <a:pt x="5844" y="14244"/>
                      <a:pt x="6346" y="13445"/>
                    </a:cubicBezTo>
                    <a:cubicBezTo>
                      <a:pt x="6848" y="12646"/>
                      <a:pt x="6985" y="11664"/>
                      <a:pt x="7076" y="10706"/>
                    </a:cubicBezTo>
                    <a:cubicBezTo>
                      <a:pt x="6460" y="11847"/>
                      <a:pt x="7030" y="13445"/>
                      <a:pt x="8195" y="14038"/>
                    </a:cubicBezTo>
                    <a:cubicBezTo>
                      <a:pt x="9359" y="14655"/>
                      <a:pt x="10888" y="14289"/>
                      <a:pt x="11778" y="13353"/>
                    </a:cubicBezTo>
                    <a:cubicBezTo>
                      <a:pt x="12691" y="12418"/>
                      <a:pt x="12988" y="10980"/>
                      <a:pt x="12691" y="9701"/>
                    </a:cubicBezTo>
                    <a:cubicBezTo>
                      <a:pt x="12577" y="10295"/>
                      <a:pt x="12463" y="10934"/>
                      <a:pt x="12577" y="11527"/>
                    </a:cubicBezTo>
                    <a:cubicBezTo>
                      <a:pt x="12714" y="12121"/>
                      <a:pt x="13125" y="12692"/>
                      <a:pt x="13718" y="12828"/>
                    </a:cubicBezTo>
                    <a:cubicBezTo>
                      <a:pt x="14243" y="12943"/>
                      <a:pt x="14791" y="12669"/>
                      <a:pt x="15156" y="12258"/>
                    </a:cubicBezTo>
                    <a:cubicBezTo>
                      <a:pt x="15499" y="11870"/>
                      <a:pt x="15681" y="11345"/>
                      <a:pt x="15818" y="10820"/>
                    </a:cubicBezTo>
                    <a:cubicBezTo>
                      <a:pt x="16275" y="9085"/>
                      <a:pt x="16252" y="7213"/>
                      <a:pt x="15750" y="5502"/>
                    </a:cubicBezTo>
                  </a:path>
                </a:pathLst>
              </a:custGeom>
              <a:solidFill>
                <a:schemeClr val="dk2"/>
              </a:solid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6" name="Google Shape;4430;p48"/>
              <p:cNvSpPr/>
              <p:nvPr/>
            </p:nvSpPr>
            <p:spPr>
              <a:xfrm>
                <a:off x="7623297" y="2884679"/>
                <a:ext cx="323945" cy="324091"/>
              </a:xfrm>
              <a:custGeom>
                <a:avLst/>
                <a:ahLst/>
                <a:rect l="l" t="t" r="r" b="b"/>
                <a:pathLst>
                  <a:path w="14792" h="14797" extrusionOk="0">
                    <a:moveTo>
                      <a:pt x="8865" y="0"/>
                    </a:moveTo>
                    <a:cubicBezTo>
                      <a:pt x="8710" y="0"/>
                      <a:pt x="8555" y="6"/>
                      <a:pt x="8401" y="18"/>
                    </a:cubicBezTo>
                    <a:cubicBezTo>
                      <a:pt x="6620" y="132"/>
                      <a:pt x="4908" y="1022"/>
                      <a:pt x="3790" y="2415"/>
                    </a:cubicBezTo>
                    <a:lnTo>
                      <a:pt x="2900" y="3419"/>
                    </a:lnTo>
                    <a:cubicBezTo>
                      <a:pt x="1165" y="4263"/>
                      <a:pt x="1" y="6181"/>
                      <a:pt x="24" y="8121"/>
                    </a:cubicBezTo>
                    <a:cubicBezTo>
                      <a:pt x="24" y="8714"/>
                      <a:pt x="138" y="9353"/>
                      <a:pt x="571" y="9764"/>
                    </a:cubicBezTo>
                    <a:cubicBezTo>
                      <a:pt x="788" y="9970"/>
                      <a:pt x="1096" y="10084"/>
                      <a:pt x="1393" y="10084"/>
                    </a:cubicBezTo>
                    <a:cubicBezTo>
                      <a:pt x="1690" y="10084"/>
                      <a:pt x="1975" y="9970"/>
                      <a:pt x="2146" y="9719"/>
                    </a:cubicBezTo>
                    <a:cubicBezTo>
                      <a:pt x="2398" y="10837"/>
                      <a:pt x="2649" y="11956"/>
                      <a:pt x="3219" y="12914"/>
                    </a:cubicBezTo>
                    <a:cubicBezTo>
                      <a:pt x="3790" y="13873"/>
                      <a:pt x="4749" y="14695"/>
                      <a:pt x="5867" y="14786"/>
                    </a:cubicBezTo>
                    <a:cubicBezTo>
                      <a:pt x="5937" y="14793"/>
                      <a:pt x="6007" y="14796"/>
                      <a:pt x="6077" y="14796"/>
                    </a:cubicBezTo>
                    <a:cubicBezTo>
                      <a:pt x="7132" y="14796"/>
                      <a:pt x="8201" y="14009"/>
                      <a:pt x="8286" y="12960"/>
                    </a:cubicBezTo>
                    <a:cubicBezTo>
                      <a:pt x="8707" y="13689"/>
                      <a:pt x="9559" y="14091"/>
                      <a:pt x="10397" y="14091"/>
                    </a:cubicBezTo>
                    <a:cubicBezTo>
                      <a:pt x="10923" y="14091"/>
                      <a:pt x="11443" y="13933"/>
                      <a:pt x="11847" y="13599"/>
                    </a:cubicBezTo>
                    <a:cubicBezTo>
                      <a:pt x="12897" y="12709"/>
                      <a:pt x="12897" y="10883"/>
                      <a:pt x="11870" y="9993"/>
                    </a:cubicBezTo>
                    <a:lnTo>
                      <a:pt x="11870" y="9993"/>
                    </a:lnTo>
                    <a:cubicBezTo>
                      <a:pt x="11992" y="10015"/>
                      <a:pt x="12115" y="10026"/>
                      <a:pt x="12238" y="10026"/>
                    </a:cubicBezTo>
                    <a:cubicBezTo>
                      <a:pt x="13219" y="10026"/>
                      <a:pt x="14188" y="9325"/>
                      <a:pt x="14472" y="8372"/>
                    </a:cubicBezTo>
                    <a:cubicBezTo>
                      <a:pt x="14792" y="7299"/>
                      <a:pt x="14175" y="6021"/>
                      <a:pt x="13125" y="5610"/>
                    </a:cubicBezTo>
                    <a:cubicBezTo>
                      <a:pt x="13924" y="5519"/>
                      <a:pt x="14472" y="4651"/>
                      <a:pt x="14426" y="3853"/>
                    </a:cubicBezTo>
                    <a:cubicBezTo>
                      <a:pt x="14381" y="3031"/>
                      <a:pt x="13879" y="2323"/>
                      <a:pt x="13308" y="1775"/>
                    </a:cubicBezTo>
                    <a:cubicBezTo>
                      <a:pt x="12120" y="650"/>
                      <a:pt x="10494" y="0"/>
                      <a:pt x="886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7" name="Google Shape;4431;p48"/>
              <p:cNvSpPr/>
              <p:nvPr/>
            </p:nvSpPr>
            <p:spPr>
              <a:xfrm>
                <a:off x="7603302" y="2861572"/>
                <a:ext cx="332946" cy="363954"/>
              </a:xfrm>
              <a:custGeom>
                <a:avLst/>
                <a:ahLst/>
                <a:rect l="l" t="t" r="r" b="b"/>
                <a:pathLst>
                  <a:path w="15203" h="16617" fill="none" extrusionOk="0">
                    <a:moveTo>
                      <a:pt x="686" y="8286"/>
                    </a:moveTo>
                    <a:cubicBezTo>
                      <a:pt x="366" y="8902"/>
                      <a:pt x="24" y="9541"/>
                      <a:pt x="1" y="10249"/>
                    </a:cubicBezTo>
                    <a:cubicBezTo>
                      <a:pt x="1" y="10933"/>
                      <a:pt x="389" y="11710"/>
                      <a:pt x="1051" y="11869"/>
                    </a:cubicBezTo>
                    <a:cubicBezTo>
                      <a:pt x="1873" y="12075"/>
                      <a:pt x="2717" y="11139"/>
                      <a:pt x="2420" y="10340"/>
                    </a:cubicBezTo>
                    <a:cubicBezTo>
                      <a:pt x="2466" y="11436"/>
                      <a:pt x="2512" y="12554"/>
                      <a:pt x="2854" y="13627"/>
                    </a:cubicBezTo>
                    <a:cubicBezTo>
                      <a:pt x="3196" y="14677"/>
                      <a:pt x="3881" y="15658"/>
                      <a:pt x="4863" y="16138"/>
                    </a:cubicBezTo>
                    <a:cubicBezTo>
                      <a:pt x="5867" y="16617"/>
                      <a:pt x="7191" y="16457"/>
                      <a:pt x="7876" y="15590"/>
                    </a:cubicBezTo>
                    <a:cubicBezTo>
                      <a:pt x="8583" y="14700"/>
                      <a:pt x="8423" y="13421"/>
                      <a:pt x="8241" y="12303"/>
                    </a:cubicBezTo>
                    <a:cubicBezTo>
                      <a:pt x="8309" y="13650"/>
                      <a:pt x="9382" y="14882"/>
                      <a:pt x="10706" y="15133"/>
                    </a:cubicBezTo>
                    <a:cubicBezTo>
                      <a:pt x="12007" y="15384"/>
                      <a:pt x="13468" y="14586"/>
                      <a:pt x="13924" y="13330"/>
                    </a:cubicBezTo>
                    <a:cubicBezTo>
                      <a:pt x="14404" y="12052"/>
                      <a:pt x="13787" y="10500"/>
                      <a:pt x="12555" y="9929"/>
                    </a:cubicBezTo>
                    <a:cubicBezTo>
                      <a:pt x="12851" y="10705"/>
                      <a:pt x="14061" y="10797"/>
                      <a:pt x="14632" y="10180"/>
                    </a:cubicBezTo>
                    <a:cubicBezTo>
                      <a:pt x="15202" y="9541"/>
                      <a:pt x="15134" y="8560"/>
                      <a:pt x="14746" y="7829"/>
                    </a:cubicBezTo>
                    <a:cubicBezTo>
                      <a:pt x="14335" y="7076"/>
                      <a:pt x="13650" y="6551"/>
                      <a:pt x="12988" y="6049"/>
                    </a:cubicBezTo>
                    <a:cubicBezTo>
                      <a:pt x="13376" y="6688"/>
                      <a:pt x="14472" y="6437"/>
                      <a:pt x="14792" y="5775"/>
                    </a:cubicBezTo>
                    <a:cubicBezTo>
                      <a:pt x="15111" y="5113"/>
                      <a:pt x="14883" y="4291"/>
                      <a:pt x="14541" y="3652"/>
                    </a:cubicBezTo>
                    <a:cubicBezTo>
                      <a:pt x="13399" y="1438"/>
                      <a:pt x="10957" y="0"/>
                      <a:pt x="8469" y="46"/>
                    </a:cubicBezTo>
                  </a:path>
                </a:pathLst>
              </a:custGeom>
              <a:solidFill>
                <a:schemeClr val="dk2"/>
              </a:solidFill>
              <a:ln w="4575" cap="flat" cmpd="sng">
                <a:solidFill>
                  <a:schemeClr val="dk2"/>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8" name="Google Shape;4432;p48"/>
              <p:cNvSpPr/>
              <p:nvPr/>
            </p:nvSpPr>
            <p:spPr>
              <a:xfrm>
                <a:off x="6809990" y="2247154"/>
                <a:ext cx="310936" cy="548964"/>
              </a:xfrm>
              <a:custGeom>
                <a:avLst/>
                <a:ahLst/>
                <a:rect l="l" t="t" r="r" b="b"/>
                <a:pathLst>
                  <a:path w="14198" h="25064" fill="none" extrusionOk="0">
                    <a:moveTo>
                      <a:pt x="14197" y="526"/>
                    </a:moveTo>
                    <a:cubicBezTo>
                      <a:pt x="12965" y="1"/>
                      <a:pt x="11527" y="138"/>
                      <a:pt x="10271" y="663"/>
                    </a:cubicBezTo>
                    <a:cubicBezTo>
                      <a:pt x="9039" y="1165"/>
                      <a:pt x="7943" y="2010"/>
                      <a:pt x="6916" y="2877"/>
                    </a:cubicBezTo>
                    <a:cubicBezTo>
                      <a:pt x="5090" y="4406"/>
                      <a:pt x="3310" y="6072"/>
                      <a:pt x="2123" y="8150"/>
                    </a:cubicBezTo>
                    <a:cubicBezTo>
                      <a:pt x="502" y="10911"/>
                      <a:pt x="0" y="14290"/>
                      <a:pt x="730" y="17394"/>
                    </a:cubicBezTo>
                    <a:cubicBezTo>
                      <a:pt x="1461" y="20521"/>
                      <a:pt x="3447" y="23306"/>
                      <a:pt x="6117" y="25063"/>
                    </a:cubicBezTo>
                  </a:path>
                </a:pathLst>
              </a:custGeom>
              <a:solidFill>
                <a:schemeClr val="dk2"/>
              </a:solid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19" name="Google Shape;4433;p48"/>
              <p:cNvSpPr/>
              <p:nvPr/>
            </p:nvSpPr>
            <p:spPr>
              <a:xfrm>
                <a:off x="7175405" y="2166686"/>
                <a:ext cx="730343" cy="570429"/>
              </a:xfrm>
              <a:custGeom>
                <a:avLst/>
                <a:ahLst/>
                <a:rect l="l" t="t" r="r" b="b"/>
                <a:pathLst>
                  <a:path w="33349" h="26044" fill="none" extrusionOk="0">
                    <a:moveTo>
                      <a:pt x="0" y="2693"/>
                    </a:moveTo>
                    <a:cubicBezTo>
                      <a:pt x="4634" y="845"/>
                      <a:pt x="9678" y="0"/>
                      <a:pt x="14654" y="251"/>
                    </a:cubicBezTo>
                    <a:cubicBezTo>
                      <a:pt x="17028" y="365"/>
                      <a:pt x="19402" y="708"/>
                      <a:pt x="21616" y="1529"/>
                    </a:cubicBezTo>
                    <a:cubicBezTo>
                      <a:pt x="26249" y="3264"/>
                      <a:pt x="30038" y="7099"/>
                      <a:pt x="31705" y="11755"/>
                    </a:cubicBezTo>
                    <a:cubicBezTo>
                      <a:pt x="33348" y="16411"/>
                      <a:pt x="32846" y="21775"/>
                      <a:pt x="30358" y="26044"/>
                    </a:cubicBezTo>
                  </a:path>
                </a:pathLst>
              </a:custGeom>
              <a:solidFill>
                <a:schemeClr val="dk2"/>
              </a:solidFill>
              <a:ln w="4575" cap="flat" cmpd="sng">
                <a:solidFill>
                  <a:schemeClr val="dk2"/>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0" name="Google Shape;4434;p48"/>
              <p:cNvSpPr/>
              <p:nvPr/>
            </p:nvSpPr>
            <p:spPr>
              <a:xfrm>
                <a:off x="6835505" y="2160400"/>
                <a:ext cx="1035739" cy="944523"/>
              </a:xfrm>
              <a:custGeom>
                <a:avLst/>
                <a:ahLst/>
                <a:rect l="l" t="t" r="r" b="b"/>
                <a:pathLst>
                  <a:path w="47294" h="43124" extrusionOk="0">
                    <a:moveTo>
                      <a:pt x="27095" y="0"/>
                    </a:moveTo>
                    <a:cubicBezTo>
                      <a:pt x="26835" y="0"/>
                      <a:pt x="26576" y="5"/>
                      <a:pt x="26317" y="13"/>
                    </a:cubicBezTo>
                    <a:cubicBezTo>
                      <a:pt x="21523" y="150"/>
                      <a:pt x="16799" y="1794"/>
                      <a:pt x="12987" y="4601"/>
                    </a:cubicBezTo>
                    <a:lnTo>
                      <a:pt x="12416" y="4327"/>
                    </a:lnTo>
                    <a:cubicBezTo>
                      <a:pt x="12263" y="4265"/>
                      <a:pt x="12074" y="4235"/>
                      <a:pt x="11854" y="4235"/>
                    </a:cubicBezTo>
                    <a:cubicBezTo>
                      <a:pt x="8828" y="4235"/>
                      <a:pt x="1" y="10007"/>
                      <a:pt x="22" y="19072"/>
                    </a:cubicBezTo>
                    <a:cubicBezTo>
                      <a:pt x="22" y="22382"/>
                      <a:pt x="935" y="25098"/>
                      <a:pt x="1551" y="28362"/>
                    </a:cubicBezTo>
                    <a:cubicBezTo>
                      <a:pt x="2190" y="31603"/>
                      <a:pt x="3469" y="34799"/>
                      <a:pt x="5728" y="37310"/>
                    </a:cubicBezTo>
                    <a:cubicBezTo>
                      <a:pt x="9268" y="41277"/>
                      <a:pt x="14900" y="43085"/>
                      <a:pt x="20338" y="43085"/>
                    </a:cubicBezTo>
                    <a:cubicBezTo>
                      <a:pt x="20406" y="43085"/>
                      <a:pt x="20474" y="43085"/>
                      <a:pt x="20542" y="43084"/>
                    </a:cubicBezTo>
                    <a:cubicBezTo>
                      <a:pt x="20771" y="43083"/>
                      <a:pt x="20997" y="43082"/>
                      <a:pt x="21220" y="43082"/>
                    </a:cubicBezTo>
                    <a:cubicBezTo>
                      <a:pt x="22798" y="43082"/>
                      <a:pt x="24237" y="43123"/>
                      <a:pt x="25614" y="43123"/>
                    </a:cubicBezTo>
                    <a:cubicBezTo>
                      <a:pt x="28721" y="43123"/>
                      <a:pt x="31512" y="42912"/>
                      <a:pt x="34876" y="41532"/>
                    </a:cubicBezTo>
                    <a:cubicBezTo>
                      <a:pt x="36702" y="40779"/>
                      <a:pt x="40126" y="37652"/>
                      <a:pt x="41587" y="36328"/>
                    </a:cubicBezTo>
                    <a:cubicBezTo>
                      <a:pt x="44440" y="33795"/>
                      <a:pt x="45376" y="29869"/>
                      <a:pt x="46129" y="26194"/>
                    </a:cubicBezTo>
                    <a:cubicBezTo>
                      <a:pt x="46723" y="23249"/>
                      <a:pt x="47293" y="20259"/>
                      <a:pt x="47270" y="17223"/>
                    </a:cubicBezTo>
                    <a:cubicBezTo>
                      <a:pt x="47248" y="14210"/>
                      <a:pt x="46631" y="11129"/>
                      <a:pt x="44965" y="8573"/>
                    </a:cubicBezTo>
                    <a:cubicBezTo>
                      <a:pt x="43710" y="6610"/>
                      <a:pt x="41929" y="5012"/>
                      <a:pt x="39943" y="3734"/>
                    </a:cubicBezTo>
                    <a:cubicBezTo>
                      <a:pt x="36165" y="1316"/>
                      <a:pt x="31631" y="0"/>
                      <a:pt x="2709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1" name="Google Shape;4435;p48"/>
              <p:cNvSpPr/>
              <p:nvPr/>
            </p:nvSpPr>
            <p:spPr>
              <a:xfrm>
                <a:off x="7059922" y="2139505"/>
                <a:ext cx="99010" cy="155179"/>
              </a:xfrm>
              <a:custGeom>
                <a:avLst/>
                <a:ahLst/>
                <a:rect l="l" t="t" r="r" b="b"/>
                <a:pathLst>
                  <a:path w="4521" h="7085" extrusionOk="0">
                    <a:moveTo>
                      <a:pt x="3770" y="1"/>
                    </a:moveTo>
                    <a:cubicBezTo>
                      <a:pt x="3545" y="1"/>
                      <a:pt x="3315" y="147"/>
                      <a:pt x="3173" y="328"/>
                    </a:cubicBezTo>
                    <a:cubicBezTo>
                      <a:pt x="3014" y="556"/>
                      <a:pt x="2945" y="830"/>
                      <a:pt x="2900" y="1081"/>
                    </a:cubicBezTo>
                    <a:cubicBezTo>
                      <a:pt x="2489" y="2816"/>
                      <a:pt x="2352" y="4619"/>
                      <a:pt x="2534" y="6377"/>
                    </a:cubicBezTo>
                    <a:cubicBezTo>
                      <a:pt x="2123" y="5076"/>
                      <a:pt x="1713" y="3775"/>
                      <a:pt x="1325" y="2474"/>
                    </a:cubicBezTo>
                    <a:cubicBezTo>
                      <a:pt x="1210" y="2108"/>
                      <a:pt x="1005" y="1652"/>
                      <a:pt x="617" y="1652"/>
                    </a:cubicBezTo>
                    <a:cubicBezTo>
                      <a:pt x="343" y="1652"/>
                      <a:pt x="115" y="1903"/>
                      <a:pt x="69" y="2177"/>
                    </a:cubicBezTo>
                    <a:cubicBezTo>
                      <a:pt x="1" y="2451"/>
                      <a:pt x="69" y="2725"/>
                      <a:pt x="161" y="2976"/>
                    </a:cubicBezTo>
                    <a:cubicBezTo>
                      <a:pt x="617" y="4482"/>
                      <a:pt x="1370" y="5875"/>
                      <a:pt x="2352" y="7084"/>
                    </a:cubicBezTo>
                    <a:lnTo>
                      <a:pt x="3105" y="6902"/>
                    </a:lnTo>
                    <a:cubicBezTo>
                      <a:pt x="3835" y="5144"/>
                      <a:pt x="4292" y="3250"/>
                      <a:pt x="4474" y="1355"/>
                    </a:cubicBezTo>
                    <a:cubicBezTo>
                      <a:pt x="4497" y="1081"/>
                      <a:pt x="4520" y="807"/>
                      <a:pt x="4429" y="533"/>
                    </a:cubicBezTo>
                    <a:cubicBezTo>
                      <a:pt x="4338" y="282"/>
                      <a:pt x="4132" y="54"/>
                      <a:pt x="3858" y="8"/>
                    </a:cubicBezTo>
                    <a:cubicBezTo>
                      <a:pt x="3829" y="3"/>
                      <a:pt x="3799" y="1"/>
                      <a:pt x="377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2" name="Google Shape;4436;p48"/>
              <p:cNvSpPr/>
              <p:nvPr/>
            </p:nvSpPr>
            <p:spPr>
              <a:xfrm>
                <a:off x="7014434" y="3089025"/>
                <a:ext cx="766829" cy="886898"/>
              </a:xfrm>
              <a:custGeom>
                <a:avLst/>
                <a:ahLst/>
                <a:rect l="l" t="t" r="r" b="b"/>
                <a:pathLst>
                  <a:path w="35015" h="40493" extrusionOk="0">
                    <a:moveTo>
                      <a:pt x="7510" y="1"/>
                    </a:moveTo>
                    <a:cubicBezTo>
                      <a:pt x="4908" y="1"/>
                      <a:pt x="2626" y="2032"/>
                      <a:pt x="2443" y="4611"/>
                    </a:cubicBezTo>
                    <a:lnTo>
                      <a:pt x="252" y="34124"/>
                    </a:lnTo>
                    <a:cubicBezTo>
                      <a:pt x="1" y="37594"/>
                      <a:pt x="2329" y="40493"/>
                      <a:pt x="5479" y="40493"/>
                    </a:cubicBezTo>
                    <a:lnTo>
                      <a:pt x="29537" y="40493"/>
                    </a:lnTo>
                    <a:cubicBezTo>
                      <a:pt x="32686" y="40493"/>
                      <a:pt x="35015" y="37594"/>
                      <a:pt x="34764" y="34124"/>
                    </a:cubicBezTo>
                    <a:lnTo>
                      <a:pt x="32572" y="4611"/>
                    </a:lnTo>
                    <a:cubicBezTo>
                      <a:pt x="32390" y="2032"/>
                      <a:pt x="30107" y="1"/>
                      <a:pt x="2750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3" name="Google Shape;4437;p48"/>
              <p:cNvSpPr/>
              <p:nvPr/>
            </p:nvSpPr>
            <p:spPr>
              <a:xfrm>
                <a:off x="7035437" y="3113534"/>
                <a:ext cx="724343" cy="837398"/>
              </a:xfrm>
              <a:custGeom>
                <a:avLst/>
                <a:ahLst/>
                <a:rect l="l" t="t" r="r" b="b"/>
                <a:pathLst>
                  <a:path w="33075" h="38233" extrusionOk="0">
                    <a:moveTo>
                      <a:pt x="7099" y="0"/>
                    </a:moveTo>
                    <a:cubicBezTo>
                      <a:pt x="4634" y="0"/>
                      <a:pt x="2488" y="1940"/>
                      <a:pt x="2306" y="4360"/>
                    </a:cubicBezTo>
                    <a:lnTo>
                      <a:pt x="251" y="32229"/>
                    </a:lnTo>
                    <a:cubicBezTo>
                      <a:pt x="0" y="35516"/>
                      <a:pt x="2214" y="38232"/>
                      <a:pt x="5182" y="38232"/>
                    </a:cubicBezTo>
                    <a:lnTo>
                      <a:pt x="27916" y="38232"/>
                    </a:lnTo>
                    <a:cubicBezTo>
                      <a:pt x="30883" y="38232"/>
                      <a:pt x="33074" y="35516"/>
                      <a:pt x="32846" y="32229"/>
                    </a:cubicBezTo>
                    <a:lnTo>
                      <a:pt x="30769" y="4360"/>
                    </a:lnTo>
                    <a:cubicBezTo>
                      <a:pt x="30586" y="1940"/>
                      <a:pt x="28441" y="0"/>
                      <a:pt x="2597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4" name="Google Shape;4438;p48"/>
              <p:cNvSpPr/>
              <p:nvPr/>
            </p:nvSpPr>
            <p:spPr>
              <a:xfrm>
                <a:off x="7079917" y="3808420"/>
                <a:ext cx="613879" cy="577438"/>
              </a:xfrm>
              <a:custGeom>
                <a:avLst/>
                <a:ahLst/>
                <a:rect l="l" t="t" r="r" b="b"/>
                <a:pathLst>
                  <a:path w="28031" h="26364" extrusionOk="0">
                    <a:moveTo>
                      <a:pt x="1" y="0"/>
                    </a:moveTo>
                    <a:cubicBezTo>
                      <a:pt x="1" y="0"/>
                      <a:pt x="229" y="13627"/>
                      <a:pt x="1005" y="25542"/>
                    </a:cubicBezTo>
                    <a:cubicBezTo>
                      <a:pt x="3539" y="25907"/>
                      <a:pt x="7191" y="26295"/>
                      <a:pt x="12052" y="26363"/>
                    </a:cubicBezTo>
                    <a:lnTo>
                      <a:pt x="12486" y="13627"/>
                    </a:lnTo>
                    <a:lnTo>
                      <a:pt x="12486" y="13307"/>
                    </a:lnTo>
                    <a:cubicBezTo>
                      <a:pt x="13164" y="13291"/>
                      <a:pt x="13876" y="13275"/>
                      <a:pt x="14606" y="13275"/>
                    </a:cubicBezTo>
                    <a:cubicBezTo>
                      <a:pt x="14909" y="13275"/>
                      <a:pt x="15214" y="13278"/>
                      <a:pt x="15522" y="13285"/>
                    </a:cubicBezTo>
                    <a:lnTo>
                      <a:pt x="15522" y="13627"/>
                    </a:lnTo>
                    <a:lnTo>
                      <a:pt x="16047" y="26363"/>
                    </a:lnTo>
                    <a:cubicBezTo>
                      <a:pt x="19379" y="26295"/>
                      <a:pt x="22895" y="26021"/>
                      <a:pt x="27003" y="25565"/>
                    </a:cubicBezTo>
                    <a:cubicBezTo>
                      <a:pt x="27779" y="13650"/>
                      <a:pt x="28030" y="0"/>
                      <a:pt x="28030" y="0"/>
                    </a:cubicBezTo>
                    <a:lnTo>
                      <a:pt x="28030" y="0"/>
                    </a:lnTo>
                    <a:lnTo>
                      <a:pt x="22050" y="1210"/>
                    </a:lnTo>
                    <a:lnTo>
                      <a:pt x="5616" y="1141"/>
                    </a:lnTo>
                    <a:lnTo>
                      <a:pt x="1"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5" name="Google Shape;4439;p48"/>
              <p:cNvSpPr/>
              <p:nvPr/>
            </p:nvSpPr>
            <p:spPr>
              <a:xfrm>
                <a:off x="7428840" y="4368324"/>
                <a:ext cx="242477" cy="319032"/>
              </a:xfrm>
              <a:custGeom>
                <a:avLst/>
                <a:ahLst/>
                <a:rect l="l" t="t" r="r" b="b"/>
                <a:pathLst>
                  <a:path w="11072" h="14566" extrusionOk="0">
                    <a:moveTo>
                      <a:pt x="1" y="1"/>
                    </a:moveTo>
                    <a:lnTo>
                      <a:pt x="229" y="13536"/>
                    </a:lnTo>
                    <a:cubicBezTo>
                      <a:pt x="1705" y="14293"/>
                      <a:pt x="3106" y="14566"/>
                      <a:pt x="4360" y="14566"/>
                    </a:cubicBezTo>
                    <a:cubicBezTo>
                      <a:pt x="7605" y="14566"/>
                      <a:pt x="9861" y="12737"/>
                      <a:pt x="9861" y="12737"/>
                    </a:cubicBezTo>
                    <a:cubicBezTo>
                      <a:pt x="10363" y="9473"/>
                      <a:pt x="10774" y="4885"/>
                      <a:pt x="11071" y="1"/>
                    </a:cubicBezTo>
                    <a:lnTo>
                      <a:pt x="11071" y="1"/>
                    </a:lnTo>
                    <a:cubicBezTo>
                      <a:pt x="9521" y="173"/>
                      <a:pt x="7998" y="231"/>
                      <a:pt x="6538" y="231"/>
                    </a:cubicBezTo>
                    <a:cubicBezTo>
                      <a:pt x="4128" y="231"/>
                      <a:pt x="1892" y="72"/>
                      <a:pt x="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6" name="Google Shape;4440;p48"/>
              <p:cNvSpPr/>
              <p:nvPr/>
            </p:nvSpPr>
            <p:spPr>
              <a:xfrm>
                <a:off x="7434350" y="4370250"/>
                <a:ext cx="232484" cy="60501"/>
              </a:xfrm>
              <a:custGeom>
                <a:avLst/>
                <a:ahLst/>
                <a:rect l="l" t="t" r="r" b="b"/>
                <a:pathLst>
                  <a:path w="15089" h="4447" extrusionOk="0">
                    <a:moveTo>
                      <a:pt x="12030" y="1"/>
                    </a:moveTo>
                    <a:cubicBezTo>
                      <a:pt x="12007" y="640"/>
                      <a:pt x="12007" y="1256"/>
                      <a:pt x="12030" y="1872"/>
                    </a:cubicBezTo>
                    <a:cubicBezTo>
                      <a:pt x="12075" y="2489"/>
                      <a:pt x="12121" y="3105"/>
                      <a:pt x="12235" y="3698"/>
                    </a:cubicBezTo>
                    <a:cubicBezTo>
                      <a:pt x="11938" y="3744"/>
                      <a:pt x="11619" y="3790"/>
                      <a:pt x="11322" y="3813"/>
                    </a:cubicBezTo>
                    <a:cubicBezTo>
                      <a:pt x="11185" y="3835"/>
                      <a:pt x="11048" y="3835"/>
                      <a:pt x="10934" y="3858"/>
                    </a:cubicBezTo>
                    <a:cubicBezTo>
                      <a:pt x="10957" y="3288"/>
                      <a:pt x="10934" y="2740"/>
                      <a:pt x="10911" y="2169"/>
                    </a:cubicBezTo>
                    <a:cubicBezTo>
                      <a:pt x="10866" y="1553"/>
                      <a:pt x="10797" y="937"/>
                      <a:pt x="10706" y="320"/>
                    </a:cubicBezTo>
                    <a:lnTo>
                      <a:pt x="10523" y="343"/>
                    </a:lnTo>
                    <a:cubicBezTo>
                      <a:pt x="10500" y="959"/>
                      <a:pt x="10500" y="1576"/>
                      <a:pt x="10523" y="2192"/>
                    </a:cubicBezTo>
                    <a:cubicBezTo>
                      <a:pt x="10546" y="2763"/>
                      <a:pt x="10592" y="3333"/>
                      <a:pt x="10706" y="3881"/>
                    </a:cubicBezTo>
                    <a:cubicBezTo>
                      <a:pt x="10272" y="3927"/>
                      <a:pt x="9838" y="3950"/>
                      <a:pt x="9405" y="3995"/>
                    </a:cubicBezTo>
                    <a:cubicBezTo>
                      <a:pt x="9450" y="3402"/>
                      <a:pt x="9428" y="2831"/>
                      <a:pt x="9382" y="2260"/>
                    </a:cubicBezTo>
                    <a:cubicBezTo>
                      <a:pt x="9336" y="1644"/>
                      <a:pt x="9291" y="1028"/>
                      <a:pt x="9177" y="412"/>
                    </a:cubicBezTo>
                    <a:lnTo>
                      <a:pt x="9017" y="412"/>
                    </a:lnTo>
                    <a:cubicBezTo>
                      <a:pt x="8971" y="1051"/>
                      <a:pt x="8994" y="1667"/>
                      <a:pt x="9017" y="2283"/>
                    </a:cubicBezTo>
                    <a:cubicBezTo>
                      <a:pt x="9040" y="2854"/>
                      <a:pt x="9085" y="3425"/>
                      <a:pt x="9199" y="3995"/>
                    </a:cubicBezTo>
                    <a:cubicBezTo>
                      <a:pt x="8720" y="4018"/>
                      <a:pt x="8264" y="4041"/>
                      <a:pt x="7807" y="4064"/>
                    </a:cubicBezTo>
                    <a:cubicBezTo>
                      <a:pt x="7853" y="3493"/>
                      <a:pt x="7830" y="2922"/>
                      <a:pt x="7784" y="2352"/>
                    </a:cubicBezTo>
                    <a:cubicBezTo>
                      <a:pt x="7739" y="1735"/>
                      <a:pt x="7693" y="1119"/>
                      <a:pt x="7579" y="503"/>
                    </a:cubicBezTo>
                    <a:lnTo>
                      <a:pt x="7396" y="503"/>
                    </a:lnTo>
                    <a:cubicBezTo>
                      <a:pt x="7373" y="1142"/>
                      <a:pt x="7396" y="1758"/>
                      <a:pt x="7419" y="2375"/>
                    </a:cubicBezTo>
                    <a:cubicBezTo>
                      <a:pt x="7442" y="2945"/>
                      <a:pt x="7487" y="3493"/>
                      <a:pt x="7579" y="4064"/>
                    </a:cubicBezTo>
                    <a:lnTo>
                      <a:pt x="6118" y="4064"/>
                    </a:lnTo>
                    <a:cubicBezTo>
                      <a:pt x="6164" y="3493"/>
                      <a:pt x="6141" y="2900"/>
                      <a:pt x="6095" y="2329"/>
                    </a:cubicBezTo>
                    <a:cubicBezTo>
                      <a:pt x="6049" y="1713"/>
                      <a:pt x="6004" y="1096"/>
                      <a:pt x="5890" y="480"/>
                    </a:cubicBezTo>
                    <a:lnTo>
                      <a:pt x="5730" y="480"/>
                    </a:lnTo>
                    <a:cubicBezTo>
                      <a:pt x="5684" y="1119"/>
                      <a:pt x="5707" y="1735"/>
                      <a:pt x="5730" y="2352"/>
                    </a:cubicBezTo>
                    <a:cubicBezTo>
                      <a:pt x="5753" y="2922"/>
                      <a:pt x="5798" y="3493"/>
                      <a:pt x="5913" y="4064"/>
                    </a:cubicBezTo>
                    <a:cubicBezTo>
                      <a:pt x="5433" y="4041"/>
                      <a:pt x="4954" y="4041"/>
                      <a:pt x="4475" y="3995"/>
                    </a:cubicBezTo>
                    <a:cubicBezTo>
                      <a:pt x="4520" y="3425"/>
                      <a:pt x="4497" y="2877"/>
                      <a:pt x="4452" y="2306"/>
                    </a:cubicBezTo>
                    <a:cubicBezTo>
                      <a:pt x="4406" y="1690"/>
                      <a:pt x="4360" y="1074"/>
                      <a:pt x="4246" y="457"/>
                    </a:cubicBezTo>
                    <a:lnTo>
                      <a:pt x="4087" y="457"/>
                    </a:lnTo>
                    <a:cubicBezTo>
                      <a:pt x="4041" y="1074"/>
                      <a:pt x="4064" y="1713"/>
                      <a:pt x="4087" y="2329"/>
                    </a:cubicBezTo>
                    <a:cubicBezTo>
                      <a:pt x="4109" y="2877"/>
                      <a:pt x="4155" y="3447"/>
                      <a:pt x="4246" y="3995"/>
                    </a:cubicBezTo>
                    <a:cubicBezTo>
                      <a:pt x="4087" y="3972"/>
                      <a:pt x="3927" y="3972"/>
                      <a:pt x="3790" y="3950"/>
                    </a:cubicBezTo>
                    <a:cubicBezTo>
                      <a:pt x="3470" y="3950"/>
                      <a:pt x="3151" y="3927"/>
                      <a:pt x="2854" y="3881"/>
                    </a:cubicBezTo>
                    <a:cubicBezTo>
                      <a:pt x="2900" y="3288"/>
                      <a:pt x="2877" y="2694"/>
                      <a:pt x="2831" y="2123"/>
                    </a:cubicBezTo>
                    <a:cubicBezTo>
                      <a:pt x="2785" y="1484"/>
                      <a:pt x="2740" y="868"/>
                      <a:pt x="2626" y="252"/>
                    </a:cubicBezTo>
                    <a:lnTo>
                      <a:pt x="2466" y="275"/>
                    </a:lnTo>
                    <a:cubicBezTo>
                      <a:pt x="2420" y="891"/>
                      <a:pt x="2443" y="1507"/>
                      <a:pt x="2466" y="2146"/>
                    </a:cubicBezTo>
                    <a:cubicBezTo>
                      <a:pt x="2489" y="2717"/>
                      <a:pt x="2534" y="3288"/>
                      <a:pt x="2649" y="3858"/>
                    </a:cubicBezTo>
                    <a:cubicBezTo>
                      <a:pt x="1781" y="3790"/>
                      <a:pt x="891" y="3676"/>
                      <a:pt x="24" y="3539"/>
                    </a:cubicBezTo>
                    <a:lnTo>
                      <a:pt x="1" y="3698"/>
                    </a:lnTo>
                    <a:cubicBezTo>
                      <a:pt x="1233" y="4018"/>
                      <a:pt x="2489" y="4201"/>
                      <a:pt x="3744" y="4315"/>
                    </a:cubicBezTo>
                    <a:cubicBezTo>
                      <a:pt x="4692" y="4399"/>
                      <a:pt x="5640" y="4446"/>
                      <a:pt x="6579" y="4446"/>
                    </a:cubicBezTo>
                    <a:cubicBezTo>
                      <a:pt x="6906" y="4446"/>
                      <a:pt x="7232" y="4441"/>
                      <a:pt x="7556" y="4429"/>
                    </a:cubicBezTo>
                    <a:cubicBezTo>
                      <a:pt x="8834" y="4406"/>
                      <a:pt x="10112" y="4315"/>
                      <a:pt x="11368" y="4132"/>
                    </a:cubicBezTo>
                    <a:cubicBezTo>
                      <a:pt x="12623" y="3972"/>
                      <a:pt x="13856" y="3676"/>
                      <a:pt x="15088" y="3379"/>
                    </a:cubicBezTo>
                    <a:lnTo>
                      <a:pt x="15043" y="3196"/>
                    </a:lnTo>
                    <a:cubicBezTo>
                      <a:pt x="14175" y="3379"/>
                      <a:pt x="13308" y="3539"/>
                      <a:pt x="12418" y="3676"/>
                    </a:cubicBezTo>
                    <a:cubicBezTo>
                      <a:pt x="12463" y="3059"/>
                      <a:pt x="12463" y="2466"/>
                      <a:pt x="12418" y="1850"/>
                    </a:cubicBezTo>
                    <a:cubicBezTo>
                      <a:pt x="12372" y="1233"/>
                      <a:pt x="12304" y="617"/>
                      <a:pt x="1221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7" name="Google Shape;4441;p48"/>
              <p:cNvSpPr/>
              <p:nvPr/>
            </p:nvSpPr>
            <p:spPr>
              <a:xfrm>
                <a:off x="7101928" y="4367820"/>
                <a:ext cx="244448" cy="319536"/>
              </a:xfrm>
              <a:custGeom>
                <a:avLst/>
                <a:ahLst/>
                <a:rect l="l" t="t" r="r" b="b"/>
                <a:pathLst>
                  <a:path w="11162" h="14589" extrusionOk="0">
                    <a:moveTo>
                      <a:pt x="0" y="1"/>
                    </a:moveTo>
                    <a:cubicBezTo>
                      <a:pt x="320" y="4885"/>
                      <a:pt x="730" y="9496"/>
                      <a:pt x="1233" y="12760"/>
                    </a:cubicBezTo>
                    <a:cubicBezTo>
                      <a:pt x="1233" y="12760"/>
                      <a:pt x="3477" y="14589"/>
                      <a:pt x="6716" y="14589"/>
                    </a:cubicBezTo>
                    <a:cubicBezTo>
                      <a:pt x="7967" y="14589"/>
                      <a:pt x="9366" y="14316"/>
                      <a:pt x="10842" y="13559"/>
                    </a:cubicBezTo>
                    <a:lnTo>
                      <a:pt x="11162" y="183"/>
                    </a:lnTo>
                    <a:lnTo>
                      <a:pt x="11162" y="183"/>
                    </a:lnTo>
                    <a:cubicBezTo>
                      <a:pt x="9847" y="291"/>
                      <a:pt x="8227" y="343"/>
                      <a:pt x="6592" y="343"/>
                    </a:cubicBezTo>
                    <a:cubicBezTo>
                      <a:pt x="4081" y="343"/>
                      <a:pt x="1534" y="222"/>
                      <a:pt x="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8" name="Google Shape;4442;p48"/>
              <p:cNvSpPr/>
              <p:nvPr/>
            </p:nvSpPr>
            <p:spPr>
              <a:xfrm>
                <a:off x="7102925" y="4370250"/>
                <a:ext cx="242480" cy="60545"/>
              </a:xfrm>
              <a:custGeom>
                <a:avLst/>
                <a:ahLst/>
                <a:rect l="l" t="t" r="r" b="b"/>
                <a:pathLst>
                  <a:path w="15089" h="4451" extrusionOk="0">
                    <a:moveTo>
                      <a:pt x="2649" y="1"/>
                    </a:moveTo>
                    <a:cubicBezTo>
                      <a:pt x="2580" y="617"/>
                      <a:pt x="2557" y="1233"/>
                      <a:pt x="2557" y="1850"/>
                    </a:cubicBezTo>
                    <a:cubicBezTo>
                      <a:pt x="2557" y="2443"/>
                      <a:pt x="2557" y="3014"/>
                      <a:pt x="2649" y="3584"/>
                    </a:cubicBezTo>
                    <a:cubicBezTo>
                      <a:pt x="1758" y="3470"/>
                      <a:pt x="891" y="3310"/>
                      <a:pt x="46" y="3105"/>
                    </a:cubicBezTo>
                    <a:lnTo>
                      <a:pt x="1" y="3288"/>
                    </a:lnTo>
                    <a:cubicBezTo>
                      <a:pt x="1211" y="3653"/>
                      <a:pt x="2466" y="3904"/>
                      <a:pt x="3721" y="4109"/>
                    </a:cubicBezTo>
                    <a:cubicBezTo>
                      <a:pt x="4977" y="4269"/>
                      <a:pt x="6232" y="4406"/>
                      <a:pt x="7510" y="4429"/>
                    </a:cubicBezTo>
                    <a:cubicBezTo>
                      <a:pt x="7915" y="4443"/>
                      <a:pt x="8320" y="4451"/>
                      <a:pt x="8724" y="4451"/>
                    </a:cubicBezTo>
                    <a:cubicBezTo>
                      <a:pt x="9596" y="4451"/>
                      <a:pt x="10464" y="4416"/>
                      <a:pt x="11322" y="4338"/>
                    </a:cubicBezTo>
                    <a:cubicBezTo>
                      <a:pt x="12600" y="4269"/>
                      <a:pt x="13856" y="4041"/>
                      <a:pt x="15088" y="3813"/>
                    </a:cubicBezTo>
                    <a:lnTo>
                      <a:pt x="15066" y="3630"/>
                    </a:lnTo>
                    <a:cubicBezTo>
                      <a:pt x="14175" y="3767"/>
                      <a:pt x="13285" y="3881"/>
                      <a:pt x="12418" y="3950"/>
                    </a:cubicBezTo>
                    <a:cubicBezTo>
                      <a:pt x="12486" y="3356"/>
                      <a:pt x="12509" y="2740"/>
                      <a:pt x="12509" y="2123"/>
                    </a:cubicBezTo>
                    <a:cubicBezTo>
                      <a:pt x="12486" y="1507"/>
                      <a:pt x="12463" y="891"/>
                      <a:pt x="12395" y="275"/>
                    </a:cubicBezTo>
                    <a:lnTo>
                      <a:pt x="12235" y="275"/>
                    </a:lnTo>
                    <a:cubicBezTo>
                      <a:pt x="12167" y="891"/>
                      <a:pt x="12144" y="1507"/>
                      <a:pt x="12121" y="2123"/>
                    </a:cubicBezTo>
                    <a:cubicBezTo>
                      <a:pt x="12121" y="2740"/>
                      <a:pt x="12121" y="3356"/>
                      <a:pt x="12212" y="3972"/>
                    </a:cubicBezTo>
                    <a:cubicBezTo>
                      <a:pt x="11916" y="3995"/>
                      <a:pt x="11619" y="4018"/>
                      <a:pt x="11299" y="4041"/>
                    </a:cubicBezTo>
                    <a:lnTo>
                      <a:pt x="10911" y="4041"/>
                    </a:lnTo>
                    <a:cubicBezTo>
                      <a:pt x="10980" y="3493"/>
                      <a:pt x="10980" y="2922"/>
                      <a:pt x="10980" y="2375"/>
                    </a:cubicBezTo>
                    <a:cubicBezTo>
                      <a:pt x="10980" y="1758"/>
                      <a:pt x="10957" y="1142"/>
                      <a:pt x="10888" y="503"/>
                    </a:cubicBezTo>
                    <a:lnTo>
                      <a:pt x="10706" y="503"/>
                    </a:lnTo>
                    <a:cubicBezTo>
                      <a:pt x="10637" y="1142"/>
                      <a:pt x="10615" y="1758"/>
                      <a:pt x="10615" y="2375"/>
                    </a:cubicBezTo>
                    <a:cubicBezTo>
                      <a:pt x="10592" y="2945"/>
                      <a:pt x="10615" y="3493"/>
                      <a:pt x="10683" y="4064"/>
                    </a:cubicBezTo>
                    <a:cubicBezTo>
                      <a:pt x="10249" y="4086"/>
                      <a:pt x="9816" y="4086"/>
                      <a:pt x="9382" y="4086"/>
                    </a:cubicBezTo>
                    <a:cubicBezTo>
                      <a:pt x="9450" y="3516"/>
                      <a:pt x="9473" y="2945"/>
                      <a:pt x="9450" y="2375"/>
                    </a:cubicBezTo>
                    <a:cubicBezTo>
                      <a:pt x="9450" y="1758"/>
                      <a:pt x="9428" y="1142"/>
                      <a:pt x="9359" y="503"/>
                    </a:cubicBezTo>
                    <a:lnTo>
                      <a:pt x="9177" y="503"/>
                    </a:lnTo>
                    <a:cubicBezTo>
                      <a:pt x="9108" y="1142"/>
                      <a:pt x="9085" y="1758"/>
                      <a:pt x="9085" y="2375"/>
                    </a:cubicBezTo>
                    <a:cubicBezTo>
                      <a:pt x="9085" y="2945"/>
                      <a:pt x="9085" y="3516"/>
                      <a:pt x="9154" y="4086"/>
                    </a:cubicBezTo>
                    <a:cubicBezTo>
                      <a:pt x="8697" y="4086"/>
                      <a:pt x="8241" y="4086"/>
                      <a:pt x="7784" y="4064"/>
                    </a:cubicBezTo>
                    <a:cubicBezTo>
                      <a:pt x="7853" y="3516"/>
                      <a:pt x="7853" y="2945"/>
                      <a:pt x="7853" y="2375"/>
                    </a:cubicBezTo>
                    <a:cubicBezTo>
                      <a:pt x="7853" y="1758"/>
                      <a:pt x="7830" y="1142"/>
                      <a:pt x="7761" y="503"/>
                    </a:cubicBezTo>
                    <a:lnTo>
                      <a:pt x="7579" y="503"/>
                    </a:lnTo>
                    <a:cubicBezTo>
                      <a:pt x="7510" y="1142"/>
                      <a:pt x="7488" y="1758"/>
                      <a:pt x="7488" y="2375"/>
                    </a:cubicBezTo>
                    <a:cubicBezTo>
                      <a:pt x="7465" y="2945"/>
                      <a:pt x="7488" y="3493"/>
                      <a:pt x="7556" y="4064"/>
                    </a:cubicBezTo>
                    <a:lnTo>
                      <a:pt x="7533" y="4064"/>
                    </a:lnTo>
                    <a:cubicBezTo>
                      <a:pt x="7054" y="4041"/>
                      <a:pt x="6575" y="4018"/>
                      <a:pt x="6095" y="3972"/>
                    </a:cubicBezTo>
                    <a:cubicBezTo>
                      <a:pt x="6164" y="3402"/>
                      <a:pt x="6186" y="2831"/>
                      <a:pt x="6164" y="2260"/>
                    </a:cubicBezTo>
                    <a:cubicBezTo>
                      <a:pt x="6164" y="1644"/>
                      <a:pt x="6141" y="1005"/>
                      <a:pt x="6072" y="389"/>
                    </a:cubicBezTo>
                    <a:lnTo>
                      <a:pt x="5890" y="389"/>
                    </a:lnTo>
                    <a:cubicBezTo>
                      <a:pt x="5821" y="1005"/>
                      <a:pt x="5798" y="1644"/>
                      <a:pt x="5798" y="2260"/>
                    </a:cubicBezTo>
                    <a:cubicBezTo>
                      <a:pt x="5798" y="2831"/>
                      <a:pt x="5798" y="3402"/>
                      <a:pt x="5890" y="3972"/>
                    </a:cubicBezTo>
                    <a:cubicBezTo>
                      <a:pt x="5410" y="3927"/>
                      <a:pt x="4931" y="3881"/>
                      <a:pt x="4452" y="3835"/>
                    </a:cubicBezTo>
                    <a:cubicBezTo>
                      <a:pt x="4520" y="3265"/>
                      <a:pt x="4543" y="2694"/>
                      <a:pt x="4543" y="2123"/>
                    </a:cubicBezTo>
                    <a:cubicBezTo>
                      <a:pt x="4520" y="1507"/>
                      <a:pt x="4497" y="891"/>
                      <a:pt x="4429" y="275"/>
                    </a:cubicBezTo>
                    <a:lnTo>
                      <a:pt x="4246" y="275"/>
                    </a:lnTo>
                    <a:cubicBezTo>
                      <a:pt x="4201" y="891"/>
                      <a:pt x="4155" y="1507"/>
                      <a:pt x="4155" y="2123"/>
                    </a:cubicBezTo>
                    <a:cubicBezTo>
                      <a:pt x="4155" y="2694"/>
                      <a:pt x="4155" y="3242"/>
                      <a:pt x="4224" y="3813"/>
                    </a:cubicBezTo>
                    <a:cubicBezTo>
                      <a:pt x="4087" y="3790"/>
                      <a:pt x="3927" y="3767"/>
                      <a:pt x="3767" y="3744"/>
                    </a:cubicBezTo>
                    <a:cubicBezTo>
                      <a:pt x="3447" y="3721"/>
                      <a:pt x="3151" y="3676"/>
                      <a:pt x="2831" y="3630"/>
                    </a:cubicBezTo>
                    <a:cubicBezTo>
                      <a:pt x="2922" y="3036"/>
                      <a:pt x="2945" y="2443"/>
                      <a:pt x="2922" y="1850"/>
                    </a:cubicBezTo>
                    <a:cubicBezTo>
                      <a:pt x="2922" y="1233"/>
                      <a:pt x="2900" y="617"/>
                      <a:pt x="283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29" name="Google Shape;4443;p48"/>
              <p:cNvSpPr/>
              <p:nvPr/>
            </p:nvSpPr>
            <p:spPr>
              <a:xfrm>
                <a:off x="6879963" y="3153023"/>
                <a:ext cx="345429" cy="631931"/>
              </a:xfrm>
              <a:custGeom>
                <a:avLst/>
                <a:ahLst/>
                <a:rect l="l" t="t" r="r" b="b"/>
                <a:pathLst>
                  <a:path w="15773" h="28852" extrusionOk="0">
                    <a:moveTo>
                      <a:pt x="13582" y="0"/>
                    </a:moveTo>
                    <a:lnTo>
                      <a:pt x="13582" y="0"/>
                    </a:lnTo>
                    <a:cubicBezTo>
                      <a:pt x="12943" y="46"/>
                      <a:pt x="12303" y="92"/>
                      <a:pt x="11642" y="160"/>
                    </a:cubicBezTo>
                    <a:cubicBezTo>
                      <a:pt x="3607" y="1005"/>
                      <a:pt x="2557" y="13558"/>
                      <a:pt x="2557" y="13558"/>
                    </a:cubicBezTo>
                    <a:cubicBezTo>
                      <a:pt x="2557" y="13558"/>
                      <a:pt x="1" y="26523"/>
                      <a:pt x="8081" y="28692"/>
                    </a:cubicBezTo>
                    <a:lnTo>
                      <a:pt x="8081" y="28851"/>
                    </a:lnTo>
                    <a:cubicBezTo>
                      <a:pt x="15773" y="20315"/>
                      <a:pt x="14563" y="6163"/>
                      <a:pt x="1358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0" name="Google Shape;4444;p48"/>
              <p:cNvSpPr/>
              <p:nvPr/>
            </p:nvSpPr>
            <p:spPr>
              <a:xfrm>
                <a:off x="7542330" y="3147525"/>
                <a:ext cx="386426" cy="605429"/>
              </a:xfrm>
              <a:custGeom>
                <a:avLst/>
                <a:ahLst/>
                <a:rect l="l" t="t" r="r" b="b"/>
                <a:pathLst>
                  <a:path w="17645" h="27642" extrusionOk="0">
                    <a:moveTo>
                      <a:pt x="2465" y="0"/>
                    </a:moveTo>
                    <a:cubicBezTo>
                      <a:pt x="1370" y="5798"/>
                      <a:pt x="0" y="19379"/>
                      <a:pt x="8309" y="27642"/>
                    </a:cubicBezTo>
                    <a:cubicBezTo>
                      <a:pt x="12280" y="26934"/>
                      <a:pt x="17644" y="23008"/>
                      <a:pt x="17644" y="23008"/>
                    </a:cubicBezTo>
                    <a:cubicBezTo>
                      <a:pt x="17644" y="23008"/>
                      <a:pt x="13673" y="297"/>
                      <a:pt x="4177" y="23"/>
                    </a:cubicBezTo>
                    <a:cubicBezTo>
                      <a:pt x="3607" y="23"/>
                      <a:pt x="3013" y="0"/>
                      <a:pt x="246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1" name="Google Shape;4445;p48"/>
              <p:cNvSpPr/>
              <p:nvPr/>
            </p:nvSpPr>
            <p:spPr>
              <a:xfrm>
                <a:off x="7004447" y="3147197"/>
                <a:ext cx="749834" cy="1108157"/>
              </a:xfrm>
              <a:custGeom>
                <a:avLst/>
                <a:ahLst/>
                <a:rect l="l" t="t" r="r" b="b"/>
                <a:pathLst>
                  <a:path w="34239" h="50595" extrusionOk="0">
                    <a:moveTo>
                      <a:pt x="24917" y="0"/>
                    </a:moveTo>
                    <a:cubicBezTo>
                      <a:pt x="21236" y="0"/>
                      <a:pt x="18451" y="136"/>
                      <a:pt x="17621" y="175"/>
                    </a:cubicBezTo>
                    <a:cubicBezTo>
                      <a:pt x="17049" y="150"/>
                      <a:pt x="15557" y="82"/>
                      <a:pt x="13535" y="82"/>
                    </a:cubicBezTo>
                    <a:cubicBezTo>
                      <a:pt x="11926" y="82"/>
                      <a:pt x="9981" y="125"/>
                      <a:pt x="7898" y="266"/>
                    </a:cubicBezTo>
                    <a:cubicBezTo>
                      <a:pt x="8879" y="6429"/>
                      <a:pt x="10089" y="20581"/>
                      <a:pt x="2397" y="29117"/>
                    </a:cubicBezTo>
                    <a:lnTo>
                      <a:pt x="0" y="47583"/>
                    </a:lnTo>
                    <a:cubicBezTo>
                      <a:pt x="0" y="47583"/>
                      <a:pt x="2990" y="49980"/>
                      <a:pt x="16571" y="50528"/>
                    </a:cubicBezTo>
                    <a:cubicBezTo>
                      <a:pt x="17705" y="50573"/>
                      <a:pt x="18772" y="50594"/>
                      <a:pt x="19777" y="50594"/>
                    </a:cubicBezTo>
                    <a:cubicBezTo>
                      <a:pt x="30824" y="50594"/>
                      <a:pt x="34238" y="48062"/>
                      <a:pt x="34238" y="48062"/>
                    </a:cubicBezTo>
                    <a:lnTo>
                      <a:pt x="31431" y="27748"/>
                    </a:lnTo>
                    <a:lnTo>
                      <a:pt x="31431" y="27748"/>
                    </a:lnTo>
                    <a:cubicBezTo>
                      <a:pt x="31553" y="27760"/>
                      <a:pt x="31677" y="27766"/>
                      <a:pt x="31802" y="27766"/>
                    </a:cubicBezTo>
                    <a:cubicBezTo>
                      <a:pt x="32146" y="27766"/>
                      <a:pt x="32501" y="27723"/>
                      <a:pt x="32869" y="27657"/>
                    </a:cubicBezTo>
                    <a:cubicBezTo>
                      <a:pt x="24560" y="19394"/>
                      <a:pt x="25930" y="5813"/>
                      <a:pt x="27025" y="15"/>
                    </a:cubicBezTo>
                    <a:cubicBezTo>
                      <a:pt x="26297" y="5"/>
                      <a:pt x="25592" y="0"/>
                      <a:pt x="2491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2" name="Google Shape;4446;p48"/>
              <p:cNvSpPr/>
              <p:nvPr/>
            </p:nvSpPr>
            <p:spPr>
              <a:xfrm>
                <a:off x="7242377" y="3152147"/>
                <a:ext cx="281459" cy="131875"/>
              </a:xfrm>
              <a:custGeom>
                <a:avLst/>
                <a:ahLst/>
                <a:rect l="l" t="t" r="r" b="b"/>
                <a:pathLst>
                  <a:path w="12852" h="6021" extrusionOk="0">
                    <a:moveTo>
                      <a:pt x="6462" y="1"/>
                    </a:moveTo>
                    <a:cubicBezTo>
                      <a:pt x="4979" y="1"/>
                      <a:pt x="3290" y="54"/>
                      <a:pt x="1485" y="246"/>
                    </a:cubicBezTo>
                    <a:cubicBezTo>
                      <a:pt x="92" y="383"/>
                      <a:pt x="92" y="1067"/>
                      <a:pt x="92" y="1067"/>
                    </a:cubicBezTo>
                    <a:cubicBezTo>
                      <a:pt x="92" y="2505"/>
                      <a:pt x="1" y="6021"/>
                      <a:pt x="2375" y="6021"/>
                    </a:cubicBezTo>
                    <a:lnTo>
                      <a:pt x="10113" y="6021"/>
                    </a:lnTo>
                    <a:cubicBezTo>
                      <a:pt x="12852" y="6021"/>
                      <a:pt x="12258" y="2505"/>
                      <a:pt x="12258" y="839"/>
                    </a:cubicBezTo>
                    <a:cubicBezTo>
                      <a:pt x="12258" y="839"/>
                      <a:pt x="12372" y="86"/>
                      <a:pt x="10911" y="86"/>
                    </a:cubicBezTo>
                    <a:cubicBezTo>
                      <a:pt x="9880" y="86"/>
                      <a:pt x="8336" y="1"/>
                      <a:pt x="646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3" name="Google Shape;4447;p48"/>
              <p:cNvSpPr/>
              <p:nvPr/>
            </p:nvSpPr>
            <p:spPr>
              <a:xfrm>
                <a:off x="7508340" y="3142532"/>
                <a:ext cx="248455" cy="653154"/>
              </a:xfrm>
              <a:custGeom>
                <a:avLst/>
                <a:ahLst/>
                <a:rect l="l" t="t" r="r" b="b"/>
                <a:pathLst>
                  <a:path w="11345" h="29821" extrusionOk="0">
                    <a:moveTo>
                      <a:pt x="5249" y="1"/>
                    </a:moveTo>
                    <a:cubicBezTo>
                      <a:pt x="4565" y="1"/>
                      <a:pt x="3995" y="129"/>
                      <a:pt x="3858" y="205"/>
                    </a:cubicBezTo>
                    <a:cubicBezTo>
                      <a:pt x="3447" y="411"/>
                      <a:pt x="3013" y="708"/>
                      <a:pt x="2808" y="1004"/>
                    </a:cubicBezTo>
                    <a:cubicBezTo>
                      <a:pt x="2305" y="1621"/>
                      <a:pt x="1872" y="2282"/>
                      <a:pt x="1529" y="2967"/>
                    </a:cubicBezTo>
                    <a:cubicBezTo>
                      <a:pt x="867" y="4337"/>
                      <a:pt x="479" y="5798"/>
                      <a:pt x="251" y="7213"/>
                    </a:cubicBezTo>
                    <a:cubicBezTo>
                      <a:pt x="46" y="8651"/>
                      <a:pt x="0" y="10066"/>
                      <a:pt x="23" y="11458"/>
                    </a:cubicBezTo>
                    <a:cubicBezTo>
                      <a:pt x="68" y="12143"/>
                      <a:pt x="91" y="12828"/>
                      <a:pt x="160" y="13513"/>
                    </a:cubicBezTo>
                    <a:cubicBezTo>
                      <a:pt x="205" y="13855"/>
                      <a:pt x="251" y="14197"/>
                      <a:pt x="274" y="14540"/>
                    </a:cubicBezTo>
                    <a:lnTo>
                      <a:pt x="479" y="15635"/>
                    </a:lnTo>
                    <a:cubicBezTo>
                      <a:pt x="502" y="15795"/>
                      <a:pt x="548" y="16000"/>
                      <a:pt x="571" y="16160"/>
                    </a:cubicBezTo>
                    <a:lnTo>
                      <a:pt x="730" y="16685"/>
                    </a:lnTo>
                    <a:cubicBezTo>
                      <a:pt x="822" y="17050"/>
                      <a:pt x="913" y="17393"/>
                      <a:pt x="1004" y="17735"/>
                    </a:cubicBezTo>
                    <a:cubicBezTo>
                      <a:pt x="1255" y="18420"/>
                      <a:pt x="1461" y="19105"/>
                      <a:pt x="1758" y="19721"/>
                    </a:cubicBezTo>
                    <a:cubicBezTo>
                      <a:pt x="2283" y="21022"/>
                      <a:pt x="2967" y="22232"/>
                      <a:pt x="3675" y="23396"/>
                    </a:cubicBezTo>
                    <a:cubicBezTo>
                      <a:pt x="4382" y="24537"/>
                      <a:pt x="5181" y="25610"/>
                      <a:pt x="6049" y="26637"/>
                    </a:cubicBezTo>
                    <a:cubicBezTo>
                      <a:pt x="6254" y="26888"/>
                      <a:pt x="6482" y="27139"/>
                      <a:pt x="6711" y="27390"/>
                    </a:cubicBezTo>
                    <a:cubicBezTo>
                      <a:pt x="6916" y="27641"/>
                      <a:pt x="7144" y="27870"/>
                      <a:pt x="7373" y="28098"/>
                    </a:cubicBezTo>
                    <a:cubicBezTo>
                      <a:pt x="7852" y="28577"/>
                      <a:pt x="8308" y="29034"/>
                      <a:pt x="8856" y="29490"/>
                    </a:cubicBezTo>
                    <a:cubicBezTo>
                      <a:pt x="9127" y="29713"/>
                      <a:pt x="9447" y="29820"/>
                      <a:pt x="9765" y="29820"/>
                    </a:cubicBezTo>
                    <a:cubicBezTo>
                      <a:pt x="10199" y="29820"/>
                      <a:pt x="10631" y="29621"/>
                      <a:pt x="10933" y="29239"/>
                    </a:cubicBezTo>
                    <a:cubicBezTo>
                      <a:pt x="11321" y="28714"/>
                      <a:pt x="11344" y="28007"/>
                      <a:pt x="11025" y="27482"/>
                    </a:cubicBezTo>
                    <a:lnTo>
                      <a:pt x="10956" y="27390"/>
                    </a:lnTo>
                    <a:lnTo>
                      <a:pt x="10043" y="25838"/>
                    </a:lnTo>
                    <a:cubicBezTo>
                      <a:pt x="9746" y="25313"/>
                      <a:pt x="9427" y="24811"/>
                      <a:pt x="9130" y="24286"/>
                    </a:cubicBezTo>
                    <a:cubicBezTo>
                      <a:pt x="8537" y="23213"/>
                      <a:pt x="7989" y="22163"/>
                      <a:pt x="7487" y="21091"/>
                    </a:cubicBezTo>
                    <a:cubicBezTo>
                      <a:pt x="6985" y="20018"/>
                      <a:pt x="6505" y="18945"/>
                      <a:pt x="6140" y="17872"/>
                    </a:cubicBezTo>
                    <a:cubicBezTo>
                      <a:pt x="5935" y="17324"/>
                      <a:pt x="5798" y="16777"/>
                      <a:pt x="5615" y="16252"/>
                    </a:cubicBezTo>
                    <a:cubicBezTo>
                      <a:pt x="5547" y="15978"/>
                      <a:pt x="5501" y="15704"/>
                      <a:pt x="5432" y="15430"/>
                    </a:cubicBezTo>
                    <a:lnTo>
                      <a:pt x="5341" y="15042"/>
                    </a:lnTo>
                    <a:cubicBezTo>
                      <a:pt x="5318" y="14905"/>
                      <a:pt x="5295" y="14768"/>
                      <a:pt x="5273" y="14631"/>
                    </a:cubicBezTo>
                    <a:lnTo>
                      <a:pt x="5136" y="13832"/>
                    </a:lnTo>
                    <a:lnTo>
                      <a:pt x="5022" y="12942"/>
                    </a:lnTo>
                    <a:cubicBezTo>
                      <a:pt x="4953" y="12348"/>
                      <a:pt x="4907" y="11755"/>
                      <a:pt x="4862" y="11184"/>
                    </a:cubicBezTo>
                    <a:cubicBezTo>
                      <a:pt x="4771" y="10020"/>
                      <a:pt x="4725" y="8856"/>
                      <a:pt x="4771" y="7738"/>
                    </a:cubicBezTo>
                    <a:cubicBezTo>
                      <a:pt x="4816" y="6619"/>
                      <a:pt x="4930" y="5524"/>
                      <a:pt x="5181" y="4542"/>
                    </a:cubicBezTo>
                    <a:cubicBezTo>
                      <a:pt x="5318" y="4040"/>
                      <a:pt x="5478" y="3561"/>
                      <a:pt x="5661" y="3127"/>
                    </a:cubicBezTo>
                    <a:cubicBezTo>
                      <a:pt x="5843" y="2693"/>
                      <a:pt x="6186" y="2054"/>
                      <a:pt x="6505" y="1826"/>
                    </a:cubicBezTo>
                    <a:cubicBezTo>
                      <a:pt x="6825" y="1575"/>
                      <a:pt x="7920" y="1347"/>
                      <a:pt x="7920" y="1347"/>
                    </a:cubicBezTo>
                    <a:cubicBezTo>
                      <a:pt x="8075" y="1436"/>
                      <a:pt x="8191" y="1474"/>
                      <a:pt x="8267" y="1474"/>
                    </a:cubicBezTo>
                    <a:cubicBezTo>
                      <a:pt x="8639" y="1474"/>
                      <a:pt x="8044" y="550"/>
                      <a:pt x="6300" y="114"/>
                    </a:cubicBezTo>
                    <a:cubicBezTo>
                      <a:pt x="5947" y="32"/>
                      <a:pt x="5584" y="1"/>
                      <a:pt x="524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4" name="Google Shape;4448;p48"/>
              <p:cNvSpPr/>
              <p:nvPr/>
            </p:nvSpPr>
            <p:spPr>
              <a:xfrm>
                <a:off x="7523824" y="3142532"/>
                <a:ext cx="248959" cy="653154"/>
              </a:xfrm>
              <a:custGeom>
                <a:avLst/>
                <a:ahLst/>
                <a:rect l="l" t="t" r="r" b="b"/>
                <a:pathLst>
                  <a:path w="11368" h="29821" extrusionOk="0">
                    <a:moveTo>
                      <a:pt x="5256" y="1"/>
                    </a:moveTo>
                    <a:cubicBezTo>
                      <a:pt x="4578" y="1"/>
                      <a:pt x="4019" y="129"/>
                      <a:pt x="3881" y="205"/>
                    </a:cubicBezTo>
                    <a:cubicBezTo>
                      <a:pt x="3470" y="411"/>
                      <a:pt x="3036" y="708"/>
                      <a:pt x="2831" y="1004"/>
                    </a:cubicBezTo>
                    <a:cubicBezTo>
                      <a:pt x="2329" y="1621"/>
                      <a:pt x="1895" y="2282"/>
                      <a:pt x="1553" y="2967"/>
                    </a:cubicBezTo>
                    <a:cubicBezTo>
                      <a:pt x="868" y="4337"/>
                      <a:pt x="503" y="5798"/>
                      <a:pt x="275" y="7213"/>
                    </a:cubicBezTo>
                    <a:cubicBezTo>
                      <a:pt x="69" y="8651"/>
                      <a:pt x="1" y="10066"/>
                      <a:pt x="46" y="11458"/>
                    </a:cubicBezTo>
                    <a:cubicBezTo>
                      <a:pt x="92" y="12143"/>
                      <a:pt x="115" y="12828"/>
                      <a:pt x="183" y="13513"/>
                    </a:cubicBezTo>
                    <a:cubicBezTo>
                      <a:pt x="229" y="13855"/>
                      <a:pt x="252" y="14197"/>
                      <a:pt x="297" y="14540"/>
                    </a:cubicBezTo>
                    <a:lnTo>
                      <a:pt x="503" y="15635"/>
                    </a:lnTo>
                    <a:cubicBezTo>
                      <a:pt x="526" y="15795"/>
                      <a:pt x="571" y="16000"/>
                      <a:pt x="594" y="16160"/>
                    </a:cubicBezTo>
                    <a:lnTo>
                      <a:pt x="731" y="16685"/>
                    </a:lnTo>
                    <a:cubicBezTo>
                      <a:pt x="845" y="17050"/>
                      <a:pt x="936" y="17393"/>
                      <a:pt x="1028" y="17735"/>
                    </a:cubicBezTo>
                    <a:cubicBezTo>
                      <a:pt x="1279" y="18420"/>
                      <a:pt x="1484" y="19105"/>
                      <a:pt x="1781" y="19721"/>
                    </a:cubicBezTo>
                    <a:cubicBezTo>
                      <a:pt x="2306" y="21022"/>
                      <a:pt x="2968" y="22232"/>
                      <a:pt x="3698" y="23396"/>
                    </a:cubicBezTo>
                    <a:cubicBezTo>
                      <a:pt x="4406" y="24537"/>
                      <a:pt x="5205" y="25610"/>
                      <a:pt x="6072" y="26637"/>
                    </a:cubicBezTo>
                    <a:cubicBezTo>
                      <a:pt x="6278" y="26888"/>
                      <a:pt x="6506" y="27139"/>
                      <a:pt x="6711" y="27390"/>
                    </a:cubicBezTo>
                    <a:cubicBezTo>
                      <a:pt x="6940" y="27641"/>
                      <a:pt x="7168" y="27870"/>
                      <a:pt x="7396" y="28098"/>
                    </a:cubicBezTo>
                    <a:cubicBezTo>
                      <a:pt x="7875" y="28577"/>
                      <a:pt x="8332" y="29034"/>
                      <a:pt x="8880" y="29490"/>
                    </a:cubicBezTo>
                    <a:cubicBezTo>
                      <a:pt x="9150" y="29713"/>
                      <a:pt x="9470" y="29820"/>
                      <a:pt x="9787" y="29820"/>
                    </a:cubicBezTo>
                    <a:cubicBezTo>
                      <a:pt x="10218" y="29820"/>
                      <a:pt x="10644" y="29621"/>
                      <a:pt x="10934" y="29239"/>
                    </a:cubicBezTo>
                    <a:cubicBezTo>
                      <a:pt x="11345" y="28714"/>
                      <a:pt x="11368" y="28007"/>
                      <a:pt x="11048" y="27482"/>
                    </a:cubicBezTo>
                    <a:lnTo>
                      <a:pt x="10980" y="27390"/>
                    </a:lnTo>
                    <a:lnTo>
                      <a:pt x="10067" y="25838"/>
                    </a:lnTo>
                    <a:cubicBezTo>
                      <a:pt x="9747" y="25313"/>
                      <a:pt x="9427" y="24811"/>
                      <a:pt x="9154" y="24286"/>
                    </a:cubicBezTo>
                    <a:cubicBezTo>
                      <a:pt x="8560" y="23213"/>
                      <a:pt x="7989" y="22163"/>
                      <a:pt x="7510" y="21091"/>
                    </a:cubicBezTo>
                    <a:cubicBezTo>
                      <a:pt x="7008" y="20018"/>
                      <a:pt x="6529" y="18945"/>
                      <a:pt x="6163" y="17872"/>
                    </a:cubicBezTo>
                    <a:cubicBezTo>
                      <a:pt x="5958" y="17324"/>
                      <a:pt x="5821" y="16777"/>
                      <a:pt x="5638" y="16252"/>
                    </a:cubicBezTo>
                    <a:cubicBezTo>
                      <a:pt x="5570" y="15978"/>
                      <a:pt x="5524" y="15704"/>
                      <a:pt x="5456" y="15430"/>
                    </a:cubicBezTo>
                    <a:lnTo>
                      <a:pt x="5365" y="15042"/>
                    </a:lnTo>
                    <a:cubicBezTo>
                      <a:pt x="5319" y="14905"/>
                      <a:pt x="5319" y="14768"/>
                      <a:pt x="5296" y="14631"/>
                    </a:cubicBezTo>
                    <a:lnTo>
                      <a:pt x="5159" y="13832"/>
                    </a:lnTo>
                    <a:lnTo>
                      <a:pt x="5045" y="12942"/>
                    </a:lnTo>
                    <a:cubicBezTo>
                      <a:pt x="4977" y="12348"/>
                      <a:pt x="4931" y="11755"/>
                      <a:pt x="4862" y="11184"/>
                    </a:cubicBezTo>
                    <a:cubicBezTo>
                      <a:pt x="4794" y="10020"/>
                      <a:pt x="4748" y="8856"/>
                      <a:pt x="4794" y="7738"/>
                    </a:cubicBezTo>
                    <a:cubicBezTo>
                      <a:pt x="4840" y="6619"/>
                      <a:pt x="4954" y="5524"/>
                      <a:pt x="5205" y="4542"/>
                    </a:cubicBezTo>
                    <a:cubicBezTo>
                      <a:pt x="5342" y="4040"/>
                      <a:pt x="5502" y="3561"/>
                      <a:pt x="5684" y="3127"/>
                    </a:cubicBezTo>
                    <a:cubicBezTo>
                      <a:pt x="5867" y="2693"/>
                      <a:pt x="6209" y="2054"/>
                      <a:pt x="6529" y="1826"/>
                    </a:cubicBezTo>
                    <a:cubicBezTo>
                      <a:pt x="6848" y="1575"/>
                      <a:pt x="7944" y="1347"/>
                      <a:pt x="7944" y="1347"/>
                    </a:cubicBezTo>
                    <a:cubicBezTo>
                      <a:pt x="8099" y="1436"/>
                      <a:pt x="8215" y="1474"/>
                      <a:pt x="8290" y="1474"/>
                    </a:cubicBezTo>
                    <a:cubicBezTo>
                      <a:pt x="8661" y="1474"/>
                      <a:pt x="8063" y="550"/>
                      <a:pt x="6300" y="114"/>
                    </a:cubicBezTo>
                    <a:cubicBezTo>
                      <a:pt x="5948" y="32"/>
                      <a:pt x="5587" y="1"/>
                      <a:pt x="525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5" name="Google Shape;4449;p48"/>
              <p:cNvSpPr/>
              <p:nvPr/>
            </p:nvSpPr>
            <p:spPr>
              <a:xfrm>
                <a:off x="7267892" y="2912560"/>
                <a:ext cx="207962" cy="343979"/>
              </a:xfrm>
              <a:custGeom>
                <a:avLst/>
                <a:ahLst/>
                <a:rect l="l" t="t" r="r" b="b"/>
                <a:pathLst>
                  <a:path w="9496" h="15705" extrusionOk="0">
                    <a:moveTo>
                      <a:pt x="4611" y="0"/>
                    </a:moveTo>
                    <a:cubicBezTo>
                      <a:pt x="2054" y="0"/>
                      <a:pt x="0" y="2077"/>
                      <a:pt x="0" y="4634"/>
                    </a:cubicBezTo>
                    <a:lnTo>
                      <a:pt x="0" y="12349"/>
                    </a:lnTo>
                    <a:cubicBezTo>
                      <a:pt x="0" y="14905"/>
                      <a:pt x="2054" y="15704"/>
                      <a:pt x="4611" y="15704"/>
                    </a:cubicBezTo>
                    <a:lnTo>
                      <a:pt x="4885" y="15704"/>
                    </a:lnTo>
                    <a:cubicBezTo>
                      <a:pt x="7441" y="15704"/>
                      <a:pt x="9495" y="14905"/>
                      <a:pt x="9495" y="12349"/>
                    </a:cubicBezTo>
                    <a:lnTo>
                      <a:pt x="9495" y="4634"/>
                    </a:lnTo>
                    <a:cubicBezTo>
                      <a:pt x="9495" y="2077"/>
                      <a:pt x="7441" y="0"/>
                      <a:pt x="488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6" name="Google Shape;4450;p48"/>
              <p:cNvSpPr/>
              <p:nvPr/>
            </p:nvSpPr>
            <p:spPr>
              <a:xfrm>
                <a:off x="7267892" y="2912560"/>
                <a:ext cx="207962" cy="235846"/>
              </a:xfrm>
              <a:custGeom>
                <a:avLst/>
                <a:ahLst/>
                <a:rect l="l" t="t" r="r" b="b"/>
                <a:pathLst>
                  <a:path w="9496" h="10768" extrusionOk="0">
                    <a:moveTo>
                      <a:pt x="4611" y="0"/>
                    </a:moveTo>
                    <a:cubicBezTo>
                      <a:pt x="2054" y="0"/>
                      <a:pt x="0" y="2077"/>
                      <a:pt x="0" y="4634"/>
                    </a:cubicBezTo>
                    <a:lnTo>
                      <a:pt x="0" y="10546"/>
                    </a:lnTo>
                    <a:cubicBezTo>
                      <a:pt x="792" y="10670"/>
                      <a:pt x="1786" y="10767"/>
                      <a:pt x="2948" y="10767"/>
                    </a:cubicBezTo>
                    <a:cubicBezTo>
                      <a:pt x="4764" y="10767"/>
                      <a:pt x="6989" y="10530"/>
                      <a:pt x="9495" y="9792"/>
                    </a:cubicBezTo>
                    <a:lnTo>
                      <a:pt x="9495" y="4634"/>
                    </a:lnTo>
                    <a:cubicBezTo>
                      <a:pt x="9495" y="2077"/>
                      <a:pt x="7441" y="0"/>
                      <a:pt x="488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7" name="Google Shape;4451;p48"/>
              <p:cNvSpPr/>
              <p:nvPr/>
            </p:nvSpPr>
            <p:spPr>
              <a:xfrm>
                <a:off x="6770481" y="2684888"/>
                <a:ext cx="277955" cy="257880"/>
              </a:xfrm>
              <a:custGeom>
                <a:avLst/>
                <a:ahLst/>
                <a:rect l="l" t="t" r="r" b="b"/>
                <a:pathLst>
                  <a:path w="12692" h="11774" extrusionOk="0">
                    <a:moveTo>
                      <a:pt x="6364" y="1"/>
                    </a:moveTo>
                    <a:cubicBezTo>
                      <a:pt x="3599" y="1"/>
                      <a:pt x="1120" y="1972"/>
                      <a:pt x="594" y="4803"/>
                    </a:cubicBezTo>
                    <a:cubicBezTo>
                      <a:pt x="1" y="7999"/>
                      <a:pt x="2078" y="11057"/>
                      <a:pt x="5251" y="11674"/>
                    </a:cubicBezTo>
                    <a:cubicBezTo>
                      <a:pt x="5612" y="11741"/>
                      <a:pt x="5973" y="11774"/>
                      <a:pt x="6328" y="11774"/>
                    </a:cubicBezTo>
                    <a:cubicBezTo>
                      <a:pt x="9089" y="11774"/>
                      <a:pt x="11550" y="9803"/>
                      <a:pt x="12075" y="6972"/>
                    </a:cubicBezTo>
                    <a:cubicBezTo>
                      <a:pt x="12692" y="3776"/>
                      <a:pt x="10615" y="695"/>
                      <a:pt x="7442" y="101"/>
                    </a:cubicBezTo>
                    <a:cubicBezTo>
                      <a:pt x="7080" y="33"/>
                      <a:pt x="6720" y="1"/>
                      <a:pt x="636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8" name="Google Shape;4452;p48"/>
              <p:cNvSpPr/>
              <p:nvPr/>
            </p:nvSpPr>
            <p:spPr>
              <a:xfrm>
                <a:off x="6803486" y="2771073"/>
                <a:ext cx="213459" cy="169503"/>
              </a:xfrm>
              <a:custGeom>
                <a:avLst/>
                <a:ahLst/>
                <a:rect l="l" t="t" r="r" b="b"/>
                <a:pathLst>
                  <a:path w="9747" h="7739" extrusionOk="0">
                    <a:moveTo>
                      <a:pt x="4598" y="1"/>
                    </a:moveTo>
                    <a:cubicBezTo>
                      <a:pt x="2512" y="1"/>
                      <a:pt x="724" y="1217"/>
                      <a:pt x="388" y="3014"/>
                    </a:cubicBezTo>
                    <a:cubicBezTo>
                      <a:pt x="0" y="5114"/>
                      <a:pt x="1689" y="7168"/>
                      <a:pt x="4155" y="7647"/>
                    </a:cubicBezTo>
                    <a:cubicBezTo>
                      <a:pt x="4490" y="7709"/>
                      <a:pt x="4823" y="7738"/>
                      <a:pt x="5149" y="7738"/>
                    </a:cubicBezTo>
                    <a:cubicBezTo>
                      <a:pt x="7236" y="7738"/>
                      <a:pt x="9023" y="6522"/>
                      <a:pt x="9359" y="4726"/>
                    </a:cubicBezTo>
                    <a:cubicBezTo>
                      <a:pt x="9747" y="2626"/>
                      <a:pt x="8058" y="571"/>
                      <a:pt x="5593" y="92"/>
                    </a:cubicBezTo>
                    <a:cubicBezTo>
                      <a:pt x="5257" y="30"/>
                      <a:pt x="4924" y="1"/>
                      <a:pt x="45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39" name="Google Shape;4453;p48"/>
              <p:cNvSpPr/>
              <p:nvPr/>
            </p:nvSpPr>
            <p:spPr>
              <a:xfrm>
                <a:off x="6803486" y="2771073"/>
                <a:ext cx="213459" cy="169503"/>
              </a:xfrm>
              <a:custGeom>
                <a:avLst/>
                <a:ahLst/>
                <a:rect l="l" t="t" r="r" b="b"/>
                <a:pathLst>
                  <a:path w="9747" h="7739" extrusionOk="0">
                    <a:moveTo>
                      <a:pt x="4598" y="1"/>
                    </a:moveTo>
                    <a:cubicBezTo>
                      <a:pt x="2512" y="1"/>
                      <a:pt x="724" y="1217"/>
                      <a:pt x="388" y="3014"/>
                    </a:cubicBezTo>
                    <a:cubicBezTo>
                      <a:pt x="0" y="5114"/>
                      <a:pt x="1689" y="7168"/>
                      <a:pt x="4155" y="7647"/>
                    </a:cubicBezTo>
                    <a:cubicBezTo>
                      <a:pt x="4490" y="7709"/>
                      <a:pt x="4823" y="7738"/>
                      <a:pt x="5149" y="7738"/>
                    </a:cubicBezTo>
                    <a:cubicBezTo>
                      <a:pt x="7236" y="7738"/>
                      <a:pt x="9023" y="6522"/>
                      <a:pt x="9359" y="4726"/>
                    </a:cubicBezTo>
                    <a:cubicBezTo>
                      <a:pt x="9747" y="2626"/>
                      <a:pt x="8058" y="571"/>
                      <a:pt x="5593" y="92"/>
                    </a:cubicBezTo>
                    <a:cubicBezTo>
                      <a:pt x="5257" y="30"/>
                      <a:pt x="4924" y="1"/>
                      <a:pt x="459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0" name="Google Shape;4454;p48"/>
              <p:cNvSpPr/>
              <p:nvPr/>
            </p:nvSpPr>
            <p:spPr>
              <a:xfrm>
                <a:off x="6798974" y="2772540"/>
                <a:ext cx="223971" cy="56114"/>
              </a:xfrm>
              <a:custGeom>
                <a:avLst/>
                <a:ahLst/>
                <a:rect l="l" t="t" r="r" b="b"/>
                <a:pathLst>
                  <a:path w="10227" h="2562" extrusionOk="0">
                    <a:moveTo>
                      <a:pt x="5029" y="0"/>
                    </a:moveTo>
                    <a:cubicBezTo>
                      <a:pt x="4152" y="0"/>
                      <a:pt x="3279" y="159"/>
                      <a:pt x="2466" y="459"/>
                    </a:cubicBezTo>
                    <a:cubicBezTo>
                      <a:pt x="2032" y="619"/>
                      <a:pt x="1622" y="824"/>
                      <a:pt x="1211" y="1052"/>
                    </a:cubicBezTo>
                    <a:cubicBezTo>
                      <a:pt x="823" y="1280"/>
                      <a:pt x="435" y="1532"/>
                      <a:pt x="92" y="1828"/>
                    </a:cubicBezTo>
                    <a:cubicBezTo>
                      <a:pt x="24" y="1897"/>
                      <a:pt x="1" y="2011"/>
                      <a:pt x="47" y="2079"/>
                    </a:cubicBezTo>
                    <a:cubicBezTo>
                      <a:pt x="92" y="2140"/>
                      <a:pt x="158" y="2171"/>
                      <a:pt x="224" y="2171"/>
                    </a:cubicBezTo>
                    <a:cubicBezTo>
                      <a:pt x="257" y="2171"/>
                      <a:pt x="290" y="2163"/>
                      <a:pt x="320" y="2148"/>
                    </a:cubicBezTo>
                    <a:lnTo>
                      <a:pt x="320" y="2125"/>
                    </a:lnTo>
                    <a:cubicBezTo>
                      <a:pt x="1051" y="1646"/>
                      <a:pt x="1850" y="1280"/>
                      <a:pt x="2649" y="984"/>
                    </a:cubicBezTo>
                    <a:cubicBezTo>
                      <a:pt x="3470" y="710"/>
                      <a:pt x="4338" y="550"/>
                      <a:pt x="5182" y="550"/>
                    </a:cubicBezTo>
                    <a:cubicBezTo>
                      <a:pt x="6050" y="573"/>
                      <a:pt x="6894" y="733"/>
                      <a:pt x="7693" y="1098"/>
                    </a:cubicBezTo>
                    <a:cubicBezTo>
                      <a:pt x="8081" y="1258"/>
                      <a:pt x="8446" y="1509"/>
                      <a:pt x="8834" y="1714"/>
                    </a:cubicBezTo>
                    <a:cubicBezTo>
                      <a:pt x="9017" y="1805"/>
                      <a:pt x="9177" y="1965"/>
                      <a:pt x="9359" y="2102"/>
                    </a:cubicBezTo>
                    <a:lnTo>
                      <a:pt x="9861" y="2513"/>
                    </a:lnTo>
                    <a:lnTo>
                      <a:pt x="9884" y="2513"/>
                    </a:lnTo>
                    <a:cubicBezTo>
                      <a:pt x="9927" y="2545"/>
                      <a:pt x="9974" y="2562"/>
                      <a:pt x="10017" y="2562"/>
                    </a:cubicBezTo>
                    <a:cubicBezTo>
                      <a:pt x="10067" y="2562"/>
                      <a:pt x="10111" y="2539"/>
                      <a:pt x="10135" y="2490"/>
                    </a:cubicBezTo>
                    <a:cubicBezTo>
                      <a:pt x="10227" y="2422"/>
                      <a:pt x="10204" y="2308"/>
                      <a:pt x="10135" y="2239"/>
                    </a:cubicBezTo>
                    <a:lnTo>
                      <a:pt x="9610" y="1783"/>
                    </a:lnTo>
                    <a:cubicBezTo>
                      <a:pt x="9428" y="1646"/>
                      <a:pt x="9268" y="1463"/>
                      <a:pt x="9085" y="1349"/>
                    </a:cubicBezTo>
                    <a:cubicBezTo>
                      <a:pt x="8697" y="1098"/>
                      <a:pt x="8309" y="824"/>
                      <a:pt x="7898" y="641"/>
                    </a:cubicBezTo>
                    <a:cubicBezTo>
                      <a:pt x="7670" y="573"/>
                      <a:pt x="7465" y="436"/>
                      <a:pt x="7259" y="390"/>
                    </a:cubicBezTo>
                    <a:lnTo>
                      <a:pt x="6575" y="185"/>
                    </a:lnTo>
                    <a:cubicBezTo>
                      <a:pt x="6118" y="94"/>
                      <a:pt x="5662" y="2"/>
                      <a:pt x="5205" y="2"/>
                    </a:cubicBezTo>
                    <a:cubicBezTo>
                      <a:pt x="5146" y="1"/>
                      <a:pt x="5088" y="0"/>
                      <a:pt x="502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1" name="Google Shape;4455;p48"/>
              <p:cNvSpPr/>
              <p:nvPr/>
            </p:nvSpPr>
            <p:spPr>
              <a:xfrm>
                <a:off x="6884475" y="2822499"/>
                <a:ext cx="173470" cy="44637"/>
              </a:xfrm>
              <a:custGeom>
                <a:avLst/>
                <a:ahLst/>
                <a:rect l="l" t="t" r="r" b="b"/>
                <a:pathLst>
                  <a:path w="7921" h="2038" extrusionOk="0">
                    <a:moveTo>
                      <a:pt x="3835" y="1"/>
                    </a:moveTo>
                    <a:cubicBezTo>
                      <a:pt x="3166" y="1"/>
                      <a:pt x="2501" y="116"/>
                      <a:pt x="1895" y="346"/>
                    </a:cubicBezTo>
                    <a:cubicBezTo>
                      <a:pt x="1210" y="597"/>
                      <a:pt x="571" y="962"/>
                      <a:pt x="46" y="1487"/>
                    </a:cubicBezTo>
                    <a:cubicBezTo>
                      <a:pt x="0" y="1533"/>
                      <a:pt x="0" y="1602"/>
                      <a:pt x="23" y="1647"/>
                    </a:cubicBezTo>
                    <a:cubicBezTo>
                      <a:pt x="53" y="1708"/>
                      <a:pt x="104" y="1739"/>
                      <a:pt x="155" y="1739"/>
                    </a:cubicBezTo>
                    <a:cubicBezTo>
                      <a:pt x="180" y="1739"/>
                      <a:pt x="205" y="1731"/>
                      <a:pt x="228" y="1716"/>
                    </a:cubicBezTo>
                    <a:lnTo>
                      <a:pt x="251" y="1716"/>
                    </a:lnTo>
                    <a:cubicBezTo>
                      <a:pt x="822" y="1373"/>
                      <a:pt x="1438" y="1077"/>
                      <a:pt x="2077" y="871"/>
                    </a:cubicBezTo>
                    <a:cubicBezTo>
                      <a:pt x="2693" y="666"/>
                      <a:pt x="3355" y="529"/>
                      <a:pt x="4017" y="529"/>
                    </a:cubicBezTo>
                    <a:cubicBezTo>
                      <a:pt x="4679" y="552"/>
                      <a:pt x="5341" y="666"/>
                      <a:pt x="5935" y="940"/>
                    </a:cubicBezTo>
                    <a:cubicBezTo>
                      <a:pt x="6254" y="1054"/>
                      <a:pt x="6528" y="1236"/>
                      <a:pt x="6825" y="1396"/>
                    </a:cubicBezTo>
                    <a:cubicBezTo>
                      <a:pt x="7122" y="1579"/>
                      <a:pt x="7373" y="1807"/>
                      <a:pt x="7647" y="1990"/>
                    </a:cubicBezTo>
                    <a:lnTo>
                      <a:pt x="7669" y="2012"/>
                    </a:lnTo>
                    <a:cubicBezTo>
                      <a:pt x="7696" y="2030"/>
                      <a:pt x="7722" y="2037"/>
                      <a:pt x="7747" y="2037"/>
                    </a:cubicBezTo>
                    <a:cubicBezTo>
                      <a:pt x="7787" y="2037"/>
                      <a:pt x="7824" y="2018"/>
                      <a:pt x="7852" y="1990"/>
                    </a:cubicBezTo>
                    <a:cubicBezTo>
                      <a:pt x="7920" y="1921"/>
                      <a:pt x="7920" y="1830"/>
                      <a:pt x="7852" y="1784"/>
                    </a:cubicBezTo>
                    <a:cubicBezTo>
                      <a:pt x="7578" y="1556"/>
                      <a:pt x="7327" y="1282"/>
                      <a:pt x="7053" y="1077"/>
                    </a:cubicBezTo>
                    <a:cubicBezTo>
                      <a:pt x="6756" y="871"/>
                      <a:pt x="6460" y="666"/>
                      <a:pt x="6117" y="529"/>
                    </a:cubicBezTo>
                    <a:cubicBezTo>
                      <a:pt x="5798" y="346"/>
                      <a:pt x="5455" y="255"/>
                      <a:pt x="5113" y="141"/>
                    </a:cubicBezTo>
                    <a:cubicBezTo>
                      <a:pt x="4748" y="72"/>
                      <a:pt x="4383" y="4"/>
                      <a:pt x="4017" y="4"/>
                    </a:cubicBezTo>
                    <a:cubicBezTo>
                      <a:pt x="3956" y="2"/>
                      <a:pt x="3896" y="1"/>
                      <a:pt x="383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2" name="Google Shape;4456;p48"/>
              <p:cNvSpPr/>
              <p:nvPr/>
            </p:nvSpPr>
            <p:spPr>
              <a:xfrm>
                <a:off x="7649293" y="2677770"/>
                <a:ext cx="281459" cy="258121"/>
              </a:xfrm>
              <a:custGeom>
                <a:avLst/>
                <a:ahLst/>
                <a:rect l="l" t="t" r="r" b="b"/>
                <a:pathLst>
                  <a:path w="12852" h="11785" extrusionOk="0">
                    <a:moveTo>
                      <a:pt x="6407" y="1"/>
                    </a:moveTo>
                    <a:cubicBezTo>
                      <a:pt x="5973" y="1"/>
                      <a:pt x="5532" y="50"/>
                      <a:pt x="5091" y="152"/>
                    </a:cubicBezTo>
                    <a:cubicBezTo>
                      <a:pt x="1941" y="883"/>
                      <a:pt x="1" y="4055"/>
                      <a:pt x="731" y="7205"/>
                    </a:cubicBezTo>
                    <a:cubicBezTo>
                      <a:pt x="1359" y="9934"/>
                      <a:pt x="3777" y="11785"/>
                      <a:pt x="6445" y="11785"/>
                    </a:cubicBezTo>
                    <a:cubicBezTo>
                      <a:pt x="6880" y="11785"/>
                      <a:pt x="7320" y="11736"/>
                      <a:pt x="7761" y="11633"/>
                    </a:cubicBezTo>
                    <a:cubicBezTo>
                      <a:pt x="10911" y="10903"/>
                      <a:pt x="12851" y="7730"/>
                      <a:pt x="12121" y="4580"/>
                    </a:cubicBezTo>
                    <a:cubicBezTo>
                      <a:pt x="11493" y="1852"/>
                      <a:pt x="9075" y="1"/>
                      <a:pt x="640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3" name="Google Shape;4457;p48"/>
              <p:cNvSpPr/>
              <p:nvPr/>
            </p:nvSpPr>
            <p:spPr>
              <a:xfrm>
                <a:off x="7682802" y="2763977"/>
                <a:ext cx="215956" cy="170204"/>
              </a:xfrm>
              <a:custGeom>
                <a:avLst/>
                <a:ahLst/>
                <a:rect l="l" t="t" r="r" b="b"/>
                <a:pathLst>
                  <a:path w="9861" h="7771" extrusionOk="0">
                    <a:moveTo>
                      <a:pt x="5287" y="1"/>
                    </a:moveTo>
                    <a:cubicBezTo>
                      <a:pt x="4887" y="1"/>
                      <a:pt x="4476" y="47"/>
                      <a:pt x="4063" y="142"/>
                    </a:cubicBezTo>
                    <a:cubicBezTo>
                      <a:pt x="1598" y="713"/>
                      <a:pt x="0" y="2836"/>
                      <a:pt x="479" y="4913"/>
                    </a:cubicBezTo>
                    <a:cubicBezTo>
                      <a:pt x="878" y="6642"/>
                      <a:pt x="2607" y="7770"/>
                      <a:pt x="4583" y="7770"/>
                    </a:cubicBezTo>
                    <a:cubicBezTo>
                      <a:pt x="4981" y="7770"/>
                      <a:pt x="5389" y="7724"/>
                      <a:pt x="5798" y="7629"/>
                    </a:cubicBezTo>
                    <a:cubicBezTo>
                      <a:pt x="8263" y="7058"/>
                      <a:pt x="9861" y="4913"/>
                      <a:pt x="9381" y="2836"/>
                    </a:cubicBezTo>
                    <a:cubicBezTo>
                      <a:pt x="8982" y="1126"/>
                      <a:pt x="7271" y="1"/>
                      <a:pt x="528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4" name="Google Shape;4458;p48"/>
              <p:cNvSpPr/>
              <p:nvPr/>
            </p:nvSpPr>
            <p:spPr>
              <a:xfrm>
                <a:off x="7677283" y="2765663"/>
                <a:ext cx="222986" cy="60560"/>
              </a:xfrm>
              <a:custGeom>
                <a:avLst/>
                <a:ahLst/>
                <a:rect l="l" t="t" r="r" b="b"/>
                <a:pathLst>
                  <a:path w="10182" h="2765" extrusionOk="0">
                    <a:moveTo>
                      <a:pt x="5434" y="0"/>
                    </a:moveTo>
                    <a:cubicBezTo>
                      <a:pt x="5259" y="0"/>
                      <a:pt x="5084" y="7"/>
                      <a:pt x="4908" y="20"/>
                    </a:cubicBezTo>
                    <a:cubicBezTo>
                      <a:pt x="4452" y="20"/>
                      <a:pt x="3995" y="134"/>
                      <a:pt x="3539" y="248"/>
                    </a:cubicBezTo>
                    <a:lnTo>
                      <a:pt x="2877" y="476"/>
                    </a:lnTo>
                    <a:cubicBezTo>
                      <a:pt x="2649" y="545"/>
                      <a:pt x="2466" y="681"/>
                      <a:pt x="2261" y="773"/>
                    </a:cubicBezTo>
                    <a:cubicBezTo>
                      <a:pt x="1827" y="955"/>
                      <a:pt x="1462" y="1252"/>
                      <a:pt x="1097" y="1526"/>
                    </a:cubicBezTo>
                    <a:cubicBezTo>
                      <a:pt x="891" y="1640"/>
                      <a:pt x="754" y="1823"/>
                      <a:pt x="572" y="1960"/>
                    </a:cubicBezTo>
                    <a:lnTo>
                      <a:pt x="69" y="2439"/>
                    </a:lnTo>
                    <a:cubicBezTo>
                      <a:pt x="1" y="2507"/>
                      <a:pt x="1" y="2622"/>
                      <a:pt x="69" y="2713"/>
                    </a:cubicBezTo>
                    <a:cubicBezTo>
                      <a:pt x="104" y="2747"/>
                      <a:pt x="149" y="2764"/>
                      <a:pt x="195" y="2764"/>
                    </a:cubicBezTo>
                    <a:cubicBezTo>
                      <a:pt x="241" y="2764"/>
                      <a:pt x="286" y="2747"/>
                      <a:pt x="321" y="2713"/>
                    </a:cubicBezTo>
                    <a:lnTo>
                      <a:pt x="343" y="2713"/>
                    </a:lnTo>
                    <a:lnTo>
                      <a:pt x="846" y="2279"/>
                    </a:lnTo>
                    <a:cubicBezTo>
                      <a:pt x="1028" y="2142"/>
                      <a:pt x="1165" y="1983"/>
                      <a:pt x="1348" y="1868"/>
                    </a:cubicBezTo>
                    <a:cubicBezTo>
                      <a:pt x="1736" y="1640"/>
                      <a:pt x="2078" y="1366"/>
                      <a:pt x="2466" y="1206"/>
                    </a:cubicBezTo>
                    <a:cubicBezTo>
                      <a:pt x="3242" y="818"/>
                      <a:pt x="4087" y="613"/>
                      <a:pt x="4954" y="567"/>
                    </a:cubicBezTo>
                    <a:cubicBezTo>
                      <a:pt x="5100" y="555"/>
                      <a:pt x="5248" y="550"/>
                      <a:pt x="5395" y="550"/>
                    </a:cubicBezTo>
                    <a:cubicBezTo>
                      <a:pt x="6098" y="550"/>
                      <a:pt x="6808" y="679"/>
                      <a:pt x="7488" y="887"/>
                    </a:cubicBezTo>
                    <a:cubicBezTo>
                      <a:pt x="8309" y="1138"/>
                      <a:pt x="9131" y="1480"/>
                      <a:pt x="9862" y="1937"/>
                    </a:cubicBezTo>
                    <a:lnTo>
                      <a:pt x="9884" y="1937"/>
                    </a:lnTo>
                    <a:cubicBezTo>
                      <a:pt x="9920" y="1964"/>
                      <a:pt x="9960" y="1977"/>
                      <a:pt x="9997" y="1977"/>
                    </a:cubicBezTo>
                    <a:cubicBezTo>
                      <a:pt x="10055" y="1977"/>
                      <a:pt x="10108" y="1947"/>
                      <a:pt x="10135" y="1891"/>
                    </a:cubicBezTo>
                    <a:cubicBezTo>
                      <a:pt x="10181" y="1800"/>
                      <a:pt x="10158" y="1686"/>
                      <a:pt x="10090" y="1640"/>
                    </a:cubicBezTo>
                    <a:cubicBezTo>
                      <a:pt x="9725" y="1343"/>
                      <a:pt x="9337" y="1092"/>
                      <a:pt x="8926" y="887"/>
                    </a:cubicBezTo>
                    <a:cubicBezTo>
                      <a:pt x="8515" y="681"/>
                      <a:pt x="8104" y="499"/>
                      <a:pt x="7647" y="362"/>
                    </a:cubicBezTo>
                    <a:cubicBezTo>
                      <a:pt x="6943" y="121"/>
                      <a:pt x="6193" y="0"/>
                      <a:pt x="543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5" name="Google Shape;4459;p48"/>
              <p:cNvSpPr/>
              <p:nvPr/>
            </p:nvSpPr>
            <p:spPr>
              <a:xfrm>
                <a:off x="7643796" y="2817812"/>
                <a:ext cx="172988" cy="48470"/>
              </a:xfrm>
              <a:custGeom>
                <a:avLst/>
                <a:ahLst/>
                <a:rect l="l" t="t" r="r" b="b"/>
                <a:pathLst>
                  <a:path w="7899" h="2213" extrusionOk="0">
                    <a:moveTo>
                      <a:pt x="4178" y="1"/>
                    </a:moveTo>
                    <a:cubicBezTo>
                      <a:pt x="4056" y="1"/>
                      <a:pt x="3934" y="5"/>
                      <a:pt x="3813" y="12"/>
                    </a:cubicBezTo>
                    <a:cubicBezTo>
                      <a:pt x="3447" y="35"/>
                      <a:pt x="3082" y="126"/>
                      <a:pt x="2740" y="195"/>
                    </a:cubicBezTo>
                    <a:cubicBezTo>
                      <a:pt x="2397" y="332"/>
                      <a:pt x="2032" y="446"/>
                      <a:pt x="1735" y="629"/>
                    </a:cubicBezTo>
                    <a:cubicBezTo>
                      <a:pt x="1393" y="766"/>
                      <a:pt x="1119" y="1017"/>
                      <a:pt x="822" y="1222"/>
                    </a:cubicBezTo>
                    <a:cubicBezTo>
                      <a:pt x="548" y="1450"/>
                      <a:pt x="320" y="1701"/>
                      <a:pt x="69" y="1953"/>
                    </a:cubicBezTo>
                    <a:cubicBezTo>
                      <a:pt x="1" y="2021"/>
                      <a:pt x="1" y="2112"/>
                      <a:pt x="46" y="2158"/>
                    </a:cubicBezTo>
                    <a:cubicBezTo>
                      <a:pt x="84" y="2196"/>
                      <a:pt x="122" y="2213"/>
                      <a:pt x="159" y="2213"/>
                    </a:cubicBezTo>
                    <a:cubicBezTo>
                      <a:pt x="190" y="2213"/>
                      <a:pt x="221" y="2201"/>
                      <a:pt x="252" y="2181"/>
                    </a:cubicBezTo>
                    <a:lnTo>
                      <a:pt x="275" y="2158"/>
                    </a:lnTo>
                    <a:cubicBezTo>
                      <a:pt x="548" y="1953"/>
                      <a:pt x="777" y="1724"/>
                      <a:pt x="1073" y="1542"/>
                    </a:cubicBezTo>
                    <a:cubicBezTo>
                      <a:pt x="1347" y="1359"/>
                      <a:pt x="1621" y="1154"/>
                      <a:pt x="1941" y="1040"/>
                    </a:cubicBezTo>
                    <a:cubicBezTo>
                      <a:pt x="2534" y="743"/>
                      <a:pt x="3196" y="583"/>
                      <a:pt x="3835" y="560"/>
                    </a:cubicBezTo>
                    <a:cubicBezTo>
                      <a:pt x="3934" y="553"/>
                      <a:pt x="4033" y="550"/>
                      <a:pt x="4132" y="550"/>
                    </a:cubicBezTo>
                    <a:cubicBezTo>
                      <a:pt x="4694" y="550"/>
                      <a:pt x="5255" y="656"/>
                      <a:pt x="5798" y="811"/>
                    </a:cubicBezTo>
                    <a:cubicBezTo>
                      <a:pt x="6437" y="994"/>
                      <a:pt x="7054" y="1268"/>
                      <a:pt x="7647" y="1564"/>
                    </a:cubicBezTo>
                    <a:lnTo>
                      <a:pt x="7670" y="1564"/>
                    </a:lnTo>
                    <a:cubicBezTo>
                      <a:pt x="7694" y="1581"/>
                      <a:pt x="7721" y="1588"/>
                      <a:pt x="7748" y="1588"/>
                    </a:cubicBezTo>
                    <a:cubicBezTo>
                      <a:pt x="7797" y="1588"/>
                      <a:pt x="7846" y="1563"/>
                      <a:pt x="7875" y="1519"/>
                    </a:cubicBezTo>
                    <a:cubicBezTo>
                      <a:pt x="7898" y="1450"/>
                      <a:pt x="7875" y="1382"/>
                      <a:pt x="7830" y="1336"/>
                    </a:cubicBezTo>
                    <a:cubicBezTo>
                      <a:pt x="7282" y="834"/>
                      <a:pt x="6643" y="515"/>
                      <a:pt x="5958" y="286"/>
                    </a:cubicBezTo>
                    <a:cubicBezTo>
                      <a:pt x="5387" y="96"/>
                      <a:pt x="4785" y="1"/>
                      <a:pt x="417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6" name="Google Shape;4460;p48"/>
              <p:cNvSpPr/>
              <p:nvPr/>
            </p:nvSpPr>
            <p:spPr>
              <a:xfrm>
                <a:off x="6923962" y="2244832"/>
                <a:ext cx="866298" cy="859432"/>
              </a:xfrm>
              <a:custGeom>
                <a:avLst/>
                <a:ahLst/>
                <a:rect l="l" t="t" r="r" b="b"/>
                <a:pathLst>
                  <a:path w="39557" h="39239" extrusionOk="0">
                    <a:moveTo>
                      <a:pt x="19830" y="1"/>
                    </a:moveTo>
                    <a:cubicBezTo>
                      <a:pt x="10204" y="1"/>
                      <a:pt x="1952" y="7489"/>
                      <a:pt x="1005" y="17454"/>
                    </a:cubicBezTo>
                    <a:cubicBezTo>
                      <a:pt x="0" y="28022"/>
                      <a:pt x="5980" y="37906"/>
                      <a:pt x="18124" y="39115"/>
                    </a:cubicBezTo>
                    <a:cubicBezTo>
                      <a:pt x="18966" y="39199"/>
                      <a:pt x="19781" y="39239"/>
                      <a:pt x="20569" y="39239"/>
                    </a:cubicBezTo>
                    <a:cubicBezTo>
                      <a:pt x="31886" y="39239"/>
                      <a:pt x="37613" y="30895"/>
                      <a:pt x="38552" y="21015"/>
                    </a:cubicBezTo>
                    <a:cubicBezTo>
                      <a:pt x="39556" y="10447"/>
                      <a:pt x="31978" y="1066"/>
                      <a:pt x="21593" y="84"/>
                    </a:cubicBezTo>
                    <a:cubicBezTo>
                      <a:pt x="21001" y="28"/>
                      <a:pt x="20413" y="1"/>
                      <a:pt x="1983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7" name="Google Shape;4461;p48"/>
              <p:cNvSpPr/>
              <p:nvPr/>
            </p:nvSpPr>
            <p:spPr>
              <a:xfrm>
                <a:off x="7431841" y="2810081"/>
                <a:ext cx="252463" cy="202992"/>
              </a:xfrm>
              <a:custGeom>
                <a:avLst/>
                <a:ahLst/>
                <a:rect l="l" t="t" r="r" b="b"/>
                <a:pathLst>
                  <a:path w="11528" h="9268" extrusionOk="0">
                    <a:moveTo>
                      <a:pt x="11185" y="3835"/>
                    </a:moveTo>
                    <a:cubicBezTo>
                      <a:pt x="11528" y="6163"/>
                      <a:pt x="9359" y="8400"/>
                      <a:pt x="6369" y="8834"/>
                    </a:cubicBezTo>
                    <a:cubicBezTo>
                      <a:pt x="3379" y="9267"/>
                      <a:pt x="686" y="7738"/>
                      <a:pt x="343" y="5410"/>
                    </a:cubicBezTo>
                    <a:cubicBezTo>
                      <a:pt x="1" y="3104"/>
                      <a:pt x="2146" y="868"/>
                      <a:pt x="5136" y="434"/>
                    </a:cubicBezTo>
                    <a:cubicBezTo>
                      <a:pt x="8127" y="0"/>
                      <a:pt x="10843" y="1507"/>
                      <a:pt x="11185" y="3835"/>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8" name="Google Shape;4462;p48"/>
              <p:cNvSpPr/>
              <p:nvPr/>
            </p:nvSpPr>
            <p:spPr>
              <a:xfrm>
                <a:off x="7049431" y="2817812"/>
                <a:ext cx="252463" cy="187376"/>
              </a:xfrm>
              <a:custGeom>
                <a:avLst/>
                <a:ahLst/>
                <a:rect l="l" t="t" r="r" b="b"/>
                <a:pathLst>
                  <a:path w="11528" h="8555" extrusionOk="0">
                    <a:moveTo>
                      <a:pt x="5337" y="0"/>
                    </a:moveTo>
                    <a:cubicBezTo>
                      <a:pt x="2787" y="0"/>
                      <a:pt x="644" y="1429"/>
                      <a:pt x="343" y="3459"/>
                    </a:cubicBezTo>
                    <a:cubicBezTo>
                      <a:pt x="0" y="5787"/>
                      <a:pt x="2146" y="8024"/>
                      <a:pt x="5136" y="8481"/>
                    </a:cubicBezTo>
                    <a:cubicBezTo>
                      <a:pt x="5482" y="8531"/>
                      <a:pt x="5824" y="8555"/>
                      <a:pt x="6158" y="8555"/>
                    </a:cubicBezTo>
                    <a:cubicBezTo>
                      <a:pt x="8718" y="8555"/>
                      <a:pt x="10862" y="7139"/>
                      <a:pt x="11185" y="5080"/>
                    </a:cubicBezTo>
                    <a:cubicBezTo>
                      <a:pt x="11527" y="2774"/>
                      <a:pt x="9382" y="515"/>
                      <a:pt x="6391" y="81"/>
                    </a:cubicBezTo>
                    <a:cubicBezTo>
                      <a:pt x="6035" y="26"/>
                      <a:pt x="5682" y="0"/>
                      <a:pt x="533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49" name="Google Shape;4463;p48"/>
              <p:cNvSpPr/>
              <p:nvPr/>
            </p:nvSpPr>
            <p:spPr>
              <a:xfrm>
                <a:off x="7054425" y="2774972"/>
                <a:ext cx="42004" cy="11696"/>
              </a:xfrm>
              <a:custGeom>
                <a:avLst/>
                <a:ahLst/>
                <a:rect l="l" t="t" r="r" b="b"/>
                <a:pathLst>
                  <a:path w="1918" h="534" extrusionOk="0">
                    <a:moveTo>
                      <a:pt x="155" y="1"/>
                    </a:moveTo>
                    <a:cubicBezTo>
                      <a:pt x="92" y="1"/>
                      <a:pt x="23" y="63"/>
                      <a:pt x="23" y="142"/>
                    </a:cubicBezTo>
                    <a:cubicBezTo>
                      <a:pt x="1" y="234"/>
                      <a:pt x="69" y="325"/>
                      <a:pt x="160" y="325"/>
                    </a:cubicBezTo>
                    <a:lnTo>
                      <a:pt x="1621" y="530"/>
                    </a:lnTo>
                    <a:lnTo>
                      <a:pt x="1644" y="530"/>
                    </a:lnTo>
                    <a:cubicBezTo>
                      <a:pt x="1656" y="532"/>
                      <a:pt x="1668" y="533"/>
                      <a:pt x="1679" y="533"/>
                    </a:cubicBezTo>
                    <a:cubicBezTo>
                      <a:pt x="1800" y="533"/>
                      <a:pt x="1897" y="427"/>
                      <a:pt x="1918" y="302"/>
                    </a:cubicBezTo>
                    <a:cubicBezTo>
                      <a:pt x="1918" y="165"/>
                      <a:pt x="1804" y="51"/>
                      <a:pt x="1667" y="51"/>
                    </a:cubicBezTo>
                    <a:lnTo>
                      <a:pt x="183" y="5"/>
                    </a:lnTo>
                    <a:cubicBezTo>
                      <a:pt x="174" y="2"/>
                      <a:pt x="165" y="1"/>
                      <a:pt x="15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0" name="Google Shape;4464;p48"/>
              <p:cNvSpPr/>
              <p:nvPr/>
            </p:nvSpPr>
            <p:spPr>
              <a:xfrm>
                <a:off x="7052936" y="2743586"/>
                <a:ext cx="41501" cy="16602"/>
              </a:xfrm>
              <a:custGeom>
                <a:avLst/>
                <a:ahLst/>
                <a:rect l="l" t="t" r="r" b="b"/>
                <a:pathLst>
                  <a:path w="1895" h="758" extrusionOk="0">
                    <a:moveTo>
                      <a:pt x="206" y="0"/>
                    </a:moveTo>
                    <a:cubicBezTo>
                      <a:pt x="137" y="0"/>
                      <a:pt x="46" y="46"/>
                      <a:pt x="23" y="115"/>
                    </a:cubicBezTo>
                    <a:cubicBezTo>
                      <a:pt x="0" y="206"/>
                      <a:pt x="46" y="297"/>
                      <a:pt x="137" y="320"/>
                    </a:cubicBezTo>
                    <a:lnTo>
                      <a:pt x="1552" y="754"/>
                    </a:lnTo>
                    <a:lnTo>
                      <a:pt x="1575" y="754"/>
                    </a:lnTo>
                    <a:cubicBezTo>
                      <a:pt x="1589" y="756"/>
                      <a:pt x="1603" y="757"/>
                      <a:pt x="1617" y="757"/>
                    </a:cubicBezTo>
                    <a:cubicBezTo>
                      <a:pt x="1739" y="757"/>
                      <a:pt x="1851" y="671"/>
                      <a:pt x="1872" y="548"/>
                    </a:cubicBezTo>
                    <a:cubicBezTo>
                      <a:pt x="1895" y="434"/>
                      <a:pt x="1803" y="297"/>
                      <a:pt x="1666" y="274"/>
                    </a:cubicBezTo>
                    <a:lnTo>
                      <a:pt x="206"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1" name="Google Shape;4465;p48"/>
              <p:cNvSpPr/>
              <p:nvPr/>
            </p:nvSpPr>
            <p:spPr>
              <a:xfrm>
                <a:off x="7061433" y="2712595"/>
                <a:ext cx="39004" cy="23392"/>
              </a:xfrm>
              <a:custGeom>
                <a:avLst/>
                <a:ahLst/>
                <a:rect l="l" t="t" r="r" b="b"/>
                <a:pathLst>
                  <a:path w="1781" h="1068" extrusionOk="0">
                    <a:moveTo>
                      <a:pt x="163" y="0"/>
                    </a:moveTo>
                    <a:cubicBezTo>
                      <a:pt x="107" y="0"/>
                      <a:pt x="61" y="31"/>
                      <a:pt x="46" y="92"/>
                    </a:cubicBezTo>
                    <a:cubicBezTo>
                      <a:pt x="0" y="160"/>
                      <a:pt x="23" y="274"/>
                      <a:pt x="92" y="320"/>
                    </a:cubicBezTo>
                    <a:lnTo>
                      <a:pt x="1393" y="1050"/>
                    </a:lnTo>
                    <a:lnTo>
                      <a:pt x="1415" y="1050"/>
                    </a:lnTo>
                    <a:cubicBezTo>
                      <a:pt x="1445" y="1062"/>
                      <a:pt x="1477" y="1068"/>
                      <a:pt x="1510" y="1068"/>
                    </a:cubicBezTo>
                    <a:cubicBezTo>
                      <a:pt x="1604" y="1068"/>
                      <a:pt x="1701" y="1021"/>
                      <a:pt x="1735" y="936"/>
                    </a:cubicBezTo>
                    <a:cubicBezTo>
                      <a:pt x="1781" y="799"/>
                      <a:pt x="1735" y="662"/>
                      <a:pt x="1598" y="617"/>
                    </a:cubicBezTo>
                    <a:lnTo>
                      <a:pt x="251" y="23"/>
                    </a:lnTo>
                    <a:cubicBezTo>
                      <a:pt x="221" y="8"/>
                      <a:pt x="190" y="0"/>
                      <a:pt x="16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2" name="Google Shape;4466;p48"/>
              <p:cNvSpPr/>
              <p:nvPr/>
            </p:nvSpPr>
            <p:spPr>
              <a:xfrm>
                <a:off x="7081932" y="2684407"/>
                <a:ext cx="31996" cy="32700"/>
              </a:xfrm>
              <a:custGeom>
                <a:avLst/>
                <a:ahLst/>
                <a:rect l="l" t="t" r="r" b="b"/>
                <a:pathLst>
                  <a:path w="1461" h="1493" extrusionOk="0">
                    <a:moveTo>
                      <a:pt x="171" y="0"/>
                    </a:moveTo>
                    <a:cubicBezTo>
                      <a:pt x="135" y="0"/>
                      <a:pt x="99" y="11"/>
                      <a:pt x="69" y="32"/>
                    </a:cubicBezTo>
                    <a:cubicBezTo>
                      <a:pt x="0" y="100"/>
                      <a:pt x="0" y="214"/>
                      <a:pt x="46" y="283"/>
                    </a:cubicBezTo>
                    <a:lnTo>
                      <a:pt x="1004" y="1401"/>
                    </a:lnTo>
                    <a:cubicBezTo>
                      <a:pt x="1027" y="1401"/>
                      <a:pt x="1027" y="1424"/>
                      <a:pt x="1027" y="1424"/>
                    </a:cubicBezTo>
                    <a:cubicBezTo>
                      <a:pt x="1073" y="1470"/>
                      <a:pt x="1136" y="1493"/>
                      <a:pt x="1198" y="1493"/>
                    </a:cubicBezTo>
                    <a:cubicBezTo>
                      <a:pt x="1261" y="1493"/>
                      <a:pt x="1324" y="1470"/>
                      <a:pt x="1370" y="1424"/>
                    </a:cubicBezTo>
                    <a:cubicBezTo>
                      <a:pt x="1461" y="1310"/>
                      <a:pt x="1461" y="1173"/>
                      <a:pt x="1370" y="1059"/>
                    </a:cubicBezTo>
                    <a:lnTo>
                      <a:pt x="297" y="55"/>
                    </a:lnTo>
                    <a:cubicBezTo>
                      <a:pt x="259" y="17"/>
                      <a:pt x="214" y="0"/>
                      <a:pt x="17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3" name="Google Shape;4467;p48"/>
              <p:cNvSpPr/>
              <p:nvPr/>
            </p:nvSpPr>
            <p:spPr>
              <a:xfrm>
                <a:off x="7109418" y="2664191"/>
                <a:ext cx="26017" cy="37628"/>
              </a:xfrm>
              <a:custGeom>
                <a:avLst/>
                <a:ahLst/>
                <a:rect l="l" t="t" r="r" b="b"/>
                <a:pathLst>
                  <a:path w="1188" h="1718" extrusionOk="0">
                    <a:moveTo>
                      <a:pt x="176" y="1"/>
                    </a:moveTo>
                    <a:cubicBezTo>
                      <a:pt x="155" y="1"/>
                      <a:pt x="134" y="6"/>
                      <a:pt x="115" y="19"/>
                    </a:cubicBezTo>
                    <a:cubicBezTo>
                      <a:pt x="23" y="65"/>
                      <a:pt x="0" y="156"/>
                      <a:pt x="23" y="247"/>
                    </a:cubicBezTo>
                    <a:lnTo>
                      <a:pt x="685" y="1571"/>
                    </a:lnTo>
                    <a:cubicBezTo>
                      <a:pt x="685" y="1594"/>
                      <a:pt x="685" y="1594"/>
                      <a:pt x="685" y="1594"/>
                    </a:cubicBezTo>
                    <a:cubicBezTo>
                      <a:pt x="732" y="1672"/>
                      <a:pt x="820" y="1717"/>
                      <a:pt x="908" y="1717"/>
                    </a:cubicBezTo>
                    <a:cubicBezTo>
                      <a:pt x="950" y="1717"/>
                      <a:pt x="991" y="1707"/>
                      <a:pt x="1028" y="1685"/>
                    </a:cubicBezTo>
                    <a:cubicBezTo>
                      <a:pt x="1142" y="1617"/>
                      <a:pt x="1187" y="1457"/>
                      <a:pt x="1096" y="1343"/>
                    </a:cubicBezTo>
                    <a:lnTo>
                      <a:pt x="320" y="87"/>
                    </a:lnTo>
                    <a:cubicBezTo>
                      <a:pt x="287" y="38"/>
                      <a:pt x="230" y="1"/>
                      <a:pt x="17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4" name="Google Shape;4468;p48"/>
              <p:cNvSpPr/>
              <p:nvPr/>
            </p:nvSpPr>
            <p:spPr>
              <a:xfrm>
                <a:off x="7140911" y="2649473"/>
                <a:ext cx="20520" cy="39512"/>
              </a:xfrm>
              <a:custGeom>
                <a:avLst/>
                <a:ahLst/>
                <a:rect l="l" t="t" r="r" b="b"/>
                <a:pathLst>
                  <a:path w="937" h="1804" extrusionOk="0">
                    <a:moveTo>
                      <a:pt x="186" y="0"/>
                    </a:moveTo>
                    <a:cubicBezTo>
                      <a:pt x="170" y="0"/>
                      <a:pt x="154" y="2"/>
                      <a:pt x="137" y="6"/>
                    </a:cubicBezTo>
                    <a:cubicBezTo>
                      <a:pt x="46" y="29"/>
                      <a:pt x="0" y="120"/>
                      <a:pt x="23" y="212"/>
                    </a:cubicBezTo>
                    <a:lnTo>
                      <a:pt x="411" y="1627"/>
                    </a:lnTo>
                    <a:cubicBezTo>
                      <a:pt x="434" y="1650"/>
                      <a:pt x="434" y="1650"/>
                      <a:pt x="434" y="1650"/>
                    </a:cubicBezTo>
                    <a:cubicBezTo>
                      <a:pt x="468" y="1752"/>
                      <a:pt x="554" y="1804"/>
                      <a:pt x="652" y="1804"/>
                    </a:cubicBezTo>
                    <a:cubicBezTo>
                      <a:pt x="685" y="1804"/>
                      <a:pt x="719" y="1798"/>
                      <a:pt x="754" y="1787"/>
                    </a:cubicBezTo>
                    <a:cubicBezTo>
                      <a:pt x="868" y="1741"/>
                      <a:pt x="936" y="1604"/>
                      <a:pt x="891" y="1467"/>
                    </a:cubicBezTo>
                    <a:lnTo>
                      <a:pt x="343" y="98"/>
                    </a:lnTo>
                    <a:cubicBezTo>
                      <a:pt x="324" y="41"/>
                      <a:pt x="259" y="0"/>
                      <a:pt x="18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5" name="Google Shape;4469;p48"/>
              <p:cNvSpPr/>
              <p:nvPr/>
            </p:nvSpPr>
            <p:spPr>
              <a:xfrm>
                <a:off x="7078428" y="2670192"/>
                <a:ext cx="202465" cy="185799"/>
              </a:xfrm>
              <a:custGeom>
                <a:avLst/>
                <a:ahLst/>
                <a:rect l="l" t="t" r="r" b="b"/>
                <a:pathLst>
                  <a:path w="9245" h="8483" extrusionOk="0">
                    <a:moveTo>
                      <a:pt x="4643" y="1"/>
                    </a:moveTo>
                    <a:cubicBezTo>
                      <a:pt x="2730" y="1"/>
                      <a:pt x="996" y="1322"/>
                      <a:pt x="525" y="3283"/>
                    </a:cubicBezTo>
                    <a:cubicBezTo>
                      <a:pt x="0" y="5588"/>
                      <a:pt x="1393" y="7848"/>
                      <a:pt x="3675" y="8373"/>
                    </a:cubicBezTo>
                    <a:cubicBezTo>
                      <a:pt x="3993" y="8447"/>
                      <a:pt x="4311" y="8482"/>
                      <a:pt x="4625" y="8482"/>
                    </a:cubicBezTo>
                    <a:cubicBezTo>
                      <a:pt x="6537" y="8482"/>
                      <a:pt x="8268" y="7161"/>
                      <a:pt x="8720" y="5200"/>
                    </a:cubicBezTo>
                    <a:cubicBezTo>
                      <a:pt x="9245" y="2918"/>
                      <a:pt x="7852" y="635"/>
                      <a:pt x="5592" y="110"/>
                    </a:cubicBezTo>
                    <a:cubicBezTo>
                      <a:pt x="5274" y="36"/>
                      <a:pt x="4956" y="1"/>
                      <a:pt x="464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6" name="Google Shape;4470;p48"/>
              <p:cNvSpPr/>
              <p:nvPr/>
            </p:nvSpPr>
            <p:spPr>
              <a:xfrm>
                <a:off x="7078428" y="2661103"/>
                <a:ext cx="202465" cy="203978"/>
              </a:xfrm>
              <a:custGeom>
                <a:avLst/>
                <a:ahLst/>
                <a:rect l="l" t="t" r="r" b="b"/>
                <a:pathLst>
                  <a:path w="9245" h="9313" fill="none" extrusionOk="0">
                    <a:moveTo>
                      <a:pt x="8720" y="5615"/>
                    </a:moveTo>
                    <a:cubicBezTo>
                      <a:pt x="8195" y="7898"/>
                      <a:pt x="5935" y="9313"/>
                      <a:pt x="3675" y="8788"/>
                    </a:cubicBezTo>
                    <a:cubicBezTo>
                      <a:pt x="1393" y="8263"/>
                      <a:pt x="0" y="6003"/>
                      <a:pt x="525" y="3698"/>
                    </a:cubicBezTo>
                    <a:cubicBezTo>
                      <a:pt x="1073" y="1415"/>
                      <a:pt x="3333" y="0"/>
                      <a:pt x="5592" y="525"/>
                    </a:cubicBezTo>
                    <a:cubicBezTo>
                      <a:pt x="7852" y="1050"/>
                      <a:pt x="9245" y="3333"/>
                      <a:pt x="8720" y="5615"/>
                    </a:cubicBezTo>
                    <a:close/>
                  </a:path>
                </a:pathLst>
              </a:custGeom>
              <a:solidFill>
                <a:schemeClr val="dk2"/>
              </a:solidFill>
              <a:ln w="7425"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7" name="Google Shape;4471;p48"/>
              <p:cNvSpPr/>
              <p:nvPr/>
            </p:nvSpPr>
            <p:spPr>
              <a:xfrm>
                <a:off x="7079917" y="2678690"/>
                <a:ext cx="201480" cy="184791"/>
              </a:xfrm>
              <a:custGeom>
                <a:avLst/>
                <a:ahLst/>
                <a:rect l="l" t="t" r="r" b="b"/>
                <a:pathLst>
                  <a:path w="9200" h="8437" extrusionOk="0">
                    <a:moveTo>
                      <a:pt x="4605" y="1"/>
                    </a:moveTo>
                    <a:cubicBezTo>
                      <a:pt x="2708" y="1"/>
                      <a:pt x="977" y="1319"/>
                      <a:pt x="526" y="3260"/>
                    </a:cubicBezTo>
                    <a:cubicBezTo>
                      <a:pt x="1" y="5543"/>
                      <a:pt x="1393" y="7802"/>
                      <a:pt x="3653" y="8327"/>
                    </a:cubicBezTo>
                    <a:cubicBezTo>
                      <a:pt x="3968" y="8401"/>
                      <a:pt x="4283" y="8437"/>
                      <a:pt x="4594" y="8437"/>
                    </a:cubicBezTo>
                    <a:cubicBezTo>
                      <a:pt x="6491" y="8437"/>
                      <a:pt x="8223" y="7116"/>
                      <a:pt x="8674" y="5155"/>
                    </a:cubicBezTo>
                    <a:cubicBezTo>
                      <a:pt x="9199" y="2895"/>
                      <a:pt x="7807" y="635"/>
                      <a:pt x="5547" y="110"/>
                    </a:cubicBezTo>
                    <a:cubicBezTo>
                      <a:pt x="5232" y="36"/>
                      <a:pt x="4916" y="1"/>
                      <a:pt x="460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8" name="Google Shape;4472;p48"/>
              <p:cNvSpPr/>
              <p:nvPr/>
            </p:nvSpPr>
            <p:spPr>
              <a:xfrm>
                <a:off x="7115418" y="2711018"/>
                <a:ext cx="130480" cy="120135"/>
              </a:xfrm>
              <a:custGeom>
                <a:avLst/>
                <a:ahLst/>
                <a:rect l="l" t="t" r="r" b="b"/>
                <a:pathLst>
                  <a:path w="5958" h="5485" extrusionOk="0">
                    <a:moveTo>
                      <a:pt x="2988" y="0"/>
                    </a:moveTo>
                    <a:cubicBezTo>
                      <a:pt x="1754" y="0"/>
                      <a:pt x="637" y="853"/>
                      <a:pt x="343" y="2127"/>
                    </a:cubicBezTo>
                    <a:cubicBezTo>
                      <a:pt x="0" y="3587"/>
                      <a:pt x="891" y="5071"/>
                      <a:pt x="2351" y="5413"/>
                    </a:cubicBezTo>
                    <a:cubicBezTo>
                      <a:pt x="2555" y="5461"/>
                      <a:pt x="2759" y="5484"/>
                      <a:pt x="2960" y="5484"/>
                    </a:cubicBezTo>
                    <a:cubicBezTo>
                      <a:pt x="4198" y="5484"/>
                      <a:pt x="5321" y="4616"/>
                      <a:pt x="5615" y="3359"/>
                    </a:cubicBezTo>
                    <a:cubicBezTo>
                      <a:pt x="5958" y="1875"/>
                      <a:pt x="5068" y="415"/>
                      <a:pt x="3607" y="72"/>
                    </a:cubicBezTo>
                    <a:cubicBezTo>
                      <a:pt x="3400" y="24"/>
                      <a:pt x="3192" y="0"/>
                      <a:pt x="298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59" name="Google Shape;4473;p48"/>
              <p:cNvSpPr/>
              <p:nvPr/>
            </p:nvSpPr>
            <p:spPr>
              <a:xfrm>
                <a:off x="7108410" y="2739140"/>
                <a:ext cx="45508" cy="29897"/>
              </a:xfrm>
              <a:custGeom>
                <a:avLst/>
                <a:ahLst/>
                <a:rect l="l" t="t" r="r" b="b"/>
                <a:pathLst>
                  <a:path w="2078" h="1365" extrusionOk="0">
                    <a:moveTo>
                      <a:pt x="858" y="1"/>
                    </a:moveTo>
                    <a:cubicBezTo>
                      <a:pt x="467" y="1"/>
                      <a:pt x="141" y="185"/>
                      <a:pt x="69" y="454"/>
                    </a:cubicBezTo>
                    <a:cubicBezTo>
                      <a:pt x="1" y="820"/>
                      <a:pt x="366" y="1208"/>
                      <a:pt x="891" y="1322"/>
                    </a:cubicBezTo>
                    <a:cubicBezTo>
                      <a:pt x="1003" y="1351"/>
                      <a:pt x="1113" y="1365"/>
                      <a:pt x="1218" y="1365"/>
                    </a:cubicBezTo>
                    <a:cubicBezTo>
                      <a:pt x="1603" y="1365"/>
                      <a:pt x="1915" y="1180"/>
                      <a:pt x="1987" y="911"/>
                    </a:cubicBezTo>
                    <a:cubicBezTo>
                      <a:pt x="2078" y="546"/>
                      <a:pt x="1713" y="158"/>
                      <a:pt x="1188" y="44"/>
                    </a:cubicBezTo>
                    <a:cubicBezTo>
                      <a:pt x="1076" y="14"/>
                      <a:pt x="964" y="1"/>
                      <a:pt x="85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0" name="Google Shape;4474;p48"/>
              <p:cNvSpPr/>
              <p:nvPr/>
            </p:nvSpPr>
            <p:spPr>
              <a:xfrm>
                <a:off x="7642307" y="2765072"/>
                <a:ext cx="42004" cy="12112"/>
              </a:xfrm>
              <a:custGeom>
                <a:avLst/>
                <a:ahLst/>
                <a:rect l="l" t="t" r="r" b="b"/>
                <a:pathLst>
                  <a:path w="1918" h="553" extrusionOk="0">
                    <a:moveTo>
                      <a:pt x="1735" y="1"/>
                    </a:moveTo>
                    <a:lnTo>
                      <a:pt x="251" y="69"/>
                    </a:lnTo>
                    <a:lnTo>
                      <a:pt x="228" y="69"/>
                    </a:lnTo>
                    <a:cubicBezTo>
                      <a:pt x="92" y="92"/>
                      <a:pt x="0" y="206"/>
                      <a:pt x="23" y="343"/>
                    </a:cubicBezTo>
                    <a:cubicBezTo>
                      <a:pt x="44" y="466"/>
                      <a:pt x="137" y="552"/>
                      <a:pt x="255" y="552"/>
                    </a:cubicBezTo>
                    <a:cubicBezTo>
                      <a:pt x="269" y="552"/>
                      <a:pt x="283" y="551"/>
                      <a:pt x="297" y="549"/>
                    </a:cubicBezTo>
                    <a:lnTo>
                      <a:pt x="1758" y="343"/>
                    </a:lnTo>
                    <a:cubicBezTo>
                      <a:pt x="1849" y="320"/>
                      <a:pt x="1918" y="252"/>
                      <a:pt x="1918" y="161"/>
                    </a:cubicBezTo>
                    <a:cubicBezTo>
                      <a:pt x="1918" y="69"/>
                      <a:pt x="1826" y="1"/>
                      <a:pt x="173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1" name="Google Shape;4475;p48"/>
              <p:cNvSpPr/>
              <p:nvPr/>
            </p:nvSpPr>
            <p:spPr>
              <a:xfrm>
                <a:off x="7644300" y="2733993"/>
                <a:ext cx="41501" cy="16427"/>
              </a:xfrm>
              <a:custGeom>
                <a:avLst/>
                <a:ahLst/>
                <a:rect l="l" t="t" r="r" b="b"/>
                <a:pathLst>
                  <a:path w="1895" h="750" extrusionOk="0">
                    <a:moveTo>
                      <a:pt x="1725" y="0"/>
                    </a:moveTo>
                    <a:cubicBezTo>
                      <a:pt x="1714" y="0"/>
                      <a:pt x="1702" y="2"/>
                      <a:pt x="1690" y="5"/>
                    </a:cubicBezTo>
                    <a:lnTo>
                      <a:pt x="229" y="279"/>
                    </a:lnTo>
                    <a:lnTo>
                      <a:pt x="206" y="279"/>
                    </a:lnTo>
                    <a:cubicBezTo>
                      <a:pt x="92" y="324"/>
                      <a:pt x="1" y="461"/>
                      <a:pt x="46" y="575"/>
                    </a:cubicBezTo>
                    <a:cubicBezTo>
                      <a:pt x="82" y="684"/>
                      <a:pt x="176" y="749"/>
                      <a:pt x="269" y="749"/>
                    </a:cubicBezTo>
                    <a:cubicBezTo>
                      <a:pt x="294" y="749"/>
                      <a:pt x="319" y="745"/>
                      <a:pt x="343" y="735"/>
                    </a:cubicBezTo>
                    <a:lnTo>
                      <a:pt x="1781" y="324"/>
                    </a:lnTo>
                    <a:cubicBezTo>
                      <a:pt x="1849" y="301"/>
                      <a:pt x="1895" y="233"/>
                      <a:pt x="1895" y="142"/>
                    </a:cubicBezTo>
                    <a:cubicBezTo>
                      <a:pt x="1875" y="62"/>
                      <a:pt x="1804" y="0"/>
                      <a:pt x="172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2" name="Google Shape;4476;p48"/>
              <p:cNvSpPr/>
              <p:nvPr/>
            </p:nvSpPr>
            <p:spPr>
              <a:xfrm>
                <a:off x="7638299" y="2702914"/>
                <a:ext cx="39508" cy="23392"/>
              </a:xfrm>
              <a:custGeom>
                <a:avLst/>
                <a:ahLst/>
                <a:rect l="l" t="t" r="r" b="b"/>
                <a:pathLst>
                  <a:path w="1804" h="1068" extrusionOk="0">
                    <a:moveTo>
                      <a:pt x="1607" y="0"/>
                    </a:moveTo>
                    <a:cubicBezTo>
                      <a:pt x="1588" y="0"/>
                      <a:pt x="1569" y="3"/>
                      <a:pt x="1553" y="9"/>
                    </a:cubicBezTo>
                    <a:lnTo>
                      <a:pt x="183" y="602"/>
                    </a:lnTo>
                    <a:cubicBezTo>
                      <a:pt x="183" y="602"/>
                      <a:pt x="160" y="625"/>
                      <a:pt x="160" y="625"/>
                    </a:cubicBezTo>
                    <a:cubicBezTo>
                      <a:pt x="46" y="693"/>
                      <a:pt x="1" y="830"/>
                      <a:pt x="69" y="944"/>
                    </a:cubicBezTo>
                    <a:cubicBezTo>
                      <a:pt x="116" y="1022"/>
                      <a:pt x="204" y="1068"/>
                      <a:pt x="292" y="1068"/>
                    </a:cubicBezTo>
                    <a:cubicBezTo>
                      <a:pt x="334" y="1068"/>
                      <a:pt x="375" y="1058"/>
                      <a:pt x="411" y="1036"/>
                    </a:cubicBezTo>
                    <a:lnTo>
                      <a:pt x="1690" y="305"/>
                    </a:lnTo>
                    <a:cubicBezTo>
                      <a:pt x="1758" y="282"/>
                      <a:pt x="1804" y="191"/>
                      <a:pt x="1758" y="100"/>
                    </a:cubicBezTo>
                    <a:cubicBezTo>
                      <a:pt x="1741" y="30"/>
                      <a:pt x="1670" y="0"/>
                      <a:pt x="160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3" name="Google Shape;4477;p48"/>
              <p:cNvSpPr/>
              <p:nvPr/>
            </p:nvSpPr>
            <p:spPr>
              <a:xfrm>
                <a:off x="7624808" y="2674901"/>
                <a:ext cx="32500" cy="32481"/>
              </a:xfrm>
              <a:custGeom>
                <a:avLst/>
                <a:ahLst/>
                <a:rect l="l" t="t" r="r" b="b"/>
                <a:pathLst>
                  <a:path w="1484" h="1483" extrusionOk="0">
                    <a:moveTo>
                      <a:pt x="1289" y="0"/>
                    </a:moveTo>
                    <a:cubicBezTo>
                      <a:pt x="1253" y="0"/>
                      <a:pt x="1218" y="12"/>
                      <a:pt x="1187" y="32"/>
                    </a:cubicBezTo>
                    <a:lnTo>
                      <a:pt x="114" y="1059"/>
                    </a:lnTo>
                    <a:cubicBezTo>
                      <a:pt x="92" y="1059"/>
                      <a:pt x="92" y="1082"/>
                      <a:pt x="92" y="1082"/>
                    </a:cubicBezTo>
                    <a:cubicBezTo>
                      <a:pt x="0" y="1173"/>
                      <a:pt x="23" y="1333"/>
                      <a:pt x="114" y="1425"/>
                    </a:cubicBezTo>
                    <a:cubicBezTo>
                      <a:pt x="164" y="1465"/>
                      <a:pt x="219" y="1483"/>
                      <a:pt x="272" y="1483"/>
                    </a:cubicBezTo>
                    <a:cubicBezTo>
                      <a:pt x="340" y="1483"/>
                      <a:pt x="406" y="1453"/>
                      <a:pt x="457" y="1402"/>
                    </a:cubicBezTo>
                    <a:lnTo>
                      <a:pt x="1415" y="260"/>
                    </a:lnTo>
                    <a:cubicBezTo>
                      <a:pt x="1484" y="215"/>
                      <a:pt x="1484" y="101"/>
                      <a:pt x="1415" y="55"/>
                    </a:cubicBezTo>
                    <a:cubicBezTo>
                      <a:pt x="1378" y="17"/>
                      <a:pt x="1333" y="0"/>
                      <a:pt x="128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4" name="Google Shape;4478;p48"/>
              <p:cNvSpPr/>
              <p:nvPr/>
            </p:nvSpPr>
            <p:spPr>
              <a:xfrm>
                <a:off x="7603805" y="2654598"/>
                <a:ext cx="26017" cy="37607"/>
              </a:xfrm>
              <a:custGeom>
                <a:avLst/>
                <a:ahLst/>
                <a:rect l="l" t="t" r="r" b="b"/>
                <a:pathLst>
                  <a:path w="1188" h="1717" extrusionOk="0">
                    <a:moveTo>
                      <a:pt x="994" y="1"/>
                    </a:moveTo>
                    <a:cubicBezTo>
                      <a:pt x="936" y="1"/>
                      <a:pt x="876" y="31"/>
                      <a:pt x="845" y="92"/>
                    </a:cubicBezTo>
                    <a:lnTo>
                      <a:pt x="69" y="1347"/>
                    </a:lnTo>
                    <a:cubicBezTo>
                      <a:pt x="69" y="1347"/>
                      <a:pt x="69" y="1347"/>
                      <a:pt x="69" y="1370"/>
                    </a:cubicBezTo>
                    <a:cubicBezTo>
                      <a:pt x="1" y="1484"/>
                      <a:pt x="46" y="1621"/>
                      <a:pt x="160" y="1690"/>
                    </a:cubicBezTo>
                    <a:cubicBezTo>
                      <a:pt x="198" y="1708"/>
                      <a:pt x="236" y="1717"/>
                      <a:pt x="272" y="1717"/>
                    </a:cubicBezTo>
                    <a:cubicBezTo>
                      <a:pt x="368" y="1717"/>
                      <a:pt x="453" y="1658"/>
                      <a:pt x="503" y="1575"/>
                    </a:cubicBezTo>
                    <a:lnTo>
                      <a:pt x="1142" y="252"/>
                    </a:lnTo>
                    <a:cubicBezTo>
                      <a:pt x="1188" y="160"/>
                      <a:pt x="1165" y="69"/>
                      <a:pt x="1073" y="23"/>
                    </a:cubicBezTo>
                    <a:cubicBezTo>
                      <a:pt x="1051" y="8"/>
                      <a:pt x="1023" y="1"/>
                      <a:pt x="99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5" name="Google Shape;4479;p48"/>
              <p:cNvSpPr/>
              <p:nvPr/>
            </p:nvSpPr>
            <p:spPr>
              <a:xfrm>
                <a:off x="7577809" y="2639705"/>
                <a:ext cx="20017" cy="39731"/>
              </a:xfrm>
              <a:custGeom>
                <a:avLst/>
                <a:ahLst/>
                <a:rect l="l" t="t" r="r" b="b"/>
                <a:pathLst>
                  <a:path w="914" h="1814" extrusionOk="0">
                    <a:moveTo>
                      <a:pt x="727" y="1"/>
                    </a:moveTo>
                    <a:cubicBezTo>
                      <a:pt x="663" y="1"/>
                      <a:pt x="605" y="43"/>
                      <a:pt x="571" y="110"/>
                    </a:cubicBezTo>
                    <a:lnTo>
                      <a:pt x="46" y="1479"/>
                    </a:lnTo>
                    <a:cubicBezTo>
                      <a:pt x="46" y="1502"/>
                      <a:pt x="46" y="1502"/>
                      <a:pt x="24" y="1502"/>
                    </a:cubicBezTo>
                    <a:cubicBezTo>
                      <a:pt x="1" y="1639"/>
                      <a:pt x="69" y="1776"/>
                      <a:pt x="206" y="1799"/>
                    </a:cubicBezTo>
                    <a:cubicBezTo>
                      <a:pt x="235" y="1808"/>
                      <a:pt x="262" y="1813"/>
                      <a:pt x="289" y="1813"/>
                    </a:cubicBezTo>
                    <a:cubicBezTo>
                      <a:pt x="388" y="1813"/>
                      <a:pt x="467" y="1748"/>
                      <a:pt x="503" y="1639"/>
                    </a:cubicBezTo>
                    <a:lnTo>
                      <a:pt x="891" y="201"/>
                    </a:lnTo>
                    <a:cubicBezTo>
                      <a:pt x="914" y="133"/>
                      <a:pt x="868" y="41"/>
                      <a:pt x="800" y="19"/>
                    </a:cubicBezTo>
                    <a:cubicBezTo>
                      <a:pt x="775" y="6"/>
                      <a:pt x="751" y="1"/>
                      <a:pt x="72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6" name="Google Shape;4480;p48"/>
              <p:cNvSpPr/>
              <p:nvPr/>
            </p:nvSpPr>
            <p:spPr>
              <a:xfrm>
                <a:off x="7458844" y="2658080"/>
                <a:ext cx="197976" cy="186149"/>
              </a:xfrm>
              <a:custGeom>
                <a:avLst/>
                <a:ahLst/>
                <a:rect l="l" t="t" r="r" b="b"/>
                <a:pathLst>
                  <a:path w="9040" h="8499" extrusionOk="0">
                    <a:moveTo>
                      <a:pt x="4505" y="0"/>
                    </a:moveTo>
                    <a:cubicBezTo>
                      <a:pt x="4299" y="0"/>
                      <a:pt x="4090" y="15"/>
                      <a:pt x="3881" y="47"/>
                    </a:cubicBezTo>
                    <a:cubicBezTo>
                      <a:pt x="1575" y="412"/>
                      <a:pt x="0" y="2581"/>
                      <a:pt x="366" y="4909"/>
                    </a:cubicBezTo>
                    <a:cubicBezTo>
                      <a:pt x="696" y="6993"/>
                      <a:pt x="2481" y="8499"/>
                      <a:pt x="4524" y="8499"/>
                    </a:cubicBezTo>
                    <a:cubicBezTo>
                      <a:pt x="4741" y="8499"/>
                      <a:pt x="4960" y="8482"/>
                      <a:pt x="5182" y="8447"/>
                    </a:cubicBezTo>
                    <a:cubicBezTo>
                      <a:pt x="7464" y="8081"/>
                      <a:pt x="9039" y="5913"/>
                      <a:pt x="8674" y="3608"/>
                    </a:cubicBezTo>
                    <a:cubicBezTo>
                      <a:pt x="8342" y="1493"/>
                      <a:pt x="6542" y="0"/>
                      <a:pt x="450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7" name="Google Shape;4481;p48"/>
              <p:cNvSpPr/>
              <p:nvPr/>
            </p:nvSpPr>
            <p:spPr>
              <a:xfrm>
                <a:off x="7458844" y="2651597"/>
                <a:ext cx="197976" cy="199488"/>
              </a:xfrm>
              <a:custGeom>
                <a:avLst/>
                <a:ahLst/>
                <a:rect l="l" t="t" r="r" b="b"/>
                <a:pathLst>
                  <a:path w="9040" h="9108" fill="none" extrusionOk="0">
                    <a:moveTo>
                      <a:pt x="366" y="5205"/>
                    </a:moveTo>
                    <a:cubicBezTo>
                      <a:pt x="731" y="7510"/>
                      <a:pt x="2876" y="9108"/>
                      <a:pt x="5182" y="8743"/>
                    </a:cubicBezTo>
                    <a:cubicBezTo>
                      <a:pt x="7464" y="8377"/>
                      <a:pt x="9039" y="6209"/>
                      <a:pt x="8674" y="3904"/>
                    </a:cubicBezTo>
                    <a:cubicBezTo>
                      <a:pt x="8309" y="1576"/>
                      <a:pt x="6163" y="1"/>
                      <a:pt x="3881" y="343"/>
                    </a:cubicBezTo>
                    <a:cubicBezTo>
                      <a:pt x="1575" y="708"/>
                      <a:pt x="0" y="2877"/>
                      <a:pt x="366" y="5205"/>
                    </a:cubicBezTo>
                    <a:close/>
                  </a:path>
                </a:pathLst>
              </a:custGeom>
              <a:solidFill>
                <a:schemeClr val="dk2"/>
              </a:solidFill>
              <a:ln w="7425" cap="flat" cmpd="sng">
                <a:solidFill>
                  <a:srgbClr val="000000"/>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8" name="Google Shape;4482;p48"/>
              <p:cNvSpPr/>
              <p:nvPr/>
            </p:nvSpPr>
            <p:spPr>
              <a:xfrm>
                <a:off x="7458341" y="2666447"/>
                <a:ext cx="196465" cy="184791"/>
              </a:xfrm>
              <a:custGeom>
                <a:avLst/>
                <a:ahLst/>
                <a:rect l="l" t="t" r="r" b="b"/>
                <a:pathLst>
                  <a:path w="8971" h="8437" extrusionOk="0">
                    <a:moveTo>
                      <a:pt x="4494" y="0"/>
                    </a:moveTo>
                    <a:cubicBezTo>
                      <a:pt x="4277" y="0"/>
                      <a:pt x="4057" y="18"/>
                      <a:pt x="3835" y="53"/>
                    </a:cubicBezTo>
                    <a:cubicBezTo>
                      <a:pt x="1553" y="395"/>
                      <a:pt x="0" y="2564"/>
                      <a:pt x="343" y="4869"/>
                    </a:cubicBezTo>
                    <a:cubicBezTo>
                      <a:pt x="673" y="6951"/>
                      <a:pt x="2454" y="8437"/>
                      <a:pt x="4477" y="8437"/>
                    </a:cubicBezTo>
                    <a:cubicBezTo>
                      <a:pt x="4694" y="8437"/>
                      <a:pt x="4915" y="8420"/>
                      <a:pt x="5136" y="8384"/>
                    </a:cubicBezTo>
                    <a:cubicBezTo>
                      <a:pt x="7419" y="8019"/>
                      <a:pt x="8971" y="5873"/>
                      <a:pt x="8606" y="3568"/>
                    </a:cubicBezTo>
                    <a:cubicBezTo>
                      <a:pt x="8276" y="1486"/>
                      <a:pt x="6513" y="0"/>
                      <a:pt x="449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69" name="Google Shape;4483;p48"/>
              <p:cNvSpPr/>
              <p:nvPr/>
            </p:nvSpPr>
            <p:spPr>
              <a:xfrm>
                <a:off x="7492834" y="2698906"/>
                <a:ext cx="127480" cy="119894"/>
              </a:xfrm>
              <a:custGeom>
                <a:avLst/>
                <a:ahLst/>
                <a:rect l="l" t="t" r="r" b="b"/>
                <a:pathLst>
                  <a:path w="5821" h="5474" extrusionOk="0">
                    <a:moveTo>
                      <a:pt x="2902" y="0"/>
                    </a:moveTo>
                    <a:cubicBezTo>
                      <a:pt x="2766" y="0"/>
                      <a:pt x="2627" y="10"/>
                      <a:pt x="2488" y="32"/>
                    </a:cubicBezTo>
                    <a:cubicBezTo>
                      <a:pt x="1005" y="260"/>
                      <a:pt x="0" y="1652"/>
                      <a:pt x="229" y="3159"/>
                    </a:cubicBezTo>
                    <a:cubicBezTo>
                      <a:pt x="436" y="4503"/>
                      <a:pt x="1599" y="5473"/>
                      <a:pt x="2919" y="5473"/>
                    </a:cubicBezTo>
                    <a:cubicBezTo>
                      <a:pt x="3056" y="5473"/>
                      <a:pt x="3194" y="5463"/>
                      <a:pt x="3333" y="5441"/>
                    </a:cubicBezTo>
                    <a:cubicBezTo>
                      <a:pt x="4817" y="5213"/>
                      <a:pt x="5821" y="3821"/>
                      <a:pt x="5593" y="2314"/>
                    </a:cubicBezTo>
                    <a:cubicBezTo>
                      <a:pt x="5386" y="970"/>
                      <a:pt x="4223" y="0"/>
                      <a:pt x="290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0" name="Google Shape;4484;p48"/>
              <p:cNvSpPr/>
              <p:nvPr/>
            </p:nvSpPr>
            <p:spPr>
              <a:xfrm>
                <a:off x="7584817" y="2731146"/>
                <a:ext cx="45004" cy="29240"/>
              </a:xfrm>
              <a:custGeom>
                <a:avLst/>
                <a:ahLst/>
                <a:rect l="l" t="t" r="r" b="b"/>
                <a:pathLst>
                  <a:path w="2055" h="1335" extrusionOk="0">
                    <a:moveTo>
                      <a:pt x="1153" y="0"/>
                    </a:moveTo>
                    <a:cubicBezTo>
                      <a:pt x="1075" y="0"/>
                      <a:pt x="995" y="7"/>
                      <a:pt x="913" y="21"/>
                    </a:cubicBezTo>
                    <a:cubicBezTo>
                      <a:pt x="388" y="89"/>
                      <a:pt x="0" y="454"/>
                      <a:pt x="46" y="819"/>
                    </a:cubicBezTo>
                    <a:cubicBezTo>
                      <a:pt x="106" y="1138"/>
                      <a:pt x="477" y="1335"/>
                      <a:pt x="919" y="1335"/>
                    </a:cubicBezTo>
                    <a:cubicBezTo>
                      <a:pt x="985" y="1335"/>
                      <a:pt x="1051" y="1330"/>
                      <a:pt x="1119" y="1322"/>
                    </a:cubicBezTo>
                    <a:cubicBezTo>
                      <a:pt x="1667" y="1230"/>
                      <a:pt x="2055" y="865"/>
                      <a:pt x="1986" y="523"/>
                    </a:cubicBezTo>
                    <a:cubicBezTo>
                      <a:pt x="1947" y="212"/>
                      <a:pt x="1595" y="0"/>
                      <a:pt x="115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1" name="Google Shape;4485;p48"/>
              <p:cNvSpPr/>
              <p:nvPr/>
            </p:nvSpPr>
            <p:spPr>
              <a:xfrm>
                <a:off x="7308364" y="2886344"/>
                <a:ext cx="108996" cy="37103"/>
              </a:xfrm>
              <a:custGeom>
                <a:avLst/>
                <a:ahLst/>
                <a:rect l="l" t="t" r="r" b="b"/>
                <a:pathLst>
                  <a:path w="4977" h="1694" extrusionOk="0">
                    <a:moveTo>
                      <a:pt x="99" y="1"/>
                    </a:moveTo>
                    <a:cubicBezTo>
                      <a:pt x="87" y="1"/>
                      <a:pt x="76" y="4"/>
                      <a:pt x="69" y="10"/>
                    </a:cubicBezTo>
                    <a:cubicBezTo>
                      <a:pt x="24" y="56"/>
                      <a:pt x="1" y="102"/>
                      <a:pt x="47" y="147"/>
                    </a:cubicBezTo>
                    <a:cubicBezTo>
                      <a:pt x="298" y="535"/>
                      <a:pt x="640" y="832"/>
                      <a:pt x="1028" y="1083"/>
                    </a:cubicBezTo>
                    <a:cubicBezTo>
                      <a:pt x="1393" y="1334"/>
                      <a:pt x="1827" y="1517"/>
                      <a:pt x="2283" y="1608"/>
                    </a:cubicBezTo>
                    <a:cubicBezTo>
                      <a:pt x="2546" y="1663"/>
                      <a:pt x="2825" y="1694"/>
                      <a:pt x="3101" y="1694"/>
                    </a:cubicBezTo>
                    <a:cubicBezTo>
                      <a:pt x="3281" y="1694"/>
                      <a:pt x="3459" y="1681"/>
                      <a:pt x="3630" y="1654"/>
                    </a:cubicBezTo>
                    <a:cubicBezTo>
                      <a:pt x="4087" y="1585"/>
                      <a:pt x="4520" y="1403"/>
                      <a:pt x="4908" y="1220"/>
                    </a:cubicBezTo>
                    <a:cubicBezTo>
                      <a:pt x="4954" y="1197"/>
                      <a:pt x="4977" y="1129"/>
                      <a:pt x="4954" y="1083"/>
                    </a:cubicBezTo>
                    <a:cubicBezTo>
                      <a:pt x="4937" y="1050"/>
                      <a:pt x="4908" y="1029"/>
                      <a:pt x="4876" y="1029"/>
                    </a:cubicBezTo>
                    <a:cubicBezTo>
                      <a:pt x="4864" y="1029"/>
                      <a:pt x="4852" y="1031"/>
                      <a:pt x="4840" y="1038"/>
                    </a:cubicBezTo>
                    <a:lnTo>
                      <a:pt x="4817" y="1038"/>
                    </a:lnTo>
                    <a:cubicBezTo>
                      <a:pt x="4429" y="1175"/>
                      <a:pt x="4018" y="1289"/>
                      <a:pt x="3584" y="1334"/>
                    </a:cubicBezTo>
                    <a:cubicBezTo>
                      <a:pt x="3474" y="1347"/>
                      <a:pt x="3364" y="1352"/>
                      <a:pt x="3254" y="1352"/>
                    </a:cubicBezTo>
                    <a:cubicBezTo>
                      <a:pt x="2953" y="1352"/>
                      <a:pt x="2653" y="1310"/>
                      <a:pt x="2352" y="1243"/>
                    </a:cubicBezTo>
                    <a:cubicBezTo>
                      <a:pt x="1553" y="1060"/>
                      <a:pt x="800" y="604"/>
                      <a:pt x="184" y="33"/>
                    </a:cubicBezTo>
                    <a:cubicBezTo>
                      <a:pt x="167" y="17"/>
                      <a:pt x="128" y="1"/>
                      <a:pt x="9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2" name="Google Shape;4486;p48"/>
              <p:cNvSpPr/>
              <p:nvPr/>
            </p:nvSpPr>
            <p:spPr>
              <a:xfrm>
                <a:off x="7331360" y="2923183"/>
                <a:ext cx="57509" cy="17566"/>
              </a:xfrm>
              <a:custGeom>
                <a:avLst/>
                <a:ahLst/>
                <a:rect l="l" t="t" r="r" b="b"/>
                <a:pathLst>
                  <a:path w="2626" h="802" extrusionOk="0">
                    <a:moveTo>
                      <a:pt x="58" y="0"/>
                    </a:moveTo>
                    <a:cubicBezTo>
                      <a:pt x="47" y="0"/>
                      <a:pt x="35" y="6"/>
                      <a:pt x="24" y="17"/>
                    </a:cubicBezTo>
                    <a:cubicBezTo>
                      <a:pt x="1" y="40"/>
                      <a:pt x="1" y="63"/>
                      <a:pt x="24" y="86"/>
                    </a:cubicBezTo>
                    <a:cubicBezTo>
                      <a:pt x="320" y="428"/>
                      <a:pt x="777" y="657"/>
                      <a:pt x="1211" y="748"/>
                    </a:cubicBezTo>
                    <a:cubicBezTo>
                      <a:pt x="1386" y="783"/>
                      <a:pt x="1566" y="801"/>
                      <a:pt x="1744" y="801"/>
                    </a:cubicBezTo>
                    <a:cubicBezTo>
                      <a:pt x="2030" y="801"/>
                      <a:pt x="2313" y="755"/>
                      <a:pt x="2580" y="657"/>
                    </a:cubicBezTo>
                    <a:cubicBezTo>
                      <a:pt x="2603" y="634"/>
                      <a:pt x="2626" y="611"/>
                      <a:pt x="2603" y="588"/>
                    </a:cubicBezTo>
                    <a:cubicBezTo>
                      <a:pt x="2603" y="542"/>
                      <a:pt x="2580" y="542"/>
                      <a:pt x="2534" y="542"/>
                    </a:cubicBezTo>
                    <a:cubicBezTo>
                      <a:pt x="2318" y="603"/>
                      <a:pt x="2088" y="631"/>
                      <a:pt x="1859" y="631"/>
                    </a:cubicBezTo>
                    <a:cubicBezTo>
                      <a:pt x="1654" y="631"/>
                      <a:pt x="1450" y="608"/>
                      <a:pt x="1256" y="565"/>
                    </a:cubicBezTo>
                    <a:cubicBezTo>
                      <a:pt x="845" y="474"/>
                      <a:pt x="457" y="269"/>
                      <a:pt x="92" y="17"/>
                    </a:cubicBezTo>
                    <a:cubicBezTo>
                      <a:pt x="81" y="6"/>
                      <a:pt x="69" y="0"/>
                      <a:pt x="5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3" name="Google Shape;4487;p48"/>
              <p:cNvSpPr/>
              <p:nvPr/>
            </p:nvSpPr>
            <p:spPr>
              <a:xfrm>
                <a:off x="7033203" y="2532801"/>
                <a:ext cx="198195" cy="149025"/>
              </a:xfrm>
              <a:custGeom>
                <a:avLst/>
                <a:ahLst/>
                <a:rect l="l" t="t" r="r" b="b"/>
                <a:pathLst>
                  <a:path w="9050" h="6804" extrusionOk="0">
                    <a:moveTo>
                      <a:pt x="6032" y="0"/>
                    </a:moveTo>
                    <a:cubicBezTo>
                      <a:pt x="3658" y="0"/>
                      <a:pt x="399" y="5356"/>
                      <a:pt x="399" y="5356"/>
                    </a:cubicBezTo>
                    <a:cubicBezTo>
                      <a:pt x="0" y="6455"/>
                      <a:pt x="364" y="6804"/>
                      <a:pt x="970" y="6804"/>
                    </a:cubicBezTo>
                    <a:cubicBezTo>
                      <a:pt x="1788" y="6804"/>
                      <a:pt x="3048" y="6169"/>
                      <a:pt x="3480" y="5881"/>
                    </a:cubicBezTo>
                    <a:cubicBezTo>
                      <a:pt x="4234" y="5379"/>
                      <a:pt x="9050" y="1362"/>
                      <a:pt x="6676" y="152"/>
                    </a:cubicBezTo>
                    <a:cubicBezTo>
                      <a:pt x="6471" y="48"/>
                      <a:pt x="6255" y="0"/>
                      <a:pt x="60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4" name="Google Shape;4488;p48"/>
              <p:cNvSpPr/>
              <p:nvPr/>
            </p:nvSpPr>
            <p:spPr>
              <a:xfrm>
                <a:off x="7459830" y="2519287"/>
                <a:ext cx="214357" cy="131218"/>
              </a:xfrm>
              <a:custGeom>
                <a:avLst/>
                <a:ahLst/>
                <a:rect l="l" t="t" r="r" b="b"/>
                <a:pathLst>
                  <a:path w="9788" h="5991" extrusionOk="0">
                    <a:moveTo>
                      <a:pt x="3023" y="0"/>
                    </a:moveTo>
                    <a:cubicBezTo>
                      <a:pt x="2702" y="0"/>
                      <a:pt x="2405" y="82"/>
                      <a:pt x="2147" y="267"/>
                    </a:cubicBezTo>
                    <a:cubicBezTo>
                      <a:pt x="1" y="1819"/>
                      <a:pt x="5365" y="5060"/>
                      <a:pt x="6187" y="5448"/>
                    </a:cubicBezTo>
                    <a:cubicBezTo>
                      <a:pt x="6601" y="5632"/>
                      <a:pt x="7682" y="5990"/>
                      <a:pt x="8483" y="5990"/>
                    </a:cubicBezTo>
                    <a:cubicBezTo>
                      <a:pt x="9271" y="5990"/>
                      <a:pt x="9788" y="5644"/>
                      <a:pt x="9131" y="4444"/>
                    </a:cubicBezTo>
                    <a:cubicBezTo>
                      <a:pt x="9131" y="4444"/>
                      <a:pt x="5396" y="0"/>
                      <a:pt x="30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5" name="Google Shape;4489;p48"/>
              <p:cNvSpPr/>
              <p:nvPr/>
            </p:nvSpPr>
            <p:spPr>
              <a:xfrm>
                <a:off x="7345355" y="2649604"/>
                <a:ext cx="102010" cy="222179"/>
              </a:xfrm>
              <a:custGeom>
                <a:avLst/>
                <a:ahLst/>
                <a:rect l="l" t="t" r="r" b="b"/>
                <a:pathLst>
                  <a:path w="4658" h="10144" extrusionOk="0">
                    <a:moveTo>
                      <a:pt x="321" y="0"/>
                    </a:moveTo>
                    <a:cubicBezTo>
                      <a:pt x="275" y="0"/>
                      <a:pt x="229" y="46"/>
                      <a:pt x="229" y="69"/>
                    </a:cubicBezTo>
                    <a:cubicBezTo>
                      <a:pt x="92" y="1347"/>
                      <a:pt x="1" y="2648"/>
                      <a:pt x="24" y="3926"/>
                    </a:cubicBezTo>
                    <a:cubicBezTo>
                      <a:pt x="47" y="4588"/>
                      <a:pt x="92" y="5227"/>
                      <a:pt x="252" y="5889"/>
                    </a:cubicBezTo>
                    <a:cubicBezTo>
                      <a:pt x="298" y="6049"/>
                      <a:pt x="343" y="6209"/>
                      <a:pt x="435" y="6369"/>
                    </a:cubicBezTo>
                    <a:cubicBezTo>
                      <a:pt x="526" y="6528"/>
                      <a:pt x="663" y="6711"/>
                      <a:pt x="914" y="6757"/>
                    </a:cubicBezTo>
                    <a:cubicBezTo>
                      <a:pt x="975" y="6764"/>
                      <a:pt x="1035" y="6767"/>
                      <a:pt x="1093" y="6767"/>
                    </a:cubicBezTo>
                    <a:cubicBezTo>
                      <a:pt x="1408" y="6767"/>
                      <a:pt x="1691" y="6674"/>
                      <a:pt x="1941" y="6597"/>
                    </a:cubicBezTo>
                    <a:cubicBezTo>
                      <a:pt x="2261" y="6483"/>
                      <a:pt x="2557" y="6346"/>
                      <a:pt x="2831" y="6254"/>
                    </a:cubicBezTo>
                    <a:cubicBezTo>
                      <a:pt x="3046" y="6172"/>
                      <a:pt x="3261" y="6113"/>
                      <a:pt x="3459" y="6113"/>
                    </a:cubicBezTo>
                    <a:cubicBezTo>
                      <a:pt x="3534" y="6113"/>
                      <a:pt x="3607" y="6121"/>
                      <a:pt x="3676" y="6140"/>
                    </a:cubicBezTo>
                    <a:cubicBezTo>
                      <a:pt x="3904" y="6209"/>
                      <a:pt x="4064" y="6437"/>
                      <a:pt x="4178" y="6711"/>
                    </a:cubicBezTo>
                    <a:cubicBezTo>
                      <a:pt x="4201" y="6848"/>
                      <a:pt x="4269" y="7008"/>
                      <a:pt x="4292" y="7145"/>
                    </a:cubicBezTo>
                    <a:lnTo>
                      <a:pt x="4315" y="7373"/>
                    </a:lnTo>
                    <a:cubicBezTo>
                      <a:pt x="4315" y="7441"/>
                      <a:pt x="4315" y="7510"/>
                      <a:pt x="4315" y="7578"/>
                    </a:cubicBezTo>
                    <a:cubicBezTo>
                      <a:pt x="4315" y="7738"/>
                      <a:pt x="4246" y="7875"/>
                      <a:pt x="4224" y="8012"/>
                    </a:cubicBezTo>
                    <a:cubicBezTo>
                      <a:pt x="4155" y="8149"/>
                      <a:pt x="4110" y="8286"/>
                      <a:pt x="4018" y="8400"/>
                    </a:cubicBezTo>
                    <a:cubicBezTo>
                      <a:pt x="3881" y="8674"/>
                      <a:pt x="3653" y="8879"/>
                      <a:pt x="3402" y="9085"/>
                    </a:cubicBezTo>
                    <a:cubicBezTo>
                      <a:pt x="2945" y="9473"/>
                      <a:pt x="2375" y="9769"/>
                      <a:pt x="1781" y="9998"/>
                    </a:cubicBezTo>
                    <a:lnTo>
                      <a:pt x="1759" y="9998"/>
                    </a:lnTo>
                    <a:cubicBezTo>
                      <a:pt x="1736" y="9998"/>
                      <a:pt x="1713" y="10043"/>
                      <a:pt x="1713" y="10089"/>
                    </a:cubicBezTo>
                    <a:cubicBezTo>
                      <a:pt x="1730" y="10122"/>
                      <a:pt x="1759" y="10144"/>
                      <a:pt x="1782" y="10144"/>
                    </a:cubicBezTo>
                    <a:cubicBezTo>
                      <a:pt x="1790" y="10144"/>
                      <a:pt x="1798" y="10141"/>
                      <a:pt x="1804" y="10135"/>
                    </a:cubicBezTo>
                    <a:cubicBezTo>
                      <a:pt x="2443" y="9952"/>
                      <a:pt x="3037" y="9678"/>
                      <a:pt x="3585" y="9290"/>
                    </a:cubicBezTo>
                    <a:cubicBezTo>
                      <a:pt x="3836" y="9085"/>
                      <a:pt x="4087" y="8856"/>
                      <a:pt x="4269" y="8583"/>
                    </a:cubicBezTo>
                    <a:cubicBezTo>
                      <a:pt x="4383" y="8446"/>
                      <a:pt x="4452" y="8263"/>
                      <a:pt x="4520" y="8126"/>
                    </a:cubicBezTo>
                    <a:cubicBezTo>
                      <a:pt x="4566" y="7943"/>
                      <a:pt x="4635" y="7784"/>
                      <a:pt x="4635" y="7601"/>
                    </a:cubicBezTo>
                    <a:cubicBezTo>
                      <a:pt x="4635" y="7533"/>
                      <a:pt x="4657" y="7441"/>
                      <a:pt x="4657" y="7350"/>
                    </a:cubicBezTo>
                    <a:lnTo>
                      <a:pt x="4635" y="7099"/>
                    </a:lnTo>
                    <a:cubicBezTo>
                      <a:pt x="4612" y="6916"/>
                      <a:pt x="4543" y="6757"/>
                      <a:pt x="4498" y="6597"/>
                    </a:cubicBezTo>
                    <a:cubicBezTo>
                      <a:pt x="4429" y="6437"/>
                      <a:pt x="4383" y="6254"/>
                      <a:pt x="4246" y="6117"/>
                    </a:cubicBezTo>
                    <a:cubicBezTo>
                      <a:pt x="4224" y="6072"/>
                      <a:pt x="4178" y="6049"/>
                      <a:pt x="4155" y="6003"/>
                    </a:cubicBezTo>
                    <a:lnTo>
                      <a:pt x="4041" y="5912"/>
                    </a:lnTo>
                    <a:cubicBezTo>
                      <a:pt x="3950" y="5866"/>
                      <a:pt x="3858" y="5821"/>
                      <a:pt x="3767" y="5798"/>
                    </a:cubicBezTo>
                    <a:cubicBezTo>
                      <a:pt x="3651" y="5764"/>
                      <a:pt x="3539" y="5750"/>
                      <a:pt x="3430" y="5750"/>
                    </a:cubicBezTo>
                    <a:cubicBezTo>
                      <a:pt x="3176" y="5750"/>
                      <a:pt x="2941" y="5825"/>
                      <a:pt x="2717" y="5889"/>
                    </a:cubicBezTo>
                    <a:cubicBezTo>
                      <a:pt x="2398" y="6003"/>
                      <a:pt x="2101" y="6117"/>
                      <a:pt x="1827" y="6232"/>
                    </a:cubicBezTo>
                    <a:cubicBezTo>
                      <a:pt x="1584" y="6325"/>
                      <a:pt x="1340" y="6403"/>
                      <a:pt x="1122" y="6403"/>
                    </a:cubicBezTo>
                    <a:cubicBezTo>
                      <a:pt x="1074" y="6403"/>
                      <a:pt x="1028" y="6400"/>
                      <a:pt x="982" y="6391"/>
                    </a:cubicBezTo>
                    <a:cubicBezTo>
                      <a:pt x="914" y="6391"/>
                      <a:pt x="823" y="6323"/>
                      <a:pt x="754" y="6186"/>
                    </a:cubicBezTo>
                    <a:cubicBezTo>
                      <a:pt x="686" y="6072"/>
                      <a:pt x="640" y="5935"/>
                      <a:pt x="594" y="5798"/>
                    </a:cubicBezTo>
                    <a:cubicBezTo>
                      <a:pt x="435" y="5204"/>
                      <a:pt x="389" y="4565"/>
                      <a:pt x="366" y="3926"/>
                    </a:cubicBezTo>
                    <a:cubicBezTo>
                      <a:pt x="321" y="3287"/>
                      <a:pt x="321" y="2648"/>
                      <a:pt x="321" y="2009"/>
                    </a:cubicBezTo>
                    <a:cubicBezTo>
                      <a:pt x="321" y="1370"/>
                      <a:pt x="343" y="731"/>
                      <a:pt x="389" y="92"/>
                    </a:cubicBezTo>
                    <a:cubicBezTo>
                      <a:pt x="389" y="46"/>
                      <a:pt x="343" y="23"/>
                      <a:pt x="32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6" name="Google Shape;4490;p48"/>
              <p:cNvSpPr/>
              <p:nvPr/>
            </p:nvSpPr>
            <p:spPr>
              <a:xfrm>
                <a:off x="7536833" y="3351324"/>
                <a:ext cx="394923" cy="443767"/>
              </a:xfrm>
              <a:custGeom>
                <a:avLst/>
                <a:ahLst/>
                <a:rect l="l" t="t" r="r" b="b"/>
                <a:pathLst>
                  <a:path w="18033" h="20261" extrusionOk="0">
                    <a:moveTo>
                      <a:pt x="4258" y="1"/>
                    </a:moveTo>
                    <a:cubicBezTo>
                      <a:pt x="3645" y="1"/>
                      <a:pt x="3021" y="150"/>
                      <a:pt x="2442" y="464"/>
                    </a:cubicBezTo>
                    <a:cubicBezTo>
                      <a:pt x="662" y="1446"/>
                      <a:pt x="0" y="3660"/>
                      <a:pt x="1004" y="5418"/>
                    </a:cubicBezTo>
                    <a:lnTo>
                      <a:pt x="7966" y="17720"/>
                    </a:lnTo>
                    <a:cubicBezTo>
                      <a:pt x="8103" y="17971"/>
                      <a:pt x="8286" y="18245"/>
                      <a:pt x="8491" y="18474"/>
                    </a:cubicBezTo>
                    <a:cubicBezTo>
                      <a:pt x="9489" y="19650"/>
                      <a:pt x="10924" y="20261"/>
                      <a:pt x="12370" y="20261"/>
                    </a:cubicBezTo>
                    <a:cubicBezTo>
                      <a:pt x="13505" y="20261"/>
                      <a:pt x="14647" y="19885"/>
                      <a:pt x="15590" y="19113"/>
                    </a:cubicBezTo>
                    <a:cubicBezTo>
                      <a:pt x="17735" y="17378"/>
                      <a:pt x="18032" y="14251"/>
                      <a:pt x="16252" y="12151"/>
                    </a:cubicBezTo>
                    <a:lnTo>
                      <a:pt x="7099" y="1309"/>
                    </a:lnTo>
                    <a:cubicBezTo>
                      <a:pt x="6385" y="465"/>
                      <a:pt x="5338" y="1"/>
                      <a:pt x="425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7" name="Google Shape;4491;p48"/>
              <p:cNvSpPr/>
              <p:nvPr/>
            </p:nvSpPr>
            <p:spPr>
              <a:xfrm>
                <a:off x="7485826" y="3282727"/>
                <a:ext cx="197472" cy="183433"/>
              </a:xfrm>
              <a:custGeom>
                <a:avLst/>
                <a:ahLst/>
                <a:rect l="l" t="t" r="r" b="b"/>
                <a:pathLst>
                  <a:path w="9017" h="8375" extrusionOk="0">
                    <a:moveTo>
                      <a:pt x="6205" y="0"/>
                    </a:moveTo>
                    <a:cubicBezTo>
                      <a:pt x="6182" y="0"/>
                      <a:pt x="6161" y="4"/>
                      <a:pt x="6141" y="13"/>
                    </a:cubicBezTo>
                    <a:cubicBezTo>
                      <a:pt x="5502" y="310"/>
                      <a:pt x="5662" y="1885"/>
                      <a:pt x="5662" y="1885"/>
                    </a:cubicBezTo>
                    <a:cubicBezTo>
                      <a:pt x="5662" y="1885"/>
                      <a:pt x="4228" y="1647"/>
                      <a:pt x="2939" y="1647"/>
                    </a:cubicBezTo>
                    <a:cubicBezTo>
                      <a:pt x="2151" y="1647"/>
                      <a:pt x="1417" y="1736"/>
                      <a:pt x="1096" y="2021"/>
                    </a:cubicBezTo>
                    <a:cubicBezTo>
                      <a:pt x="206" y="2843"/>
                      <a:pt x="1005" y="3596"/>
                      <a:pt x="1005" y="3596"/>
                    </a:cubicBezTo>
                    <a:cubicBezTo>
                      <a:pt x="1005" y="3596"/>
                      <a:pt x="1" y="4258"/>
                      <a:pt x="891" y="5445"/>
                    </a:cubicBezTo>
                    <a:cubicBezTo>
                      <a:pt x="891" y="5445"/>
                      <a:pt x="24" y="6427"/>
                      <a:pt x="1051" y="7226"/>
                    </a:cubicBezTo>
                    <a:cubicBezTo>
                      <a:pt x="2288" y="8163"/>
                      <a:pt x="3333" y="8375"/>
                      <a:pt x="4026" y="8375"/>
                    </a:cubicBezTo>
                    <a:cubicBezTo>
                      <a:pt x="4599" y="8375"/>
                      <a:pt x="4931" y="8230"/>
                      <a:pt x="4931" y="8230"/>
                    </a:cubicBezTo>
                    <a:lnTo>
                      <a:pt x="9017" y="3984"/>
                    </a:lnTo>
                    <a:cubicBezTo>
                      <a:pt x="9017" y="3984"/>
                      <a:pt x="6918" y="0"/>
                      <a:pt x="620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8" name="Google Shape;4492;p48"/>
              <p:cNvSpPr/>
              <p:nvPr/>
            </p:nvSpPr>
            <p:spPr>
              <a:xfrm>
                <a:off x="7542812" y="3330430"/>
                <a:ext cx="190990" cy="176556"/>
              </a:xfrm>
              <a:custGeom>
                <a:avLst/>
                <a:ahLst/>
                <a:rect l="l" t="t" r="r" b="b"/>
                <a:pathLst>
                  <a:path w="8721" h="8061" extrusionOk="0">
                    <a:moveTo>
                      <a:pt x="4348" y="1"/>
                    </a:moveTo>
                    <a:cubicBezTo>
                      <a:pt x="3724" y="1"/>
                      <a:pt x="3093" y="155"/>
                      <a:pt x="2512" y="483"/>
                    </a:cubicBezTo>
                    <a:cubicBezTo>
                      <a:pt x="663" y="1510"/>
                      <a:pt x="1" y="3838"/>
                      <a:pt x="1028" y="5687"/>
                    </a:cubicBezTo>
                    <a:lnTo>
                      <a:pt x="2352" y="8061"/>
                    </a:lnTo>
                    <a:cubicBezTo>
                      <a:pt x="4087" y="7467"/>
                      <a:pt x="6871" y="6075"/>
                      <a:pt x="8720" y="3107"/>
                    </a:cubicBezTo>
                    <a:lnTo>
                      <a:pt x="7305" y="1373"/>
                    </a:lnTo>
                    <a:cubicBezTo>
                      <a:pt x="6558" y="494"/>
                      <a:pt x="5464" y="1"/>
                      <a:pt x="43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79" name="Google Shape;4493;p48"/>
              <p:cNvSpPr/>
              <p:nvPr/>
            </p:nvSpPr>
            <p:spPr>
              <a:xfrm>
                <a:off x="7594301" y="3398479"/>
                <a:ext cx="354451" cy="396632"/>
              </a:xfrm>
              <a:custGeom>
                <a:avLst/>
                <a:ahLst/>
                <a:rect l="l" t="t" r="r" b="b"/>
                <a:pathLst>
                  <a:path w="16185" h="18109" extrusionOk="0">
                    <a:moveTo>
                      <a:pt x="6369" y="0"/>
                    </a:moveTo>
                    <a:cubicBezTo>
                      <a:pt x="4520" y="2968"/>
                      <a:pt x="1736" y="4360"/>
                      <a:pt x="1" y="4954"/>
                    </a:cubicBezTo>
                    <a:lnTo>
                      <a:pt x="5821" y="15453"/>
                    </a:lnTo>
                    <a:cubicBezTo>
                      <a:pt x="5981" y="15704"/>
                      <a:pt x="6164" y="15978"/>
                      <a:pt x="6369" y="16229"/>
                    </a:cubicBezTo>
                    <a:cubicBezTo>
                      <a:pt x="7393" y="17470"/>
                      <a:pt x="8875" y="18109"/>
                      <a:pt x="10367" y="18109"/>
                    </a:cubicBezTo>
                    <a:cubicBezTo>
                      <a:pt x="11536" y="18109"/>
                      <a:pt x="12710" y="17716"/>
                      <a:pt x="13673" y="16914"/>
                    </a:cubicBezTo>
                    <a:cubicBezTo>
                      <a:pt x="15887" y="15088"/>
                      <a:pt x="16184" y="11801"/>
                      <a:pt x="14358" y="9610"/>
                    </a:cubicBezTo>
                    <a:lnTo>
                      <a:pt x="6369"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0" name="Google Shape;4494;p48"/>
              <p:cNvSpPr/>
              <p:nvPr/>
            </p:nvSpPr>
            <p:spPr>
              <a:xfrm>
                <a:off x="7490338" y="3258700"/>
                <a:ext cx="202969" cy="192216"/>
              </a:xfrm>
              <a:custGeom>
                <a:avLst/>
                <a:ahLst/>
                <a:rect l="l" t="t" r="r" b="b"/>
                <a:pathLst>
                  <a:path w="9268" h="8776" extrusionOk="0">
                    <a:moveTo>
                      <a:pt x="6369" y="0"/>
                    </a:moveTo>
                    <a:cubicBezTo>
                      <a:pt x="6345" y="0"/>
                      <a:pt x="6321" y="5"/>
                      <a:pt x="6300" y="14"/>
                    </a:cubicBezTo>
                    <a:cubicBezTo>
                      <a:pt x="5638" y="334"/>
                      <a:pt x="5821" y="1977"/>
                      <a:pt x="5821" y="1977"/>
                    </a:cubicBezTo>
                    <a:cubicBezTo>
                      <a:pt x="5821" y="1977"/>
                      <a:pt x="4336" y="1730"/>
                      <a:pt x="3005" y="1730"/>
                    </a:cubicBezTo>
                    <a:cubicBezTo>
                      <a:pt x="2198" y="1730"/>
                      <a:pt x="1446" y="1821"/>
                      <a:pt x="1119" y="2114"/>
                    </a:cubicBezTo>
                    <a:cubicBezTo>
                      <a:pt x="206" y="2959"/>
                      <a:pt x="1027" y="3780"/>
                      <a:pt x="1027" y="3780"/>
                    </a:cubicBezTo>
                    <a:cubicBezTo>
                      <a:pt x="1027" y="3780"/>
                      <a:pt x="0" y="4442"/>
                      <a:pt x="890" y="5698"/>
                    </a:cubicBezTo>
                    <a:cubicBezTo>
                      <a:pt x="890" y="5698"/>
                      <a:pt x="23" y="6725"/>
                      <a:pt x="1073" y="7569"/>
                    </a:cubicBezTo>
                    <a:cubicBezTo>
                      <a:pt x="2329" y="8552"/>
                      <a:pt x="3402" y="8775"/>
                      <a:pt x="4119" y="8775"/>
                    </a:cubicBezTo>
                    <a:cubicBezTo>
                      <a:pt x="4718" y="8775"/>
                      <a:pt x="5068" y="8619"/>
                      <a:pt x="5068" y="8619"/>
                    </a:cubicBezTo>
                    <a:lnTo>
                      <a:pt x="9267" y="4168"/>
                    </a:lnTo>
                    <a:cubicBezTo>
                      <a:pt x="9267" y="4168"/>
                      <a:pt x="7108" y="0"/>
                      <a:pt x="636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1" name="Google Shape;4495;p48"/>
              <p:cNvSpPr/>
              <p:nvPr/>
            </p:nvSpPr>
            <p:spPr>
              <a:xfrm>
                <a:off x="7732779" y="3397472"/>
                <a:ext cx="165980" cy="205993"/>
              </a:xfrm>
              <a:custGeom>
                <a:avLst/>
                <a:ahLst/>
                <a:rect l="l" t="t" r="r" b="b"/>
                <a:pathLst>
                  <a:path w="7579" h="9405" extrusionOk="0">
                    <a:moveTo>
                      <a:pt x="115" y="1"/>
                    </a:moveTo>
                    <a:lnTo>
                      <a:pt x="1" y="115"/>
                    </a:lnTo>
                    <a:cubicBezTo>
                      <a:pt x="594" y="891"/>
                      <a:pt x="1210" y="1667"/>
                      <a:pt x="1849" y="2443"/>
                    </a:cubicBezTo>
                    <a:lnTo>
                      <a:pt x="3721" y="4748"/>
                    </a:lnTo>
                    <a:lnTo>
                      <a:pt x="5593" y="7077"/>
                    </a:lnTo>
                    <a:cubicBezTo>
                      <a:pt x="6209" y="7853"/>
                      <a:pt x="6825" y="8629"/>
                      <a:pt x="7442" y="9405"/>
                    </a:cubicBezTo>
                    <a:lnTo>
                      <a:pt x="7579" y="9314"/>
                    </a:lnTo>
                    <a:cubicBezTo>
                      <a:pt x="6460" y="7647"/>
                      <a:pt x="5250" y="6072"/>
                      <a:pt x="4018" y="4520"/>
                    </a:cubicBezTo>
                    <a:cubicBezTo>
                      <a:pt x="3402" y="3744"/>
                      <a:pt x="2740" y="2991"/>
                      <a:pt x="2101" y="2215"/>
                    </a:cubicBezTo>
                    <a:cubicBezTo>
                      <a:pt x="1461" y="1462"/>
                      <a:pt x="799" y="708"/>
                      <a:pt x="11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2" name="Google Shape;4496;p48"/>
              <p:cNvSpPr/>
              <p:nvPr/>
            </p:nvSpPr>
            <p:spPr>
              <a:xfrm>
                <a:off x="7027443" y="3137188"/>
                <a:ext cx="248455" cy="653198"/>
              </a:xfrm>
              <a:custGeom>
                <a:avLst/>
                <a:ahLst/>
                <a:rect l="l" t="t" r="r" b="b"/>
                <a:pathLst>
                  <a:path w="11345" h="29823" extrusionOk="0">
                    <a:moveTo>
                      <a:pt x="6148" y="0"/>
                    </a:moveTo>
                    <a:cubicBezTo>
                      <a:pt x="5798" y="0"/>
                      <a:pt x="5416" y="35"/>
                      <a:pt x="5044" y="130"/>
                    </a:cubicBezTo>
                    <a:cubicBezTo>
                      <a:pt x="3308" y="545"/>
                      <a:pt x="2711" y="1475"/>
                      <a:pt x="3072" y="1475"/>
                    </a:cubicBezTo>
                    <a:cubicBezTo>
                      <a:pt x="3148" y="1475"/>
                      <a:pt x="3266" y="1434"/>
                      <a:pt x="3424" y="1340"/>
                    </a:cubicBezTo>
                    <a:cubicBezTo>
                      <a:pt x="3424" y="1340"/>
                      <a:pt x="4519" y="1591"/>
                      <a:pt x="4839" y="1819"/>
                    </a:cubicBezTo>
                    <a:cubicBezTo>
                      <a:pt x="5159" y="2047"/>
                      <a:pt x="5501" y="2709"/>
                      <a:pt x="5684" y="3143"/>
                    </a:cubicBezTo>
                    <a:cubicBezTo>
                      <a:pt x="5866" y="3576"/>
                      <a:pt x="6026" y="4033"/>
                      <a:pt x="6140" y="4535"/>
                    </a:cubicBezTo>
                    <a:cubicBezTo>
                      <a:pt x="6414" y="5517"/>
                      <a:pt x="6528" y="6612"/>
                      <a:pt x="6574" y="7731"/>
                    </a:cubicBezTo>
                    <a:cubicBezTo>
                      <a:pt x="6619" y="8849"/>
                      <a:pt x="6574" y="10013"/>
                      <a:pt x="6482" y="11177"/>
                    </a:cubicBezTo>
                    <a:cubicBezTo>
                      <a:pt x="6437" y="11771"/>
                      <a:pt x="6391" y="12364"/>
                      <a:pt x="6323" y="12958"/>
                    </a:cubicBezTo>
                    <a:lnTo>
                      <a:pt x="6209" y="13825"/>
                    </a:lnTo>
                    <a:lnTo>
                      <a:pt x="6072" y="14624"/>
                    </a:lnTo>
                    <a:cubicBezTo>
                      <a:pt x="6049" y="14761"/>
                      <a:pt x="6026" y="14898"/>
                      <a:pt x="6003" y="15035"/>
                    </a:cubicBezTo>
                    <a:lnTo>
                      <a:pt x="5912" y="15446"/>
                    </a:lnTo>
                    <a:cubicBezTo>
                      <a:pt x="5843" y="15697"/>
                      <a:pt x="5775" y="15971"/>
                      <a:pt x="5706" y="16244"/>
                    </a:cubicBezTo>
                    <a:cubicBezTo>
                      <a:pt x="5547" y="16792"/>
                      <a:pt x="5410" y="17340"/>
                      <a:pt x="5204" y="17865"/>
                    </a:cubicBezTo>
                    <a:cubicBezTo>
                      <a:pt x="4839" y="18938"/>
                      <a:pt x="4360" y="20011"/>
                      <a:pt x="3858" y="21083"/>
                    </a:cubicBezTo>
                    <a:cubicBezTo>
                      <a:pt x="3378" y="22156"/>
                      <a:pt x="2808" y="23229"/>
                      <a:pt x="2214" y="24279"/>
                    </a:cubicBezTo>
                    <a:cubicBezTo>
                      <a:pt x="1940" y="24804"/>
                      <a:pt x="1621" y="25329"/>
                      <a:pt x="1301" y="25854"/>
                    </a:cubicBezTo>
                    <a:lnTo>
                      <a:pt x="388" y="27383"/>
                    </a:lnTo>
                    <a:lnTo>
                      <a:pt x="320" y="27475"/>
                    </a:lnTo>
                    <a:cubicBezTo>
                      <a:pt x="0" y="28022"/>
                      <a:pt x="23" y="28730"/>
                      <a:pt x="434" y="29255"/>
                    </a:cubicBezTo>
                    <a:cubicBezTo>
                      <a:pt x="719" y="29630"/>
                      <a:pt x="1135" y="29822"/>
                      <a:pt x="1560" y="29822"/>
                    </a:cubicBezTo>
                    <a:cubicBezTo>
                      <a:pt x="1883" y="29822"/>
                      <a:pt x="2211" y="29710"/>
                      <a:pt x="2488" y="29483"/>
                    </a:cubicBezTo>
                    <a:cubicBezTo>
                      <a:pt x="3036" y="29027"/>
                      <a:pt x="3492" y="28593"/>
                      <a:pt x="3972" y="28114"/>
                    </a:cubicBezTo>
                    <a:cubicBezTo>
                      <a:pt x="4200" y="27885"/>
                      <a:pt x="4428" y="27634"/>
                      <a:pt x="4634" y="27383"/>
                    </a:cubicBezTo>
                    <a:cubicBezTo>
                      <a:pt x="4862" y="27132"/>
                      <a:pt x="5090" y="26881"/>
                      <a:pt x="5296" y="26630"/>
                    </a:cubicBezTo>
                    <a:cubicBezTo>
                      <a:pt x="6140" y="25626"/>
                      <a:pt x="6962" y="24553"/>
                      <a:pt x="7669" y="23389"/>
                    </a:cubicBezTo>
                    <a:cubicBezTo>
                      <a:pt x="8377" y="22248"/>
                      <a:pt x="9039" y="21038"/>
                      <a:pt x="9587" y="19737"/>
                    </a:cubicBezTo>
                    <a:cubicBezTo>
                      <a:pt x="9861" y="19098"/>
                      <a:pt x="10089" y="18413"/>
                      <a:pt x="10317" y="17751"/>
                    </a:cubicBezTo>
                    <a:cubicBezTo>
                      <a:pt x="10431" y="17409"/>
                      <a:pt x="10523" y="17043"/>
                      <a:pt x="10614" y="16701"/>
                    </a:cubicBezTo>
                    <a:lnTo>
                      <a:pt x="10751" y="16176"/>
                    </a:lnTo>
                    <a:cubicBezTo>
                      <a:pt x="10796" y="15993"/>
                      <a:pt x="10819" y="15811"/>
                      <a:pt x="10865" y="15628"/>
                    </a:cubicBezTo>
                    <a:lnTo>
                      <a:pt x="11048" y="14533"/>
                    </a:lnTo>
                    <a:cubicBezTo>
                      <a:pt x="11093" y="14190"/>
                      <a:pt x="11116" y="13848"/>
                      <a:pt x="11162" y="13528"/>
                    </a:cubicBezTo>
                    <a:cubicBezTo>
                      <a:pt x="11253" y="12844"/>
                      <a:pt x="11276" y="12136"/>
                      <a:pt x="11299" y="11451"/>
                    </a:cubicBezTo>
                    <a:cubicBezTo>
                      <a:pt x="11344" y="10059"/>
                      <a:pt x="11299" y="8644"/>
                      <a:pt x="11070" y="7228"/>
                    </a:cubicBezTo>
                    <a:cubicBezTo>
                      <a:pt x="10842" y="5791"/>
                      <a:pt x="10477" y="4353"/>
                      <a:pt x="9792" y="2960"/>
                    </a:cubicBezTo>
                    <a:cubicBezTo>
                      <a:pt x="9450" y="2275"/>
                      <a:pt x="9039" y="1613"/>
                      <a:pt x="8514" y="997"/>
                    </a:cubicBezTo>
                    <a:cubicBezTo>
                      <a:pt x="8331" y="700"/>
                      <a:pt x="7875" y="427"/>
                      <a:pt x="7487" y="198"/>
                    </a:cubicBezTo>
                    <a:cubicBezTo>
                      <a:pt x="7352" y="124"/>
                      <a:pt x="6809" y="0"/>
                      <a:pt x="614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3" name="Google Shape;4497;p48"/>
              <p:cNvSpPr/>
              <p:nvPr/>
            </p:nvSpPr>
            <p:spPr>
              <a:xfrm>
                <a:off x="7011434" y="3137188"/>
                <a:ext cx="248455" cy="653198"/>
              </a:xfrm>
              <a:custGeom>
                <a:avLst/>
                <a:ahLst/>
                <a:rect l="l" t="t" r="r" b="b"/>
                <a:pathLst>
                  <a:path w="11345" h="29823" extrusionOk="0">
                    <a:moveTo>
                      <a:pt x="6149" y="0"/>
                    </a:moveTo>
                    <a:cubicBezTo>
                      <a:pt x="5799" y="0"/>
                      <a:pt x="5417" y="35"/>
                      <a:pt x="5045" y="130"/>
                    </a:cubicBezTo>
                    <a:cubicBezTo>
                      <a:pt x="3309" y="545"/>
                      <a:pt x="2712" y="1475"/>
                      <a:pt x="3073" y="1475"/>
                    </a:cubicBezTo>
                    <a:cubicBezTo>
                      <a:pt x="3149" y="1475"/>
                      <a:pt x="3266" y="1434"/>
                      <a:pt x="3424" y="1340"/>
                    </a:cubicBezTo>
                    <a:cubicBezTo>
                      <a:pt x="3424" y="1340"/>
                      <a:pt x="4520" y="1591"/>
                      <a:pt x="4840" y="1819"/>
                    </a:cubicBezTo>
                    <a:cubicBezTo>
                      <a:pt x="5159" y="2047"/>
                      <a:pt x="5502" y="2709"/>
                      <a:pt x="5684" y="3143"/>
                    </a:cubicBezTo>
                    <a:cubicBezTo>
                      <a:pt x="5867" y="3576"/>
                      <a:pt x="6027" y="4033"/>
                      <a:pt x="6164" y="4535"/>
                    </a:cubicBezTo>
                    <a:cubicBezTo>
                      <a:pt x="6415" y="5517"/>
                      <a:pt x="6529" y="6612"/>
                      <a:pt x="6574" y="7731"/>
                    </a:cubicBezTo>
                    <a:cubicBezTo>
                      <a:pt x="6620" y="8849"/>
                      <a:pt x="6574" y="10013"/>
                      <a:pt x="6483" y="11177"/>
                    </a:cubicBezTo>
                    <a:cubicBezTo>
                      <a:pt x="6437" y="11771"/>
                      <a:pt x="6392" y="12364"/>
                      <a:pt x="6323" y="12958"/>
                    </a:cubicBezTo>
                    <a:lnTo>
                      <a:pt x="6209" y="13825"/>
                    </a:lnTo>
                    <a:lnTo>
                      <a:pt x="6072" y="14624"/>
                    </a:lnTo>
                    <a:cubicBezTo>
                      <a:pt x="6049" y="14761"/>
                      <a:pt x="6027" y="14898"/>
                      <a:pt x="6004" y="15035"/>
                    </a:cubicBezTo>
                    <a:lnTo>
                      <a:pt x="5912" y="15446"/>
                    </a:lnTo>
                    <a:cubicBezTo>
                      <a:pt x="5844" y="15697"/>
                      <a:pt x="5798" y="15971"/>
                      <a:pt x="5730" y="16244"/>
                    </a:cubicBezTo>
                    <a:cubicBezTo>
                      <a:pt x="5547" y="16792"/>
                      <a:pt x="5410" y="17340"/>
                      <a:pt x="5205" y="17865"/>
                    </a:cubicBezTo>
                    <a:cubicBezTo>
                      <a:pt x="4840" y="18938"/>
                      <a:pt x="4360" y="20011"/>
                      <a:pt x="3858" y="21083"/>
                    </a:cubicBezTo>
                    <a:cubicBezTo>
                      <a:pt x="3379" y="22156"/>
                      <a:pt x="2808" y="23229"/>
                      <a:pt x="2215" y="24279"/>
                    </a:cubicBezTo>
                    <a:cubicBezTo>
                      <a:pt x="1941" y="24804"/>
                      <a:pt x="1621" y="25329"/>
                      <a:pt x="1302" y="25854"/>
                    </a:cubicBezTo>
                    <a:lnTo>
                      <a:pt x="389" y="27383"/>
                    </a:lnTo>
                    <a:lnTo>
                      <a:pt x="320" y="27475"/>
                    </a:lnTo>
                    <a:cubicBezTo>
                      <a:pt x="1" y="28022"/>
                      <a:pt x="23" y="28730"/>
                      <a:pt x="434" y="29255"/>
                    </a:cubicBezTo>
                    <a:cubicBezTo>
                      <a:pt x="719" y="29630"/>
                      <a:pt x="1136" y="29822"/>
                      <a:pt x="1560" y="29822"/>
                    </a:cubicBezTo>
                    <a:cubicBezTo>
                      <a:pt x="1884" y="29822"/>
                      <a:pt x="2212" y="29710"/>
                      <a:pt x="2489" y="29483"/>
                    </a:cubicBezTo>
                    <a:cubicBezTo>
                      <a:pt x="3036" y="29027"/>
                      <a:pt x="3493" y="28593"/>
                      <a:pt x="3972" y="28114"/>
                    </a:cubicBezTo>
                    <a:cubicBezTo>
                      <a:pt x="4201" y="27885"/>
                      <a:pt x="4429" y="27634"/>
                      <a:pt x="4634" y="27383"/>
                    </a:cubicBezTo>
                    <a:cubicBezTo>
                      <a:pt x="4862" y="27132"/>
                      <a:pt x="5091" y="26881"/>
                      <a:pt x="5296" y="26630"/>
                    </a:cubicBezTo>
                    <a:cubicBezTo>
                      <a:pt x="6164" y="25626"/>
                      <a:pt x="6962" y="24553"/>
                      <a:pt x="7670" y="23389"/>
                    </a:cubicBezTo>
                    <a:cubicBezTo>
                      <a:pt x="8378" y="22248"/>
                      <a:pt x="9062" y="21038"/>
                      <a:pt x="9587" y="19737"/>
                    </a:cubicBezTo>
                    <a:cubicBezTo>
                      <a:pt x="9884" y="19098"/>
                      <a:pt x="10089" y="18413"/>
                      <a:pt x="10318" y="17751"/>
                    </a:cubicBezTo>
                    <a:cubicBezTo>
                      <a:pt x="10432" y="17409"/>
                      <a:pt x="10523" y="17043"/>
                      <a:pt x="10614" y="16701"/>
                    </a:cubicBezTo>
                    <a:lnTo>
                      <a:pt x="10751" y="16176"/>
                    </a:lnTo>
                    <a:cubicBezTo>
                      <a:pt x="10797" y="15993"/>
                      <a:pt x="10820" y="15811"/>
                      <a:pt x="10866" y="15628"/>
                    </a:cubicBezTo>
                    <a:lnTo>
                      <a:pt x="11048" y="14533"/>
                    </a:lnTo>
                    <a:cubicBezTo>
                      <a:pt x="11094" y="14190"/>
                      <a:pt x="11139" y="13848"/>
                      <a:pt x="11162" y="13528"/>
                    </a:cubicBezTo>
                    <a:cubicBezTo>
                      <a:pt x="11254" y="12844"/>
                      <a:pt x="11276" y="12136"/>
                      <a:pt x="11322" y="11451"/>
                    </a:cubicBezTo>
                    <a:cubicBezTo>
                      <a:pt x="11345" y="10059"/>
                      <a:pt x="11299" y="8644"/>
                      <a:pt x="11094" y="7228"/>
                    </a:cubicBezTo>
                    <a:cubicBezTo>
                      <a:pt x="10866" y="5791"/>
                      <a:pt x="10477" y="4353"/>
                      <a:pt x="9793" y="2960"/>
                    </a:cubicBezTo>
                    <a:cubicBezTo>
                      <a:pt x="9450" y="2275"/>
                      <a:pt x="9039" y="1613"/>
                      <a:pt x="8537" y="997"/>
                    </a:cubicBezTo>
                    <a:cubicBezTo>
                      <a:pt x="8332" y="700"/>
                      <a:pt x="7898" y="427"/>
                      <a:pt x="7487" y="198"/>
                    </a:cubicBezTo>
                    <a:cubicBezTo>
                      <a:pt x="7353" y="124"/>
                      <a:pt x="6809" y="0"/>
                      <a:pt x="614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4" name="Google Shape;4498;p48"/>
              <p:cNvSpPr/>
              <p:nvPr/>
            </p:nvSpPr>
            <p:spPr>
              <a:xfrm>
                <a:off x="7099913" y="3308987"/>
                <a:ext cx="451403" cy="563442"/>
              </a:xfrm>
              <a:custGeom>
                <a:avLst/>
                <a:ahLst/>
                <a:rect l="l" t="t" r="r" b="b"/>
                <a:pathLst>
                  <a:path w="20612" h="25725" extrusionOk="0">
                    <a:moveTo>
                      <a:pt x="16161" y="1"/>
                    </a:moveTo>
                    <a:lnTo>
                      <a:pt x="1" y="1987"/>
                    </a:lnTo>
                    <a:lnTo>
                      <a:pt x="2900" y="25725"/>
                    </a:lnTo>
                    <a:lnTo>
                      <a:pt x="20612" y="24812"/>
                    </a:lnTo>
                    <a:lnTo>
                      <a:pt x="1616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5" name="Google Shape;4499;p48"/>
              <p:cNvSpPr/>
              <p:nvPr/>
            </p:nvSpPr>
            <p:spPr>
              <a:xfrm>
                <a:off x="7123412" y="3285487"/>
                <a:ext cx="453899" cy="576452"/>
              </a:xfrm>
              <a:custGeom>
                <a:avLst/>
                <a:ahLst/>
                <a:rect l="l" t="t" r="r" b="b"/>
                <a:pathLst>
                  <a:path w="20726" h="26319" extrusionOk="0">
                    <a:moveTo>
                      <a:pt x="18169" y="1"/>
                    </a:moveTo>
                    <a:lnTo>
                      <a:pt x="1" y="2808"/>
                    </a:lnTo>
                    <a:lnTo>
                      <a:pt x="2557" y="26319"/>
                    </a:lnTo>
                    <a:lnTo>
                      <a:pt x="20726" y="24858"/>
                    </a:lnTo>
                    <a:lnTo>
                      <a:pt x="18169"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6" name="Google Shape;4500;p48"/>
              <p:cNvSpPr/>
              <p:nvPr/>
            </p:nvSpPr>
            <p:spPr>
              <a:xfrm>
                <a:off x="7104424" y="3279004"/>
                <a:ext cx="453899" cy="591937"/>
              </a:xfrm>
              <a:custGeom>
                <a:avLst/>
                <a:ahLst/>
                <a:rect l="l" t="t" r="r" b="b"/>
                <a:pathLst>
                  <a:path w="20726" h="27026" extrusionOk="0">
                    <a:moveTo>
                      <a:pt x="17507" y="0"/>
                    </a:moveTo>
                    <a:lnTo>
                      <a:pt x="0" y="3310"/>
                    </a:lnTo>
                    <a:lnTo>
                      <a:pt x="3310" y="27025"/>
                    </a:lnTo>
                    <a:lnTo>
                      <a:pt x="20726" y="25587"/>
                    </a:lnTo>
                    <a:lnTo>
                      <a:pt x="17507"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7" name="Google Shape;4501;p48"/>
              <p:cNvSpPr/>
              <p:nvPr/>
            </p:nvSpPr>
            <p:spPr>
              <a:xfrm>
                <a:off x="7146408" y="3293459"/>
                <a:ext cx="456900" cy="561142"/>
              </a:xfrm>
              <a:custGeom>
                <a:avLst/>
                <a:ahLst/>
                <a:rect l="l" t="t" r="r" b="b"/>
                <a:pathLst>
                  <a:path w="20863" h="25620" extrusionOk="0">
                    <a:moveTo>
                      <a:pt x="17417" y="0"/>
                    </a:moveTo>
                    <a:cubicBezTo>
                      <a:pt x="17401" y="0"/>
                      <a:pt x="17386" y="1"/>
                      <a:pt x="17371" y="2"/>
                    </a:cubicBezTo>
                    <a:lnTo>
                      <a:pt x="274" y="2193"/>
                    </a:lnTo>
                    <a:cubicBezTo>
                      <a:pt x="1" y="2239"/>
                      <a:pt x="252" y="2444"/>
                      <a:pt x="274" y="2718"/>
                    </a:cubicBezTo>
                    <a:lnTo>
                      <a:pt x="3196" y="25224"/>
                    </a:lnTo>
                    <a:cubicBezTo>
                      <a:pt x="3237" y="25449"/>
                      <a:pt x="3058" y="25619"/>
                      <a:pt x="3201" y="25619"/>
                    </a:cubicBezTo>
                    <a:cubicBezTo>
                      <a:pt x="3218" y="25619"/>
                      <a:pt x="3238" y="25617"/>
                      <a:pt x="3265" y="25612"/>
                    </a:cubicBezTo>
                    <a:lnTo>
                      <a:pt x="20429" y="23467"/>
                    </a:lnTo>
                    <a:cubicBezTo>
                      <a:pt x="20680" y="23421"/>
                      <a:pt x="20863" y="23193"/>
                      <a:pt x="20840" y="22919"/>
                    </a:cubicBezTo>
                    <a:lnTo>
                      <a:pt x="17918" y="413"/>
                    </a:lnTo>
                    <a:cubicBezTo>
                      <a:pt x="17875" y="176"/>
                      <a:pt x="17670" y="0"/>
                      <a:pt x="1741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8" name="Google Shape;4502;p48"/>
              <p:cNvSpPr/>
              <p:nvPr/>
            </p:nvSpPr>
            <p:spPr>
              <a:xfrm>
                <a:off x="7368985" y="3401962"/>
                <a:ext cx="98879" cy="95429"/>
              </a:xfrm>
              <a:custGeom>
                <a:avLst/>
                <a:ahLst/>
                <a:rect l="l" t="t" r="r" b="b"/>
                <a:pathLst>
                  <a:path w="4515" h="4357" extrusionOk="0">
                    <a:moveTo>
                      <a:pt x="2509" y="1"/>
                    </a:moveTo>
                    <a:cubicBezTo>
                      <a:pt x="2409" y="1"/>
                      <a:pt x="2307" y="45"/>
                      <a:pt x="2232" y="138"/>
                    </a:cubicBezTo>
                    <a:lnTo>
                      <a:pt x="1684" y="869"/>
                    </a:lnTo>
                    <a:cubicBezTo>
                      <a:pt x="1624" y="948"/>
                      <a:pt x="1530" y="1010"/>
                      <a:pt x="1432" y="1010"/>
                    </a:cubicBezTo>
                    <a:cubicBezTo>
                      <a:pt x="1417" y="1010"/>
                      <a:pt x="1402" y="1009"/>
                      <a:pt x="1387" y="1006"/>
                    </a:cubicBezTo>
                    <a:lnTo>
                      <a:pt x="451" y="983"/>
                    </a:lnTo>
                    <a:cubicBezTo>
                      <a:pt x="442" y="982"/>
                      <a:pt x="433" y="982"/>
                      <a:pt x="424" y="982"/>
                    </a:cubicBezTo>
                    <a:cubicBezTo>
                      <a:pt x="165" y="982"/>
                      <a:pt x="0" y="1288"/>
                      <a:pt x="155" y="1531"/>
                    </a:cubicBezTo>
                    <a:lnTo>
                      <a:pt x="702" y="2284"/>
                    </a:lnTo>
                    <a:cubicBezTo>
                      <a:pt x="771" y="2375"/>
                      <a:pt x="771" y="2489"/>
                      <a:pt x="748" y="2603"/>
                    </a:cubicBezTo>
                    <a:lnTo>
                      <a:pt x="428" y="3471"/>
                    </a:lnTo>
                    <a:cubicBezTo>
                      <a:pt x="327" y="3714"/>
                      <a:pt x="513" y="3939"/>
                      <a:pt x="748" y="3939"/>
                    </a:cubicBezTo>
                    <a:cubicBezTo>
                      <a:pt x="778" y="3939"/>
                      <a:pt x="808" y="3935"/>
                      <a:pt x="839" y="3927"/>
                    </a:cubicBezTo>
                    <a:lnTo>
                      <a:pt x="1729" y="3653"/>
                    </a:lnTo>
                    <a:cubicBezTo>
                      <a:pt x="1770" y="3637"/>
                      <a:pt x="1810" y="3630"/>
                      <a:pt x="1850" y="3630"/>
                    </a:cubicBezTo>
                    <a:cubicBezTo>
                      <a:pt x="1922" y="3630"/>
                      <a:pt x="1990" y="3655"/>
                      <a:pt x="2049" y="3699"/>
                    </a:cubicBezTo>
                    <a:lnTo>
                      <a:pt x="2779" y="4292"/>
                    </a:lnTo>
                    <a:cubicBezTo>
                      <a:pt x="2842" y="4336"/>
                      <a:pt x="2911" y="4356"/>
                      <a:pt x="2979" y="4356"/>
                    </a:cubicBezTo>
                    <a:cubicBezTo>
                      <a:pt x="3159" y="4356"/>
                      <a:pt x="3327" y="4217"/>
                      <a:pt x="3327" y="4019"/>
                    </a:cubicBezTo>
                    <a:lnTo>
                      <a:pt x="3350" y="3083"/>
                    </a:lnTo>
                    <a:cubicBezTo>
                      <a:pt x="3350" y="2969"/>
                      <a:pt x="3419" y="2877"/>
                      <a:pt x="3510" y="2809"/>
                    </a:cubicBezTo>
                    <a:lnTo>
                      <a:pt x="4286" y="2284"/>
                    </a:lnTo>
                    <a:cubicBezTo>
                      <a:pt x="4514" y="2124"/>
                      <a:pt x="4469" y="1759"/>
                      <a:pt x="4195" y="1668"/>
                    </a:cubicBezTo>
                    <a:lnTo>
                      <a:pt x="3327" y="1371"/>
                    </a:lnTo>
                    <a:cubicBezTo>
                      <a:pt x="3213" y="1348"/>
                      <a:pt x="3122" y="1257"/>
                      <a:pt x="3099" y="1143"/>
                    </a:cubicBezTo>
                    <a:lnTo>
                      <a:pt x="2848" y="252"/>
                    </a:lnTo>
                    <a:cubicBezTo>
                      <a:pt x="2794" y="91"/>
                      <a:pt x="2653" y="1"/>
                      <a:pt x="250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89" name="Google Shape;4503;p48"/>
              <p:cNvSpPr/>
              <p:nvPr/>
            </p:nvSpPr>
            <p:spPr>
              <a:xfrm>
                <a:off x="7261015" y="3359975"/>
                <a:ext cx="98857" cy="95232"/>
              </a:xfrm>
              <a:custGeom>
                <a:avLst/>
                <a:ahLst/>
                <a:rect l="l" t="t" r="r" b="b"/>
                <a:pathLst>
                  <a:path w="4514" h="4348" extrusionOk="0">
                    <a:moveTo>
                      <a:pt x="2515" y="0"/>
                    </a:moveTo>
                    <a:cubicBezTo>
                      <a:pt x="2412" y="0"/>
                      <a:pt x="2306" y="44"/>
                      <a:pt x="2231" y="138"/>
                    </a:cubicBezTo>
                    <a:lnTo>
                      <a:pt x="1684" y="868"/>
                    </a:lnTo>
                    <a:cubicBezTo>
                      <a:pt x="1624" y="948"/>
                      <a:pt x="1530" y="1010"/>
                      <a:pt x="1432" y="1010"/>
                    </a:cubicBezTo>
                    <a:cubicBezTo>
                      <a:pt x="1417" y="1010"/>
                      <a:pt x="1402" y="1008"/>
                      <a:pt x="1387" y="1005"/>
                    </a:cubicBezTo>
                    <a:lnTo>
                      <a:pt x="474" y="982"/>
                    </a:lnTo>
                    <a:cubicBezTo>
                      <a:pt x="464" y="982"/>
                      <a:pt x="454" y="981"/>
                      <a:pt x="444" y="981"/>
                    </a:cubicBezTo>
                    <a:cubicBezTo>
                      <a:pt x="165" y="981"/>
                      <a:pt x="1" y="1288"/>
                      <a:pt x="177" y="1530"/>
                    </a:cubicBezTo>
                    <a:lnTo>
                      <a:pt x="702" y="2283"/>
                    </a:lnTo>
                    <a:cubicBezTo>
                      <a:pt x="771" y="2375"/>
                      <a:pt x="793" y="2489"/>
                      <a:pt x="748" y="2603"/>
                    </a:cubicBezTo>
                    <a:lnTo>
                      <a:pt x="428" y="3470"/>
                    </a:lnTo>
                    <a:cubicBezTo>
                      <a:pt x="327" y="3713"/>
                      <a:pt x="513" y="3938"/>
                      <a:pt x="747" y="3938"/>
                    </a:cubicBezTo>
                    <a:cubicBezTo>
                      <a:pt x="777" y="3938"/>
                      <a:pt x="808" y="3935"/>
                      <a:pt x="839" y="3927"/>
                    </a:cubicBezTo>
                    <a:lnTo>
                      <a:pt x="1729" y="3653"/>
                    </a:lnTo>
                    <a:cubicBezTo>
                      <a:pt x="1770" y="3637"/>
                      <a:pt x="1810" y="3629"/>
                      <a:pt x="1849" y="3629"/>
                    </a:cubicBezTo>
                    <a:cubicBezTo>
                      <a:pt x="1921" y="3629"/>
                      <a:pt x="1990" y="3654"/>
                      <a:pt x="2049" y="3699"/>
                    </a:cubicBezTo>
                    <a:lnTo>
                      <a:pt x="2779" y="4269"/>
                    </a:lnTo>
                    <a:cubicBezTo>
                      <a:pt x="2847" y="4323"/>
                      <a:pt x="2922" y="4347"/>
                      <a:pt x="2996" y="4347"/>
                    </a:cubicBezTo>
                    <a:cubicBezTo>
                      <a:pt x="3171" y="4347"/>
                      <a:pt x="3334" y="4211"/>
                      <a:pt x="3350" y="4018"/>
                    </a:cubicBezTo>
                    <a:lnTo>
                      <a:pt x="3350" y="3082"/>
                    </a:lnTo>
                    <a:cubicBezTo>
                      <a:pt x="3350" y="2968"/>
                      <a:pt x="3418" y="2854"/>
                      <a:pt x="3510" y="2808"/>
                    </a:cubicBezTo>
                    <a:lnTo>
                      <a:pt x="4286" y="2283"/>
                    </a:lnTo>
                    <a:cubicBezTo>
                      <a:pt x="4514" y="2124"/>
                      <a:pt x="4468" y="1758"/>
                      <a:pt x="4194" y="1667"/>
                    </a:cubicBezTo>
                    <a:lnTo>
                      <a:pt x="3327" y="1370"/>
                    </a:lnTo>
                    <a:cubicBezTo>
                      <a:pt x="3213" y="1325"/>
                      <a:pt x="3122" y="1256"/>
                      <a:pt x="3099" y="1142"/>
                    </a:cubicBezTo>
                    <a:lnTo>
                      <a:pt x="2848" y="252"/>
                    </a:lnTo>
                    <a:cubicBezTo>
                      <a:pt x="2807" y="91"/>
                      <a:pt x="2664" y="0"/>
                      <a:pt x="251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0" name="Google Shape;4504;p48"/>
              <p:cNvSpPr/>
              <p:nvPr/>
            </p:nvSpPr>
            <p:spPr>
              <a:xfrm>
                <a:off x="7461845" y="3677643"/>
                <a:ext cx="95791" cy="96108"/>
              </a:xfrm>
              <a:custGeom>
                <a:avLst/>
                <a:ahLst/>
                <a:rect l="l" t="t" r="r" b="b"/>
                <a:pathLst>
                  <a:path w="4374" h="4388" extrusionOk="0">
                    <a:moveTo>
                      <a:pt x="1718" y="1"/>
                    </a:moveTo>
                    <a:cubicBezTo>
                      <a:pt x="1556" y="1"/>
                      <a:pt x="1400" y="117"/>
                      <a:pt x="1370" y="311"/>
                    </a:cubicBezTo>
                    <a:lnTo>
                      <a:pt x="1256" y="1224"/>
                    </a:lnTo>
                    <a:cubicBezTo>
                      <a:pt x="1233" y="1338"/>
                      <a:pt x="1164" y="1429"/>
                      <a:pt x="1073" y="1475"/>
                    </a:cubicBezTo>
                    <a:lnTo>
                      <a:pt x="251" y="1908"/>
                    </a:lnTo>
                    <a:cubicBezTo>
                      <a:pt x="0" y="2045"/>
                      <a:pt x="0" y="2410"/>
                      <a:pt x="251" y="2525"/>
                    </a:cubicBezTo>
                    <a:lnTo>
                      <a:pt x="1096" y="2935"/>
                    </a:lnTo>
                    <a:cubicBezTo>
                      <a:pt x="1210" y="2981"/>
                      <a:pt x="1278" y="3072"/>
                      <a:pt x="1301" y="3187"/>
                    </a:cubicBezTo>
                    <a:lnTo>
                      <a:pt x="1438" y="4100"/>
                    </a:lnTo>
                    <a:cubicBezTo>
                      <a:pt x="1468" y="4277"/>
                      <a:pt x="1622" y="4387"/>
                      <a:pt x="1782" y="4387"/>
                    </a:cubicBezTo>
                    <a:cubicBezTo>
                      <a:pt x="1870" y="4387"/>
                      <a:pt x="1959" y="4355"/>
                      <a:pt x="2032" y="4282"/>
                    </a:cubicBezTo>
                    <a:lnTo>
                      <a:pt x="2671" y="3597"/>
                    </a:lnTo>
                    <a:cubicBezTo>
                      <a:pt x="2727" y="3541"/>
                      <a:pt x="2814" y="3500"/>
                      <a:pt x="2907" y="3500"/>
                    </a:cubicBezTo>
                    <a:cubicBezTo>
                      <a:pt x="2927" y="3500"/>
                      <a:pt x="2947" y="3502"/>
                      <a:pt x="2968" y="3506"/>
                    </a:cubicBezTo>
                    <a:lnTo>
                      <a:pt x="3881" y="3643"/>
                    </a:lnTo>
                    <a:cubicBezTo>
                      <a:pt x="3901" y="3646"/>
                      <a:pt x="3921" y="3648"/>
                      <a:pt x="3941" y="3648"/>
                    </a:cubicBezTo>
                    <a:cubicBezTo>
                      <a:pt x="4204" y="3648"/>
                      <a:pt x="4373" y="3375"/>
                      <a:pt x="4246" y="3141"/>
                    </a:cubicBezTo>
                    <a:lnTo>
                      <a:pt x="3789" y="2319"/>
                    </a:lnTo>
                    <a:cubicBezTo>
                      <a:pt x="3744" y="2228"/>
                      <a:pt x="3744" y="2091"/>
                      <a:pt x="3789" y="2000"/>
                    </a:cubicBezTo>
                    <a:lnTo>
                      <a:pt x="4223" y="1178"/>
                    </a:lnTo>
                    <a:cubicBezTo>
                      <a:pt x="4329" y="924"/>
                      <a:pt x="4160" y="671"/>
                      <a:pt x="3899" y="671"/>
                    </a:cubicBezTo>
                    <a:cubicBezTo>
                      <a:pt x="3878" y="671"/>
                      <a:pt x="3857" y="672"/>
                      <a:pt x="3835" y="676"/>
                    </a:cubicBezTo>
                    <a:lnTo>
                      <a:pt x="2922" y="836"/>
                    </a:lnTo>
                    <a:cubicBezTo>
                      <a:pt x="2895" y="841"/>
                      <a:pt x="2868" y="844"/>
                      <a:pt x="2842" y="844"/>
                    </a:cubicBezTo>
                    <a:cubicBezTo>
                      <a:pt x="2756" y="844"/>
                      <a:pt x="2677" y="814"/>
                      <a:pt x="2625" y="744"/>
                    </a:cubicBezTo>
                    <a:lnTo>
                      <a:pt x="1963" y="105"/>
                    </a:lnTo>
                    <a:cubicBezTo>
                      <a:pt x="1892" y="34"/>
                      <a:pt x="1804" y="1"/>
                      <a:pt x="171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1" name="Google Shape;4505;p48"/>
              <p:cNvSpPr/>
              <p:nvPr/>
            </p:nvSpPr>
            <p:spPr>
              <a:xfrm>
                <a:off x="7078428" y="3342476"/>
                <a:ext cx="139481" cy="530457"/>
              </a:xfrm>
              <a:custGeom>
                <a:avLst/>
                <a:ahLst/>
                <a:rect l="l" t="t" r="r" b="b"/>
                <a:pathLst>
                  <a:path w="6369" h="24219" extrusionOk="0">
                    <a:moveTo>
                      <a:pt x="3254" y="0"/>
                    </a:moveTo>
                    <a:cubicBezTo>
                      <a:pt x="2946" y="0"/>
                      <a:pt x="1409" y="55"/>
                      <a:pt x="0" y="1097"/>
                    </a:cubicBezTo>
                    <a:lnTo>
                      <a:pt x="3881" y="24219"/>
                    </a:lnTo>
                    <a:cubicBezTo>
                      <a:pt x="3881" y="24219"/>
                      <a:pt x="5045" y="23808"/>
                      <a:pt x="6369" y="23465"/>
                    </a:cubicBezTo>
                    <a:lnTo>
                      <a:pt x="3310" y="1"/>
                    </a:lnTo>
                    <a:cubicBezTo>
                      <a:pt x="3310" y="1"/>
                      <a:pt x="3291" y="0"/>
                      <a:pt x="325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2" name="Google Shape;4506;p48"/>
              <p:cNvSpPr/>
              <p:nvPr/>
            </p:nvSpPr>
            <p:spPr>
              <a:xfrm>
                <a:off x="6975954" y="3500455"/>
                <a:ext cx="421400" cy="270321"/>
              </a:xfrm>
              <a:custGeom>
                <a:avLst/>
                <a:ahLst/>
                <a:rect l="l" t="t" r="r" b="b"/>
                <a:pathLst>
                  <a:path w="19242" h="12342" extrusionOk="0">
                    <a:moveTo>
                      <a:pt x="17370" y="1"/>
                    </a:moveTo>
                    <a:lnTo>
                      <a:pt x="4748" y="2032"/>
                    </a:lnTo>
                    <a:cubicBezTo>
                      <a:pt x="1940" y="2466"/>
                      <a:pt x="0" y="5137"/>
                      <a:pt x="434" y="7944"/>
                    </a:cubicBezTo>
                    <a:cubicBezTo>
                      <a:pt x="847" y="10508"/>
                      <a:pt x="3059" y="12341"/>
                      <a:pt x="5576" y="12341"/>
                    </a:cubicBezTo>
                    <a:cubicBezTo>
                      <a:pt x="5837" y="12341"/>
                      <a:pt x="6102" y="12322"/>
                      <a:pt x="6368" y="12281"/>
                    </a:cubicBezTo>
                    <a:cubicBezTo>
                      <a:pt x="6688" y="12235"/>
                      <a:pt x="7007" y="12144"/>
                      <a:pt x="7304" y="12030"/>
                    </a:cubicBezTo>
                    <a:lnTo>
                      <a:pt x="19242" y="7807"/>
                    </a:lnTo>
                    <a:cubicBezTo>
                      <a:pt x="17507" y="4726"/>
                      <a:pt x="17256" y="1895"/>
                      <a:pt x="1737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3" name="Google Shape;4507;p48"/>
              <p:cNvSpPr/>
              <p:nvPr/>
            </p:nvSpPr>
            <p:spPr>
              <a:xfrm>
                <a:off x="7344873" y="3491585"/>
                <a:ext cx="152468" cy="180871"/>
              </a:xfrm>
              <a:custGeom>
                <a:avLst/>
                <a:ahLst/>
                <a:rect l="l" t="t" r="r" b="b"/>
                <a:pathLst>
                  <a:path w="6962" h="8258" extrusionOk="0">
                    <a:moveTo>
                      <a:pt x="3177" y="1"/>
                    </a:moveTo>
                    <a:cubicBezTo>
                      <a:pt x="3014" y="1"/>
                      <a:pt x="2845" y="14"/>
                      <a:pt x="2671" y="41"/>
                    </a:cubicBezTo>
                    <a:lnTo>
                      <a:pt x="114" y="451"/>
                    </a:lnTo>
                    <a:cubicBezTo>
                      <a:pt x="0" y="2346"/>
                      <a:pt x="274" y="5176"/>
                      <a:pt x="1986" y="8258"/>
                    </a:cubicBezTo>
                    <a:lnTo>
                      <a:pt x="3926" y="7573"/>
                    </a:lnTo>
                    <a:cubicBezTo>
                      <a:pt x="5912" y="6865"/>
                      <a:pt x="6962" y="4674"/>
                      <a:pt x="6254" y="2688"/>
                    </a:cubicBezTo>
                    <a:cubicBezTo>
                      <a:pt x="5698" y="1103"/>
                      <a:pt x="4678" y="1"/>
                      <a:pt x="317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4" name="Google Shape;4508;p48"/>
              <p:cNvSpPr/>
              <p:nvPr/>
            </p:nvSpPr>
            <p:spPr>
              <a:xfrm>
                <a:off x="7400347" y="3433413"/>
                <a:ext cx="200976" cy="220054"/>
              </a:xfrm>
              <a:custGeom>
                <a:avLst/>
                <a:ahLst/>
                <a:rect l="l" t="t" r="r" b="b"/>
                <a:pathLst>
                  <a:path w="9177" h="10047" extrusionOk="0">
                    <a:moveTo>
                      <a:pt x="3419" y="0"/>
                    </a:moveTo>
                    <a:cubicBezTo>
                      <a:pt x="2644" y="0"/>
                      <a:pt x="1" y="3747"/>
                      <a:pt x="1" y="3747"/>
                    </a:cubicBezTo>
                    <a:lnTo>
                      <a:pt x="1096" y="10046"/>
                    </a:lnTo>
                    <a:cubicBezTo>
                      <a:pt x="1096" y="10046"/>
                      <a:pt x="5136" y="9681"/>
                      <a:pt x="7670" y="8220"/>
                    </a:cubicBezTo>
                    <a:cubicBezTo>
                      <a:pt x="8834" y="7536"/>
                      <a:pt x="8104" y="6394"/>
                      <a:pt x="8104" y="6394"/>
                    </a:cubicBezTo>
                    <a:cubicBezTo>
                      <a:pt x="9154" y="5276"/>
                      <a:pt x="8241" y="4477"/>
                      <a:pt x="8241" y="4477"/>
                    </a:cubicBezTo>
                    <a:cubicBezTo>
                      <a:pt x="8241" y="4477"/>
                      <a:pt x="9177" y="3769"/>
                      <a:pt x="8378" y="2811"/>
                    </a:cubicBezTo>
                    <a:cubicBezTo>
                      <a:pt x="7778" y="2102"/>
                      <a:pt x="5183" y="2030"/>
                      <a:pt x="4149" y="2030"/>
                    </a:cubicBezTo>
                    <a:cubicBezTo>
                      <a:pt x="3884" y="2030"/>
                      <a:pt x="3721" y="2035"/>
                      <a:pt x="3721" y="2035"/>
                    </a:cubicBezTo>
                    <a:cubicBezTo>
                      <a:pt x="3721" y="2035"/>
                      <a:pt x="4132" y="414"/>
                      <a:pt x="3516" y="26"/>
                    </a:cubicBezTo>
                    <a:cubicBezTo>
                      <a:pt x="3488" y="9"/>
                      <a:pt x="3456" y="0"/>
                      <a:pt x="3419"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5" name="Google Shape;4509;p48"/>
              <p:cNvSpPr/>
              <p:nvPr/>
            </p:nvSpPr>
            <p:spPr>
              <a:xfrm>
                <a:off x="6985941" y="4652284"/>
                <a:ext cx="106500" cy="88508"/>
              </a:xfrm>
              <a:custGeom>
                <a:avLst/>
                <a:ahLst/>
                <a:rect l="l" t="t" r="r" b="b"/>
                <a:pathLst>
                  <a:path w="4863" h="4041" extrusionOk="0">
                    <a:moveTo>
                      <a:pt x="4223" y="0"/>
                    </a:moveTo>
                    <a:lnTo>
                      <a:pt x="4223" y="0"/>
                    </a:lnTo>
                    <a:cubicBezTo>
                      <a:pt x="1" y="822"/>
                      <a:pt x="731" y="3470"/>
                      <a:pt x="731" y="3470"/>
                    </a:cubicBezTo>
                    <a:cubicBezTo>
                      <a:pt x="1964" y="3744"/>
                      <a:pt x="2603" y="3903"/>
                      <a:pt x="4063" y="4040"/>
                    </a:cubicBezTo>
                    <a:cubicBezTo>
                      <a:pt x="4680" y="2739"/>
                      <a:pt x="4862" y="1370"/>
                      <a:pt x="422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6" name="Google Shape;4510;p48"/>
              <p:cNvSpPr/>
              <p:nvPr/>
            </p:nvSpPr>
            <p:spPr>
              <a:xfrm>
                <a:off x="7073435" y="4565946"/>
                <a:ext cx="271341" cy="177191"/>
              </a:xfrm>
              <a:custGeom>
                <a:avLst/>
                <a:ahLst/>
                <a:rect l="l" t="t" r="r" b="b"/>
                <a:pathLst>
                  <a:path w="12390" h="8090" extrusionOk="0">
                    <a:moveTo>
                      <a:pt x="4456" y="0"/>
                    </a:moveTo>
                    <a:cubicBezTo>
                      <a:pt x="1238" y="0"/>
                      <a:pt x="1598" y="3623"/>
                      <a:pt x="1598" y="3623"/>
                    </a:cubicBezTo>
                    <a:cubicBezTo>
                      <a:pt x="1187" y="3646"/>
                      <a:pt x="1164" y="3646"/>
                      <a:pt x="183" y="3851"/>
                    </a:cubicBezTo>
                    <a:cubicBezTo>
                      <a:pt x="799" y="5220"/>
                      <a:pt x="639" y="6590"/>
                      <a:pt x="0" y="7891"/>
                    </a:cubicBezTo>
                    <a:cubicBezTo>
                      <a:pt x="1841" y="8036"/>
                      <a:pt x="3606" y="8089"/>
                      <a:pt x="5196" y="8089"/>
                    </a:cubicBezTo>
                    <a:cubicBezTo>
                      <a:pt x="9345" y="8089"/>
                      <a:pt x="12303" y="7731"/>
                      <a:pt x="12303" y="7731"/>
                    </a:cubicBezTo>
                    <a:lnTo>
                      <a:pt x="12371" y="3372"/>
                    </a:lnTo>
                    <a:cubicBezTo>
                      <a:pt x="12390" y="2001"/>
                      <a:pt x="11266" y="981"/>
                      <a:pt x="10009" y="981"/>
                    </a:cubicBezTo>
                    <a:cubicBezTo>
                      <a:pt x="9696" y="981"/>
                      <a:pt x="9375" y="1044"/>
                      <a:pt x="9062" y="1180"/>
                    </a:cubicBezTo>
                    <a:cubicBezTo>
                      <a:pt x="8056" y="1605"/>
                      <a:pt x="7728" y="2161"/>
                      <a:pt x="7587" y="2570"/>
                    </a:cubicBezTo>
                    <a:lnTo>
                      <a:pt x="7587" y="2570"/>
                    </a:lnTo>
                    <a:cubicBezTo>
                      <a:pt x="7586" y="2569"/>
                      <a:pt x="7586" y="2569"/>
                      <a:pt x="7585" y="2569"/>
                    </a:cubicBezTo>
                    <a:cubicBezTo>
                      <a:pt x="7583" y="2569"/>
                      <a:pt x="7581" y="2571"/>
                      <a:pt x="7580" y="2577"/>
                    </a:cubicBezTo>
                    <a:lnTo>
                      <a:pt x="7580" y="2577"/>
                    </a:lnTo>
                    <a:cubicBezTo>
                      <a:pt x="7655" y="1750"/>
                      <a:pt x="6719" y="152"/>
                      <a:pt x="4839" y="16"/>
                    </a:cubicBezTo>
                    <a:cubicBezTo>
                      <a:pt x="4706" y="5"/>
                      <a:pt x="4579" y="0"/>
                      <a:pt x="445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7" name="Google Shape;4511;p48"/>
              <p:cNvSpPr/>
              <p:nvPr/>
            </p:nvSpPr>
            <p:spPr>
              <a:xfrm>
                <a:off x="6999717" y="4726247"/>
                <a:ext cx="344662" cy="42951"/>
              </a:xfrm>
              <a:custGeom>
                <a:avLst/>
                <a:ahLst/>
                <a:rect l="l" t="t" r="r" b="b"/>
                <a:pathLst>
                  <a:path w="15738" h="1961" extrusionOk="0">
                    <a:moveTo>
                      <a:pt x="247" y="0"/>
                    </a:moveTo>
                    <a:cubicBezTo>
                      <a:pt x="1" y="0"/>
                      <a:pt x="330" y="1120"/>
                      <a:pt x="330" y="1120"/>
                    </a:cubicBezTo>
                    <a:cubicBezTo>
                      <a:pt x="2799" y="1763"/>
                      <a:pt x="5659" y="1961"/>
                      <a:pt x="8240" y="1961"/>
                    </a:cubicBezTo>
                    <a:cubicBezTo>
                      <a:pt x="12341" y="1961"/>
                      <a:pt x="15737" y="1462"/>
                      <a:pt x="15737" y="1462"/>
                    </a:cubicBezTo>
                    <a:lnTo>
                      <a:pt x="15737" y="504"/>
                    </a:lnTo>
                    <a:cubicBezTo>
                      <a:pt x="15737" y="504"/>
                      <a:pt x="13428" y="728"/>
                      <a:pt x="10077" y="728"/>
                    </a:cubicBezTo>
                    <a:cubicBezTo>
                      <a:pt x="7285" y="728"/>
                      <a:pt x="3769" y="572"/>
                      <a:pt x="262" y="1"/>
                    </a:cubicBezTo>
                    <a:cubicBezTo>
                      <a:pt x="256" y="1"/>
                      <a:pt x="251" y="0"/>
                      <a:pt x="24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8" name="Google Shape;4512;p48"/>
              <p:cNvSpPr/>
              <p:nvPr/>
            </p:nvSpPr>
            <p:spPr>
              <a:xfrm>
                <a:off x="7255890" y="4648276"/>
                <a:ext cx="49012" cy="48536"/>
              </a:xfrm>
              <a:custGeom>
                <a:avLst/>
                <a:ahLst/>
                <a:rect l="l" t="t" r="r" b="b"/>
                <a:pathLst>
                  <a:path w="2238" h="2216" extrusionOk="0">
                    <a:moveTo>
                      <a:pt x="1142" y="1"/>
                    </a:moveTo>
                    <a:cubicBezTo>
                      <a:pt x="525" y="1"/>
                      <a:pt x="23" y="480"/>
                      <a:pt x="23" y="1096"/>
                    </a:cubicBezTo>
                    <a:cubicBezTo>
                      <a:pt x="0" y="1713"/>
                      <a:pt x="502" y="2215"/>
                      <a:pt x="1119" y="2215"/>
                    </a:cubicBezTo>
                    <a:cubicBezTo>
                      <a:pt x="1132" y="2215"/>
                      <a:pt x="1146" y="2215"/>
                      <a:pt x="1159" y="2215"/>
                    </a:cubicBezTo>
                    <a:cubicBezTo>
                      <a:pt x="1757" y="2215"/>
                      <a:pt x="2237" y="1722"/>
                      <a:pt x="2237" y="1119"/>
                    </a:cubicBezTo>
                    <a:cubicBezTo>
                      <a:pt x="2237" y="503"/>
                      <a:pt x="1758" y="1"/>
                      <a:pt x="114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0999" name="Google Shape;4513;p48"/>
              <p:cNvSpPr/>
              <p:nvPr/>
            </p:nvSpPr>
            <p:spPr>
              <a:xfrm>
                <a:off x="7104928" y="4642275"/>
                <a:ext cx="94477" cy="15529"/>
              </a:xfrm>
              <a:custGeom>
                <a:avLst/>
                <a:ahLst/>
                <a:rect l="l" t="t" r="r" b="b"/>
                <a:pathLst>
                  <a:path w="4314" h="709" extrusionOk="0">
                    <a:moveTo>
                      <a:pt x="251" y="1"/>
                    </a:moveTo>
                    <a:cubicBezTo>
                      <a:pt x="114" y="1"/>
                      <a:pt x="23" y="92"/>
                      <a:pt x="0" y="206"/>
                    </a:cubicBezTo>
                    <a:cubicBezTo>
                      <a:pt x="0" y="320"/>
                      <a:pt x="91" y="434"/>
                      <a:pt x="205" y="434"/>
                    </a:cubicBezTo>
                    <a:lnTo>
                      <a:pt x="4063" y="686"/>
                    </a:lnTo>
                    <a:cubicBezTo>
                      <a:pt x="4063" y="708"/>
                      <a:pt x="4086" y="708"/>
                      <a:pt x="4086" y="708"/>
                    </a:cubicBezTo>
                    <a:cubicBezTo>
                      <a:pt x="4200" y="708"/>
                      <a:pt x="4291" y="617"/>
                      <a:pt x="4314" y="503"/>
                    </a:cubicBezTo>
                    <a:cubicBezTo>
                      <a:pt x="4314" y="366"/>
                      <a:pt x="4223" y="275"/>
                      <a:pt x="4109" y="252"/>
                    </a:cubicBezTo>
                    <a:lnTo>
                      <a:pt x="251" y="1"/>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0" name="Google Shape;4514;p48"/>
              <p:cNvSpPr/>
              <p:nvPr/>
            </p:nvSpPr>
            <p:spPr>
              <a:xfrm>
                <a:off x="7067434" y="4557842"/>
                <a:ext cx="137970" cy="81455"/>
              </a:xfrm>
              <a:custGeom>
                <a:avLst/>
                <a:ahLst/>
                <a:rect l="l" t="t" r="r" b="b"/>
                <a:pathLst>
                  <a:path w="6300" h="3719" extrusionOk="0">
                    <a:moveTo>
                      <a:pt x="2032" y="432"/>
                    </a:moveTo>
                    <a:cubicBezTo>
                      <a:pt x="2077" y="432"/>
                      <a:pt x="2123" y="455"/>
                      <a:pt x="2146" y="478"/>
                    </a:cubicBezTo>
                    <a:cubicBezTo>
                      <a:pt x="2237" y="523"/>
                      <a:pt x="2305" y="637"/>
                      <a:pt x="2374" y="752"/>
                    </a:cubicBezTo>
                    <a:cubicBezTo>
                      <a:pt x="2602" y="1140"/>
                      <a:pt x="2716" y="1596"/>
                      <a:pt x="2808" y="2053"/>
                    </a:cubicBezTo>
                    <a:cubicBezTo>
                      <a:pt x="2853" y="2212"/>
                      <a:pt x="2899" y="2372"/>
                      <a:pt x="2922" y="2532"/>
                    </a:cubicBezTo>
                    <a:cubicBezTo>
                      <a:pt x="2899" y="2509"/>
                      <a:pt x="2876" y="2463"/>
                      <a:pt x="2853" y="2441"/>
                    </a:cubicBezTo>
                    <a:cubicBezTo>
                      <a:pt x="2488" y="1961"/>
                      <a:pt x="2191" y="1413"/>
                      <a:pt x="1986" y="820"/>
                    </a:cubicBezTo>
                    <a:cubicBezTo>
                      <a:pt x="1940" y="637"/>
                      <a:pt x="1917" y="500"/>
                      <a:pt x="1986" y="455"/>
                    </a:cubicBezTo>
                    <a:cubicBezTo>
                      <a:pt x="1986" y="455"/>
                      <a:pt x="2009" y="432"/>
                      <a:pt x="2032" y="432"/>
                    </a:cubicBezTo>
                    <a:close/>
                    <a:moveTo>
                      <a:pt x="708" y="1505"/>
                    </a:moveTo>
                    <a:cubicBezTo>
                      <a:pt x="845" y="1505"/>
                      <a:pt x="1004" y="1596"/>
                      <a:pt x="1164" y="1687"/>
                    </a:cubicBezTo>
                    <a:cubicBezTo>
                      <a:pt x="1644" y="1984"/>
                      <a:pt x="2123" y="2349"/>
                      <a:pt x="2534" y="2737"/>
                    </a:cubicBezTo>
                    <a:cubicBezTo>
                      <a:pt x="2557" y="2783"/>
                      <a:pt x="2579" y="2829"/>
                      <a:pt x="2625" y="2851"/>
                    </a:cubicBezTo>
                    <a:cubicBezTo>
                      <a:pt x="1963" y="2714"/>
                      <a:pt x="1255" y="2395"/>
                      <a:pt x="685" y="1916"/>
                    </a:cubicBezTo>
                    <a:cubicBezTo>
                      <a:pt x="502" y="1779"/>
                      <a:pt x="479" y="1687"/>
                      <a:pt x="479" y="1642"/>
                    </a:cubicBezTo>
                    <a:cubicBezTo>
                      <a:pt x="479" y="1573"/>
                      <a:pt x="594" y="1505"/>
                      <a:pt x="708" y="1505"/>
                    </a:cubicBezTo>
                    <a:close/>
                    <a:moveTo>
                      <a:pt x="2048" y="1"/>
                    </a:moveTo>
                    <a:cubicBezTo>
                      <a:pt x="1926" y="1"/>
                      <a:pt x="1807" y="41"/>
                      <a:pt x="1712" y="112"/>
                    </a:cubicBezTo>
                    <a:cubicBezTo>
                      <a:pt x="1552" y="227"/>
                      <a:pt x="1415" y="478"/>
                      <a:pt x="1575" y="957"/>
                    </a:cubicBezTo>
                    <a:cubicBezTo>
                      <a:pt x="1644" y="1162"/>
                      <a:pt x="1712" y="1391"/>
                      <a:pt x="1826" y="1573"/>
                    </a:cubicBezTo>
                    <a:cubicBezTo>
                      <a:pt x="1666" y="1482"/>
                      <a:pt x="1529" y="1391"/>
                      <a:pt x="1392" y="1299"/>
                    </a:cubicBezTo>
                    <a:cubicBezTo>
                      <a:pt x="1187" y="1185"/>
                      <a:pt x="959" y="1048"/>
                      <a:pt x="708" y="1048"/>
                    </a:cubicBezTo>
                    <a:cubicBezTo>
                      <a:pt x="411" y="1048"/>
                      <a:pt x="69" y="1254"/>
                      <a:pt x="46" y="1596"/>
                    </a:cubicBezTo>
                    <a:cubicBezTo>
                      <a:pt x="0" y="1938"/>
                      <a:pt x="297" y="2190"/>
                      <a:pt x="411" y="2258"/>
                    </a:cubicBezTo>
                    <a:cubicBezTo>
                      <a:pt x="776" y="2578"/>
                      <a:pt x="1278" y="2874"/>
                      <a:pt x="1826" y="3080"/>
                    </a:cubicBezTo>
                    <a:cubicBezTo>
                      <a:pt x="1803" y="3194"/>
                      <a:pt x="1895" y="3308"/>
                      <a:pt x="2009" y="3331"/>
                    </a:cubicBezTo>
                    <a:lnTo>
                      <a:pt x="3173" y="3445"/>
                    </a:lnTo>
                    <a:cubicBezTo>
                      <a:pt x="3218" y="3445"/>
                      <a:pt x="3241" y="3468"/>
                      <a:pt x="3287" y="3468"/>
                    </a:cubicBezTo>
                    <a:cubicBezTo>
                      <a:pt x="3310" y="3468"/>
                      <a:pt x="3333" y="3468"/>
                      <a:pt x="3378" y="3445"/>
                    </a:cubicBezTo>
                    <a:lnTo>
                      <a:pt x="6049" y="3719"/>
                    </a:lnTo>
                    <a:lnTo>
                      <a:pt x="6072" y="3719"/>
                    </a:lnTo>
                    <a:cubicBezTo>
                      <a:pt x="6186" y="3719"/>
                      <a:pt x="6277" y="3627"/>
                      <a:pt x="6300" y="3513"/>
                    </a:cubicBezTo>
                    <a:cubicBezTo>
                      <a:pt x="6300" y="3399"/>
                      <a:pt x="6231" y="3285"/>
                      <a:pt x="6094" y="3285"/>
                    </a:cubicBezTo>
                    <a:lnTo>
                      <a:pt x="3584" y="3034"/>
                    </a:lnTo>
                    <a:cubicBezTo>
                      <a:pt x="3424" y="2692"/>
                      <a:pt x="3333" y="2349"/>
                      <a:pt x="3241" y="1961"/>
                    </a:cubicBezTo>
                    <a:cubicBezTo>
                      <a:pt x="3150" y="1482"/>
                      <a:pt x="3036" y="980"/>
                      <a:pt x="2739" y="523"/>
                    </a:cubicBezTo>
                    <a:cubicBezTo>
                      <a:pt x="2648" y="363"/>
                      <a:pt x="2557" y="204"/>
                      <a:pt x="2374" y="112"/>
                    </a:cubicBezTo>
                    <a:cubicBezTo>
                      <a:pt x="2275" y="36"/>
                      <a:pt x="2161" y="1"/>
                      <a:pt x="20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1" name="Google Shape;4515;p48"/>
              <p:cNvSpPr/>
              <p:nvPr/>
            </p:nvSpPr>
            <p:spPr>
              <a:xfrm>
                <a:off x="7688299" y="4652284"/>
                <a:ext cx="106478" cy="88508"/>
              </a:xfrm>
              <a:custGeom>
                <a:avLst/>
                <a:ahLst/>
                <a:rect l="l" t="t" r="r" b="b"/>
                <a:pathLst>
                  <a:path w="4862" h="4041" extrusionOk="0">
                    <a:moveTo>
                      <a:pt x="616" y="0"/>
                    </a:moveTo>
                    <a:cubicBezTo>
                      <a:pt x="0" y="1370"/>
                      <a:pt x="160" y="2739"/>
                      <a:pt x="799" y="4040"/>
                    </a:cubicBezTo>
                    <a:cubicBezTo>
                      <a:pt x="2237" y="3903"/>
                      <a:pt x="2876" y="3744"/>
                      <a:pt x="4109" y="3470"/>
                    </a:cubicBezTo>
                    <a:cubicBezTo>
                      <a:pt x="4109" y="3470"/>
                      <a:pt x="4862" y="822"/>
                      <a:pt x="61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2" name="Google Shape;4516;p48"/>
              <p:cNvSpPr/>
              <p:nvPr/>
            </p:nvSpPr>
            <p:spPr>
              <a:xfrm>
                <a:off x="7435936" y="4565946"/>
                <a:ext cx="270859" cy="177191"/>
              </a:xfrm>
              <a:custGeom>
                <a:avLst/>
                <a:ahLst/>
                <a:rect l="l" t="t" r="r" b="b"/>
                <a:pathLst>
                  <a:path w="12368" h="8090" extrusionOk="0">
                    <a:moveTo>
                      <a:pt x="7932" y="0"/>
                    </a:moveTo>
                    <a:cubicBezTo>
                      <a:pt x="7810" y="0"/>
                      <a:pt x="7684" y="5"/>
                      <a:pt x="7552" y="16"/>
                    </a:cubicBezTo>
                    <a:cubicBezTo>
                      <a:pt x="5634" y="153"/>
                      <a:pt x="4721" y="1774"/>
                      <a:pt x="4812" y="2596"/>
                    </a:cubicBezTo>
                    <a:cubicBezTo>
                      <a:pt x="4653" y="2185"/>
                      <a:pt x="4356" y="1614"/>
                      <a:pt x="3329" y="1180"/>
                    </a:cubicBezTo>
                    <a:cubicBezTo>
                      <a:pt x="3015" y="1044"/>
                      <a:pt x="2694" y="981"/>
                      <a:pt x="2382" y="981"/>
                    </a:cubicBezTo>
                    <a:cubicBezTo>
                      <a:pt x="1125" y="981"/>
                      <a:pt x="1" y="2001"/>
                      <a:pt x="19" y="3372"/>
                    </a:cubicBezTo>
                    <a:lnTo>
                      <a:pt x="65" y="7731"/>
                    </a:lnTo>
                    <a:cubicBezTo>
                      <a:pt x="65" y="7731"/>
                      <a:pt x="3035" y="8089"/>
                      <a:pt x="7181" y="8089"/>
                    </a:cubicBezTo>
                    <a:cubicBezTo>
                      <a:pt x="8771" y="8089"/>
                      <a:pt x="10533" y="8036"/>
                      <a:pt x="12368" y="7891"/>
                    </a:cubicBezTo>
                    <a:cubicBezTo>
                      <a:pt x="11751" y="6590"/>
                      <a:pt x="11569" y="5220"/>
                      <a:pt x="12208" y="3851"/>
                    </a:cubicBezTo>
                    <a:cubicBezTo>
                      <a:pt x="11204" y="3646"/>
                      <a:pt x="11181" y="3646"/>
                      <a:pt x="10770" y="3623"/>
                    </a:cubicBezTo>
                    <a:cubicBezTo>
                      <a:pt x="10770" y="3623"/>
                      <a:pt x="11130" y="0"/>
                      <a:pt x="7932"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3" name="Google Shape;4517;p48"/>
              <p:cNvSpPr/>
              <p:nvPr/>
            </p:nvSpPr>
            <p:spPr>
              <a:xfrm>
                <a:off x="7468327" y="4648276"/>
                <a:ext cx="49012" cy="48536"/>
              </a:xfrm>
              <a:custGeom>
                <a:avLst/>
                <a:ahLst/>
                <a:rect l="l" t="t" r="r" b="b"/>
                <a:pathLst>
                  <a:path w="2238" h="2216" extrusionOk="0">
                    <a:moveTo>
                      <a:pt x="1119" y="1"/>
                    </a:moveTo>
                    <a:cubicBezTo>
                      <a:pt x="503" y="1"/>
                      <a:pt x="1" y="480"/>
                      <a:pt x="1" y="1096"/>
                    </a:cubicBezTo>
                    <a:cubicBezTo>
                      <a:pt x="1" y="1713"/>
                      <a:pt x="503" y="2215"/>
                      <a:pt x="1119" y="2215"/>
                    </a:cubicBezTo>
                    <a:cubicBezTo>
                      <a:pt x="1133" y="2215"/>
                      <a:pt x="1146" y="2215"/>
                      <a:pt x="1160" y="2215"/>
                    </a:cubicBezTo>
                    <a:cubicBezTo>
                      <a:pt x="1758" y="2215"/>
                      <a:pt x="2238" y="1722"/>
                      <a:pt x="2238" y="1119"/>
                    </a:cubicBezTo>
                    <a:cubicBezTo>
                      <a:pt x="2238" y="503"/>
                      <a:pt x="1736" y="1"/>
                      <a:pt x="111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4" name="Google Shape;4518;p48"/>
              <p:cNvSpPr/>
              <p:nvPr/>
            </p:nvSpPr>
            <p:spPr>
              <a:xfrm>
                <a:off x="7435848" y="4726247"/>
                <a:ext cx="344640" cy="42951"/>
              </a:xfrm>
              <a:custGeom>
                <a:avLst/>
                <a:ahLst/>
                <a:rect l="l" t="t" r="r" b="b"/>
                <a:pathLst>
                  <a:path w="15737" h="1961" extrusionOk="0">
                    <a:moveTo>
                      <a:pt x="15491" y="0"/>
                    </a:moveTo>
                    <a:cubicBezTo>
                      <a:pt x="15486" y="0"/>
                      <a:pt x="15481" y="1"/>
                      <a:pt x="15476" y="1"/>
                    </a:cubicBezTo>
                    <a:cubicBezTo>
                      <a:pt x="11979" y="572"/>
                      <a:pt x="8464" y="728"/>
                      <a:pt x="5670" y="728"/>
                    </a:cubicBezTo>
                    <a:cubicBezTo>
                      <a:pt x="2316" y="728"/>
                      <a:pt x="1" y="504"/>
                      <a:pt x="0" y="504"/>
                    </a:cubicBezTo>
                    <a:lnTo>
                      <a:pt x="0" y="504"/>
                    </a:lnTo>
                    <a:lnTo>
                      <a:pt x="23" y="1462"/>
                    </a:lnTo>
                    <a:cubicBezTo>
                      <a:pt x="23" y="1462"/>
                      <a:pt x="3411" y="1961"/>
                      <a:pt x="7505" y="1961"/>
                    </a:cubicBezTo>
                    <a:cubicBezTo>
                      <a:pt x="10082" y="1961"/>
                      <a:pt x="12939" y="1763"/>
                      <a:pt x="15407" y="1120"/>
                    </a:cubicBezTo>
                    <a:cubicBezTo>
                      <a:pt x="15407" y="1120"/>
                      <a:pt x="15737" y="0"/>
                      <a:pt x="15491"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5" name="Google Shape;4519;p48"/>
              <p:cNvSpPr/>
              <p:nvPr/>
            </p:nvSpPr>
            <p:spPr>
              <a:xfrm>
                <a:off x="7581313" y="4642275"/>
                <a:ext cx="93995" cy="15529"/>
              </a:xfrm>
              <a:custGeom>
                <a:avLst/>
                <a:ahLst/>
                <a:rect l="l" t="t" r="r" b="b"/>
                <a:pathLst>
                  <a:path w="4292" h="709" extrusionOk="0">
                    <a:moveTo>
                      <a:pt x="4063" y="1"/>
                    </a:moveTo>
                    <a:lnTo>
                      <a:pt x="206" y="252"/>
                    </a:lnTo>
                    <a:cubicBezTo>
                      <a:pt x="92" y="275"/>
                      <a:pt x="1" y="366"/>
                      <a:pt x="1" y="503"/>
                    </a:cubicBezTo>
                    <a:cubicBezTo>
                      <a:pt x="1" y="617"/>
                      <a:pt x="92" y="708"/>
                      <a:pt x="229" y="708"/>
                    </a:cubicBezTo>
                    <a:cubicBezTo>
                      <a:pt x="229" y="708"/>
                      <a:pt x="229" y="708"/>
                      <a:pt x="229" y="686"/>
                    </a:cubicBezTo>
                    <a:lnTo>
                      <a:pt x="4086" y="434"/>
                    </a:lnTo>
                    <a:cubicBezTo>
                      <a:pt x="4200" y="434"/>
                      <a:pt x="4292" y="320"/>
                      <a:pt x="4292" y="206"/>
                    </a:cubicBezTo>
                    <a:cubicBezTo>
                      <a:pt x="4292" y="92"/>
                      <a:pt x="4178" y="1"/>
                      <a:pt x="406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6" name="Google Shape;4520;p48"/>
              <p:cNvSpPr/>
              <p:nvPr/>
            </p:nvSpPr>
            <p:spPr>
              <a:xfrm>
                <a:off x="7574809" y="4557842"/>
                <a:ext cx="137992" cy="81455"/>
              </a:xfrm>
              <a:custGeom>
                <a:avLst/>
                <a:ahLst/>
                <a:rect l="l" t="t" r="r" b="b"/>
                <a:pathLst>
                  <a:path w="6301" h="3719" extrusionOk="0">
                    <a:moveTo>
                      <a:pt x="4269" y="432"/>
                    </a:moveTo>
                    <a:cubicBezTo>
                      <a:pt x="4292" y="432"/>
                      <a:pt x="4315" y="455"/>
                      <a:pt x="4338" y="455"/>
                    </a:cubicBezTo>
                    <a:cubicBezTo>
                      <a:pt x="4383" y="500"/>
                      <a:pt x="4383" y="637"/>
                      <a:pt x="4315" y="820"/>
                    </a:cubicBezTo>
                    <a:cubicBezTo>
                      <a:pt x="4132" y="1413"/>
                      <a:pt x="3835" y="1961"/>
                      <a:pt x="3447" y="2441"/>
                    </a:cubicBezTo>
                    <a:cubicBezTo>
                      <a:pt x="3425" y="2486"/>
                      <a:pt x="3402" y="2509"/>
                      <a:pt x="3379" y="2532"/>
                    </a:cubicBezTo>
                    <a:cubicBezTo>
                      <a:pt x="3425" y="2372"/>
                      <a:pt x="3447" y="2212"/>
                      <a:pt x="3493" y="2053"/>
                    </a:cubicBezTo>
                    <a:cubicBezTo>
                      <a:pt x="3607" y="1596"/>
                      <a:pt x="3698" y="1140"/>
                      <a:pt x="3950" y="752"/>
                    </a:cubicBezTo>
                    <a:cubicBezTo>
                      <a:pt x="3995" y="637"/>
                      <a:pt x="4064" y="523"/>
                      <a:pt x="4155" y="478"/>
                    </a:cubicBezTo>
                    <a:cubicBezTo>
                      <a:pt x="4201" y="455"/>
                      <a:pt x="4246" y="432"/>
                      <a:pt x="4269" y="432"/>
                    </a:cubicBezTo>
                    <a:close/>
                    <a:moveTo>
                      <a:pt x="5616" y="1505"/>
                    </a:moveTo>
                    <a:cubicBezTo>
                      <a:pt x="5707" y="1505"/>
                      <a:pt x="5821" y="1573"/>
                      <a:pt x="5821" y="1642"/>
                    </a:cubicBezTo>
                    <a:cubicBezTo>
                      <a:pt x="5844" y="1687"/>
                      <a:pt x="5798" y="1779"/>
                      <a:pt x="5616" y="1916"/>
                    </a:cubicBezTo>
                    <a:cubicBezTo>
                      <a:pt x="5045" y="2395"/>
                      <a:pt x="4338" y="2714"/>
                      <a:pt x="3698" y="2851"/>
                    </a:cubicBezTo>
                    <a:cubicBezTo>
                      <a:pt x="3721" y="2829"/>
                      <a:pt x="3744" y="2783"/>
                      <a:pt x="3790" y="2737"/>
                    </a:cubicBezTo>
                    <a:cubicBezTo>
                      <a:pt x="4201" y="2349"/>
                      <a:pt x="4657" y="1984"/>
                      <a:pt x="5159" y="1687"/>
                    </a:cubicBezTo>
                    <a:cubicBezTo>
                      <a:pt x="5296" y="1596"/>
                      <a:pt x="5456" y="1505"/>
                      <a:pt x="5616" y="1505"/>
                    </a:cubicBezTo>
                    <a:close/>
                    <a:moveTo>
                      <a:pt x="4272" y="1"/>
                    </a:moveTo>
                    <a:cubicBezTo>
                      <a:pt x="4157" y="1"/>
                      <a:pt x="4036" y="36"/>
                      <a:pt x="3927" y="112"/>
                    </a:cubicBezTo>
                    <a:cubicBezTo>
                      <a:pt x="3767" y="204"/>
                      <a:pt x="3653" y="363"/>
                      <a:pt x="3562" y="523"/>
                    </a:cubicBezTo>
                    <a:cubicBezTo>
                      <a:pt x="3288" y="980"/>
                      <a:pt x="3174" y="1482"/>
                      <a:pt x="3059" y="1961"/>
                    </a:cubicBezTo>
                    <a:cubicBezTo>
                      <a:pt x="2968" y="2349"/>
                      <a:pt x="2900" y="2692"/>
                      <a:pt x="2740" y="3034"/>
                    </a:cubicBezTo>
                    <a:lnTo>
                      <a:pt x="206" y="3285"/>
                    </a:lnTo>
                    <a:cubicBezTo>
                      <a:pt x="92" y="3285"/>
                      <a:pt x="1" y="3399"/>
                      <a:pt x="1" y="3513"/>
                    </a:cubicBezTo>
                    <a:cubicBezTo>
                      <a:pt x="24" y="3627"/>
                      <a:pt x="115" y="3719"/>
                      <a:pt x="229" y="3719"/>
                    </a:cubicBezTo>
                    <a:lnTo>
                      <a:pt x="252" y="3719"/>
                    </a:lnTo>
                    <a:lnTo>
                      <a:pt x="2945" y="3445"/>
                    </a:lnTo>
                    <a:cubicBezTo>
                      <a:pt x="2968" y="3468"/>
                      <a:pt x="2991" y="3468"/>
                      <a:pt x="3014" y="3468"/>
                    </a:cubicBezTo>
                    <a:cubicBezTo>
                      <a:pt x="3059" y="3468"/>
                      <a:pt x="3105" y="3445"/>
                      <a:pt x="3128" y="3445"/>
                    </a:cubicBezTo>
                    <a:lnTo>
                      <a:pt x="4292" y="3331"/>
                    </a:lnTo>
                    <a:cubicBezTo>
                      <a:pt x="4406" y="3308"/>
                      <a:pt x="4497" y="3194"/>
                      <a:pt x="4497" y="3080"/>
                    </a:cubicBezTo>
                    <a:cubicBezTo>
                      <a:pt x="5045" y="2874"/>
                      <a:pt x="5525" y="2578"/>
                      <a:pt x="5913" y="2258"/>
                    </a:cubicBezTo>
                    <a:cubicBezTo>
                      <a:pt x="6004" y="2190"/>
                      <a:pt x="6301" y="1938"/>
                      <a:pt x="6278" y="1596"/>
                    </a:cubicBezTo>
                    <a:cubicBezTo>
                      <a:pt x="6232" y="1254"/>
                      <a:pt x="5913" y="1048"/>
                      <a:pt x="5593" y="1048"/>
                    </a:cubicBezTo>
                    <a:cubicBezTo>
                      <a:pt x="5342" y="1048"/>
                      <a:pt x="5114" y="1185"/>
                      <a:pt x="4931" y="1299"/>
                    </a:cubicBezTo>
                    <a:cubicBezTo>
                      <a:pt x="4771" y="1391"/>
                      <a:pt x="4634" y="1482"/>
                      <a:pt x="4497" y="1573"/>
                    </a:cubicBezTo>
                    <a:cubicBezTo>
                      <a:pt x="4589" y="1391"/>
                      <a:pt x="4680" y="1162"/>
                      <a:pt x="4748" y="957"/>
                    </a:cubicBezTo>
                    <a:cubicBezTo>
                      <a:pt x="4908" y="478"/>
                      <a:pt x="4748" y="227"/>
                      <a:pt x="4612" y="112"/>
                    </a:cubicBezTo>
                    <a:cubicBezTo>
                      <a:pt x="4517" y="41"/>
                      <a:pt x="4397" y="1"/>
                      <a:pt x="427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7" name="Google Shape;4521;p48"/>
              <p:cNvSpPr/>
              <p:nvPr/>
            </p:nvSpPr>
            <p:spPr>
              <a:xfrm>
                <a:off x="6995446" y="3501966"/>
                <a:ext cx="347925" cy="63999"/>
              </a:xfrm>
              <a:custGeom>
                <a:avLst/>
                <a:ahLst/>
                <a:rect l="l" t="t" r="r" b="b"/>
                <a:pathLst>
                  <a:path w="15887" h="2922" extrusionOk="0">
                    <a:moveTo>
                      <a:pt x="15773" y="0"/>
                    </a:moveTo>
                    <a:cubicBezTo>
                      <a:pt x="14449" y="137"/>
                      <a:pt x="13125" y="274"/>
                      <a:pt x="11801" y="457"/>
                    </a:cubicBezTo>
                    <a:cubicBezTo>
                      <a:pt x="10500" y="617"/>
                      <a:pt x="9176" y="845"/>
                      <a:pt x="7875" y="1050"/>
                    </a:cubicBezTo>
                    <a:cubicBezTo>
                      <a:pt x="6551" y="1279"/>
                      <a:pt x="5250" y="1530"/>
                      <a:pt x="3949" y="1804"/>
                    </a:cubicBezTo>
                    <a:cubicBezTo>
                      <a:pt x="2648" y="2077"/>
                      <a:pt x="1347" y="2374"/>
                      <a:pt x="69" y="2739"/>
                    </a:cubicBezTo>
                    <a:cubicBezTo>
                      <a:pt x="23" y="2762"/>
                      <a:pt x="0" y="2808"/>
                      <a:pt x="0" y="2853"/>
                    </a:cubicBezTo>
                    <a:cubicBezTo>
                      <a:pt x="23" y="2899"/>
                      <a:pt x="69" y="2922"/>
                      <a:pt x="114" y="2922"/>
                    </a:cubicBezTo>
                    <a:cubicBezTo>
                      <a:pt x="1415" y="2648"/>
                      <a:pt x="2716" y="2397"/>
                      <a:pt x="4018" y="2146"/>
                    </a:cubicBezTo>
                    <a:cubicBezTo>
                      <a:pt x="5319" y="1895"/>
                      <a:pt x="6620" y="1667"/>
                      <a:pt x="7921" y="1415"/>
                    </a:cubicBezTo>
                    <a:cubicBezTo>
                      <a:pt x="10546" y="959"/>
                      <a:pt x="13170" y="548"/>
                      <a:pt x="15795" y="183"/>
                    </a:cubicBezTo>
                    <a:cubicBezTo>
                      <a:pt x="15841" y="160"/>
                      <a:pt x="15887" y="137"/>
                      <a:pt x="15864" y="69"/>
                    </a:cubicBezTo>
                    <a:cubicBezTo>
                      <a:pt x="15864" y="23"/>
                      <a:pt x="15818" y="0"/>
                      <a:pt x="15773"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8" name="Google Shape;4522;p48"/>
              <p:cNvSpPr/>
              <p:nvPr/>
            </p:nvSpPr>
            <p:spPr>
              <a:xfrm>
                <a:off x="6923874" y="2215527"/>
                <a:ext cx="872387" cy="464421"/>
              </a:xfrm>
              <a:custGeom>
                <a:avLst/>
                <a:ahLst/>
                <a:rect l="l" t="t" r="r" b="b"/>
                <a:pathLst>
                  <a:path w="39835" h="21204" extrusionOk="0">
                    <a:moveTo>
                      <a:pt x="19670" y="0"/>
                    </a:moveTo>
                    <a:cubicBezTo>
                      <a:pt x="17724" y="0"/>
                      <a:pt x="15835" y="303"/>
                      <a:pt x="14133" y="1011"/>
                    </a:cubicBezTo>
                    <a:cubicBezTo>
                      <a:pt x="7149" y="3887"/>
                      <a:pt x="1282" y="8681"/>
                      <a:pt x="552" y="15414"/>
                    </a:cubicBezTo>
                    <a:cubicBezTo>
                      <a:pt x="1" y="20494"/>
                      <a:pt x="424" y="21118"/>
                      <a:pt x="665" y="21118"/>
                    </a:cubicBezTo>
                    <a:cubicBezTo>
                      <a:pt x="744" y="21118"/>
                      <a:pt x="803" y="21052"/>
                      <a:pt x="803" y="21052"/>
                    </a:cubicBezTo>
                    <a:cubicBezTo>
                      <a:pt x="803" y="21052"/>
                      <a:pt x="1043" y="21100"/>
                      <a:pt x="1456" y="21100"/>
                    </a:cubicBezTo>
                    <a:cubicBezTo>
                      <a:pt x="3349" y="21100"/>
                      <a:pt x="8874" y="20085"/>
                      <a:pt x="11554" y="8749"/>
                    </a:cubicBezTo>
                    <a:cubicBezTo>
                      <a:pt x="11554" y="8749"/>
                      <a:pt x="16644" y="17331"/>
                      <a:pt x="20136" y="17811"/>
                    </a:cubicBezTo>
                    <a:cubicBezTo>
                      <a:pt x="20390" y="17845"/>
                      <a:pt x="20629" y="17862"/>
                      <a:pt x="20853" y="17862"/>
                    </a:cubicBezTo>
                    <a:cubicBezTo>
                      <a:pt x="23718" y="17862"/>
                      <a:pt x="24268" y="15231"/>
                      <a:pt x="24268" y="15231"/>
                    </a:cubicBezTo>
                    <a:cubicBezTo>
                      <a:pt x="24268" y="15231"/>
                      <a:pt x="25989" y="18958"/>
                      <a:pt x="28602" y="18958"/>
                    </a:cubicBezTo>
                    <a:cubicBezTo>
                      <a:pt x="28663" y="18958"/>
                      <a:pt x="28725" y="18956"/>
                      <a:pt x="28787" y="18952"/>
                    </a:cubicBezTo>
                    <a:cubicBezTo>
                      <a:pt x="31480" y="18769"/>
                      <a:pt x="31663" y="16555"/>
                      <a:pt x="31663" y="16555"/>
                    </a:cubicBezTo>
                    <a:cubicBezTo>
                      <a:pt x="31663" y="16555"/>
                      <a:pt x="34144" y="21204"/>
                      <a:pt x="37349" y="21204"/>
                    </a:cubicBezTo>
                    <a:cubicBezTo>
                      <a:pt x="37807" y="21204"/>
                      <a:pt x="38279" y="21109"/>
                      <a:pt x="38762" y="20892"/>
                    </a:cubicBezTo>
                    <a:cubicBezTo>
                      <a:pt x="38762" y="20892"/>
                      <a:pt x="39834" y="9114"/>
                      <a:pt x="35520" y="5576"/>
                    </a:cubicBezTo>
                    <a:cubicBezTo>
                      <a:pt x="32244" y="2886"/>
                      <a:pt x="25684" y="0"/>
                      <a:pt x="1967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09" name="Google Shape;4523;p48"/>
              <p:cNvSpPr/>
              <p:nvPr/>
            </p:nvSpPr>
            <p:spPr>
              <a:xfrm>
                <a:off x="7171397" y="2410127"/>
                <a:ext cx="598374" cy="284995"/>
              </a:xfrm>
              <a:custGeom>
                <a:avLst/>
                <a:ahLst/>
                <a:rect l="l" t="t" r="r" b="b"/>
                <a:pathLst>
                  <a:path w="27323" h="13012" fill="none" extrusionOk="0">
                    <a:moveTo>
                      <a:pt x="1" y="1"/>
                    </a:moveTo>
                    <a:cubicBezTo>
                      <a:pt x="1074" y="2238"/>
                      <a:pt x="2397" y="4338"/>
                      <a:pt x="3950" y="6278"/>
                    </a:cubicBezTo>
                    <a:cubicBezTo>
                      <a:pt x="4908" y="7465"/>
                      <a:pt x="6004" y="8629"/>
                      <a:pt x="7373" y="9314"/>
                    </a:cubicBezTo>
                    <a:cubicBezTo>
                      <a:pt x="8743" y="9998"/>
                      <a:pt x="10478" y="10158"/>
                      <a:pt x="11779" y="9359"/>
                    </a:cubicBezTo>
                    <a:cubicBezTo>
                      <a:pt x="13102" y="8538"/>
                      <a:pt x="13742" y="6666"/>
                      <a:pt x="12897" y="5365"/>
                    </a:cubicBezTo>
                    <a:cubicBezTo>
                      <a:pt x="13102" y="6712"/>
                      <a:pt x="13696" y="8013"/>
                      <a:pt x="14609" y="9017"/>
                    </a:cubicBezTo>
                    <a:cubicBezTo>
                      <a:pt x="15180" y="9633"/>
                      <a:pt x="15933" y="10158"/>
                      <a:pt x="16755" y="10090"/>
                    </a:cubicBezTo>
                    <a:cubicBezTo>
                      <a:pt x="17576" y="9998"/>
                      <a:pt x="18261" y="8971"/>
                      <a:pt x="17782" y="8309"/>
                    </a:cubicBezTo>
                    <a:cubicBezTo>
                      <a:pt x="18101" y="9610"/>
                      <a:pt x="19083" y="10752"/>
                      <a:pt x="20338" y="11254"/>
                    </a:cubicBezTo>
                    <a:cubicBezTo>
                      <a:pt x="21000" y="11528"/>
                      <a:pt x="21799" y="11596"/>
                      <a:pt x="22415" y="11231"/>
                    </a:cubicBezTo>
                    <a:cubicBezTo>
                      <a:pt x="23009" y="10866"/>
                      <a:pt x="23283" y="9930"/>
                      <a:pt x="22780" y="9405"/>
                    </a:cubicBezTo>
                    <a:cubicBezTo>
                      <a:pt x="23077" y="10272"/>
                      <a:pt x="23374" y="11140"/>
                      <a:pt x="23945" y="11824"/>
                    </a:cubicBezTo>
                    <a:cubicBezTo>
                      <a:pt x="24515" y="12532"/>
                      <a:pt x="25451" y="13011"/>
                      <a:pt x="26318" y="12806"/>
                    </a:cubicBezTo>
                    <a:cubicBezTo>
                      <a:pt x="26706" y="12715"/>
                      <a:pt x="27094" y="12464"/>
                      <a:pt x="27209" y="12076"/>
                    </a:cubicBezTo>
                    <a:cubicBezTo>
                      <a:pt x="27323" y="11687"/>
                      <a:pt x="27049" y="11208"/>
                      <a:pt x="26661" y="11208"/>
                    </a:cubicBezTo>
                  </a:path>
                </a:pathLst>
              </a:custGeom>
              <a:solidFill>
                <a:schemeClr val="dk2"/>
              </a:solid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0" name="Google Shape;4524;p48"/>
              <p:cNvSpPr/>
              <p:nvPr/>
            </p:nvSpPr>
            <p:spPr>
              <a:xfrm>
                <a:off x="7299385" y="2340939"/>
                <a:ext cx="291445" cy="181856"/>
              </a:xfrm>
              <a:custGeom>
                <a:avLst/>
                <a:ahLst/>
                <a:rect l="l" t="t" r="r" b="b"/>
                <a:pathLst>
                  <a:path w="13308" h="8303" extrusionOk="0">
                    <a:moveTo>
                      <a:pt x="65" y="1"/>
                    </a:moveTo>
                    <a:cubicBezTo>
                      <a:pt x="59" y="1"/>
                      <a:pt x="52" y="3"/>
                      <a:pt x="46" y="10"/>
                    </a:cubicBezTo>
                    <a:cubicBezTo>
                      <a:pt x="23" y="10"/>
                      <a:pt x="0" y="33"/>
                      <a:pt x="23" y="56"/>
                    </a:cubicBezTo>
                    <a:cubicBezTo>
                      <a:pt x="297" y="1037"/>
                      <a:pt x="685" y="2019"/>
                      <a:pt x="1141" y="2932"/>
                    </a:cubicBezTo>
                    <a:cubicBezTo>
                      <a:pt x="1621" y="3845"/>
                      <a:pt x="2123" y="4735"/>
                      <a:pt x="2785" y="5557"/>
                    </a:cubicBezTo>
                    <a:cubicBezTo>
                      <a:pt x="3104" y="5945"/>
                      <a:pt x="3492" y="6310"/>
                      <a:pt x="3972" y="6584"/>
                    </a:cubicBezTo>
                    <a:cubicBezTo>
                      <a:pt x="4395" y="6817"/>
                      <a:pt x="4878" y="6951"/>
                      <a:pt x="5383" y="6951"/>
                    </a:cubicBezTo>
                    <a:cubicBezTo>
                      <a:pt x="5422" y="6951"/>
                      <a:pt x="5461" y="6951"/>
                      <a:pt x="5501" y="6949"/>
                    </a:cubicBezTo>
                    <a:cubicBezTo>
                      <a:pt x="6026" y="6926"/>
                      <a:pt x="6551" y="6675"/>
                      <a:pt x="6893" y="6241"/>
                    </a:cubicBezTo>
                    <a:cubicBezTo>
                      <a:pt x="7088" y="5991"/>
                      <a:pt x="7223" y="5673"/>
                      <a:pt x="7258" y="5345"/>
                    </a:cubicBezTo>
                    <a:lnTo>
                      <a:pt x="7258" y="5345"/>
                    </a:lnTo>
                    <a:cubicBezTo>
                      <a:pt x="7888" y="6716"/>
                      <a:pt x="9105" y="7804"/>
                      <a:pt x="10568" y="8204"/>
                    </a:cubicBezTo>
                    <a:cubicBezTo>
                      <a:pt x="10806" y="8267"/>
                      <a:pt x="11045" y="8302"/>
                      <a:pt x="11283" y="8302"/>
                    </a:cubicBezTo>
                    <a:cubicBezTo>
                      <a:pt x="11478" y="8302"/>
                      <a:pt x="11674" y="8279"/>
                      <a:pt x="11869" y="8227"/>
                    </a:cubicBezTo>
                    <a:cubicBezTo>
                      <a:pt x="12303" y="8090"/>
                      <a:pt x="12645" y="7793"/>
                      <a:pt x="12874" y="7405"/>
                    </a:cubicBezTo>
                    <a:cubicBezTo>
                      <a:pt x="13102" y="7040"/>
                      <a:pt x="13216" y="6607"/>
                      <a:pt x="13262" y="6196"/>
                    </a:cubicBezTo>
                    <a:cubicBezTo>
                      <a:pt x="13307" y="5762"/>
                      <a:pt x="13284" y="5328"/>
                      <a:pt x="13262" y="4918"/>
                    </a:cubicBezTo>
                    <a:cubicBezTo>
                      <a:pt x="13262" y="4895"/>
                      <a:pt x="13239" y="4872"/>
                      <a:pt x="13216" y="4872"/>
                    </a:cubicBezTo>
                    <a:cubicBezTo>
                      <a:pt x="13193" y="4872"/>
                      <a:pt x="13170" y="4895"/>
                      <a:pt x="13170" y="4918"/>
                    </a:cubicBezTo>
                    <a:cubicBezTo>
                      <a:pt x="13216" y="5762"/>
                      <a:pt x="13216" y="6652"/>
                      <a:pt x="12759" y="7360"/>
                    </a:cubicBezTo>
                    <a:cubicBezTo>
                      <a:pt x="12554" y="7702"/>
                      <a:pt x="12212" y="7976"/>
                      <a:pt x="11824" y="8090"/>
                    </a:cubicBezTo>
                    <a:cubicBezTo>
                      <a:pt x="11661" y="8138"/>
                      <a:pt x="11493" y="8158"/>
                      <a:pt x="11324" y="8158"/>
                    </a:cubicBezTo>
                    <a:cubicBezTo>
                      <a:pt x="11090" y="8158"/>
                      <a:pt x="10852" y="8120"/>
                      <a:pt x="10614" y="8067"/>
                    </a:cubicBezTo>
                    <a:cubicBezTo>
                      <a:pt x="9815" y="7839"/>
                      <a:pt x="9085" y="7405"/>
                      <a:pt x="8491" y="6812"/>
                    </a:cubicBezTo>
                    <a:cubicBezTo>
                      <a:pt x="7913" y="6233"/>
                      <a:pt x="7464" y="5547"/>
                      <a:pt x="7209" y="4772"/>
                    </a:cubicBezTo>
                    <a:lnTo>
                      <a:pt x="7209" y="4772"/>
                    </a:lnTo>
                    <a:cubicBezTo>
                      <a:pt x="7203" y="4752"/>
                      <a:pt x="7197" y="4732"/>
                      <a:pt x="7190" y="4712"/>
                    </a:cubicBezTo>
                    <a:lnTo>
                      <a:pt x="7190" y="4712"/>
                    </a:lnTo>
                    <a:cubicBezTo>
                      <a:pt x="7190" y="4712"/>
                      <a:pt x="7190" y="4712"/>
                      <a:pt x="7190" y="4712"/>
                    </a:cubicBezTo>
                    <a:cubicBezTo>
                      <a:pt x="7167" y="4666"/>
                      <a:pt x="7122" y="4644"/>
                      <a:pt x="7076" y="4644"/>
                    </a:cubicBezTo>
                    <a:cubicBezTo>
                      <a:pt x="7030" y="4666"/>
                      <a:pt x="7007" y="4712"/>
                      <a:pt x="7030" y="4758"/>
                    </a:cubicBezTo>
                    <a:cubicBezTo>
                      <a:pt x="7036" y="4774"/>
                      <a:pt x="7041" y="4791"/>
                      <a:pt x="7046" y="4807"/>
                    </a:cubicBezTo>
                    <a:lnTo>
                      <a:pt x="7046" y="4807"/>
                    </a:lnTo>
                    <a:cubicBezTo>
                      <a:pt x="7180" y="5252"/>
                      <a:pt x="7042" y="5753"/>
                      <a:pt x="6734" y="6127"/>
                    </a:cubicBezTo>
                    <a:cubicBezTo>
                      <a:pt x="6437" y="6515"/>
                      <a:pt x="5980" y="6744"/>
                      <a:pt x="5478" y="6766"/>
                    </a:cubicBezTo>
                    <a:cubicBezTo>
                      <a:pt x="5442" y="6768"/>
                      <a:pt x="5405" y="6769"/>
                      <a:pt x="5369" y="6769"/>
                    </a:cubicBezTo>
                    <a:cubicBezTo>
                      <a:pt x="4907" y="6769"/>
                      <a:pt x="4464" y="6636"/>
                      <a:pt x="4040" y="6424"/>
                    </a:cubicBezTo>
                    <a:cubicBezTo>
                      <a:pt x="3606" y="6173"/>
                      <a:pt x="3241" y="5831"/>
                      <a:pt x="2899" y="5442"/>
                    </a:cubicBezTo>
                    <a:cubicBezTo>
                      <a:pt x="2260" y="4666"/>
                      <a:pt x="1735" y="3776"/>
                      <a:pt x="1278" y="2863"/>
                    </a:cubicBezTo>
                    <a:cubicBezTo>
                      <a:pt x="799" y="1950"/>
                      <a:pt x="411" y="1014"/>
                      <a:pt x="91" y="33"/>
                    </a:cubicBezTo>
                    <a:cubicBezTo>
                      <a:pt x="91" y="17"/>
                      <a:pt x="80" y="1"/>
                      <a:pt x="65"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1" name="Google Shape;4525;p48"/>
              <p:cNvSpPr/>
              <p:nvPr/>
            </p:nvSpPr>
            <p:spPr>
              <a:xfrm>
                <a:off x="7676801" y="2463415"/>
                <a:ext cx="160483" cy="126049"/>
              </a:xfrm>
              <a:custGeom>
                <a:avLst/>
                <a:ahLst/>
                <a:rect l="l" t="t" r="r" b="b"/>
                <a:pathLst>
                  <a:path w="7328" h="5755" extrusionOk="0">
                    <a:moveTo>
                      <a:pt x="6206" y="1"/>
                    </a:moveTo>
                    <a:cubicBezTo>
                      <a:pt x="6199" y="1"/>
                      <a:pt x="6192" y="4"/>
                      <a:pt x="6186" y="10"/>
                    </a:cubicBezTo>
                    <a:cubicBezTo>
                      <a:pt x="6163" y="10"/>
                      <a:pt x="6163" y="33"/>
                      <a:pt x="6163" y="56"/>
                    </a:cubicBezTo>
                    <a:cubicBezTo>
                      <a:pt x="6528" y="832"/>
                      <a:pt x="6893" y="1585"/>
                      <a:pt x="7030" y="2407"/>
                    </a:cubicBezTo>
                    <a:cubicBezTo>
                      <a:pt x="7190" y="3229"/>
                      <a:pt x="7099" y="4119"/>
                      <a:pt x="6597" y="4781"/>
                    </a:cubicBezTo>
                    <a:cubicBezTo>
                      <a:pt x="6368" y="5100"/>
                      <a:pt x="6026" y="5351"/>
                      <a:pt x="5638" y="5488"/>
                    </a:cubicBezTo>
                    <a:cubicBezTo>
                      <a:pt x="5458" y="5552"/>
                      <a:pt x="5273" y="5586"/>
                      <a:pt x="5090" y="5586"/>
                    </a:cubicBezTo>
                    <a:cubicBezTo>
                      <a:pt x="4878" y="5586"/>
                      <a:pt x="4670" y="5541"/>
                      <a:pt x="4474" y="5443"/>
                    </a:cubicBezTo>
                    <a:cubicBezTo>
                      <a:pt x="4086" y="5283"/>
                      <a:pt x="3812" y="4986"/>
                      <a:pt x="3584" y="4644"/>
                    </a:cubicBezTo>
                    <a:cubicBezTo>
                      <a:pt x="3355" y="4301"/>
                      <a:pt x="3196" y="3913"/>
                      <a:pt x="3082" y="3525"/>
                    </a:cubicBezTo>
                    <a:cubicBezTo>
                      <a:pt x="3059" y="3480"/>
                      <a:pt x="3013" y="3457"/>
                      <a:pt x="2967" y="3457"/>
                    </a:cubicBezTo>
                    <a:cubicBezTo>
                      <a:pt x="2922" y="3457"/>
                      <a:pt x="2899" y="3503"/>
                      <a:pt x="2899" y="3571"/>
                    </a:cubicBezTo>
                    <a:cubicBezTo>
                      <a:pt x="2899" y="3571"/>
                      <a:pt x="2899" y="3571"/>
                      <a:pt x="2899" y="3571"/>
                    </a:cubicBezTo>
                    <a:lnTo>
                      <a:pt x="2899" y="3571"/>
                    </a:lnTo>
                    <a:cubicBezTo>
                      <a:pt x="2945" y="3845"/>
                      <a:pt x="2990" y="4119"/>
                      <a:pt x="2967" y="4393"/>
                    </a:cubicBezTo>
                    <a:cubicBezTo>
                      <a:pt x="2967" y="4667"/>
                      <a:pt x="2876" y="4941"/>
                      <a:pt x="2694" y="5146"/>
                    </a:cubicBezTo>
                    <a:cubicBezTo>
                      <a:pt x="2558" y="5301"/>
                      <a:pt x="2339" y="5407"/>
                      <a:pt x="2122" y="5407"/>
                    </a:cubicBezTo>
                    <a:cubicBezTo>
                      <a:pt x="2084" y="5407"/>
                      <a:pt x="2046" y="5404"/>
                      <a:pt x="2009" y="5397"/>
                    </a:cubicBezTo>
                    <a:cubicBezTo>
                      <a:pt x="1735" y="5351"/>
                      <a:pt x="1507" y="5192"/>
                      <a:pt x="1301" y="4986"/>
                    </a:cubicBezTo>
                    <a:cubicBezTo>
                      <a:pt x="913" y="4598"/>
                      <a:pt x="639" y="4096"/>
                      <a:pt x="434" y="3571"/>
                    </a:cubicBezTo>
                    <a:cubicBezTo>
                      <a:pt x="228" y="3046"/>
                      <a:pt x="114" y="2475"/>
                      <a:pt x="91" y="1905"/>
                    </a:cubicBezTo>
                    <a:cubicBezTo>
                      <a:pt x="91" y="1882"/>
                      <a:pt x="69" y="1859"/>
                      <a:pt x="46" y="1859"/>
                    </a:cubicBezTo>
                    <a:cubicBezTo>
                      <a:pt x="23" y="1859"/>
                      <a:pt x="0" y="1882"/>
                      <a:pt x="0" y="1905"/>
                    </a:cubicBezTo>
                    <a:cubicBezTo>
                      <a:pt x="0" y="2498"/>
                      <a:pt x="114" y="3069"/>
                      <a:pt x="297" y="3617"/>
                    </a:cubicBezTo>
                    <a:cubicBezTo>
                      <a:pt x="525" y="4164"/>
                      <a:pt x="799" y="4667"/>
                      <a:pt x="1210" y="5100"/>
                    </a:cubicBezTo>
                    <a:cubicBezTo>
                      <a:pt x="1415" y="5306"/>
                      <a:pt x="1666" y="5488"/>
                      <a:pt x="1986" y="5557"/>
                    </a:cubicBezTo>
                    <a:cubicBezTo>
                      <a:pt x="2038" y="5569"/>
                      <a:pt x="2091" y="5574"/>
                      <a:pt x="2145" y="5574"/>
                    </a:cubicBezTo>
                    <a:cubicBezTo>
                      <a:pt x="2398" y="5574"/>
                      <a:pt x="2661" y="5448"/>
                      <a:pt x="2830" y="5260"/>
                    </a:cubicBezTo>
                    <a:cubicBezTo>
                      <a:pt x="3036" y="5009"/>
                      <a:pt x="3127" y="4712"/>
                      <a:pt x="3150" y="4416"/>
                    </a:cubicBezTo>
                    <a:cubicBezTo>
                      <a:pt x="3153" y="4372"/>
                      <a:pt x="3155" y="4328"/>
                      <a:pt x="3156" y="4284"/>
                    </a:cubicBezTo>
                    <a:lnTo>
                      <a:pt x="3156" y="4284"/>
                    </a:lnTo>
                    <a:cubicBezTo>
                      <a:pt x="3232" y="4448"/>
                      <a:pt x="3320" y="4607"/>
                      <a:pt x="3424" y="4758"/>
                    </a:cubicBezTo>
                    <a:cubicBezTo>
                      <a:pt x="3675" y="5100"/>
                      <a:pt x="3995" y="5443"/>
                      <a:pt x="4405" y="5602"/>
                    </a:cubicBezTo>
                    <a:cubicBezTo>
                      <a:pt x="4619" y="5703"/>
                      <a:pt x="4860" y="5755"/>
                      <a:pt x="5102" y="5755"/>
                    </a:cubicBezTo>
                    <a:cubicBezTo>
                      <a:pt x="5300" y="5755"/>
                      <a:pt x="5499" y="5720"/>
                      <a:pt x="5684" y="5648"/>
                    </a:cubicBezTo>
                    <a:cubicBezTo>
                      <a:pt x="6117" y="5488"/>
                      <a:pt x="6460" y="5214"/>
                      <a:pt x="6734" y="4872"/>
                    </a:cubicBezTo>
                    <a:cubicBezTo>
                      <a:pt x="7259" y="4164"/>
                      <a:pt x="7327" y="3229"/>
                      <a:pt x="7167" y="2384"/>
                    </a:cubicBezTo>
                    <a:cubicBezTo>
                      <a:pt x="7008" y="1540"/>
                      <a:pt x="6619" y="786"/>
                      <a:pt x="6254" y="33"/>
                    </a:cubicBezTo>
                    <a:cubicBezTo>
                      <a:pt x="6238" y="17"/>
                      <a:pt x="6222" y="1"/>
                      <a:pt x="620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2" name="Google Shape;4526;p48"/>
              <p:cNvSpPr/>
              <p:nvPr/>
            </p:nvSpPr>
            <p:spPr>
              <a:xfrm>
                <a:off x="7530832" y="2273656"/>
                <a:ext cx="143489" cy="89932"/>
              </a:xfrm>
              <a:custGeom>
                <a:avLst/>
                <a:ahLst/>
                <a:rect l="l" t="t" r="r" b="b"/>
                <a:pathLst>
                  <a:path w="6552" h="4106" extrusionOk="0">
                    <a:moveTo>
                      <a:pt x="46" y="1"/>
                    </a:moveTo>
                    <a:cubicBezTo>
                      <a:pt x="23" y="1"/>
                      <a:pt x="0" y="23"/>
                      <a:pt x="0" y="46"/>
                    </a:cubicBezTo>
                    <a:cubicBezTo>
                      <a:pt x="0" y="1096"/>
                      <a:pt x="365" y="2169"/>
                      <a:pt x="1027" y="3014"/>
                    </a:cubicBezTo>
                    <a:cubicBezTo>
                      <a:pt x="1347" y="3424"/>
                      <a:pt x="1803" y="3812"/>
                      <a:pt x="2397" y="3835"/>
                    </a:cubicBezTo>
                    <a:cubicBezTo>
                      <a:pt x="2694" y="3835"/>
                      <a:pt x="2967" y="3721"/>
                      <a:pt x="3173" y="3539"/>
                    </a:cubicBezTo>
                    <a:cubicBezTo>
                      <a:pt x="3273" y="3458"/>
                      <a:pt x="3356" y="3356"/>
                      <a:pt x="3413" y="3241"/>
                    </a:cubicBezTo>
                    <a:lnTo>
                      <a:pt x="3413" y="3241"/>
                    </a:lnTo>
                    <a:cubicBezTo>
                      <a:pt x="3473" y="3375"/>
                      <a:pt x="3555" y="3499"/>
                      <a:pt x="3652" y="3607"/>
                    </a:cubicBezTo>
                    <a:cubicBezTo>
                      <a:pt x="3858" y="3835"/>
                      <a:pt x="4132" y="3995"/>
                      <a:pt x="4428" y="4064"/>
                    </a:cubicBezTo>
                    <a:cubicBezTo>
                      <a:pt x="4534" y="4092"/>
                      <a:pt x="4641" y="4105"/>
                      <a:pt x="4748" y="4105"/>
                    </a:cubicBezTo>
                    <a:cubicBezTo>
                      <a:pt x="5241" y="4105"/>
                      <a:pt x="5726" y="3823"/>
                      <a:pt x="6026" y="3447"/>
                    </a:cubicBezTo>
                    <a:cubicBezTo>
                      <a:pt x="6391" y="2968"/>
                      <a:pt x="6551" y="2352"/>
                      <a:pt x="6483" y="1758"/>
                    </a:cubicBezTo>
                    <a:cubicBezTo>
                      <a:pt x="6391" y="1188"/>
                      <a:pt x="6140" y="640"/>
                      <a:pt x="5798" y="160"/>
                    </a:cubicBezTo>
                    <a:cubicBezTo>
                      <a:pt x="5798" y="149"/>
                      <a:pt x="5786" y="143"/>
                      <a:pt x="5775" y="143"/>
                    </a:cubicBezTo>
                    <a:cubicBezTo>
                      <a:pt x="5764" y="143"/>
                      <a:pt x="5752" y="149"/>
                      <a:pt x="5752" y="160"/>
                    </a:cubicBezTo>
                    <a:cubicBezTo>
                      <a:pt x="5729" y="160"/>
                      <a:pt x="5729" y="183"/>
                      <a:pt x="5729" y="206"/>
                    </a:cubicBezTo>
                    <a:cubicBezTo>
                      <a:pt x="6049" y="685"/>
                      <a:pt x="6277" y="1210"/>
                      <a:pt x="6346" y="1781"/>
                    </a:cubicBezTo>
                    <a:cubicBezTo>
                      <a:pt x="6414" y="2329"/>
                      <a:pt x="6254" y="2922"/>
                      <a:pt x="5912" y="3356"/>
                    </a:cubicBezTo>
                    <a:cubicBezTo>
                      <a:pt x="5630" y="3694"/>
                      <a:pt x="5194" y="3939"/>
                      <a:pt x="4756" y="3939"/>
                    </a:cubicBezTo>
                    <a:cubicBezTo>
                      <a:pt x="4661" y="3939"/>
                      <a:pt x="4567" y="3928"/>
                      <a:pt x="4474" y="3904"/>
                    </a:cubicBezTo>
                    <a:cubicBezTo>
                      <a:pt x="4001" y="3780"/>
                      <a:pt x="3565" y="3397"/>
                      <a:pt x="3500" y="2922"/>
                    </a:cubicBezTo>
                    <a:lnTo>
                      <a:pt x="3500" y="2922"/>
                    </a:lnTo>
                    <a:cubicBezTo>
                      <a:pt x="3503" y="2869"/>
                      <a:pt x="3501" y="2816"/>
                      <a:pt x="3492" y="2763"/>
                    </a:cubicBezTo>
                    <a:lnTo>
                      <a:pt x="3492" y="2763"/>
                    </a:lnTo>
                    <a:cubicBezTo>
                      <a:pt x="3492" y="2763"/>
                      <a:pt x="3492" y="2763"/>
                      <a:pt x="3492" y="2763"/>
                    </a:cubicBezTo>
                    <a:cubicBezTo>
                      <a:pt x="3470" y="2717"/>
                      <a:pt x="3447" y="2671"/>
                      <a:pt x="3401" y="2671"/>
                    </a:cubicBezTo>
                    <a:cubicBezTo>
                      <a:pt x="3355" y="2671"/>
                      <a:pt x="3310" y="2717"/>
                      <a:pt x="3310" y="2763"/>
                    </a:cubicBezTo>
                    <a:cubicBezTo>
                      <a:pt x="3310" y="2770"/>
                      <a:pt x="3310" y="2778"/>
                      <a:pt x="3310" y="2785"/>
                    </a:cubicBezTo>
                    <a:lnTo>
                      <a:pt x="3310" y="2785"/>
                    </a:lnTo>
                    <a:lnTo>
                      <a:pt x="3310" y="2785"/>
                    </a:lnTo>
                    <a:cubicBezTo>
                      <a:pt x="3310" y="2786"/>
                      <a:pt x="3310" y="2787"/>
                      <a:pt x="3310" y="2787"/>
                    </a:cubicBezTo>
                    <a:lnTo>
                      <a:pt x="3310" y="2787"/>
                    </a:lnTo>
                    <a:cubicBezTo>
                      <a:pt x="3311" y="2818"/>
                      <a:pt x="3313" y="2848"/>
                      <a:pt x="3316" y="2878"/>
                    </a:cubicBezTo>
                    <a:lnTo>
                      <a:pt x="3316" y="2878"/>
                    </a:lnTo>
                    <a:cubicBezTo>
                      <a:pt x="3310" y="3314"/>
                      <a:pt x="2823" y="3653"/>
                      <a:pt x="2397" y="3653"/>
                    </a:cubicBezTo>
                    <a:cubicBezTo>
                      <a:pt x="1917" y="3630"/>
                      <a:pt x="1484" y="3287"/>
                      <a:pt x="1164" y="2899"/>
                    </a:cubicBezTo>
                    <a:cubicBezTo>
                      <a:pt x="502" y="2101"/>
                      <a:pt x="137" y="1073"/>
                      <a:pt x="91" y="46"/>
                    </a:cubicBezTo>
                    <a:cubicBezTo>
                      <a:pt x="91" y="23"/>
                      <a:pt x="69" y="1"/>
                      <a:pt x="46"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3" name="Google Shape;4527;p48"/>
              <p:cNvSpPr/>
              <p:nvPr/>
            </p:nvSpPr>
            <p:spPr>
              <a:xfrm>
                <a:off x="6913450" y="2377646"/>
                <a:ext cx="197976" cy="208490"/>
              </a:xfrm>
              <a:custGeom>
                <a:avLst/>
                <a:ahLst/>
                <a:rect l="l" t="t" r="r" b="b"/>
                <a:pathLst>
                  <a:path w="9040" h="9519" extrusionOk="0">
                    <a:moveTo>
                      <a:pt x="8538" y="0"/>
                    </a:moveTo>
                    <a:cubicBezTo>
                      <a:pt x="8515" y="0"/>
                      <a:pt x="8492" y="23"/>
                      <a:pt x="8492" y="46"/>
                    </a:cubicBezTo>
                    <a:cubicBezTo>
                      <a:pt x="8675" y="1050"/>
                      <a:pt x="8857" y="2077"/>
                      <a:pt x="8857" y="3105"/>
                    </a:cubicBezTo>
                    <a:cubicBezTo>
                      <a:pt x="8880" y="4132"/>
                      <a:pt x="8743" y="5159"/>
                      <a:pt x="8332" y="6095"/>
                    </a:cubicBezTo>
                    <a:cubicBezTo>
                      <a:pt x="8150" y="6574"/>
                      <a:pt x="7876" y="7008"/>
                      <a:pt x="7556" y="7396"/>
                    </a:cubicBezTo>
                    <a:cubicBezTo>
                      <a:pt x="7214" y="7784"/>
                      <a:pt x="6803" y="8103"/>
                      <a:pt x="6346" y="8240"/>
                    </a:cubicBezTo>
                    <a:cubicBezTo>
                      <a:pt x="6160" y="8302"/>
                      <a:pt x="5963" y="8333"/>
                      <a:pt x="5769" y="8333"/>
                    </a:cubicBezTo>
                    <a:cubicBezTo>
                      <a:pt x="5465" y="8333"/>
                      <a:pt x="5168" y="8257"/>
                      <a:pt x="4931" y="8103"/>
                    </a:cubicBezTo>
                    <a:cubicBezTo>
                      <a:pt x="4520" y="7829"/>
                      <a:pt x="4269" y="7327"/>
                      <a:pt x="4361" y="6871"/>
                    </a:cubicBezTo>
                    <a:lnTo>
                      <a:pt x="4361" y="6871"/>
                    </a:lnTo>
                    <a:cubicBezTo>
                      <a:pt x="4361" y="6871"/>
                      <a:pt x="4361" y="6871"/>
                      <a:pt x="4361" y="6871"/>
                    </a:cubicBezTo>
                    <a:cubicBezTo>
                      <a:pt x="4383" y="6802"/>
                      <a:pt x="4338" y="6757"/>
                      <a:pt x="4292" y="6757"/>
                    </a:cubicBezTo>
                    <a:cubicBezTo>
                      <a:pt x="4284" y="6752"/>
                      <a:pt x="4275" y="6751"/>
                      <a:pt x="4267" y="6751"/>
                    </a:cubicBezTo>
                    <a:cubicBezTo>
                      <a:pt x="4231" y="6751"/>
                      <a:pt x="4201" y="6788"/>
                      <a:pt x="4201" y="6825"/>
                    </a:cubicBezTo>
                    <a:cubicBezTo>
                      <a:pt x="4201" y="6825"/>
                      <a:pt x="4201" y="6825"/>
                      <a:pt x="4201" y="6825"/>
                    </a:cubicBezTo>
                    <a:lnTo>
                      <a:pt x="4201" y="6825"/>
                    </a:lnTo>
                    <a:cubicBezTo>
                      <a:pt x="4195" y="6849"/>
                      <a:pt x="4190" y="6873"/>
                      <a:pt x="4185" y="6896"/>
                    </a:cubicBezTo>
                    <a:lnTo>
                      <a:pt x="4185" y="6896"/>
                    </a:lnTo>
                    <a:cubicBezTo>
                      <a:pt x="4069" y="7420"/>
                      <a:pt x="3867" y="7940"/>
                      <a:pt x="3562" y="8354"/>
                    </a:cubicBezTo>
                    <a:cubicBezTo>
                      <a:pt x="3242" y="8811"/>
                      <a:pt x="2786" y="9176"/>
                      <a:pt x="2238" y="9313"/>
                    </a:cubicBezTo>
                    <a:cubicBezTo>
                      <a:pt x="2087" y="9352"/>
                      <a:pt x="1928" y="9373"/>
                      <a:pt x="1770" y="9373"/>
                    </a:cubicBezTo>
                    <a:cubicBezTo>
                      <a:pt x="1377" y="9373"/>
                      <a:pt x="985" y="9247"/>
                      <a:pt x="708" y="8971"/>
                    </a:cubicBezTo>
                    <a:cubicBezTo>
                      <a:pt x="320" y="8583"/>
                      <a:pt x="115" y="7966"/>
                      <a:pt x="366" y="7464"/>
                    </a:cubicBezTo>
                    <a:cubicBezTo>
                      <a:pt x="366" y="7441"/>
                      <a:pt x="366" y="7419"/>
                      <a:pt x="343" y="7396"/>
                    </a:cubicBezTo>
                    <a:cubicBezTo>
                      <a:pt x="320" y="7396"/>
                      <a:pt x="298" y="7396"/>
                      <a:pt x="275" y="7419"/>
                    </a:cubicBezTo>
                    <a:cubicBezTo>
                      <a:pt x="1" y="7966"/>
                      <a:pt x="206" y="8651"/>
                      <a:pt x="617" y="9062"/>
                    </a:cubicBezTo>
                    <a:cubicBezTo>
                      <a:pt x="911" y="9372"/>
                      <a:pt x="1345" y="9519"/>
                      <a:pt x="1777" y="9519"/>
                    </a:cubicBezTo>
                    <a:cubicBezTo>
                      <a:pt x="1949" y="9519"/>
                      <a:pt x="2121" y="9495"/>
                      <a:pt x="2283" y="9450"/>
                    </a:cubicBezTo>
                    <a:cubicBezTo>
                      <a:pt x="2854" y="9313"/>
                      <a:pt x="3356" y="8948"/>
                      <a:pt x="3699" y="8468"/>
                    </a:cubicBezTo>
                    <a:cubicBezTo>
                      <a:pt x="3926" y="8150"/>
                      <a:pt x="4093" y="7792"/>
                      <a:pt x="4213" y="7427"/>
                    </a:cubicBezTo>
                    <a:lnTo>
                      <a:pt x="4213" y="7427"/>
                    </a:lnTo>
                    <a:cubicBezTo>
                      <a:pt x="4305" y="7760"/>
                      <a:pt x="4529" y="8061"/>
                      <a:pt x="4817" y="8263"/>
                    </a:cubicBezTo>
                    <a:cubicBezTo>
                      <a:pt x="5106" y="8442"/>
                      <a:pt x="5436" y="8521"/>
                      <a:pt x="5762" y="8521"/>
                    </a:cubicBezTo>
                    <a:cubicBezTo>
                      <a:pt x="5978" y="8521"/>
                      <a:pt x="6192" y="8486"/>
                      <a:pt x="6392" y="8423"/>
                    </a:cubicBezTo>
                    <a:cubicBezTo>
                      <a:pt x="6917" y="8240"/>
                      <a:pt x="7328" y="7898"/>
                      <a:pt x="7670" y="7510"/>
                    </a:cubicBezTo>
                    <a:cubicBezTo>
                      <a:pt x="8013" y="7099"/>
                      <a:pt x="8286" y="6642"/>
                      <a:pt x="8492" y="6163"/>
                    </a:cubicBezTo>
                    <a:cubicBezTo>
                      <a:pt x="8903" y="5204"/>
                      <a:pt x="9040" y="4132"/>
                      <a:pt x="8994" y="3105"/>
                    </a:cubicBezTo>
                    <a:cubicBezTo>
                      <a:pt x="8971" y="2055"/>
                      <a:pt x="8789" y="1050"/>
                      <a:pt x="8583" y="23"/>
                    </a:cubicBezTo>
                    <a:cubicBezTo>
                      <a:pt x="8583" y="0"/>
                      <a:pt x="8560" y="0"/>
                      <a:pt x="8538"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4" name="Google Shape;4528;p48"/>
              <p:cNvSpPr/>
              <p:nvPr/>
            </p:nvSpPr>
            <p:spPr>
              <a:xfrm>
                <a:off x="7686284" y="3005337"/>
                <a:ext cx="125005" cy="98277"/>
              </a:xfrm>
              <a:custGeom>
                <a:avLst/>
                <a:ahLst/>
                <a:rect l="l" t="t" r="r" b="b"/>
                <a:pathLst>
                  <a:path w="5708" h="4487" extrusionOk="0">
                    <a:moveTo>
                      <a:pt x="735" y="0"/>
                    </a:moveTo>
                    <a:cubicBezTo>
                      <a:pt x="720" y="0"/>
                      <a:pt x="708" y="17"/>
                      <a:pt x="708" y="33"/>
                    </a:cubicBezTo>
                    <a:cubicBezTo>
                      <a:pt x="457" y="512"/>
                      <a:pt x="183" y="1014"/>
                      <a:pt x="92" y="1585"/>
                    </a:cubicBezTo>
                    <a:cubicBezTo>
                      <a:pt x="1" y="2155"/>
                      <a:pt x="183" y="2772"/>
                      <a:pt x="617" y="3160"/>
                    </a:cubicBezTo>
                    <a:cubicBezTo>
                      <a:pt x="829" y="3350"/>
                      <a:pt x="1099" y="3482"/>
                      <a:pt x="1374" y="3482"/>
                    </a:cubicBezTo>
                    <a:cubicBezTo>
                      <a:pt x="1396" y="3482"/>
                      <a:pt x="1417" y="3481"/>
                      <a:pt x="1439" y="3479"/>
                    </a:cubicBezTo>
                    <a:cubicBezTo>
                      <a:pt x="1736" y="3456"/>
                      <a:pt x="2009" y="3320"/>
                      <a:pt x="2215" y="3114"/>
                    </a:cubicBezTo>
                    <a:cubicBezTo>
                      <a:pt x="2378" y="2951"/>
                      <a:pt x="2496" y="2762"/>
                      <a:pt x="2581" y="2561"/>
                    </a:cubicBezTo>
                    <a:lnTo>
                      <a:pt x="2581" y="2561"/>
                    </a:lnTo>
                    <a:cubicBezTo>
                      <a:pt x="2604" y="2914"/>
                      <a:pt x="2673" y="3265"/>
                      <a:pt x="2831" y="3593"/>
                    </a:cubicBezTo>
                    <a:cubicBezTo>
                      <a:pt x="3014" y="3913"/>
                      <a:pt x="3265" y="4187"/>
                      <a:pt x="3607" y="4369"/>
                    </a:cubicBezTo>
                    <a:cubicBezTo>
                      <a:pt x="3762" y="4447"/>
                      <a:pt x="3937" y="4487"/>
                      <a:pt x="4117" y="4487"/>
                    </a:cubicBezTo>
                    <a:cubicBezTo>
                      <a:pt x="4308" y="4487"/>
                      <a:pt x="4503" y="4441"/>
                      <a:pt x="4680" y="4347"/>
                    </a:cubicBezTo>
                    <a:cubicBezTo>
                      <a:pt x="5342" y="4027"/>
                      <a:pt x="5707" y="3274"/>
                      <a:pt x="5662" y="2566"/>
                    </a:cubicBezTo>
                    <a:cubicBezTo>
                      <a:pt x="5616" y="1836"/>
                      <a:pt x="5319" y="1174"/>
                      <a:pt x="5022" y="558"/>
                    </a:cubicBezTo>
                    <a:cubicBezTo>
                      <a:pt x="5022" y="535"/>
                      <a:pt x="5000" y="535"/>
                      <a:pt x="4977" y="535"/>
                    </a:cubicBezTo>
                    <a:cubicBezTo>
                      <a:pt x="4954" y="535"/>
                      <a:pt x="4931" y="580"/>
                      <a:pt x="4954" y="603"/>
                    </a:cubicBezTo>
                    <a:cubicBezTo>
                      <a:pt x="5228" y="1220"/>
                      <a:pt x="5502" y="1882"/>
                      <a:pt x="5525" y="2566"/>
                    </a:cubicBezTo>
                    <a:cubicBezTo>
                      <a:pt x="5547" y="3228"/>
                      <a:pt x="5205" y="3936"/>
                      <a:pt x="4612" y="4210"/>
                    </a:cubicBezTo>
                    <a:cubicBezTo>
                      <a:pt x="4463" y="4290"/>
                      <a:pt x="4298" y="4330"/>
                      <a:pt x="4135" y="4330"/>
                    </a:cubicBezTo>
                    <a:cubicBezTo>
                      <a:pt x="3972" y="4330"/>
                      <a:pt x="3813" y="4290"/>
                      <a:pt x="3676" y="4210"/>
                    </a:cubicBezTo>
                    <a:cubicBezTo>
                      <a:pt x="3379" y="4073"/>
                      <a:pt x="3151" y="3799"/>
                      <a:pt x="2991" y="3525"/>
                    </a:cubicBezTo>
                    <a:cubicBezTo>
                      <a:pt x="2725" y="2973"/>
                      <a:pt x="2734" y="2348"/>
                      <a:pt x="2772" y="1732"/>
                    </a:cubicBezTo>
                    <a:lnTo>
                      <a:pt x="2772" y="1732"/>
                    </a:lnTo>
                    <a:cubicBezTo>
                      <a:pt x="2778" y="1659"/>
                      <a:pt x="2783" y="1587"/>
                      <a:pt x="2786" y="1516"/>
                    </a:cubicBezTo>
                    <a:lnTo>
                      <a:pt x="2786" y="1516"/>
                    </a:lnTo>
                    <a:cubicBezTo>
                      <a:pt x="2786" y="1516"/>
                      <a:pt x="2786" y="1516"/>
                      <a:pt x="2786" y="1516"/>
                    </a:cubicBezTo>
                    <a:cubicBezTo>
                      <a:pt x="2786" y="1471"/>
                      <a:pt x="2763" y="1425"/>
                      <a:pt x="2694" y="1402"/>
                    </a:cubicBezTo>
                    <a:cubicBezTo>
                      <a:pt x="2649" y="1402"/>
                      <a:pt x="2603" y="1448"/>
                      <a:pt x="2603" y="1493"/>
                    </a:cubicBezTo>
                    <a:cubicBezTo>
                      <a:pt x="2603" y="1493"/>
                      <a:pt x="2603" y="1493"/>
                      <a:pt x="2603" y="1493"/>
                    </a:cubicBezTo>
                    <a:lnTo>
                      <a:pt x="2603" y="1493"/>
                    </a:lnTo>
                    <a:cubicBezTo>
                      <a:pt x="2598" y="1563"/>
                      <a:pt x="2594" y="1633"/>
                      <a:pt x="2589" y="1703"/>
                    </a:cubicBezTo>
                    <a:lnTo>
                      <a:pt x="2589" y="1703"/>
                    </a:lnTo>
                    <a:cubicBezTo>
                      <a:pt x="2547" y="2183"/>
                      <a:pt x="2420" y="2658"/>
                      <a:pt x="2101" y="2977"/>
                    </a:cubicBezTo>
                    <a:cubicBezTo>
                      <a:pt x="1918" y="3160"/>
                      <a:pt x="1690" y="3297"/>
                      <a:pt x="1416" y="3297"/>
                    </a:cubicBezTo>
                    <a:cubicBezTo>
                      <a:pt x="1394" y="3299"/>
                      <a:pt x="1373" y="3300"/>
                      <a:pt x="1351" y="3300"/>
                    </a:cubicBezTo>
                    <a:cubicBezTo>
                      <a:pt x="1122" y="3300"/>
                      <a:pt x="898" y="3192"/>
                      <a:pt x="731" y="3046"/>
                    </a:cubicBezTo>
                    <a:cubicBezTo>
                      <a:pt x="320" y="2703"/>
                      <a:pt x="161" y="2133"/>
                      <a:pt x="229" y="1608"/>
                    </a:cubicBezTo>
                    <a:cubicBezTo>
                      <a:pt x="298" y="1060"/>
                      <a:pt x="549" y="558"/>
                      <a:pt x="777" y="55"/>
                    </a:cubicBezTo>
                    <a:cubicBezTo>
                      <a:pt x="800" y="33"/>
                      <a:pt x="777" y="10"/>
                      <a:pt x="754" y="10"/>
                    </a:cubicBezTo>
                    <a:cubicBezTo>
                      <a:pt x="747" y="3"/>
                      <a:pt x="741" y="0"/>
                      <a:pt x="735"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5" name="Google Shape;4529;p48"/>
              <p:cNvSpPr/>
              <p:nvPr/>
            </p:nvSpPr>
            <p:spPr>
              <a:xfrm>
                <a:off x="7839764" y="2920051"/>
                <a:ext cx="64999" cy="113083"/>
              </a:xfrm>
              <a:custGeom>
                <a:avLst/>
                <a:ahLst/>
                <a:rect l="l" t="t" r="r" b="b"/>
                <a:pathLst>
                  <a:path w="2968" h="5163" extrusionOk="0">
                    <a:moveTo>
                      <a:pt x="69" y="1"/>
                    </a:moveTo>
                    <a:cubicBezTo>
                      <a:pt x="46" y="1"/>
                      <a:pt x="23" y="1"/>
                      <a:pt x="0" y="24"/>
                    </a:cubicBezTo>
                    <a:cubicBezTo>
                      <a:pt x="0" y="46"/>
                      <a:pt x="0" y="69"/>
                      <a:pt x="23" y="92"/>
                    </a:cubicBezTo>
                    <a:cubicBezTo>
                      <a:pt x="457" y="229"/>
                      <a:pt x="890" y="389"/>
                      <a:pt x="1278" y="594"/>
                    </a:cubicBezTo>
                    <a:cubicBezTo>
                      <a:pt x="1666" y="800"/>
                      <a:pt x="2032" y="1051"/>
                      <a:pt x="2328" y="1393"/>
                    </a:cubicBezTo>
                    <a:cubicBezTo>
                      <a:pt x="2602" y="1713"/>
                      <a:pt x="2785" y="2169"/>
                      <a:pt x="2648" y="2557"/>
                    </a:cubicBezTo>
                    <a:cubicBezTo>
                      <a:pt x="2573" y="2795"/>
                      <a:pt x="2305" y="2975"/>
                      <a:pt x="2051" y="2996"/>
                    </a:cubicBezTo>
                    <a:lnTo>
                      <a:pt x="2051" y="2996"/>
                    </a:lnTo>
                    <a:cubicBezTo>
                      <a:pt x="1928" y="2921"/>
                      <a:pt x="1791" y="2871"/>
                      <a:pt x="1644" y="2854"/>
                    </a:cubicBezTo>
                    <a:cubicBezTo>
                      <a:pt x="1621" y="2854"/>
                      <a:pt x="1598" y="2854"/>
                      <a:pt x="1575" y="2877"/>
                    </a:cubicBezTo>
                    <a:cubicBezTo>
                      <a:pt x="1529" y="2922"/>
                      <a:pt x="1529" y="2991"/>
                      <a:pt x="1575" y="3014"/>
                    </a:cubicBezTo>
                    <a:cubicBezTo>
                      <a:pt x="1680" y="3132"/>
                      <a:pt x="1831" y="3182"/>
                      <a:pt x="1984" y="3186"/>
                    </a:cubicBezTo>
                    <a:lnTo>
                      <a:pt x="1984" y="3186"/>
                    </a:lnTo>
                    <a:cubicBezTo>
                      <a:pt x="2132" y="3287"/>
                      <a:pt x="2260" y="3428"/>
                      <a:pt x="2351" y="3584"/>
                    </a:cubicBezTo>
                    <a:cubicBezTo>
                      <a:pt x="2511" y="3881"/>
                      <a:pt x="2534" y="4223"/>
                      <a:pt x="2397" y="4497"/>
                    </a:cubicBezTo>
                    <a:cubicBezTo>
                      <a:pt x="2223" y="4832"/>
                      <a:pt x="1830" y="5017"/>
                      <a:pt x="1443" y="5017"/>
                    </a:cubicBezTo>
                    <a:cubicBezTo>
                      <a:pt x="1168" y="5017"/>
                      <a:pt x="897" y="4924"/>
                      <a:pt x="708" y="4726"/>
                    </a:cubicBezTo>
                    <a:cubicBezTo>
                      <a:pt x="693" y="4726"/>
                      <a:pt x="677" y="4715"/>
                      <a:pt x="662" y="4715"/>
                    </a:cubicBezTo>
                    <a:cubicBezTo>
                      <a:pt x="655" y="4715"/>
                      <a:pt x="647" y="4718"/>
                      <a:pt x="639" y="4726"/>
                    </a:cubicBezTo>
                    <a:cubicBezTo>
                      <a:pt x="639" y="4748"/>
                      <a:pt x="616" y="4771"/>
                      <a:pt x="639" y="4794"/>
                    </a:cubicBezTo>
                    <a:cubicBezTo>
                      <a:pt x="870" y="5045"/>
                      <a:pt x="1215" y="5162"/>
                      <a:pt x="1535" y="5162"/>
                    </a:cubicBezTo>
                    <a:cubicBezTo>
                      <a:pt x="1564" y="5162"/>
                      <a:pt x="1592" y="5161"/>
                      <a:pt x="1621" y="5159"/>
                    </a:cubicBezTo>
                    <a:cubicBezTo>
                      <a:pt x="1986" y="5114"/>
                      <a:pt x="2351" y="4908"/>
                      <a:pt x="2534" y="4589"/>
                    </a:cubicBezTo>
                    <a:cubicBezTo>
                      <a:pt x="2716" y="4246"/>
                      <a:pt x="2671" y="3835"/>
                      <a:pt x="2511" y="3516"/>
                    </a:cubicBezTo>
                    <a:cubicBezTo>
                      <a:pt x="2447" y="3379"/>
                      <a:pt x="2358" y="3253"/>
                      <a:pt x="2248" y="3148"/>
                    </a:cubicBezTo>
                    <a:lnTo>
                      <a:pt x="2248" y="3148"/>
                    </a:lnTo>
                    <a:cubicBezTo>
                      <a:pt x="2268" y="3142"/>
                      <a:pt x="2287" y="3135"/>
                      <a:pt x="2306" y="3128"/>
                    </a:cubicBezTo>
                    <a:cubicBezTo>
                      <a:pt x="2534" y="3036"/>
                      <a:pt x="2716" y="2854"/>
                      <a:pt x="2808" y="2603"/>
                    </a:cubicBezTo>
                    <a:cubicBezTo>
                      <a:pt x="2967" y="2123"/>
                      <a:pt x="2739" y="1621"/>
                      <a:pt x="2443" y="1279"/>
                    </a:cubicBezTo>
                    <a:cubicBezTo>
                      <a:pt x="2146" y="937"/>
                      <a:pt x="1735" y="663"/>
                      <a:pt x="1324" y="480"/>
                    </a:cubicBezTo>
                    <a:cubicBezTo>
                      <a:pt x="913" y="275"/>
                      <a:pt x="480" y="138"/>
                      <a:pt x="69"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6" name="Google Shape;4530;p48"/>
              <p:cNvSpPr/>
              <p:nvPr/>
            </p:nvSpPr>
            <p:spPr>
              <a:xfrm>
                <a:off x="6844966" y="2988538"/>
                <a:ext cx="116508" cy="110104"/>
              </a:xfrm>
              <a:custGeom>
                <a:avLst/>
                <a:ahLst/>
                <a:rect l="l" t="t" r="r" b="b"/>
                <a:pathLst>
                  <a:path w="5320" h="5027" extrusionOk="0">
                    <a:moveTo>
                      <a:pt x="1530" y="1"/>
                    </a:moveTo>
                    <a:cubicBezTo>
                      <a:pt x="1119" y="343"/>
                      <a:pt x="708" y="663"/>
                      <a:pt x="412" y="1119"/>
                    </a:cubicBezTo>
                    <a:cubicBezTo>
                      <a:pt x="115" y="1576"/>
                      <a:pt x="1" y="2169"/>
                      <a:pt x="183" y="2694"/>
                    </a:cubicBezTo>
                    <a:cubicBezTo>
                      <a:pt x="275" y="2945"/>
                      <a:pt x="435" y="3196"/>
                      <a:pt x="686" y="3333"/>
                    </a:cubicBezTo>
                    <a:cubicBezTo>
                      <a:pt x="876" y="3454"/>
                      <a:pt x="1092" y="3510"/>
                      <a:pt x="1305" y="3510"/>
                    </a:cubicBezTo>
                    <a:cubicBezTo>
                      <a:pt x="1373" y="3510"/>
                      <a:pt x="1441" y="3504"/>
                      <a:pt x="1507" y="3493"/>
                    </a:cubicBezTo>
                    <a:cubicBezTo>
                      <a:pt x="1844" y="3437"/>
                      <a:pt x="2138" y="3286"/>
                      <a:pt x="2410" y="3098"/>
                    </a:cubicBezTo>
                    <a:lnTo>
                      <a:pt x="2410" y="3098"/>
                    </a:lnTo>
                    <a:cubicBezTo>
                      <a:pt x="2290" y="3409"/>
                      <a:pt x="2277" y="3765"/>
                      <a:pt x="2375" y="4087"/>
                    </a:cubicBezTo>
                    <a:cubicBezTo>
                      <a:pt x="2557" y="4634"/>
                      <a:pt x="3082" y="4977"/>
                      <a:pt x="3630" y="5022"/>
                    </a:cubicBezTo>
                    <a:cubicBezTo>
                      <a:pt x="3663" y="5025"/>
                      <a:pt x="3696" y="5026"/>
                      <a:pt x="3728" y="5026"/>
                    </a:cubicBezTo>
                    <a:cubicBezTo>
                      <a:pt x="4240" y="5026"/>
                      <a:pt x="4718" y="4697"/>
                      <a:pt x="4954" y="4246"/>
                    </a:cubicBezTo>
                    <a:cubicBezTo>
                      <a:pt x="5228" y="3790"/>
                      <a:pt x="5319" y="3242"/>
                      <a:pt x="5296" y="2717"/>
                    </a:cubicBezTo>
                    <a:cubicBezTo>
                      <a:pt x="5296" y="2694"/>
                      <a:pt x="5273" y="2671"/>
                      <a:pt x="5251" y="2671"/>
                    </a:cubicBezTo>
                    <a:cubicBezTo>
                      <a:pt x="5228" y="2671"/>
                      <a:pt x="5205" y="2694"/>
                      <a:pt x="5205" y="2717"/>
                    </a:cubicBezTo>
                    <a:cubicBezTo>
                      <a:pt x="5205" y="3242"/>
                      <a:pt x="5114" y="3744"/>
                      <a:pt x="4840" y="4178"/>
                    </a:cubicBezTo>
                    <a:cubicBezTo>
                      <a:pt x="4606" y="4582"/>
                      <a:pt x="4193" y="4867"/>
                      <a:pt x="3732" y="4867"/>
                    </a:cubicBezTo>
                    <a:cubicBezTo>
                      <a:pt x="3698" y="4867"/>
                      <a:pt x="3664" y="4866"/>
                      <a:pt x="3630" y="4863"/>
                    </a:cubicBezTo>
                    <a:cubicBezTo>
                      <a:pt x="3151" y="4840"/>
                      <a:pt x="2671" y="4497"/>
                      <a:pt x="2534" y="4041"/>
                    </a:cubicBezTo>
                    <a:cubicBezTo>
                      <a:pt x="2398" y="3584"/>
                      <a:pt x="2534" y="3037"/>
                      <a:pt x="2900" y="2717"/>
                    </a:cubicBezTo>
                    <a:cubicBezTo>
                      <a:pt x="2922" y="2694"/>
                      <a:pt x="2922" y="2626"/>
                      <a:pt x="2900" y="2580"/>
                    </a:cubicBezTo>
                    <a:cubicBezTo>
                      <a:pt x="2888" y="2569"/>
                      <a:pt x="2865" y="2563"/>
                      <a:pt x="2840" y="2563"/>
                    </a:cubicBezTo>
                    <a:cubicBezTo>
                      <a:pt x="2814" y="2563"/>
                      <a:pt x="2786" y="2569"/>
                      <a:pt x="2763" y="2580"/>
                    </a:cubicBezTo>
                    <a:cubicBezTo>
                      <a:pt x="2763" y="2580"/>
                      <a:pt x="2763" y="2580"/>
                      <a:pt x="2763" y="2580"/>
                    </a:cubicBezTo>
                    <a:lnTo>
                      <a:pt x="2763" y="2580"/>
                    </a:lnTo>
                    <a:cubicBezTo>
                      <a:pt x="2375" y="2900"/>
                      <a:pt x="1941" y="3219"/>
                      <a:pt x="1462" y="3310"/>
                    </a:cubicBezTo>
                    <a:cubicBezTo>
                      <a:pt x="1403" y="3322"/>
                      <a:pt x="1342" y="3328"/>
                      <a:pt x="1281" y="3328"/>
                    </a:cubicBezTo>
                    <a:cubicBezTo>
                      <a:pt x="1107" y="3328"/>
                      <a:pt x="929" y="3281"/>
                      <a:pt x="777" y="3196"/>
                    </a:cubicBezTo>
                    <a:cubicBezTo>
                      <a:pt x="571" y="3082"/>
                      <a:pt x="435" y="2854"/>
                      <a:pt x="343" y="2626"/>
                    </a:cubicBezTo>
                    <a:cubicBezTo>
                      <a:pt x="183" y="2169"/>
                      <a:pt x="275" y="1621"/>
                      <a:pt x="549" y="1211"/>
                    </a:cubicBezTo>
                    <a:cubicBezTo>
                      <a:pt x="800" y="777"/>
                      <a:pt x="1188" y="412"/>
                      <a:pt x="1576" y="69"/>
                    </a:cubicBezTo>
                    <a:cubicBezTo>
                      <a:pt x="1599" y="69"/>
                      <a:pt x="1599" y="24"/>
                      <a:pt x="1599" y="24"/>
                    </a:cubicBezTo>
                    <a:cubicBezTo>
                      <a:pt x="1576" y="1"/>
                      <a:pt x="1553" y="1"/>
                      <a:pt x="1530"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7" name="Google Shape;4531;p48"/>
              <p:cNvSpPr/>
              <p:nvPr/>
            </p:nvSpPr>
            <p:spPr>
              <a:xfrm>
                <a:off x="7011434" y="3057530"/>
                <a:ext cx="48509" cy="52916"/>
              </a:xfrm>
              <a:custGeom>
                <a:avLst/>
                <a:ahLst/>
                <a:rect l="l" t="t" r="r" b="b"/>
                <a:pathLst>
                  <a:path w="2215" h="2416" extrusionOk="0">
                    <a:moveTo>
                      <a:pt x="1941" y="1"/>
                    </a:moveTo>
                    <a:cubicBezTo>
                      <a:pt x="1918" y="1"/>
                      <a:pt x="1918" y="23"/>
                      <a:pt x="1918" y="69"/>
                    </a:cubicBezTo>
                    <a:cubicBezTo>
                      <a:pt x="2009" y="412"/>
                      <a:pt x="2055" y="800"/>
                      <a:pt x="2009" y="1165"/>
                    </a:cubicBezTo>
                    <a:cubicBezTo>
                      <a:pt x="1941" y="1530"/>
                      <a:pt x="1758" y="1850"/>
                      <a:pt x="1461" y="2055"/>
                    </a:cubicBezTo>
                    <a:cubicBezTo>
                      <a:pt x="1294" y="2171"/>
                      <a:pt x="1098" y="2243"/>
                      <a:pt x="905" y="2243"/>
                    </a:cubicBezTo>
                    <a:cubicBezTo>
                      <a:pt x="756" y="2243"/>
                      <a:pt x="609" y="2200"/>
                      <a:pt x="480" y="2101"/>
                    </a:cubicBezTo>
                    <a:cubicBezTo>
                      <a:pt x="206" y="1918"/>
                      <a:pt x="46" y="1507"/>
                      <a:pt x="229" y="1188"/>
                    </a:cubicBezTo>
                    <a:cubicBezTo>
                      <a:pt x="229" y="1165"/>
                      <a:pt x="229" y="1142"/>
                      <a:pt x="206" y="1119"/>
                    </a:cubicBezTo>
                    <a:cubicBezTo>
                      <a:pt x="183" y="1119"/>
                      <a:pt x="160" y="1119"/>
                      <a:pt x="160" y="1142"/>
                    </a:cubicBezTo>
                    <a:cubicBezTo>
                      <a:pt x="23" y="1302"/>
                      <a:pt x="1" y="1530"/>
                      <a:pt x="46" y="1735"/>
                    </a:cubicBezTo>
                    <a:cubicBezTo>
                      <a:pt x="92" y="1941"/>
                      <a:pt x="229" y="2123"/>
                      <a:pt x="389" y="2238"/>
                    </a:cubicBezTo>
                    <a:cubicBezTo>
                      <a:pt x="545" y="2362"/>
                      <a:pt x="734" y="2416"/>
                      <a:pt x="923" y="2416"/>
                    </a:cubicBezTo>
                    <a:cubicBezTo>
                      <a:pt x="1150" y="2416"/>
                      <a:pt x="1379" y="2339"/>
                      <a:pt x="1553" y="2215"/>
                    </a:cubicBezTo>
                    <a:cubicBezTo>
                      <a:pt x="1895" y="1986"/>
                      <a:pt x="2123" y="1576"/>
                      <a:pt x="2146" y="1188"/>
                    </a:cubicBezTo>
                    <a:cubicBezTo>
                      <a:pt x="2215" y="800"/>
                      <a:pt x="2123" y="389"/>
                      <a:pt x="2009" y="23"/>
                    </a:cubicBezTo>
                    <a:cubicBezTo>
                      <a:pt x="1986" y="1"/>
                      <a:pt x="1964" y="1"/>
                      <a:pt x="194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833" name="Google Shape;4532;p48"/>
            <p:cNvGrpSpPr/>
            <p:nvPr/>
          </p:nvGrpSpPr>
          <p:grpSpPr>
            <a:xfrm>
              <a:off x="7291398" y="1987105"/>
              <a:ext cx="1190766" cy="2629692"/>
              <a:chOff x="6757998" y="2139505"/>
              <a:chExt cx="1190766" cy="2629692"/>
            </a:xfrm>
          </p:grpSpPr>
          <p:sp>
            <p:nvSpPr>
              <p:cNvPr id="1071018" name="Google Shape;4533;p48"/>
              <p:cNvSpPr/>
              <p:nvPr/>
            </p:nvSpPr>
            <p:spPr>
              <a:xfrm>
                <a:off x="6763999" y="2893900"/>
                <a:ext cx="346930" cy="303453"/>
              </a:xfrm>
              <a:custGeom>
                <a:avLst/>
                <a:ahLst/>
                <a:rect l="l" t="t" r="r" b="b"/>
                <a:pathLst>
                  <a:path w="15841" h="13855" extrusionOk="0">
                    <a:moveTo>
                      <a:pt x="6217" y="1"/>
                    </a:moveTo>
                    <a:cubicBezTo>
                      <a:pt x="5533" y="1"/>
                      <a:pt x="4851" y="130"/>
                      <a:pt x="4223" y="396"/>
                    </a:cubicBezTo>
                    <a:cubicBezTo>
                      <a:pt x="3675" y="647"/>
                      <a:pt x="3150" y="1012"/>
                      <a:pt x="2922" y="1560"/>
                    </a:cubicBezTo>
                    <a:cubicBezTo>
                      <a:pt x="2716" y="2108"/>
                      <a:pt x="2990" y="2861"/>
                      <a:pt x="3561" y="2998"/>
                    </a:cubicBezTo>
                    <a:cubicBezTo>
                      <a:pt x="2648" y="3637"/>
                      <a:pt x="1712" y="4299"/>
                      <a:pt x="1050" y="5212"/>
                    </a:cubicBezTo>
                    <a:cubicBezTo>
                      <a:pt x="365" y="6102"/>
                      <a:pt x="0" y="7312"/>
                      <a:pt x="320" y="8385"/>
                    </a:cubicBezTo>
                    <a:cubicBezTo>
                      <a:pt x="607" y="9286"/>
                      <a:pt x="1508" y="9994"/>
                      <a:pt x="2424" y="9994"/>
                    </a:cubicBezTo>
                    <a:cubicBezTo>
                      <a:pt x="2598" y="9994"/>
                      <a:pt x="2773" y="9969"/>
                      <a:pt x="2945" y="9914"/>
                    </a:cubicBezTo>
                    <a:lnTo>
                      <a:pt x="2945" y="9914"/>
                    </a:lnTo>
                    <a:cubicBezTo>
                      <a:pt x="2123" y="11010"/>
                      <a:pt x="2534" y="12790"/>
                      <a:pt x="3743" y="13429"/>
                    </a:cubicBezTo>
                    <a:cubicBezTo>
                      <a:pt x="4053" y="13592"/>
                      <a:pt x="4395" y="13668"/>
                      <a:pt x="4739" y="13668"/>
                    </a:cubicBezTo>
                    <a:cubicBezTo>
                      <a:pt x="5743" y="13668"/>
                      <a:pt x="6770" y="13028"/>
                      <a:pt x="7076" y="12060"/>
                    </a:cubicBezTo>
                    <a:cubicBezTo>
                      <a:pt x="7309" y="13075"/>
                      <a:pt x="8306" y="13855"/>
                      <a:pt x="9341" y="13855"/>
                    </a:cubicBezTo>
                    <a:cubicBezTo>
                      <a:pt x="9423" y="13855"/>
                      <a:pt x="9505" y="13850"/>
                      <a:pt x="9587" y="13840"/>
                    </a:cubicBezTo>
                    <a:cubicBezTo>
                      <a:pt x="10682" y="13726"/>
                      <a:pt x="11618" y="12653"/>
                      <a:pt x="11618" y="11535"/>
                    </a:cubicBezTo>
                    <a:cubicBezTo>
                      <a:pt x="11876" y="12005"/>
                      <a:pt x="12406" y="12233"/>
                      <a:pt x="12946" y="12233"/>
                    </a:cubicBezTo>
                    <a:cubicBezTo>
                      <a:pt x="13220" y="12233"/>
                      <a:pt x="13496" y="12175"/>
                      <a:pt x="13741" y="12060"/>
                    </a:cubicBezTo>
                    <a:cubicBezTo>
                      <a:pt x="14449" y="11694"/>
                      <a:pt x="14928" y="10964"/>
                      <a:pt x="15202" y="10211"/>
                    </a:cubicBezTo>
                    <a:cubicBezTo>
                      <a:pt x="15841" y="8544"/>
                      <a:pt x="15750" y="6627"/>
                      <a:pt x="14951" y="5029"/>
                    </a:cubicBezTo>
                    <a:cubicBezTo>
                      <a:pt x="14152" y="3432"/>
                      <a:pt x="12668" y="2199"/>
                      <a:pt x="10933" y="1697"/>
                    </a:cubicBezTo>
                    <a:lnTo>
                      <a:pt x="9678" y="1263"/>
                    </a:lnTo>
                    <a:cubicBezTo>
                      <a:pt x="8733" y="436"/>
                      <a:pt x="7472" y="1"/>
                      <a:pt x="6217"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19" name="Google Shape;4534;p48"/>
              <p:cNvSpPr/>
              <p:nvPr/>
            </p:nvSpPr>
            <p:spPr>
              <a:xfrm>
                <a:off x="6757998" y="2880058"/>
                <a:ext cx="356435" cy="324983"/>
              </a:xfrm>
              <a:custGeom>
                <a:avLst/>
                <a:ahLst/>
                <a:rect l="l" t="t" r="r" b="b"/>
                <a:pathLst>
                  <a:path w="16275" h="14838" fill="none" extrusionOk="0">
                    <a:moveTo>
                      <a:pt x="6734" y="115"/>
                    </a:moveTo>
                    <a:cubicBezTo>
                      <a:pt x="5592" y="1"/>
                      <a:pt x="4406" y="343"/>
                      <a:pt x="3515" y="1073"/>
                    </a:cubicBezTo>
                    <a:cubicBezTo>
                      <a:pt x="2945" y="1530"/>
                      <a:pt x="2488" y="2192"/>
                      <a:pt x="2557" y="2922"/>
                    </a:cubicBezTo>
                    <a:cubicBezTo>
                      <a:pt x="2648" y="3630"/>
                      <a:pt x="3493" y="4223"/>
                      <a:pt x="4109" y="3858"/>
                    </a:cubicBezTo>
                    <a:cubicBezTo>
                      <a:pt x="2260" y="3927"/>
                      <a:pt x="548" y="5410"/>
                      <a:pt x="206" y="7213"/>
                    </a:cubicBezTo>
                    <a:cubicBezTo>
                      <a:pt x="0" y="8286"/>
                      <a:pt x="274" y="9496"/>
                      <a:pt x="1142" y="10135"/>
                    </a:cubicBezTo>
                    <a:cubicBezTo>
                      <a:pt x="2032" y="10774"/>
                      <a:pt x="3493" y="10523"/>
                      <a:pt x="3881" y="9519"/>
                    </a:cubicBezTo>
                    <a:cubicBezTo>
                      <a:pt x="3356" y="10341"/>
                      <a:pt x="2808" y="11185"/>
                      <a:pt x="2694" y="12144"/>
                    </a:cubicBezTo>
                    <a:cubicBezTo>
                      <a:pt x="2579" y="13102"/>
                      <a:pt x="3013" y="14198"/>
                      <a:pt x="3926" y="14518"/>
                    </a:cubicBezTo>
                    <a:cubicBezTo>
                      <a:pt x="4839" y="14837"/>
                      <a:pt x="5844" y="14244"/>
                      <a:pt x="6346" y="13445"/>
                    </a:cubicBezTo>
                    <a:cubicBezTo>
                      <a:pt x="6848" y="12646"/>
                      <a:pt x="6985" y="11664"/>
                      <a:pt x="7076" y="10706"/>
                    </a:cubicBezTo>
                    <a:cubicBezTo>
                      <a:pt x="6460" y="11847"/>
                      <a:pt x="7030" y="13445"/>
                      <a:pt x="8195" y="14038"/>
                    </a:cubicBezTo>
                    <a:cubicBezTo>
                      <a:pt x="9359" y="14655"/>
                      <a:pt x="10888" y="14289"/>
                      <a:pt x="11778" y="13353"/>
                    </a:cubicBezTo>
                    <a:cubicBezTo>
                      <a:pt x="12691" y="12418"/>
                      <a:pt x="12988" y="10980"/>
                      <a:pt x="12691" y="9701"/>
                    </a:cubicBezTo>
                    <a:cubicBezTo>
                      <a:pt x="12577" y="10295"/>
                      <a:pt x="12463" y="10934"/>
                      <a:pt x="12577" y="11527"/>
                    </a:cubicBezTo>
                    <a:cubicBezTo>
                      <a:pt x="12714" y="12121"/>
                      <a:pt x="13125" y="12692"/>
                      <a:pt x="13718" y="12828"/>
                    </a:cubicBezTo>
                    <a:cubicBezTo>
                      <a:pt x="14243" y="12943"/>
                      <a:pt x="14791" y="12669"/>
                      <a:pt x="15156" y="12258"/>
                    </a:cubicBezTo>
                    <a:cubicBezTo>
                      <a:pt x="15499" y="11870"/>
                      <a:pt x="15681" y="11345"/>
                      <a:pt x="15818" y="10820"/>
                    </a:cubicBezTo>
                    <a:cubicBezTo>
                      <a:pt x="16275" y="9085"/>
                      <a:pt x="16252" y="7213"/>
                      <a:pt x="15750" y="5502"/>
                    </a:cubicBezTo>
                  </a:path>
                </a:pathLst>
              </a:custGeom>
              <a:no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0" name="Google Shape;4535;p48"/>
              <p:cNvSpPr/>
              <p:nvPr/>
            </p:nvSpPr>
            <p:spPr>
              <a:xfrm>
                <a:off x="7623297" y="2884679"/>
                <a:ext cx="323956" cy="324085"/>
              </a:xfrm>
              <a:custGeom>
                <a:avLst/>
                <a:ahLst/>
                <a:rect l="l" t="t" r="r" b="b"/>
                <a:pathLst>
                  <a:path w="14792" h="14797" extrusionOk="0">
                    <a:moveTo>
                      <a:pt x="8865" y="0"/>
                    </a:moveTo>
                    <a:cubicBezTo>
                      <a:pt x="8710" y="0"/>
                      <a:pt x="8555" y="6"/>
                      <a:pt x="8401" y="18"/>
                    </a:cubicBezTo>
                    <a:cubicBezTo>
                      <a:pt x="6620" y="132"/>
                      <a:pt x="4908" y="1022"/>
                      <a:pt x="3790" y="2415"/>
                    </a:cubicBezTo>
                    <a:lnTo>
                      <a:pt x="2900" y="3419"/>
                    </a:lnTo>
                    <a:cubicBezTo>
                      <a:pt x="1165" y="4263"/>
                      <a:pt x="1" y="6181"/>
                      <a:pt x="24" y="8121"/>
                    </a:cubicBezTo>
                    <a:cubicBezTo>
                      <a:pt x="24" y="8714"/>
                      <a:pt x="138" y="9353"/>
                      <a:pt x="571" y="9764"/>
                    </a:cubicBezTo>
                    <a:cubicBezTo>
                      <a:pt x="788" y="9970"/>
                      <a:pt x="1096" y="10084"/>
                      <a:pt x="1393" y="10084"/>
                    </a:cubicBezTo>
                    <a:cubicBezTo>
                      <a:pt x="1690" y="10084"/>
                      <a:pt x="1975" y="9970"/>
                      <a:pt x="2146" y="9719"/>
                    </a:cubicBezTo>
                    <a:cubicBezTo>
                      <a:pt x="2398" y="10837"/>
                      <a:pt x="2649" y="11956"/>
                      <a:pt x="3219" y="12914"/>
                    </a:cubicBezTo>
                    <a:cubicBezTo>
                      <a:pt x="3790" y="13873"/>
                      <a:pt x="4749" y="14695"/>
                      <a:pt x="5867" y="14786"/>
                    </a:cubicBezTo>
                    <a:cubicBezTo>
                      <a:pt x="5937" y="14793"/>
                      <a:pt x="6007" y="14796"/>
                      <a:pt x="6077" y="14796"/>
                    </a:cubicBezTo>
                    <a:cubicBezTo>
                      <a:pt x="7132" y="14796"/>
                      <a:pt x="8201" y="14009"/>
                      <a:pt x="8286" y="12960"/>
                    </a:cubicBezTo>
                    <a:cubicBezTo>
                      <a:pt x="8707" y="13689"/>
                      <a:pt x="9559" y="14091"/>
                      <a:pt x="10397" y="14091"/>
                    </a:cubicBezTo>
                    <a:cubicBezTo>
                      <a:pt x="10923" y="14091"/>
                      <a:pt x="11443" y="13933"/>
                      <a:pt x="11847" y="13599"/>
                    </a:cubicBezTo>
                    <a:cubicBezTo>
                      <a:pt x="12897" y="12709"/>
                      <a:pt x="12897" y="10883"/>
                      <a:pt x="11870" y="9993"/>
                    </a:cubicBezTo>
                    <a:lnTo>
                      <a:pt x="11870" y="9993"/>
                    </a:lnTo>
                    <a:cubicBezTo>
                      <a:pt x="11992" y="10015"/>
                      <a:pt x="12115" y="10026"/>
                      <a:pt x="12238" y="10026"/>
                    </a:cubicBezTo>
                    <a:cubicBezTo>
                      <a:pt x="13219" y="10026"/>
                      <a:pt x="14188" y="9325"/>
                      <a:pt x="14472" y="8372"/>
                    </a:cubicBezTo>
                    <a:cubicBezTo>
                      <a:pt x="14792" y="7299"/>
                      <a:pt x="14175" y="6021"/>
                      <a:pt x="13125" y="5610"/>
                    </a:cubicBezTo>
                    <a:cubicBezTo>
                      <a:pt x="13924" y="5519"/>
                      <a:pt x="14472" y="4651"/>
                      <a:pt x="14426" y="3853"/>
                    </a:cubicBezTo>
                    <a:cubicBezTo>
                      <a:pt x="14381" y="3031"/>
                      <a:pt x="13879" y="2323"/>
                      <a:pt x="13308" y="1775"/>
                    </a:cubicBezTo>
                    <a:cubicBezTo>
                      <a:pt x="12120" y="650"/>
                      <a:pt x="10494" y="0"/>
                      <a:pt x="8865"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1" name="Google Shape;4536;p48"/>
              <p:cNvSpPr/>
              <p:nvPr/>
            </p:nvSpPr>
            <p:spPr>
              <a:xfrm>
                <a:off x="7603302" y="2861572"/>
                <a:ext cx="332957" cy="363946"/>
              </a:xfrm>
              <a:custGeom>
                <a:avLst/>
                <a:ahLst/>
                <a:rect l="l" t="t" r="r" b="b"/>
                <a:pathLst>
                  <a:path w="15203" h="16617" fill="none" extrusionOk="0">
                    <a:moveTo>
                      <a:pt x="686" y="8286"/>
                    </a:moveTo>
                    <a:cubicBezTo>
                      <a:pt x="366" y="8902"/>
                      <a:pt x="24" y="9541"/>
                      <a:pt x="1" y="10249"/>
                    </a:cubicBezTo>
                    <a:cubicBezTo>
                      <a:pt x="1" y="10933"/>
                      <a:pt x="389" y="11710"/>
                      <a:pt x="1051" y="11869"/>
                    </a:cubicBezTo>
                    <a:cubicBezTo>
                      <a:pt x="1873" y="12075"/>
                      <a:pt x="2717" y="11139"/>
                      <a:pt x="2420" y="10340"/>
                    </a:cubicBezTo>
                    <a:cubicBezTo>
                      <a:pt x="2466" y="11436"/>
                      <a:pt x="2512" y="12554"/>
                      <a:pt x="2854" y="13627"/>
                    </a:cubicBezTo>
                    <a:cubicBezTo>
                      <a:pt x="3196" y="14677"/>
                      <a:pt x="3881" y="15658"/>
                      <a:pt x="4863" y="16138"/>
                    </a:cubicBezTo>
                    <a:cubicBezTo>
                      <a:pt x="5867" y="16617"/>
                      <a:pt x="7191" y="16457"/>
                      <a:pt x="7876" y="15590"/>
                    </a:cubicBezTo>
                    <a:cubicBezTo>
                      <a:pt x="8583" y="14700"/>
                      <a:pt x="8423" y="13421"/>
                      <a:pt x="8241" y="12303"/>
                    </a:cubicBezTo>
                    <a:cubicBezTo>
                      <a:pt x="8309" y="13650"/>
                      <a:pt x="9382" y="14882"/>
                      <a:pt x="10706" y="15133"/>
                    </a:cubicBezTo>
                    <a:cubicBezTo>
                      <a:pt x="12007" y="15384"/>
                      <a:pt x="13468" y="14586"/>
                      <a:pt x="13924" y="13330"/>
                    </a:cubicBezTo>
                    <a:cubicBezTo>
                      <a:pt x="14404" y="12052"/>
                      <a:pt x="13787" y="10500"/>
                      <a:pt x="12555" y="9929"/>
                    </a:cubicBezTo>
                    <a:cubicBezTo>
                      <a:pt x="12851" y="10705"/>
                      <a:pt x="14061" y="10797"/>
                      <a:pt x="14632" y="10180"/>
                    </a:cubicBezTo>
                    <a:cubicBezTo>
                      <a:pt x="15202" y="9541"/>
                      <a:pt x="15134" y="8560"/>
                      <a:pt x="14746" y="7829"/>
                    </a:cubicBezTo>
                    <a:cubicBezTo>
                      <a:pt x="14335" y="7076"/>
                      <a:pt x="13650" y="6551"/>
                      <a:pt x="12988" y="6049"/>
                    </a:cubicBezTo>
                    <a:cubicBezTo>
                      <a:pt x="13376" y="6688"/>
                      <a:pt x="14472" y="6437"/>
                      <a:pt x="14792" y="5775"/>
                    </a:cubicBezTo>
                    <a:cubicBezTo>
                      <a:pt x="15111" y="5113"/>
                      <a:pt x="14883" y="4291"/>
                      <a:pt x="14541" y="3652"/>
                    </a:cubicBezTo>
                    <a:cubicBezTo>
                      <a:pt x="13399" y="1438"/>
                      <a:pt x="10957" y="0"/>
                      <a:pt x="8469" y="46"/>
                    </a:cubicBezTo>
                  </a:path>
                </a:pathLst>
              </a:custGeom>
              <a:no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2" name="Google Shape;4537;p48"/>
              <p:cNvSpPr/>
              <p:nvPr/>
            </p:nvSpPr>
            <p:spPr>
              <a:xfrm>
                <a:off x="6809990" y="2247154"/>
                <a:ext cx="310947" cy="548953"/>
              </a:xfrm>
              <a:custGeom>
                <a:avLst/>
                <a:ahLst/>
                <a:rect l="l" t="t" r="r" b="b"/>
                <a:pathLst>
                  <a:path w="14198" h="25064" fill="none" extrusionOk="0">
                    <a:moveTo>
                      <a:pt x="14197" y="526"/>
                    </a:moveTo>
                    <a:cubicBezTo>
                      <a:pt x="12965" y="1"/>
                      <a:pt x="11527" y="138"/>
                      <a:pt x="10271" y="663"/>
                    </a:cubicBezTo>
                    <a:cubicBezTo>
                      <a:pt x="9039" y="1165"/>
                      <a:pt x="7943" y="2010"/>
                      <a:pt x="6916" y="2877"/>
                    </a:cubicBezTo>
                    <a:cubicBezTo>
                      <a:pt x="5090" y="4406"/>
                      <a:pt x="3310" y="6072"/>
                      <a:pt x="2123" y="8150"/>
                    </a:cubicBezTo>
                    <a:cubicBezTo>
                      <a:pt x="502" y="10911"/>
                      <a:pt x="0" y="14290"/>
                      <a:pt x="730" y="17394"/>
                    </a:cubicBezTo>
                    <a:cubicBezTo>
                      <a:pt x="1461" y="20521"/>
                      <a:pt x="3447" y="23306"/>
                      <a:pt x="6117" y="25063"/>
                    </a:cubicBezTo>
                  </a:path>
                </a:pathLst>
              </a:custGeom>
              <a:no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3" name="Google Shape;4538;p48"/>
              <p:cNvSpPr/>
              <p:nvPr/>
            </p:nvSpPr>
            <p:spPr>
              <a:xfrm>
                <a:off x="7175405" y="2166686"/>
                <a:ext cx="730369" cy="570417"/>
              </a:xfrm>
              <a:custGeom>
                <a:avLst/>
                <a:ahLst/>
                <a:rect l="l" t="t" r="r" b="b"/>
                <a:pathLst>
                  <a:path w="33349" h="26044" fill="none" extrusionOk="0">
                    <a:moveTo>
                      <a:pt x="0" y="2693"/>
                    </a:moveTo>
                    <a:cubicBezTo>
                      <a:pt x="4634" y="845"/>
                      <a:pt x="9678" y="0"/>
                      <a:pt x="14654" y="251"/>
                    </a:cubicBezTo>
                    <a:cubicBezTo>
                      <a:pt x="17028" y="365"/>
                      <a:pt x="19402" y="708"/>
                      <a:pt x="21616" y="1529"/>
                    </a:cubicBezTo>
                    <a:cubicBezTo>
                      <a:pt x="26249" y="3264"/>
                      <a:pt x="30038" y="7099"/>
                      <a:pt x="31705" y="11755"/>
                    </a:cubicBezTo>
                    <a:cubicBezTo>
                      <a:pt x="33348" y="16411"/>
                      <a:pt x="32846" y="21775"/>
                      <a:pt x="30358" y="26044"/>
                    </a:cubicBezTo>
                  </a:path>
                </a:pathLst>
              </a:custGeom>
              <a:no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4" name="Google Shape;4539;p48"/>
              <p:cNvSpPr/>
              <p:nvPr/>
            </p:nvSpPr>
            <p:spPr>
              <a:xfrm>
                <a:off x="6835505" y="2160400"/>
                <a:ext cx="1035775" cy="944504"/>
              </a:xfrm>
              <a:custGeom>
                <a:avLst/>
                <a:ahLst/>
                <a:rect l="l" t="t" r="r" b="b"/>
                <a:pathLst>
                  <a:path w="47294" h="43124" extrusionOk="0">
                    <a:moveTo>
                      <a:pt x="27095" y="0"/>
                    </a:moveTo>
                    <a:cubicBezTo>
                      <a:pt x="26835" y="0"/>
                      <a:pt x="26576" y="5"/>
                      <a:pt x="26317" y="13"/>
                    </a:cubicBezTo>
                    <a:cubicBezTo>
                      <a:pt x="21523" y="150"/>
                      <a:pt x="16799" y="1794"/>
                      <a:pt x="12987" y="4601"/>
                    </a:cubicBezTo>
                    <a:lnTo>
                      <a:pt x="12416" y="4327"/>
                    </a:lnTo>
                    <a:cubicBezTo>
                      <a:pt x="12263" y="4265"/>
                      <a:pt x="12074" y="4235"/>
                      <a:pt x="11854" y="4235"/>
                    </a:cubicBezTo>
                    <a:cubicBezTo>
                      <a:pt x="8828" y="4235"/>
                      <a:pt x="1" y="10007"/>
                      <a:pt x="22" y="19072"/>
                    </a:cubicBezTo>
                    <a:cubicBezTo>
                      <a:pt x="22" y="22382"/>
                      <a:pt x="935" y="25098"/>
                      <a:pt x="1551" y="28362"/>
                    </a:cubicBezTo>
                    <a:cubicBezTo>
                      <a:pt x="2190" y="31603"/>
                      <a:pt x="3469" y="34799"/>
                      <a:pt x="5728" y="37310"/>
                    </a:cubicBezTo>
                    <a:cubicBezTo>
                      <a:pt x="9268" y="41277"/>
                      <a:pt x="14900" y="43085"/>
                      <a:pt x="20338" y="43085"/>
                    </a:cubicBezTo>
                    <a:cubicBezTo>
                      <a:pt x="20406" y="43085"/>
                      <a:pt x="20474" y="43085"/>
                      <a:pt x="20542" y="43084"/>
                    </a:cubicBezTo>
                    <a:cubicBezTo>
                      <a:pt x="20771" y="43083"/>
                      <a:pt x="20997" y="43082"/>
                      <a:pt x="21220" y="43082"/>
                    </a:cubicBezTo>
                    <a:cubicBezTo>
                      <a:pt x="22798" y="43082"/>
                      <a:pt x="24237" y="43123"/>
                      <a:pt x="25614" y="43123"/>
                    </a:cubicBezTo>
                    <a:cubicBezTo>
                      <a:pt x="28721" y="43123"/>
                      <a:pt x="31512" y="42912"/>
                      <a:pt x="34876" y="41532"/>
                    </a:cubicBezTo>
                    <a:cubicBezTo>
                      <a:pt x="36702" y="40779"/>
                      <a:pt x="40126" y="37652"/>
                      <a:pt x="41587" y="36328"/>
                    </a:cubicBezTo>
                    <a:cubicBezTo>
                      <a:pt x="44440" y="33795"/>
                      <a:pt x="45376" y="29869"/>
                      <a:pt x="46129" y="26194"/>
                    </a:cubicBezTo>
                    <a:cubicBezTo>
                      <a:pt x="46723" y="23249"/>
                      <a:pt x="47293" y="20259"/>
                      <a:pt x="47270" y="17223"/>
                    </a:cubicBezTo>
                    <a:cubicBezTo>
                      <a:pt x="47248" y="14210"/>
                      <a:pt x="46631" y="11129"/>
                      <a:pt x="44965" y="8573"/>
                    </a:cubicBezTo>
                    <a:cubicBezTo>
                      <a:pt x="43710" y="6610"/>
                      <a:pt x="41929" y="5012"/>
                      <a:pt x="39943" y="3734"/>
                    </a:cubicBezTo>
                    <a:cubicBezTo>
                      <a:pt x="36165" y="1316"/>
                      <a:pt x="31631" y="0"/>
                      <a:pt x="27095"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5" name="Google Shape;4540;p48"/>
              <p:cNvSpPr/>
              <p:nvPr/>
            </p:nvSpPr>
            <p:spPr>
              <a:xfrm>
                <a:off x="7059922" y="2139505"/>
                <a:ext cx="99013" cy="155176"/>
              </a:xfrm>
              <a:custGeom>
                <a:avLst/>
                <a:ahLst/>
                <a:rect l="l" t="t" r="r" b="b"/>
                <a:pathLst>
                  <a:path w="4521" h="7085" extrusionOk="0">
                    <a:moveTo>
                      <a:pt x="3770" y="1"/>
                    </a:moveTo>
                    <a:cubicBezTo>
                      <a:pt x="3545" y="1"/>
                      <a:pt x="3315" y="147"/>
                      <a:pt x="3173" y="328"/>
                    </a:cubicBezTo>
                    <a:cubicBezTo>
                      <a:pt x="3014" y="556"/>
                      <a:pt x="2945" y="830"/>
                      <a:pt x="2900" y="1081"/>
                    </a:cubicBezTo>
                    <a:cubicBezTo>
                      <a:pt x="2489" y="2816"/>
                      <a:pt x="2352" y="4619"/>
                      <a:pt x="2534" y="6377"/>
                    </a:cubicBezTo>
                    <a:cubicBezTo>
                      <a:pt x="2123" y="5076"/>
                      <a:pt x="1713" y="3775"/>
                      <a:pt x="1325" y="2474"/>
                    </a:cubicBezTo>
                    <a:cubicBezTo>
                      <a:pt x="1210" y="2108"/>
                      <a:pt x="1005" y="1652"/>
                      <a:pt x="617" y="1652"/>
                    </a:cubicBezTo>
                    <a:cubicBezTo>
                      <a:pt x="343" y="1652"/>
                      <a:pt x="115" y="1903"/>
                      <a:pt x="69" y="2177"/>
                    </a:cubicBezTo>
                    <a:cubicBezTo>
                      <a:pt x="1" y="2451"/>
                      <a:pt x="69" y="2725"/>
                      <a:pt x="161" y="2976"/>
                    </a:cubicBezTo>
                    <a:cubicBezTo>
                      <a:pt x="617" y="4482"/>
                      <a:pt x="1370" y="5875"/>
                      <a:pt x="2352" y="7084"/>
                    </a:cubicBezTo>
                    <a:lnTo>
                      <a:pt x="3105" y="6902"/>
                    </a:lnTo>
                    <a:cubicBezTo>
                      <a:pt x="3835" y="5144"/>
                      <a:pt x="4292" y="3250"/>
                      <a:pt x="4474" y="1355"/>
                    </a:cubicBezTo>
                    <a:cubicBezTo>
                      <a:pt x="4497" y="1081"/>
                      <a:pt x="4520" y="807"/>
                      <a:pt x="4429" y="533"/>
                    </a:cubicBezTo>
                    <a:cubicBezTo>
                      <a:pt x="4338" y="282"/>
                      <a:pt x="4132" y="54"/>
                      <a:pt x="3858" y="8"/>
                    </a:cubicBezTo>
                    <a:cubicBezTo>
                      <a:pt x="3829" y="3"/>
                      <a:pt x="3799" y="1"/>
                      <a:pt x="3770" y="1"/>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6" name="Google Shape;4541;p48"/>
              <p:cNvSpPr/>
              <p:nvPr/>
            </p:nvSpPr>
            <p:spPr>
              <a:xfrm>
                <a:off x="7014434" y="3089025"/>
                <a:ext cx="766855" cy="886880"/>
              </a:xfrm>
              <a:custGeom>
                <a:avLst/>
                <a:ahLst/>
                <a:rect l="l" t="t" r="r" b="b"/>
                <a:pathLst>
                  <a:path w="35015" h="40493" extrusionOk="0">
                    <a:moveTo>
                      <a:pt x="7510" y="1"/>
                    </a:moveTo>
                    <a:cubicBezTo>
                      <a:pt x="4908" y="1"/>
                      <a:pt x="2626" y="2032"/>
                      <a:pt x="2443" y="4611"/>
                    </a:cubicBezTo>
                    <a:lnTo>
                      <a:pt x="252" y="34124"/>
                    </a:lnTo>
                    <a:cubicBezTo>
                      <a:pt x="1" y="37594"/>
                      <a:pt x="2329" y="40493"/>
                      <a:pt x="5479" y="40493"/>
                    </a:cubicBezTo>
                    <a:lnTo>
                      <a:pt x="29537" y="40493"/>
                    </a:lnTo>
                    <a:cubicBezTo>
                      <a:pt x="32686" y="40493"/>
                      <a:pt x="35015" y="37594"/>
                      <a:pt x="34764" y="34124"/>
                    </a:cubicBezTo>
                    <a:lnTo>
                      <a:pt x="32572" y="4611"/>
                    </a:lnTo>
                    <a:cubicBezTo>
                      <a:pt x="32390" y="2032"/>
                      <a:pt x="30107" y="1"/>
                      <a:pt x="27505"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7" name="Google Shape;4542;p48"/>
              <p:cNvSpPr/>
              <p:nvPr/>
            </p:nvSpPr>
            <p:spPr>
              <a:xfrm>
                <a:off x="7035437" y="3113534"/>
                <a:ext cx="724368" cy="837381"/>
              </a:xfrm>
              <a:custGeom>
                <a:avLst/>
                <a:ahLst/>
                <a:rect l="l" t="t" r="r" b="b"/>
                <a:pathLst>
                  <a:path w="33075" h="38233" extrusionOk="0">
                    <a:moveTo>
                      <a:pt x="7099" y="0"/>
                    </a:moveTo>
                    <a:cubicBezTo>
                      <a:pt x="4634" y="0"/>
                      <a:pt x="2488" y="1940"/>
                      <a:pt x="2306" y="4360"/>
                    </a:cubicBezTo>
                    <a:lnTo>
                      <a:pt x="251" y="32229"/>
                    </a:lnTo>
                    <a:cubicBezTo>
                      <a:pt x="0" y="35516"/>
                      <a:pt x="2214" y="38232"/>
                      <a:pt x="5182" y="38232"/>
                    </a:cubicBezTo>
                    <a:lnTo>
                      <a:pt x="27916" y="38232"/>
                    </a:lnTo>
                    <a:cubicBezTo>
                      <a:pt x="30883" y="38232"/>
                      <a:pt x="33074" y="35516"/>
                      <a:pt x="32846" y="32229"/>
                    </a:cubicBezTo>
                    <a:lnTo>
                      <a:pt x="30769" y="4360"/>
                    </a:lnTo>
                    <a:cubicBezTo>
                      <a:pt x="30586" y="1940"/>
                      <a:pt x="28441" y="0"/>
                      <a:pt x="25975"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8" name="Google Shape;4543;p48"/>
              <p:cNvSpPr/>
              <p:nvPr/>
            </p:nvSpPr>
            <p:spPr>
              <a:xfrm>
                <a:off x="7079917" y="3808420"/>
                <a:ext cx="613900" cy="577426"/>
              </a:xfrm>
              <a:custGeom>
                <a:avLst/>
                <a:ahLst/>
                <a:rect l="l" t="t" r="r" b="b"/>
                <a:pathLst>
                  <a:path w="28031" h="26364" extrusionOk="0">
                    <a:moveTo>
                      <a:pt x="1" y="0"/>
                    </a:moveTo>
                    <a:cubicBezTo>
                      <a:pt x="1" y="0"/>
                      <a:pt x="229" y="13627"/>
                      <a:pt x="1005" y="25542"/>
                    </a:cubicBezTo>
                    <a:cubicBezTo>
                      <a:pt x="3539" y="25907"/>
                      <a:pt x="7191" y="26295"/>
                      <a:pt x="12052" y="26363"/>
                    </a:cubicBezTo>
                    <a:lnTo>
                      <a:pt x="12486" y="13627"/>
                    </a:lnTo>
                    <a:lnTo>
                      <a:pt x="12486" y="13307"/>
                    </a:lnTo>
                    <a:cubicBezTo>
                      <a:pt x="13164" y="13291"/>
                      <a:pt x="13876" y="13275"/>
                      <a:pt x="14606" y="13275"/>
                    </a:cubicBezTo>
                    <a:cubicBezTo>
                      <a:pt x="14909" y="13275"/>
                      <a:pt x="15214" y="13278"/>
                      <a:pt x="15522" y="13285"/>
                    </a:cubicBezTo>
                    <a:lnTo>
                      <a:pt x="15522" y="13627"/>
                    </a:lnTo>
                    <a:lnTo>
                      <a:pt x="16047" y="26363"/>
                    </a:lnTo>
                    <a:cubicBezTo>
                      <a:pt x="19379" y="26295"/>
                      <a:pt x="22895" y="26021"/>
                      <a:pt x="27003" y="25565"/>
                    </a:cubicBezTo>
                    <a:cubicBezTo>
                      <a:pt x="27779" y="13650"/>
                      <a:pt x="28030" y="0"/>
                      <a:pt x="28030" y="0"/>
                    </a:cubicBezTo>
                    <a:lnTo>
                      <a:pt x="28030" y="0"/>
                    </a:lnTo>
                    <a:lnTo>
                      <a:pt x="22050" y="1210"/>
                    </a:lnTo>
                    <a:lnTo>
                      <a:pt x="5616" y="1141"/>
                    </a:lnTo>
                    <a:lnTo>
                      <a:pt x="1" y="0"/>
                    </a:ln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29" name="Google Shape;4544;p48"/>
              <p:cNvSpPr/>
              <p:nvPr/>
            </p:nvSpPr>
            <p:spPr>
              <a:xfrm>
                <a:off x="7428840" y="4368324"/>
                <a:ext cx="242485" cy="319025"/>
              </a:xfrm>
              <a:custGeom>
                <a:avLst/>
                <a:ahLst/>
                <a:rect l="l" t="t" r="r" b="b"/>
                <a:pathLst>
                  <a:path w="11072" h="14566" extrusionOk="0">
                    <a:moveTo>
                      <a:pt x="1" y="1"/>
                    </a:moveTo>
                    <a:lnTo>
                      <a:pt x="229" y="13536"/>
                    </a:lnTo>
                    <a:cubicBezTo>
                      <a:pt x="1705" y="14293"/>
                      <a:pt x="3106" y="14566"/>
                      <a:pt x="4360" y="14566"/>
                    </a:cubicBezTo>
                    <a:cubicBezTo>
                      <a:pt x="7605" y="14566"/>
                      <a:pt x="9861" y="12737"/>
                      <a:pt x="9861" y="12737"/>
                    </a:cubicBezTo>
                    <a:cubicBezTo>
                      <a:pt x="10363" y="9473"/>
                      <a:pt x="10774" y="4885"/>
                      <a:pt x="11071" y="1"/>
                    </a:cubicBezTo>
                    <a:lnTo>
                      <a:pt x="11071" y="1"/>
                    </a:lnTo>
                    <a:cubicBezTo>
                      <a:pt x="9521" y="173"/>
                      <a:pt x="7998" y="231"/>
                      <a:pt x="6538" y="231"/>
                    </a:cubicBezTo>
                    <a:cubicBezTo>
                      <a:pt x="4128" y="231"/>
                      <a:pt x="1892" y="72"/>
                      <a:pt x="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0" name="Google Shape;4545;p48"/>
              <p:cNvSpPr/>
              <p:nvPr/>
            </p:nvSpPr>
            <p:spPr>
              <a:xfrm>
                <a:off x="7434350" y="4370250"/>
                <a:ext cx="232484" cy="60501"/>
              </a:xfrm>
              <a:custGeom>
                <a:avLst/>
                <a:ahLst/>
                <a:rect l="l" t="t" r="r" b="b"/>
                <a:pathLst>
                  <a:path w="15089" h="4447" extrusionOk="0">
                    <a:moveTo>
                      <a:pt x="12030" y="1"/>
                    </a:moveTo>
                    <a:cubicBezTo>
                      <a:pt x="12007" y="640"/>
                      <a:pt x="12007" y="1256"/>
                      <a:pt x="12030" y="1872"/>
                    </a:cubicBezTo>
                    <a:cubicBezTo>
                      <a:pt x="12075" y="2489"/>
                      <a:pt x="12121" y="3105"/>
                      <a:pt x="12235" y="3698"/>
                    </a:cubicBezTo>
                    <a:cubicBezTo>
                      <a:pt x="11938" y="3744"/>
                      <a:pt x="11619" y="3790"/>
                      <a:pt x="11322" y="3813"/>
                    </a:cubicBezTo>
                    <a:cubicBezTo>
                      <a:pt x="11185" y="3835"/>
                      <a:pt x="11048" y="3835"/>
                      <a:pt x="10934" y="3858"/>
                    </a:cubicBezTo>
                    <a:cubicBezTo>
                      <a:pt x="10957" y="3288"/>
                      <a:pt x="10934" y="2740"/>
                      <a:pt x="10911" y="2169"/>
                    </a:cubicBezTo>
                    <a:cubicBezTo>
                      <a:pt x="10866" y="1553"/>
                      <a:pt x="10797" y="937"/>
                      <a:pt x="10706" y="320"/>
                    </a:cubicBezTo>
                    <a:lnTo>
                      <a:pt x="10523" y="343"/>
                    </a:lnTo>
                    <a:cubicBezTo>
                      <a:pt x="10500" y="959"/>
                      <a:pt x="10500" y="1576"/>
                      <a:pt x="10523" y="2192"/>
                    </a:cubicBezTo>
                    <a:cubicBezTo>
                      <a:pt x="10546" y="2763"/>
                      <a:pt x="10592" y="3333"/>
                      <a:pt x="10706" y="3881"/>
                    </a:cubicBezTo>
                    <a:cubicBezTo>
                      <a:pt x="10272" y="3927"/>
                      <a:pt x="9838" y="3950"/>
                      <a:pt x="9405" y="3995"/>
                    </a:cubicBezTo>
                    <a:cubicBezTo>
                      <a:pt x="9450" y="3402"/>
                      <a:pt x="9428" y="2831"/>
                      <a:pt x="9382" y="2260"/>
                    </a:cubicBezTo>
                    <a:cubicBezTo>
                      <a:pt x="9336" y="1644"/>
                      <a:pt x="9291" y="1028"/>
                      <a:pt x="9177" y="412"/>
                    </a:cubicBezTo>
                    <a:lnTo>
                      <a:pt x="9017" y="412"/>
                    </a:lnTo>
                    <a:cubicBezTo>
                      <a:pt x="8971" y="1051"/>
                      <a:pt x="8994" y="1667"/>
                      <a:pt x="9017" y="2283"/>
                    </a:cubicBezTo>
                    <a:cubicBezTo>
                      <a:pt x="9040" y="2854"/>
                      <a:pt x="9085" y="3425"/>
                      <a:pt x="9199" y="3995"/>
                    </a:cubicBezTo>
                    <a:cubicBezTo>
                      <a:pt x="8720" y="4018"/>
                      <a:pt x="8264" y="4041"/>
                      <a:pt x="7807" y="4064"/>
                    </a:cubicBezTo>
                    <a:cubicBezTo>
                      <a:pt x="7853" y="3493"/>
                      <a:pt x="7830" y="2922"/>
                      <a:pt x="7784" y="2352"/>
                    </a:cubicBezTo>
                    <a:cubicBezTo>
                      <a:pt x="7739" y="1735"/>
                      <a:pt x="7693" y="1119"/>
                      <a:pt x="7579" y="503"/>
                    </a:cubicBezTo>
                    <a:lnTo>
                      <a:pt x="7396" y="503"/>
                    </a:lnTo>
                    <a:cubicBezTo>
                      <a:pt x="7373" y="1142"/>
                      <a:pt x="7396" y="1758"/>
                      <a:pt x="7419" y="2375"/>
                    </a:cubicBezTo>
                    <a:cubicBezTo>
                      <a:pt x="7442" y="2945"/>
                      <a:pt x="7487" y="3493"/>
                      <a:pt x="7579" y="4064"/>
                    </a:cubicBezTo>
                    <a:lnTo>
                      <a:pt x="6118" y="4064"/>
                    </a:lnTo>
                    <a:cubicBezTo>
                      <a:pt x="6164" y="3493"/>
                      <a:pt x="6141" y="2900"/>
                      <a:pt x="6095" y="2329"/>
                    </a:cubicBezTo>
                    <a:cubicBezTo>
                      <a:pt x="6049" y="1713"/>
                      <a:pt x="6004" y="1096"/>
                      <a:pt x="5890" y="480"/>
                    </a:cubicBezTo>
                    <a:lnTo>
                      <a:pt x="5730" y="480"/>
                    </a:lnTo>
                    <a:cubicBezTo>
                      <a:pt x="5684" y="1119"/>
                      <a:pt x="5707" y="1735"/>
                      <a:pt x="5730" y="2352"/>
                    </a:cubicBezTo>
                    <a:cubicBezTo>
                      <a:pt x="5753" y="2922"/>
                      <a:pt x="5798" y="3493"/>
                      <a:pt x="5913" y="4064"/>
                    </a:cubicBezTo>
                    <a:cubicBezTo>
                      <a:pt x="5433" y="4041"/>
                      <a:pt x="4954" y="4041"/>
                      <a:pt x="4475" y="3995"/>
                    </a:cubicBezTo>
                    <a:cubicBezTo>
                      <a:pt x="4520" y="3425"/>
                      <a:pt x="4497" y="2877"/>
                      <a:pt x="4452" y="2306"/>
                    </a:cubicBezTo>
                    <a:cubicBezTo>
                      <a:pt x="4406" y="1690"/>
                      <a:pt x="4360" y="1074"/>
                      <a:pt x="4246" y="457"/>
                    </a:cubicBezTo>
                    <a:lnTo>
                      <a:pt x="4087" y="457"/>
                    </a:lnTo>
                    <a:cubicBezTo>
                      <a:pt x="4041" y="1074"/>
                      <a:pt x="4064" y="1713"/>
                      <a:pt x="4087" y="2329"/>
                    </a:cubicBezTo>
                    <a:cubicBezTo>
                      <a:pt x="4109" y="2877"/>
                      <a:pt x="4155" y="3447"/>
                      <a:pt x="4246" y="3995"/>
                    </a:cubicBezTo>
                    <a:cubicBezTo>
                      <a:pt x="4087" y="3972"/>
                      <a:pt x="3927" y="3972"/>
                      <a:pt x="3790" y="3950"/>
                    </a:cubicBezTo>
                    <a:cubicBezTo>
                      <a:pt x="3470" y="3950"/>
                      <a:pt x="3151" y="3927"/>
                      <a:pt x="2854" y="3881"/>
                    </a:cubicBezTo>
                    <a:cubicBezTo>
                      <a:pt x="2900" y="3288"/>
                      <a:pt x="2877" y="2694"/>
                      <a:pt x="2831" y="2123"/>
                    </a:cubicBezTo>
                    <a:cubicBezTo>
                      <a:pt x="2785" y="1484"/>
                      <a:pt x="2740" y="868"/>
                      <a:pt x="2626" y="252"/>
                    </a:cubicBezTo>
                    <a:lnTo>
                      <a:pt x="2466" y="275"/>
                    </a:lnTo>
                    <a:cubicBezTo>
                      <a:pt x="2420" y="891"/>
                      <a:pt x="2443" y="1507"/>
                      <a:pt x="2466" y="2146"/>
                    </a:cubicBezTo>
                    <a:cubicBezTo>
                      <a:pt x="2489" y="2717"/>
                      <a:pt x="2534" y="3288"/>
                      <a:pt x="2649" y="3858"/>
                    </a:cubicBezTo>
                    <a:cubicBezTo>
                      <a:pt x="1781" y="3790"/>
                      <a:pt x="891" y="3676"/>
                      <a:pt x="24" y="3539"/>
                    </a:cubicBezTo>
                    <a:lnTo>
                      <a:pt x="1" y="3698"/>
                    </a:lnTo>
                    <a:cubicBezTo>
                      <a:pt x="1233" y="4018"/>
                      <a:pt x="2489" y="4201"/>
                      <a:pt x="3744" y="4315"/>
                    </a:cubicBezTo>
                    <a:cubicBezTo>
                      <a:pt x="4692" y="4399"/>
                      <a:pt x="5640" y="4446"/>
                      <a:pt x="6579" y="4446"/>
                    </a:cubicBezTo>
                    <a:cubicBezTo>
                      <a:pt x="6906" y="4446"/>
                      <a:pt x="7232" y="4441"/>
                      <a:pt x="7556" y="4429"/>
                    </a:cubicBezTo>
                    <a:cubicBezTo>
                      <a:pt x="8834" y="4406"/>
                      <a:pt x="10112" y="4315"/>
                      <a:pt x="11368" y="4132"/>
                    </a:cubicBezTo>
                    <a:cubicBezTo>
                      <a:pt x="12623" y="3972"/>
                      <a:pt x="13856" y="3676"/>
                      <a:pt x="15088" y="3379"/>
                    </a:cubicBezTo>
                    <a:lnTo>
                      <a:pt x="15043" y="3196"/>
                    </a:lnTo>
                    <a:cubicBezTo>
                      <a:pt x="14175" y="3379"/>
                      <a:pt x="13308" y="3539"/>
                      <a:pt x="12418" y="3676"/>
                    </a:cubicBezTo>
                    <a:cubicBezTo>
                      <a:pt x="12463" y="3059"/>
                      <a:pt x="12463" y="2466"/>
                      <a:pt x="12418" y="1850"/>
                    </a:cubicBezTo>
                    <a:cubicBezTo>
                      <a:pt x="12372" y="1233"/>
                      <a:pt x="12304" y="617"/>
                      <a:pt x="12212"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1" name="Google Shape;4546;p48"/>
              <p:cNvSpPr/>
              <p:nvPr/>
            </p:nvSpPr>
            <p:spPr>
              <a:xfrm>
                <a:off x="7101928" y="4367820"/>
                <a:ext cx="244456" cy="319529"/>
              </a:xfrm>
              <a:custGeom>
                <a:avLst/>
                <a:ahLst/>
                <a:rect l="l" t="t" r="r" b="b"/>
                <a:pathLst>
                  <a:path w="11162" h="14589" extrusionOk="0">
                    <a:moveTo>
                      <a:pt x="0" y="1"/>
                    </a:moveTo>
                    <a:cubicBezTo>
                      <a:pt x="320" y="4885"/>
                      <a:pt x="730" y="9496"/>
                      <a:pt x="1233" y="12760"/>
                    </a:cubicBezTo>
                    <a:cubicBezTo>
                      <a:pt x="1233" y="12760"/>
                      <a:pt x="3477" y="14589"/>
                      <a:pt x="6716" y="14589"/>
                    </a:cubicBezTo>
                    <a:cubicBezTo>
                      <a:pt x="7967" y="14589"/>
                      <a:pt x="9366" y="14316"/>
                      <a:pt x="10842" y="13559"/>
                    </a:cubicBezTo>
                    <a:lnTo>
                      <a:pt x="11162" y="183"/>
                    </a:lnTo>
                    <a:lnTo>
                      <a:pt x="11162" y="183"/>
                    </a:lnTo>
                    <a:cubicBezTo>
                      <a:pt x="9847" y="291"/>
                      <a:pt x="8227" y="343"/>
                      <a:pt x="6592" y="343"/>
                    </a:cubicBezTo>
                    <a:cubicBezTo>
                      <a:pt x="4081" y="343"/>
                      <a:pt x="1534" y="222"/>
                      <a:pt x="0"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2" name="Google Shape;4547;p48"/>
              <p:cNvSpPr/>
              <p:nvPr/>
            </p:nvSpPr>
            <p:spPr>
              <a:xfrm>
                <a:off x="7102925" y="4370250"/>
                <a:ext cx="242480" cy="60545"/>
              </a:xfrm>
              <a:custGeom>
                <a:avLst/>
                <a:ahLst/>
                <a:rect l="l" t="t" r="r" b="b"/>
                <a:pathLst>
                  <a:path w="15089" h="4451" extrusionOk="0">
                    <a:moveTo>
                      <a:pt x="2649" y="1"/>
                    </a:moveTo>
                    <a:cubicBezTo>
                      <a:pt x="2580" y="617"/>
                      <a:pt x="2557" y="1233"/>
                      <a:pt x="2557" y="1850"/>
                    </a:cubicBezTo>
                    <a:cubicBezTo>
                      <a:pt x="2557" y="2443"/>
                      <a:pt x="2557" y="3014"/>
                      <a:pt x="2649" y="3584"/>
                    </a:cubicBezTo>
                    <a:cubicBezTo>
                      <a:pt x="1758" y="3470"/>
                      <a:pt x="891" y="3310"/>
                      <a:pt x="46" y="3105"/>
                    </a:cubicBezTo>
                    <a:lnTo>
                      <a:pt x="1" y="3288"/>
                    </a:lnTo>
                    <a:cubicBezTo>
                      <a:pt x="1211" y="3653"/>
                      <a:pt x="2466" y="3904"/>
                      <a:pt x="3721" y="4109"/>
                    </a:cubicBezTo>
                    <a:cubicBezTo>
                      <a:pt x="4977" y="4269"/>
                      <a:pt x="6232" y="4406"/>
                      <a:pt x="7510" y="4429"/>
                    </a:cubicBezTo>
                    <a:cubicBezTo>
                      <a:pt x="7915" y="4443"/>
                      <a:pt x="8320" y="4451"/>
                      <a:pt x="8724" y="4451"/>
                    </a:cubicBezTo>
                    <a:cubicBezTo>
                      <a:pt x="9596" y="4451"/>
                      <a:pt x="10464" y="4416"/>
                      <a:pt x="11322" y="4338"/>
                    </a:cubicBezTo>
                    <a:cubicBezTo>
                      <a:pt x="12600" y="4269"/>
                      <a:pt x="13856" y="4041"/>
                      <a:pt x="15088" y="3813"/>
                    </a:cubicBezTo>
                    <a:lnTo>
                      <a:pt x="15066" y="3630"/>
                    </a:lnTo>
                    <a:cubicBezTo>
                      <a:pt x="14175" y="3767"/>
                      <a:pt x="13285" y="3881"/>
                      <a:pt x="12418" y="3950"/>
                    </a:cubicBezTo>
                    <a:cubicBezTo>
                      <a:pt x="12486" y="3356"/>
                      <a:pt x="12509" y="2740"/>
                      <a:pt x="12509" y="2123"/>
                    </a:cubicBezTo>
                    <a:cubicBezTo>
                      <a:pt x="12486" y="1507"/>
                      <a:pt x="12463" y="891"/>
                      <a:pt x="12395" y="275"/>
                    </a:cubicBezTo>
                    <a:lnTo>
                      <a:pt x="12235" y="275"/>
                    </a:lnTo>
                    <a:cubicBezTo>
                      <a:pt x="12167" y="891"/>
                      <a:pt x="12144" y="1507"/>
                      <a:pt x="12121" y="2123"/>
                    </a:cubicBezTo>
                    <a:cubicBezTo>
                      <a:pt x="12121" y="2740"/>
                      <a:pt x="12121" y="3356"/>
                      <a:pt x="12212" y="3972"/>
                    </a:cubicBezTo>
                    <a:cubicBezTo>
                      <a:pt x="11916" y="3995"/>
                      <a:pt x="11619" y="4018"/>
                      <a:pt x="11299" y="4041"/>
                    </a:cubicBezTo>
                    <a:lnTo>
                      <a:pt x="10911" y="4041"/>
                    </a:lnTo>
                    <a:cubicBezTo>
                      <a:pt x="10980" y="3493"/>
                      <a:pt x="10980" y="2922"/>
                      <a:pt x="10980" y="2375"/>
                    </a:cubicBezTo>
                    <a:cubicBezTo>
                      <a:pt x="10980" y="1758"/>
                      <a:pt x="10957" y="1142"/>
                      <a:pt x="10888" y="503"/>
                    </a:cubicBezTo>
                    <a:lnTo>
                      <a:pt x="10706" y="503"/>
                    </a:lnTo>
                    <a:cubicBezTo>
                      <a:pt x="10637" y="1142"/>
                      <a:pt x="10615" y="1758"/>
                      <a:pt x="10615" y="2375"/>
                    </a:cubicBezTo>
                    <a:cubicBezTo>
                      <a:pt x="10592" y="2945"/>
                      <a:pt x="10615" y="3493"/>
                      <a:pt x="10683" y="4064"/>
                    </a:cubicBezTo>
                    <a:cubicBezTo>
                      <a:pt x="10249" y="4086"/>
                      <a:pt x="9816" y="4086"/>
                      <a:pt x="9382" y="4086"/>
                    </a:cubicBezTo>
                    <a:cubicBezTo>
                      <a:pt x="9450" y="3516"/>
                      <a:pt x="9473" y="2945"/>
                      <a:pt x="9450" y="2375"/>
                    </a:cubicBezTo>
                    <a:cubicBezTo>
                      <a:pt x="9450" y="1758"/>
                      <a:pt x="9428" y="1142"/>
                      <a:pt x="9359" y="503"/>
                    </a:cubicBezTo>
                    <a:lnTo>
                      <a:pt x="9177" y="503"/>
                    </a:lnTo>
                    <a:cubicBezTo>
                      <a:pt x="9108" y="1142"/>
                      <a:pt x="9085" y="1758"/>
                      <a:pt x="9085" y="2375"/>
                    </a:cubicBezTo>
                    <a:cubicBezTo>
                      <a:pt x="9085" y="2945"/>
                      <a:pt x="9085" y="3516"/>
                      <a:pt x="9154" y="4086"/>
                    </a:cubicBezTo>
                    <a:cubicBezTo>
                      <a:pt x="8697" y="4086"/>
                      <a:pt x="8241" y="4086"/>
                      <a:pt x="7784" y="4064"/>
                    </a:cubicBezTo>
                    <a:cubicBezTo>
                      <a:pt x="7853" y="3516"/>
                      <a:pt x="7853" y="2945"/>
                      <a:pt x="7853" y="2375"/>
                    </a:cubicBezTo>
                    <a:cubicBezTo>
                      <a:pt x="7853" y="1758"/>
                      <a:pt x="7830" y="1142"/>
                      <a:pt x="7761" y="503"/>
                    </a:cubicBezTo>
                    <a:lnTo>
                      <a:pt x="7579" y="503"/>
                    </a:lnTo>
                    <a:cubicBezTo>
                      <a:pt x="7510" y="1142"/>
                      <a:pt x="7488" y="1758"/>
                      <a:pt x="7488" y="2375"/>
                    </a:cubicBezTo>
                    <a:cubicBezTo>
                      <a:pt x="7465" y="2945"/>
                      <a:pt x="7488" y="3493"/>
                      <a:pt x="7556" y="4064"/>
                    </a:cubicBezTo>
                    <a:lnTo>
                      <a:pt x="7533" y="4064"/>
                    </a:lnTo>
                    <a:cubicBezTo>
                      <a:pt x="7054" y="4041"/>
                      <a:pt x="6575" y="4018"/>
                      <a:pt x="6095" y="3972"/>
                    </a:cubicBezTo>
                    <a:cubicBezTo>
                      <a:pt x="6164" y="3402"/>
                      <a:pt x="6186" y="2831"/>
                      <a:pt x="6164" y="2260"/>
                    </a:cubicBezTo>
                    <a:cubicBezTo>
                      <a:pt x="6164" y="1644"/>
                      <a:pt x="6141" y="1005"/>
                      <a:pt x="6072" y="389"/>
                    </a:cubicBezTo>
                    <a:lnTo>
                      <a:pt x="5890" y="389"/>
                    </a:lnTo>
                    <a:cubicBezTo>
                      <a:pt x="5821" y="1005"/>
                      <a:pt x="5798" y="1644"/>
                      <a:pt x="5798" y="2260"/>
                    </a:cubicBezTo>
                    <a:cubicBezTo>
                      <a:pt x="5798" y="2831"/>
                      <a:pt x="5798" y="3402"/>
                      <a:pt x="5890" y="3972"/>
                    </a:cubicBezTo>
                    <a:cubicBezTo>
                      <a:pt x="5410" y="3927"/>
                      <a:pt x="4931" y="3881"/>
                      <a:pt x="4452" y="3835"/>
                    </a:cubicBezTo>
                    <a:cubicBezTo>
                      <a:pt x="4520" y="3265"/>
                      <a:pt x="4543" y="2694"/>
                      <a:pt x="4543" y="2123"/>
                    </a:cubicBezTo>
                    <a:cubicBezTo>
                      <a:pt x="4520" y="1507"/>
                      <a:pt x="4497" y="891"/>
                      <a:pt x="4429" y="275"/>
                    </a:cubicBezTo>
                    <a:lnTo>
                      <a:pt x="4246" y="275"/>
                    </a:lnTo>
                    <a:cubicBezTo>
                      <a:pt x="4201" y="891"/>
                      <a:pt x="4155" y="1507"/>
                      <a:pt x="4155" y="2123"/>
                    </a:cubicBezTo>
                    <a:cubicBezTo>
                      <a:pt x="4155" y="2694"/>
                      <a:pt x="4155" y="3242"/>
                      <a:pt x="4224" y="3813"/>
                    </a:cubicBezTo>
                    <a:cubicBezTo>
                      <a:pt x="4087" y="3790"/>
                      <a:pt x="3927" y="3767"/>
                      <a:pt x="3767" y="3744"/>
                    </a:cubicBezTo>
                    <a:cubicBezTo>
                      <a:pt x="3447" y="3721"/>
                      <a:pt x="3151" y="3676"/>
                      <a:pt x="2831" y="3630"/>
                    </a:cubicBezTo>
                    <a:cubicBezTo>
                      <a:pt x="2922" y="3036"/>
                      <a:pt x="2945" y="2443"/>
                      <a:pt x="2922" y="1850"/>
                    </a:cubicBezTo>
                    <a:cubicBezTo>
                      <a:pt x="2922" y="1233"/>
                      <a:pt x="2900" y="617"/>
                      <a:pt x="2831"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3" name="Google Shape;4548;p48"/>
              <p:cNvSpPr/>
              <p:nvPr/>
            </p:nvSpPr>
            <p:spPr>
              <a:xfrm>
                <a:off x="6879963" y="3153023"/>
                <a:ext cx="345441" cy="631918"/>
              </a:xfrm>
              <a:custGeom>
                <a:avLst/>
                <a:ahLst/>
                <a:rect l="l" t="t" r="r" b="b"/>
                <a:pathLst>
                  <a:path w="15773" h="28852" extrusionOk="0">
                    <a:moveTo>
                      <a:pt x="13582" y="0"/>
                    </a:moveTo>
                    <a:lnTo>
                      <a:pt x="13582" y="0"/>
                    </a:lnTo>
                    <a:cubicBezTo>
                      <a:pt x="12943" y="46"/>
                      <a:pt x="12303" y="92"/>
                      <a:pt x="11642" y="160"/>
                    </a:cubicBezTo>
                    <a:cubicBezTo>
                      <a:pt x="3607" y="1005"/>
                      <a:pt x="2557" y="13558"/>
                      <a:pt x="2557" y="13558"/>
                    </a:cubicBezTo>
                    <a:cubicBezTo>
                      <a:pt x="2557" y="13558"/>
                      <a:pt x="1" y="26523"/>
                      <a:pt x="8081" y="28692"/>
                    </a:cubicBezTo>
                    <a:lnTo>
                      <a:pt x="8081" y="28851"/>
                    </a:lnTo>
                    <a:cubicBezTo>
                      <a:pt x="15773" y="20315"/>
                      <a:pt x="14563" y="6163"/>
                      <a:pt x="13582"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4" name="Google Shape;4549;p48"/>
              <p:cNvSpPr/>
              <p:nvPr/>
            </p:nvSpPr>
            <p:spPr>
              <a:xfrm>
                <a:off x="7542330" y="3147525"/>
                <a:ext cx="386439" cy="605417"/>
              </a:xfrm>
              <a:custGeom>
                <a:avLst/>
                <a:ahLst/>
                <a:rect l="l" t="t" r="r" b="b"/>
                <a:pathLst>
                  <a:path w="17645" h="27642" extrusionOk="0">
                    <a:moveTo>
                      <a:pt x="2465" y="0"/>
                    </a:moveTo>
                    <a:cubicBezTo>
                      <a:pt x="1370" y="5798"/>
                      <a:pt x="0" y="19379"/>
                      <a:pt x="8309" y="27642"/>
                    </a:cubicBezTo>
                    <a:cubicBezTo>
                      <a:pt x="12280" y="26934"/>
                      <a:pt x="17644" y="23008"/>
                      <a:pt x="17644" y="23008"/>
                    </a:cubicBezTo>
                    <a:cubicBezTo>
                      <a:pt x="17644" y="23008"/>
                      <a:pt x="13673" y="297"/>
                      <a:pt x="4177" y="23"/>
                    </a:cubicBezTo>
                    <a:cubicBezTo>
                      <a:pt x="3607" y="23"/>
                      <a:pt x="3013" y="0"/>
                      <a:pt x="2465"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5" name="Google Shape;4550;p48"/>
              <p:cNvSpPr/>
              <p:nvPr/>
            </p:nvSpPr>
            <p:spPr>
              <a:xfrm>
                <a:off x="7004447" y="3147197"/>
                <a:ext cx="749860" cy="1108134"/>
              </a:xfrm>
              <a:custGeom>
                <a:avLst/>
                <a:ahLst/>
                <a:rect l="l" t="t" r="r" b="b"/>
                <a:pathLst>
                  <a:path w="34239" h="50595" extrusionOk="0">
                    <a:moveTo>
                      <a:pt x="24917" y="0"/>
                    </a:moveTo>
                    <a:cubicBezTo>
                      <a:pt x="21236" y="0"/>
                      <a:pt x="18451" y="136"/>
                      <a:pt x="17621" y="175"/>
                    </a:cubicBezTo>
                    <a:cubicBezTo>
                      <a:pt x="17049" y="150"/>
                      <a:pt x="15557" y="82"/>
                      <a:pt x="13535" y="82"/>
                    </a:cubicBezTo>
                    <a:cubicBezTo>
                      <a:pt x="11926" y="82"/>
                      <a:pt x="9981" y="125"/>
                      <a:pt x="7898" y="266"/>
                    </a:cubicBezTo>
                    <a:cubicBezTo>
                      <a:pt x="8879" y="6429"/>
                      <a:pt x="10089" y="20581"/>
                      <a:pt x="2397" y="29117"/>
                    </a:cubicBezTo>
                    <a:lnTo>
                      <a:pt x="0" y="47583"/>
                    </a:lnTo>
                    <a:cubicBezTo>
                      <a:pt x="0" y="47583"/>
                      <a:pt x="2990" y="49980"/>
                      <a:pt x="16571" y="50528"/>
                    </a:cubicBezTo>
                    <a:cubicBezTo>
                      <a:pt x="17705" y="50573"/>
                      <a:pt x="18772" y="50594"/>
                      <a:pt x="19777" y="50594"/>
                    </a:cubicBezTo>
                    <a:cubicBezTo>
                      <a:pt x="30824" y="50594"/>
                      <a:pt x="34238" y="48062"/>
                      <a:pt x="34238" y="48062"/>
                    </a:cubicBezTo>
                    <a:lnTo>
                      <a:pt x="31431" y="27748"/>
                    </a:lnTo>
                    <a:lnTo>
                      <a:pt x="31431" y="27748"/>
                    </a:lnTo>
                    <a:cubicBezTo>
                      <a:pt x="31553" y="27760"/>
                      <a:pt x="31677" y="27766"/>
                      <a:pt x="31802" y="27766"/>
                    </a:cubicBezTo>
                    <a:cubicBezTo>
                      <a:pt x="32146" y="27766"/>
                      <a:pt x="32501" y="27723"/>
                      <a:pt x="32869" y="27657"/>
                    </a:cubicBezTo>
                    <a:cubicBezTo>
                      <a:pt x="24560" y="19394"/>
                      <a:pt x="25930" y="5813"/>
                      <a:pt x="27025" y="15"/>
                    </a:cubicBezTo>
                    <a:cubicBezTo>
                      <a:pt x="26297" y="5"/>
                      <a:pt x="25592" y="0"/>
                      <a:pt x="24917" y="0"/>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6" name="Google Shape;4551;p48"/>
              <p:cNvSpPr/>
              <p:nvPr/>
            </p:nvSpPr>
            <p:spPr>
              <a:xfrm>
                <a:off x="7242377" y="3152147"/>
                <a:ext cx="281469" cy="131872"/>
              </a:xfrm>
              <a:custGeom>
                <a:avLst/>
                <a:ahLst/>
                <a:rect l="l" t="t" r="r" b="b"/>
                <a:pathLst>
                  <a:path w="12852" h="6021" extrusionOk="0">
                    <a:moveTo>
                      <a:pt x="6462" y="1"/>
                    </a:moveTo>
                    <a:cubicBezTo>
                      <a:pt x="4979" y="1"/>
                      <a:pt x="3290" y="54"/>
                      <a:pt x="1485" y="246"/>
                    </a:cubicBezTo>
                    <a:cubicBezTo>
                      <a:pt x="92" y="383"/>
                      <a:pt x="92" y="1067"/>
                      <a:pt x="92" y="1067"/>
                    </a:cubicBezTo>
                    <a:cubicBezTo>
                      <a:pt x="92" y="2505"/>
                      <a:pt x="1" y="6021"/>
                      <a:pt x="2375" y="6021"/>
                    </a:cubicBezTo>
                    <a:lnTo>
                      <a:pt x="10113" y="6021"/>
                    </a:lnTo>
                    <a:cubicBezTo>
                      <a:pt x="12852" y="6021"/>
                      <a:pt x="12258" y="2505"/>
                      <a:pt x="12258" y="839"/>
                    </a:cubicBezTo>
                    <a:cubicBezTo>
                      <a:pt x="12258" y="839"/>
                      <a:pt x="12372" y="86"/>
                      <a:pt x="10911" y="86"/>
                    </a:cubicBezTo>
                    <a:cubicBezTo>
                      <a:pt x="9880" y="86"/>
                      <a:pt x="8336" y="1"/>
                      <a:pt x="6462" y="1"/>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7" name="Google Shape;4552;p48"/>
              <p:cNvSpPr/>
              <p:nvPr/>
            </p:nvSpPr>
            <p:spPr>
              <a:xfrm>
                <a:off x="7508340" y="3142532"/>
                <a:ext cx="248464" cy="653141"/>
              </a:xfrm>
              <a:custGeom>
                <a:avLst/>
                <a:ahLst/>
                <a:rect l="l" t="t" r="r" b="b"/>
                <a:pathLst>
                  <a:path w="11345" h="29821" extrusionOk="0">
                    <a:moveTo>
                      <a:pt x="5249" y="1"/>
                    </a:moveTo>
                    <a:cubicBezTo>
                      <a:pt x="4565" y="1"/>
                      <a:pt x="3995" y="129"/>
                      <a:pt x="3858" y="205"/>
                    </a:cubicBezTo>
                    <a:cubicBezTo>
                      <a:pt x="3447" y="411"/>
                      <a:pt x="3013" y="708"/>
                      <a:pt x="2808" y="1004"/>
                    </a:cubicBezTo>
                    <a:cubicBezTo>
                      <a:pt x="2305" y="1621"/>
                      <a:pt x="1872" y="2282"/>
                      <a:pt x="1529" y="2967"/>
                    </a:cubicBezTo>
                    <a:cubicBezTo>
                      <a:pt x="867" y="4337"/>
                      <a:pt x="479" y="5798"/>
                      <a:pt x="251" y="7213"/>
                    </a:cubicBezTo>
                    <a:cubicBezTo>
                      <a:pt x="46" y="8651"/>
                      <a:pt x="0" y="10066"/>
                      <a:pt x="23" y="11458"/>
                    </a:cubicBezTo>
                    <a:cubicBezTo>
                      <a:pt x="68" y="12143"/>
                      <a:pt x="91" y="12828"/>
                      <a:pt x="160" y="13513"/>
                    </a:cubicBezTo>
                    <a:cubicBezTo>
                      <a:pt x="205" y="13855"/>
                      <a:pt x="251" y="14197"/>
                      <a:pt x="274" y="14540"/>
                    </a:cubicBezTo>
                    <a:lnTo>
                      <a:pt x="479" y="15635"/>
                    </a:lnTo>
                    <a:cubicBezTo>
                      <a:pt x="502" y="15795"/>
                      <a:pt x="548" y="16000"/>
                      <a:pt x="571" y="16160"/>
                    </a:cubicBezTo>
                    <a:lnTo>
                      <a:pt x="730" y="16685"/>
                    </a:lnTo>
                    <a:cubicBezTo>
                      <a:pt x="822" y="17050"/>
                      <a:pt x="913" y="17393"/>
                      <a:pt x="1004" y="17735"/>
                    </a:cubicBezTo>
                    <a:cubicBezTo>
                      <a:pt x="1255" y="18420"/>
                      <a:pt x="1461" y="19105"/>
                      <a:pt x="1758" y="19721"/>
                    </a:cubicBezTo>
                    <a:cubicBezTo>
                      <a:pt x="2283" y="21022"/>
                      <a:pt x="2967" y="22232"/>
                      <a:pt x="3675" y="23396"/>
                    </a:cubicBezTo>
                    <a:cubicBezTo>
                      <a:pt x="4382" y="24537"/>
                      <a:pt x="5181" y="25610"/>
                      <a:pt x="6049" y="26637"/>
                    </a:cubicBezTo>
                    <a:cubicBezTo>
                      <a:pt x="6254" y="26888"/>
                      <a:pt x="6482" y="27139"/>
                      <a:pt x="6711" y="27390"/>
                    </a:cubicBezTo>
                    <a:cubicBezTo>
                      <a:pt x="6916" y="27641"/>
                      <a:pt x="7144" y="27870"/>
                      <a:pt x="7373" y="28098"/>
                    </a:cubicBezTo>
                    <a:cubicBezTo>
                      <a:pt x="7852" y="28577"/>
                      <a:pt x="8308" y="29034"/>
                      <a:pt x="8856" y="29490"/>
                    </a:cubicBezTo>
                    <a:cubicBezTo>
                      <a:pt x="9127" y="29713"/>
                      <a:pt x="9447" y="29820"/>
                      <a:pt x="9765" y="29820"/>
                    </a:cubicBezTo>
                    <a:cubicBezTo>
                      <a:pt x="10199" y="29820"/>
                      <a:pt x="10631" y="29621"/>
                      <a:pt x="10933" y="29239"/>
                    </a:cubicBezTo>
                    <a:cubicBezTo>
                      <a:pt x="11321" y="28714"/>
                      <a:pt x="11344" y="28007"/>
                      <a:pt x="11025" y="27482"/>
                    </a:cubicBezTo>
                    <a:lnTo>
                      <a:pt x="10956" y="27390"/>
                    </a:lnTo>
                    <a:lnTo>
                      <a:pt x="10043" y="25838"/>
                    </a:lnTo>
                    <a:cubicBezTo>
                      <a:pt x="9746" y="25313"/>
                      <a:pt x="9427" y="24811"/>
                      <a:pt x="9130" y="24286"/>
                    </a:cubicBezTo>
                    <a:cubicBezTo>
                      <a:pt x="8537" y="23213"/>
                      <a:pt x="7989" y="22163"/>
                      <a:pt x="7487" y="21091"/>
                    </a:cubicBezTo>
                    <a:cubicBezTo>
                      <a:pt x="6985" y="20018"/>
                      <a:pt x="6505" y="18945"/>
                      <a:pt x="6140" y="17872"/>
                    </a:cubicBezTo>
                    <a:cubicBezTo>
                      <a:pt x="5935" y="17324"/>
                      <a:pt x="5798" y="16777"/>
                      <a:pt x="5615" y="16252"/>
                    </a:cubicBezTo>
                    <a:cubicBezTo>
                      <a:pt x="5547" y="15978"/>
                      <a:pt x="5501" y="15704"/>
                      <a:pt x="5432" y="15430"/>
                    </a:cubicBezTo>
                    <a:lnTo>
                      <a:pt x="5341" y="15042"/>
                    </a:lnTo>
                    <a:cubicBezTo>
                      <a:pt x="5318" y="14905"/>
                      <a:pt x="5295" y="14768"/>
                      <a:pt x="5273" y="14631"/>
                    </a:cubicBezTo>
                    <a:lnTo>
                      <a:pt x="5136" y="13832"/>
                    </a:lnTo>
                    <a:lnTo>
                      <a:pt x="5022" y="12942"/>
                    </a:lnTo>
                    <a:cubicBezTo>
                      <a:pt x="4953" y="12348"/>
                      <a:pt x="4907" y="11755"/>
                      <a:pt x="4862" y="11184"/>
                    </a:cubicBezTo>
                    <a:cubicBezTo>
                      <a:pt x="4771" y="10020"/>
                      <a:pt x="4725" y="8856"/>
                      <a:pt x="4771" y="7738"/>
                    </a:cubicBezTo>
                    <a:cubicBezTo>
                      <a:pt x="4816" y="6619"/>
                      <a:pt x="4930" y="5524"/>
                      <a:pt x="5181" y="4542"/>
                    </a:cubicBezTo>
                    <a:cubicBezTo>
                      <a:pt x="5318" y="4040"/>
                      <a:pt x="5478" y="3561"/>
                      <a:pt x="5661" y="3127"/>
                    </a:cubicBezTo>
                    <a:cubicBezTo>
                      <a:pt x="5843" y="2693"/>
                      <a:pt x="6186" y="2054"/>
                      <a:pt x="6505" y="1826"/>
                    </a:cubicBezTo>
                    <a:cubicBezTo>
                      <a:pt x="6825" y="1575"/>
                      <a:pt x="7920" y="1347"/>
                      <a:pt x="7920" y="1347"/>
                    </a:cubicBezTo>
                    <a:cubicBezTo>
                      <a:pt x="8075" y="1436"/>
                      <a:pt x="8191" y="1474"/>
                      <a:pt x="8267" y="1474"/>
                    </a:cubicBezTo>
                    <a:cubicBezTo>
                      <a:pt x="8639" y="1474"/>
                      <a:pt x="8044" y="550"/>
                      <a:pt x="6300" y="114"/>
                    </a:cubicBezTo>
                    <a:cubicBezTo>
                      <a:pt x="5947" y="32"/>
                      <a:pt x="5584" y="1"/>
                      <a:pt x="5249"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8" name="Google Shape;4553;p48"/>
              <p:cNvSpPr/>
              <p:nvPr/>
            </p:nvSpPr>
            <p:spPr>
              <a:xfrm>
                <a:off x="7523824" y="3142532"/>
                <a:ext cx="248968" cy="653141"/>
              </a:xfrm>
              <a:custGeom>
                <a:avLst/>
                <a:ahLst/>
                <a:rect l="l" t="t" r="r" b="b"/>
                <a:pathLst>
                  <a:path w="11368" h="29821" extrusionOk="0">
                    <a:moveTo>
                      <a:pt x="5256" y="1"/>
                    </a:moveTo>
                    <a:cubicBezTo>
                      <a:pt x="4578" y="1"/>
                      <a:pt x="4019" y="129"/>
                      <a:pt x="3881" y="205"/>
                    </a:cubicBezTo>
                    <a:cubicBezTo>
                      <a:pt x="3470" y="411"/>
                      <a:pt x="3036" y="708"/>
                      <a:pt x="2831" y="1004"/>
                    </a:cubicBezTo>
                    <a:cubicBezTo>
                      <a:pt x="2329" y="1621"/>
                      <a:pt x="1895" y="2282"/>
                      <a:pt x="1553" y="2967"/>
                    </a:cubicBezTo>
                    <a:cubicBezTo>
                      <a:pt x="868" y="4337"/>
                      <a:pt x="503" y="5798"/>
                      <a:pt x="275" y="7213"/>
                    </a:cubicBezTo>
                    <a:cubicBezTo>
                      <a:pt x="69" y="8651"/>
                      <a:pt x="1" y="10066"/>
                      <a:pt x="46" y="11458"/>
                    </a:cubicBezTo>
                    <a:cubicBezTo>
                      <a:pt x="92" y="12143"/>
                      <a:pt x="115" y="12828"/>
                      <a:pt x="183" y="13513"/>
                    </a:cubicBezTo>
                    <a:cubicBezTo>
                      <a:pt x="229" y="13855"/>
                      <a:pt x="252" y="14197"/>
                      <a:pt x="297" y="14540"/>
                    </a:cubicBezTo>
                    <a:lnTo>
                      <a:pt x="503" y="15635"/>
                    </a:lnTo>
                    <a:cubicBezTo>
                      <a:pt x="526" y="15795"/>
                      <a:pt x="571" y="16000"/>
                      <a:pt x="594" y="16160"/>
                    </a:cubicBezTo>
                    <a:lnTo>
                      <a:pt x="731" y="16685"/>
                    </a:lnTo>
                    <a:cubicBezTo>
                      <a:pt x="845" y="17050"/>
                      <a:pt x="936" y="17393"/>
                      <a:pt x="1028" y="17735"/>
                    </a:cubicBezTo>
                    <a:cubicBezTo>
                      <a:pt x="1279" y="18420"/>
                      <a:pt x="1484" y="19105"/>
                      <a:pt x="1781" y="19721"/>
                    </a:cubicBezTo>
                    <a:cubicBezTo>
                      <a:pt x="2306" y="21022"/>
                      <a:pt x="2968" y="22232"/>
                      <a:pt x="3698" y="23396"/>
                    </a:cubicBezTo>
                    <a:cubicBezTo>
                      <a:pt x="4406" y="24537"/>
                      <a:pt x="5205" y="25610"/>
                      <a:pt x="6072" y="26637"/>
                    </a:cubicBezTo>
                    <a:cubicBezTo>
                      <a:pt x="6278" y="26888"/>
                      <a:pt x="6506" y="27139"/>
                      <a:pt x="6711" y="27390"/>
                    </a:cubicBezTo>
                    <a:cubicBezTo>
                      <a:pt x="6940" y="27641"/>
                      <a:pt x="7168" y="27870"/>
                      <a:pt x="7396" y="28098"/>
                    </a:cubicBezTo>
                    <a:cubicBezTo>
                      <a:pt x="7875" y="28577"/>
                      <a:pt x="8332" y="29034"/>
                      <a:pt x="8880" y="29490"/>
                    </a:cubicBezTo>
                    <a:cubicBezTo>
                      <a:pt x="9150" y="29713"/>
                      <a:pt x="9470" y="29820"/>
                      <a:pt x="9787" y="29820"/>
                    </a:cubicBezTo>
                    <a:cubicBezTo>
                      <a:pt x="10218" y="29820"/>
                      <a:pt x="10644" y="29621"/>
                      <a:pt x="10934" y="29239"/>
                    </a:cubicBezTo>
                    <a:cubicBezTo>
                      <a:pt x="11345" y="28714"/>
                      <a:pt x="11368" y="28007"/>
                      <a:pt x="11048" y="27482"/>
                    </a:cubicBezTo>
                    <a:lnTo>
                      <a:pt x="10980" y="27390"/>
                    </a:lnTo>
                    <a:lnTo>
                      <a:pt x="10067" y="25838"/>
                    </a:lnTo>
                    <a:cubicBezTo>
                      <a:pt x="9747" y="25313"/>
                      <a:pt x="9427" y="24811"/>
                      <a:pt x="9154" y="24286"/>
                    </a:cubicBezTo>
                    <a:cubicBezTo>
                      <a:pt x="8560" y="23213"/>
                      <a:pt x="7989" y="22163"/>
                      <a:pt x="7510" y="21091"/>
                    </a:cubicBezTo>
                    <a:cubicBezTo>
                      <a:pt x="7008" y="20018"/>
                      <a:pt x="6529" y="18945"/>
                      <a:pt x="6163" y="17872"/>
                    </a:cubicBezTo>
                    <a:cubicBezTo>
                      <a:pt x="5958" y="17324"/>
                      <a:pt x="5821" y="16777"/>
                      <a:pt x="5638" y="16252"/>
                    </a:cubicBezTo>
                    <a:cubicBezTo>
                      <a:pt x="5570" y="15978"/>
                      <a:pt x="5524" y="15704"/>
                      <a:pt x="5456" y="15430"/>
                    </a:cubicBezTo>
                    <a:lnTo>
                      <a:pt x="5365" y="15042"/>
                    </a:lnTo>
                    <a:cubicBezTo>
                      <a:pt x="5319" y="14905"/>
                      <a:pt x="5319" y="14768"/>
                      <a:pt x="5296" y="14631"/>
                    </a:cubicBezTo>
                    <a:lnTo>
                      <a:pt x="5159" y="13832"/>
                    </a:lnTo>
                    <a:lnTo>
                      <a:pt x="5045" y="12942"/>
                    </a:lnTo>
                    <a:cubicBezTo>
                      <a:pt x="4977" y="12348"/>
                      <a:pt x="4931" y="11755"/>
                      <a:pt x="4862" y="11184"/>
                    </a:cubicBezTo>
                    <a:cubicBezTo>
                      <a:pt x="4794" y="10020"/>
                      <a:pt x="4748" y="8856"/>
                      <a:pt x="4794" y="7738"/>
                    </a:cubicBezTo>
                    <a:cubicBezTo>
                      <a:pt x="4840" y="6619"/>
                      <a:pt x="4954" y="5524"/>
                      <a:pt x="5205" y="4542"/>
                    </a:cubicBezTo>
                    <a:cubicBezTo>
                      <a:pt x="5342" y="4040"/>
                      <a:pt x="5502" y="3561"/>
                      <a:pt x="5684" y="3127"/>
                    </a:cubicBezTo>
                    <a:cubicBezTo>
                      <a:pt x="5867" y="2693"/>
                      <a:pt x="6209" y="2054"/>
                      <a:pt x="6529" y="1826"/>
                    </a:cubicBezTo>
                    <a:cubicBezTo>
                      <a:pt x="6848" y="1575"/>
                      <a:pt x="7944" y="1347"/>
                      <a:pt x="7944" y="1347"/>
                    </a:cubicBezTo>
                    <a:cubicBezTo>
                      <a:pt x="8099" y="1436"/>
                      <a:pt x="8215" y="1474"/>
                      <a:pt x="8290" y="1474"/>
                    </a:cubicBezTo>
                    <a:cubicBezTo>
                      <a:pt x="8661" y="1474"/>
                      <a:pt x="8063" y="550"/>
                      <a:pt x="6300" y="114"/>
                    </a:cubicBezTo>
                    <a:cubicBezTo>
                      <a:pt x="5948" y="32"/>
                      <a:pt x="5587" y="1"/>
                      <a:pt x="5256" y="1"/>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39" name="Google Shape;4554;p48"/>
              <p:cNvSpPr/>
              <p:nvPr/>
            </p:nvSpPr>
            <p:spPr>
              <a:xfrm>
                <a:off x="7267892" y="2912560"/>
                <a:ext cx="207970" cy="343972"/>
              </a:xfrm>
              <a:custGeom>
                <a:avLst/>
                <a:ahLst/>
                <a:rect l="l" t="t" r="r" b="b"/>
                <a:pathLst>
                  <a:path w="9496" h="15705" extrusionOk="0">
                    <a:moveTo>
                      <a:pt x="4611" y="0"/>
                    </a:moveTo>
                    <a:cubicBezTo>
                      <a:pt x="2054" y="0"/>
                      <a:pt x="0" y="2077"/>
                      <a:pt x="0" y="4634"/>
                    </a:cubicBezTo>
                    <a:lnTo>
                      <a:pt x="0" y="12349"/>
                    </a:lnTo>
                    <a:cubicBezTo>
                      <a:pt x="0" y="14905"/>
                      <a:pt x="2054" y="15704"/>
                      <a:pt x="4611" y="15704"/>
                    </a:cubicBezTo>
                    <a:lnTo>
                      <a:pt x="4885" y="15704"/>
                    </a:lnTo>
                    <a:cubicBezTo>
                      <a:pt x="7441" y="15704"/>
                      <a:pt x="9495" y="14905"/>
                      <a:pt x="9495" y="12349"/>
                    </a:cubicBezTo>
                    <a:lnTo>
                      <a:pt x="9495" y="4634"/>
                    </a:lnTo>
                    <a:cubicBezTo>
                      <a:pt x="9495" y="2077"/>
                      <a:pt x="7441" y="0"/>
                      <a:pt x="4885" y="0"/>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0" name="Google Shape;4555;p48"/>
              <p:cNvSpPr/>
              <p:nvPr/>
            </p:nvSpPr>
            <p:spPr>
              <a:xfrm>
                <a:off x="7267892" y="2912560"/>
                <a:ext cx="207970" cy="235841"/>
              </a:xfrm>
              <a:custGeom>
                <a:avLst/>
                <a:ahLst/>
                <a:rect l="l" t="t" r="r" b="b"/>
                <a:pathLst>
                  <a:path w="9496" h="10768" extrusionOk="0">
                    <a:moveTo>
                      <a:pt x="4611" y="0"/>
                    </a:moveTo>
                    <a:cubicBezTo>
                      <a:pt x="2054" y="0"/>
                      <a:pt x="0" y="2077"/>
                      <a:pt x="0" y="4634"/>
                    </a:cubicBezTo>
                    <a:lnTo>
                      <a:pt x="0" y="10546"/>
                    </a:lnTo>
                    <a:cubicBezTo>
                      <a:pt x="792" y="10670"/>
                      <a:pt x="1786" y="10767"/>
                      <a:pt x="2948" y="10767"/>
                    </a:cubicBezTo>
                    <a:cubicBezTo>
                      <a:pt x="4764" y="10767"/>
                      <a:pt x="6989" y="10530"/>
                      <a:pt x="9495" y="9792"/>
                    </a:cubicBezTo>
                    <a:lnTo>
                      <a:pt x="9495" y="4634"/>
                    </a:lnTo>
                    <a:cubicBezTo>
                      <a:pt x="9495" y="2077"/>
                      <a:pt x="7441" y="0"/>
                      <a:pt x="4885"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1" name="Google Shape;4556;p48"/>
              <p:cNvSpPr/>
              <p:nvPr/>
            </p:nvSpPr>
            <p:spPr>
              <a:xfrm>
                <a:off x="6770481" y="2684888"/>
                <a:ext cx="277964" cy="257875"/>
              </a:xfrm>
              <a:custGeom>
                <a:avLst/>
                <a:ahLst/>
                <a:rect l="l" t="t" r="r" b="b"/>
                <a:pathLst>
                  <a:path w="12692" h="11774" extrusionOk="0">
                    <a:moveTo>
                      <a:pt x="6364" y="1"/>
                    </a:moveTo>
                    <a:cubicBezTo>
                      <a:pt x="3599" y="1"/>
                      <a:pt x="1120" y="1972"/>
                      <a:pt x="594" y="4803"/>
                    </a:cubicBezTo>
                    <a:cubicBezTo>
                      <a:pt x="1" y="7999"/>
                      <a:pt x="2078" y="11057"/>
                      <a:pt x="5251" y="11674"/>
                    </a:cubicBezTo>
                    <a:cubicBezTo>
                      <a:pt x="5612" y="11741"/>
                      <a:pt x="5973" y="11774"/>
                      <a:pt x="6328" y="11774"/>
                    </a:cubicBezTo>
                    <a:cubicBezTo>
                      <a:pt x="9089" y="11774"/>
                      <a:pt x="11550" y="9803"/>
                      <a:pt x="12075" y="6972"/>
                    </a:cubicBezTo>
                    <a:cubicBezTo>
                      <a:pt x="12692" y="3776"/>
                      <a:pt x="10615" y="695"/>
                      <a:pt x="7442" y="101"/>
                    </a:cubicBezTo>
                    <a:cubicBezTo>
                      <a:pt x="7080" y="33"/>
                      <a:pt x="6720" y="1"/>
                      <a:pt x="6364"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2" name="Google Shape;4557;p48"/>
              <p:cNvSpPr/>
              <p:nvPr/>
            </p:nvSpPr>
            <p:spPr>
              <a:xfrm>
                <a:off x="6798974" y="2772540"/>
                <a:ext cx="223979" cy="56113"/>
              </a:xfrm>
              <a:custGeom>
                <a:avLst/>
                <a:ahLst/>
                <a:rect l="l" t="t" r="r" b="b"/>
                <a:pathLst>
                  <a:path w="10227" h="2562" extrusionOk="0">
                    <a:moveTo>
                      <a:pt x="5029" y="0"/>
                    </a:moveTo>
                    <a:cubicBezTo>
                      <a:pt x="4152" y="0"/>
                      <a:pt x="3279" y="159"/>
                      <a:pt x="2466" y="459"/>
                    </a:cubicBezTo>
                    <a:cubicBezTo>
                      <a:pt x="2032" y="619"/>
                      <a:pt x="1622" y="824"/>
                      <a:pt x="1211" y="1052"/>
                    </a:cubicBezTo>
                    <a:cubicBezTo>
                      <a:pt x="823" y="1280"/>
                      <a:pt x="435" y="1532"/>
                      <a:pt x="92" y="1828"/>
                    </a:cubicBezTo>
                    <a:cubicBezTo>
                      <a:pt x="24" y="1897"/>
                      <a:pt x="1" y="2011"/>
                      <a:pt x="47" y="2079"/>
                    </a:cubicBezTo>
                    <a:cubicBezTo>
                      <a:pt x="92" y="2140"/>
                      <a:pt x="158" y="2171"/>
                      <a:pt x="224" y="2171"/>
                    </a:cubicBezTo>
                    <a:cubicBezTo>
                      <a:pt x="257" y="2171"/>
                      <a:pt x="290" y="2163"/>
                      <a:pt x="320" y="2148"/>
                    </a:cubicBezTo>
                    <a:lnTo>
                      <a:pt x="320" y="2125"/>
                    </a:lnTo>
                    <a:cubicBezTo>
                      <a:pt x="1051" y="1646"/>
                      <a:pt x="1850" y="1280"/>
                      <a:pt x="2649" y="984"/>
                    </a:cubicBezTo>
                    <a:cubicBezTo>
                      <a:pt x="3470" y="710"/>
                      <a:pt x="4338" y="550"/>
                      <a:pt x="5182" y="550"/>
                    </a:cubicBezTo>
                    <a:cubicBezTo>
                      <a:pt x="6050" y="573"/>
                      <a:pt x="6894" y="733"/>
                      <a:pt x="7693" y="1098"/>
                    </a:cubicBezTo>
                    <a:cubicBezTo>
                      <a:pt x="8081" y="1258"/>
                      <a:pt x="8446" y="1509"/>
                      <a:pt x="8834" y="1714"/>
                    </a:cubicBezTo>
                    <a:cubicBezTo>
                      <a:pt x="9017" y="1805"/>
                      <a:pt x="9177" y="1965"/>
                      <a:pt x="9359" y="2102"/>
                    </a:cubicBezTo>
                    <a:lnTo>
                      <a:pt x="9861" y="2513"/>
                    </a:lnTo>
                    <a:lnTo>
                      <a:pt x="9884" y="2513"/>
                    </a:lnTo>
                    <a:cubicBezTo>
                      <a:pt x="9927" y="2545"/>
                      <a:pt x="9974" y="2562"/>
                      <a:pt x="10017" y="2562"/>
                    </a:cubicBezTo>
                    <a:cubicBezTo>
                      <a:pt x="10067" y="2562"/>
                      <a:pt x="10111" y="2539"/>
                      <a:pt x="10135" y="2490"/>
                    </a:cubicBezTo>
                    <a:cubicBezTo>
                      <a:pt x="10227" y="2422"/>
                      <a:pt x="10204" y="2308"/>
                      <a:pt x="10135" y="2239"/>
                    </a:cubicBezTo>
                    <a:lnTo>
                      <a:pt x="9610" y="1783"/>
                    </a:lnTo>
                    <a:cubicBezTo>
                      <a:pt x="9428" y="1646"/>
                      <a:pt x="9268" y="1463"/>
                      <a:pt x="9085" y="1349"/>
                    </a:cubicBezTo>
                    <a:cubicBezTo>
                      <a:pt x="8697" y="1098"/>
                      <a:pt x="8309" y="824"/>
                      <a:pt x="7898" y="641"/>
                    </a:cubicBezTo>
                    <a:cubicBezTo>
                      <a:pt x="7670" y="573"/>
                      <a:pt x="7465" y="436"/>
                      <a:pt x="7259" y="390"/>
                    </a:cubicBezTo>
                    <a:lnTo>
                      <a:pt x="6575" y="185"/>
                    </a:lnTo>
                    <a:cubicBezTo>
                      <a:pt x="6118" y="94"/>
                      <a:pt x="5662" y="2"/>
                      <a:pt x="5205" y="2"/>
                    </a:cubicBezTo>
                    <a:cubicBezTo>
                      <a:pt x="5146" y="1"/>
                      <a:pt x="5088" y="0"/>
                      <a:pt x="5029"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3" name="Google Shape;4558;p48"/>
              <p:cNvSpPr/>
              <p:nvPr/>
            </p:nvSpPr>
            <p:spPr>
              <a:xfrm>
                <a:off x="6884475" y="2822499"/>
                <a:ext cx="173476" cy="44636"/>
              </a:xfrm>
              <a:custGeom>
                <a:avLst/>
                <a:ahLst/>
                <a:rect l="l" t="t" r="r" b="b"/>
                <a:pathLst>
                  <a:path w="7921" h="2038" extrusionOk="0">
                    <a:moveTo>
                      <a:pt x="3835" y="1"/>
                    </a:moveTo>
                    <a:cubicBezTo>
                      <a:pt x="3166" y="1"/>
                      <a:pt x="2501" y="116"/>
                      <a:pt x="1895" y="346"/>
                    </a:cubicBezTo>
                    <a:cubicBezTo>
                      <a:pt x="1210" y="597"/>
                      <a:pt x="571" y="962"/>
                      <a:pt x="46" y="1487"/>
                    </a:cubicBezTo>
                    <a:cubicBezTo>
                      <a:pt x="0" y="1533"/>
                      <a:pt x="0" y="1602"/>
                      <a:pt x="23" y="1647"/>
                    </a:cubicBezTo>
                    <a:cubicBezTo>
                      <a:pt x="53" y="1708"/>
                      <a:pt x="104" y="1739"/>
                      <a:pt x="155" y="1739"/>
                    </a:cubicBezTo>
                    <a:cubicBezTo>
                      <a:pt x="180" y="1739"/>
                      <a:pt x="205" y="1731"/>
                      <a:pt x="228" y="1716"/>
                    </a:cubicBezTo>
                    <a:lnTo>
                      <a:pt x="251" y="1716"/>
                    </a:lnTo>
                    <a:cubicBezTo>
                      <a:pt x="822" y="1373"/>
                      <a:pt x="1438" y="1077"/>
                      <a:pt x="2077" y="871"/>
                    </a:cubicBezTo>
                    <a:cubicBezTo>
                      <a:pt x="2693" y="666"/>
                      <a:pt x="3355" y="529"/>
                      <a:pt x="4017" y="529"/>
                    </a:cubicBezTo>
                    <a:cubicBezTo>
                      <a:pt x="4679" y="552"/>
                      <a:pt x="5341" y="666"/>
                      <a:pt x="5935" y="940"/>
                    </a:cubicBezTo>
                    <a:cubicBezTo>
                      <a:pt x="6254" y="1054"/>
                      <a:pt x="6528" y="1236"/>
                      <a:pt x="6825" y="1396"/>
                    </a:cubicBezTo>
                    <a:cubicBezTo>
                      <a:pt x="7122" y="1579"/>
                      <a:pt x="7373" y="1807"/>
                      <a:pt x="7647" y="1990"/>
                    </a:cubicBezTo>
                    <a:lnTo>
                      <a:pt x="7669" y="2012"/>
                    </a:lnTo>
                    <a:cubicBezTo>
                      <a:pt x="7696" y="2030"/>
                      <a:pt x="7722" y="2037"/>
                      <a:pt x="7747" y="2037"/>
                    </a:cubicBezTo>
                    <a:cubicBezTo>
                      <a:pt x="7787" y="2037"/>
                      <a:pt x="7824" y="2018"/>
                      <a:pt x="7852" y="1990"/>
                    </a:cubicBezTo>
                    <a:cubicBezTo>
                      <a:pt x="7920" y="1921"/>
                      <a:pt x="7920" y="1830"/>
                      <a:pt x="7852" y="1784"/>
                    </a:cubicBezTo>
                    <a:cubicBezTo>
                      <a:pt x="7578" y="1556"/>
                      <a:pt x="7327" y="1282"/>
                      <a:pt x="7053" y="1077"/>
                    </a:cubicBezTo>
                    <a:cubicBezTo>
                      <a:pt x="6756" y="871"/>
                      <a:pt x="6460" y="666"/>
                      <a:pt x="6117" y="529"/>
                    </a:cubicBezTo>
                    <a:cubicBezTo>
                      <a:pt x="5798" y="346"/>
                      <a:pt x="5455" y="255"/>
                      <a:pt x="5113" y="141"/>
                    </a:cubicBezTo>
                    <a:cubicBezTo>
                      <a:pt x="4748" y="72"/>
                      <a:pt x="4383" y="4"/>
                      <a:pt x="4017" y="4"/>
                    </a:cubicBezTo>
                    <a:cubicBezTo>
                      <a:pt x="3956" y="2"/>
                      <a:pt x="3896" y="1"/>
                      <a:pt x="3835"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4" name="Google Shape;4559;p48"/>
              <p:cNvSpPr/>
              <p:nvPr/>
            </p:nvSpPr>
            <p:spPr>
              <a:xfrm>
                <a:off x="7649293" y="2677770"/>
                <a:ext cx="281469" cy="258116"/>
              </a:xfrm>
              <a:custGeom>
                <a:avLst/>
                <a:ahLst/>
                <a:rect l="l" t="t" r="r" b="b"/>
                <a:pathLst>
                  <a:path w="12852" h="11785" extrusionOk="0">
                    <a:moveTo>
                      <a:pt x="6407" y="1"/>
                    </a:moveTo>
                    <a:cubicBezTo>
                      <a:pt x="5973" y="1"/>
                      <a:pt x="5532" y="50"/>
                      <a:pt x="5091" y="152"/>
                    </a:cubicBezTo>
                    <a:cubicBezTo>
                      <a:pt x="1941" y="883"/>
                      <a:pt x="1" y="4055"/>
                      <a:pt x="731" y="7205"/>
                    </a:cubicBezTo>
                    <a:cubicBezTo>
                      <a:pt x="1359" y="9934"/>
                      <a:pt x="3777" y="11785"/>
                      <a:pt x="6445" y="11785"/>
                    </a:cubicBezTo>
                    <a:cubicBezTo>
                      <a:pt x="6880" y="11785"/>
                      <a:pt x="7320" y="11736"/>
                      <a:pt x="7761" y="11633"/>
                    </a:cubicBezTo>
                    <a:cubicBezTo>
                      <a:pt x="10911" y="10903"/>
                      <a:pt x="12851" y="7730"/>
                      <a:pt x="12121" y="4580"/>
                    </a:cubicBezTo>
                    <a:cubicBezTo>
                      <a:pt x="11493" y="1852"/>
                      <a:pt x="9075" y="1"/>
                      <a:pt x="6407" y="1"/>
                    </a:cubicBezTo>
                    <a:close/>
                  </a:path>
                </a:pathLst>
              </a:custGeom>
              <a:solidFill>
                <a:srgbClr val="7F47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5" name="Google Shape;4560;p48"/>
              <p:cNvSpPr/>
              <p:nvPr/>
            </p:nvSpPr>
            <p:spPr>
              <a:xfrm>
                <a:off x="7677283" y="2765663"/>
                <a:ext cx="222994" cy="60559"/>
              </a:xfrm>
              <a:custGeom>
                <a:avLst/>
                <a:ahLst/>
                <a:rect l="l" t="t" r="r" b="b"/>
                <a:pathLst>
                  <a:path w="10182" h="2765" extrusionOk="0">
                    <a:moveTo>
                      <a:pt x="5434" y="0"/>
                    </a:moveTo>
                    <a:cubicBezTo>
                      <a:pt x="5259" y="0"/>
                      <a:pt x="5084" y="7"/>
                      <a:pt x="4908" y="20"/>
                    </a:cubicBezTo>
                    <a:cubicBezTo>
                      <a:pt x="4452" y="20"/>
                      <a:pt x="3995" y="134"/>
                      <a:pt x="3539" y="248"/>
                    </a:cubicBezTo>
                    <a:lnTo>
                      <a:pt x="2877" y="476"/>
                    </a:lnTo>
                    <a:cubicBezTo>
                      <a:pt x="2649" y="545"/>
                      <a:pt x="2466" y="681"/>
                      <a:pt x="2261" y="773"/>
                    </a:cubicBezTo>
                    <a:cubicBezTo>
                      <a:pt x="1827" y="955"/>
                      <a:pt x="1462" y="1252"/>
                      <a:pt x="1097" y="1526"/>
                    </a:cubicBezTo>
                    <a:cubicBezTo>
                      <a:pt x="891" y="1640"/>
                      <a:pt x="754" y="1823"/>
                      <a:pt x="572" y="1960"/>
                    </a:cubicBezTo>
                    <a:lnTo>
                      <a:pt x="69" y="2439"/>
                    </a:lnTo>
                    <a:cubicBezTo>
                      <a:pt x="1" y="2507"/>
                      <a:pt x="1" y="2622"/>
                      <a:pt x="69" y="2713"/>
                    </a:cubicBezTo>
                    <a:cubicBezTo>
                      <a:pt x="104" y="2747"/>
                      <a:pt x="149" y="2764"/>
                      <a:pt x="195" y="2764"/>
                    </a:cubicBezTo>
                    <a:cubicBezTo>
                      <a:pt x="241" y="2764"/>
                      <a:pt x="286" y="2747"/>
                      <a:pt x="321" y="2713"/>
                    </a:cubicBezTo>
                    <a:lnTo>
                      <a:pt x="343" y="2713"/>
                    </a:lnTo>
                    <a:lnTo>
                      <a:pt x="846" y="2279"/>
                    </a:lnTo>
                    <a:cubicBezTo>
                      <a:pt x="1028" y="2142"/>
                      <a:pt x="1165" y="1983"/>
                      <a:pt x="1348" y="1868"/>
                    </a:cubicBezTo>
                    <a:cubicBezTo>
                      <a:pt x="1736" y="1640"/>
                      <a:pt x="2078" y="1366"/>
                      <a:pt x="2466" y="1206"/>
                    </a:cubicBezTo>
                    <a:cubicBezTo>
                      <a:pt x="3242" y="818"/>
                      <a:pt x="4087" y="613"/>
                      <a:pt x="4954" y="567"/>
                    </a:cubicBezTo>
                    <a:cubicBezTo>
                      <a:pt x="5100" y="555"/>
                      <a:pt x="5248" y="550"/>
                      <a:pt x="5395" y="550"/>
                    </a:cubicBezTo>
                    <a:cubicBezTo>
                      <a:pt x="6098" y="550"/>
                      <a:pt x="6808" y="679"/>
                      <a:pt x="7488" y="887"/>
                    </a:cubicBezTo>
                    <a:cubicBezTo>
                      <a:pt x="8309" y="1138"/>
                      <a:pt x="9131" y="1480"/>
                      <a:pt x="9862" y="1937"/>
                    </a:cubicBezTo>
                    <a:lnTo>
                      <a:pt x="9884" y="1937"/>
                    </a:lnTo>
                    <a:cubicBezTo>
                      <a:pt x="9920" y="1964"/>
                      <a:pt x="9960" y="1977"/>
                      <a:pt x="9997" y="1977"/>
                    </a:cubicBezTo>
                    <a:cubicBezTo>
                      <a:pt x="10055" y="1977"/>
                      <a:pt x="10108" y="1947"/>
                      <a:pt x="10135" y="1891"/>
                    </a:cubicBezTo>
                    <a:cubicBezTo>
                      <a:pt x="10181" y="1800"/>
                      <a:pt x="10158" y="1686"/>
                      <a:pt x="10090" y="1640"/>
                    </a:cubicBezTo>
                    <a:cubicBezTo>
                      <a:pt x="9725" y="1343"/>
                      <a:pt x="9337" y="1092"/>
                      <a:pt x="8926" y="887"/>
                    </a:cubicBezTo>
                    <a:cubicBezTo>
                      <a:pt x="8515" y="681"/>
                      <a:pt x="8104" y="499"/>
                      <a:pt x="7647" y="362"/>
                    </a:cubicBezTo>
                    <a:cubicBezTo>
                      <a:pt x="6943" y="121"/>
                      <a:pt x="6193" y="0"/>
                      <a:pt x="5434"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6" name="Google Shape;4561;p48"/>
              <p:cNvSpPr/>
              <p:nvPr/>
            </p:nvSpPr>
            <p:spPr>
              <a:xfrm>
                <a:off x="7643796" y="2817812"/>
                <a:ext cx="172994" cy="48469"/>
              </a:xfrm>
              <a:custGeom>
                <a:avLst/>
                <a:ahLst/>
                <a:rect l="l" t="t" r="r" b="b"/>
                <a:pathLst>
                  <a:path w="7899" h="2213" extrusionOk="0">
                    <a:moveTo>
                      <a:pt x="4178" y="1"/>
                    </a:moveTo>
                    <a:cubicBezTo>
                      <a:pt x="4056" y="1"/>
                      <a:pt x="3934" y="5"/>
                      <a:pt x="3813" y="12"/>
                    </a:cubicBezTo>
                    <a:cubicBezTo>
                      <a:pt x="3447" y="35"/>
                      <a:pt x="3082" y="126"/>
                      <a:pt x="2740" y="195"/>
                    </a:cubicBezTo>
                    <a:cubicBezTo>
                      <a:pt x="2397" y="332"/>
                      <a:pt x="2032" y="446"/>
                      <a:pt x="1735" y="629"/>
                    </a:cubicBezTo>
                    <a:cubicBezTo>
                      <a:pt x="1393" y="766"/>
                      <a:pt x="1119" y="1017"/>
                      <a:pt x="822" y="1222"/>
                    </a:cubicBezTo>
                    <a:cubicBezTo>
                      <a:pt x="548" y="1450"/>
                      <a:pt x="320" y="1701"/>
                      <a:pt x="69" y="1953"/>
                    </a:cubicBezTo>
                    <a:cubicBezTo>
                      <a:pt x="1" y="2021"/>
                      <a:pt x="1" y="2112"/>
                      <a:pt x="46" y="2158"/>
                    </a:cubicBezTo>
                    <a:cubicBezTo>
                      <a:pt x="84" y="2196"/>
                      <a:pt x="122" y="2213"/>
                      <a:pt x="159" y="2213"/>
                    </a:cubicBezTo>
                    <a:cubicBezTo>
                      <a:pt x="190" y="2213"/>
                      <a:pt x="221" y="2201"/>
                      <a:pt x="252" y="2181"/>
                    </a:cubicBezTo>
                    <a:lnTo>
                      <a:pt x="275" y="2158"/>
                    </a:lnTo>
                    <a:cubicBezTo>
                      <a:pt x="548" y="1953"/>
                      <a:pt x="777" y="1724"/>
                      <a:pt x="1073" y="1542"/>
                    </a:cubicBezTo>
                    <a:cubicBezTo>
                      <a:pt x="1347" y="1359"/>
                      <a:pt x="1621" y="1154"/>
                      <a:pt x="1941" y="1040"/>
                    </a:cubicBezTo>
                    <a:cubicBezTo>
                      <a:pt x="2534" y="743"/>
                      <a:pt x="3196" y="583"/>
                      <a:pt x="3835" y="560"/>
                    </a:cubicBezTo>
                    <a:cubicBezTo>
                      <a:pt x="3934" y="553"/>
                      <a:pt x="4033" y="550"/>
                      <a:pt x="4132" y="550"/>
                    </a:cubicBezTo>
                    <a:cubicBezTo>
                      <a:pt x="4694" y="550"/>
                      <a:pt x="5255" y="656"/>
                      <a:pt x="5798" y="811"/>
                    </a:cubicBezTo>
                    <a:cubicBezTo>
                      <a:pt x="6437" y="994"/>
                      <a:pt x="7054" y="1268"/>
                      <a:pt x="7647" y="1564"/>
                    </a:cubicBezTo>
                    <a:lnTo>
                      <a:pt x="7670" y="1564"/>
                    </a:lnTo>
                    <a:cubicBezTo>
                      <a:pt x="7694" y="1581"/>
                      <a:pt x="7721" y="1588"/>
                      <a:pt x="7748" y="1588"/>
                    </a:cubicBezTo>
                    <a:cubicBezTo>
                      <a:pt x="7797" y="1588"/>
                      <a:pt x="7846" y="1563"/>
                      <a:pt x="7875" y="1519"/>
                    </a:cubicBezTo>
                    <a:cubicBezTo>
                      <a:pt x="7898" y="1450"/>
                      <a:pt x="7875" y="1382"/>
                      <a:pt x="7830" y="1336"/>
                    </a:cubicBezTo>
                    <a:cubicBezTo>
                      <a:pt x="7282" y="834"/>
                      <a:pt x="6643" y="515"/>
                      <a:pt x="5958" y="286"/>
                    </a:cubicBezTo>
                    <a:cubicBezTo>
                      <a:pt x="5387" y="96"/>
                      <a:pt x="4785" y="1"/>
                      <a:pt x="4178"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7" name="Google Shape;4562;p48"/>
              <p:cNvSpPr/>
              <p:nvPr/>
            </p:nvSpPr>
            <p:spPr>
              <a:xfrm>
                <a:off x="6923962" y="2244832"/>
                <a:ext cx="866329" cy="859415"/>
              </a:xfrm>
              <a:custGeom>
                <a:avLst/>
                <a:ahLst/>
                <a:rect l="l" t="t" r="r" b="b"/>
                <a:pathLst>
                  <a:path w="39557" h="39239" extrusionOk="0">
                    <a:moveTo>
                      <a:pt x="19830" y="1"/>
                    </a:moveTo>
                    <a:cubicBezTo>
                      <a:pt x="10204" y="1"/>
                      <a:pt x="1952" y="7489"/>
                      <a:pt x="1005" y="17454"/>
                    </a:cubicBezTo>
                    <a:cubicBezTo>
                      <a:pt x="0" y="28022"/>
                      <a:pt x="5980" y="37906"/>
                      <a:pt x="18124" y="39115"/>
                    </a:cubicBezTo>
                    <a:cubicBezTo>
                      <a:pt x="18966" y="39199"/>
                      <a:pt x="19781" y="39239"/>
                      <a:pt x="20569" y="39239"/>
                    </a:cubicBezTo>
                    <a:cubicBezTo>
                      <a:pt x="31886" y="39239"/>
                      <a:pt x="37613" y="30895"/>
                      <a:pt x="38552" y="21015"/>
                    </a:cubicBezTo>
                    <a:cubicBezTo>
                      <a:pt x="39556" y="10447"/>
                      <a:pt x="31978" y="1066"/>
                      <a:pt x="21593" y="84"/>
                    </a:cubicBezTo>
                    <a:cubicBezTo>
                      <a:pt x="21001" y="28"/>
                      <a:pt x="20413" y="1"/>
                      <a:pt x="19830" y="1"/>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8" name="Google Shape;4563;p48"/>
              <p:cNvSpPr/>
              <p:nvPr/>
            </p:nvSpPr>
            <p:spPr>
              <a:xfrm>
                <a:off x="7431841" y="2810081"/>
                <a:ext cx="252472" cy="202988"/>
              </a:xfrm>
              <a:custGeom>
                <a:avLst/>
                <a:ahLst/>
                <a:rect l="l" t="t" r="r" b="b"/>
                <a:pathLst>
                  <a:path w="11528" h="9268" extrusionOk="0">
                    <a:moveTo>
                      <a:pt x="11185" y="3835"/>
                    </a:moveTo>
                    <a:cubicBezTo>
                      <a:pt x="11528" y="6163"/>
                      <a:pt x="9359" y="8400"/>
                      <a:pt x="6369" y="8834"/>
                    </a:cubicBezTo>
                    <a:cubicBezTo>
                      <a:pt x="3379" y="9267"/>
                      <a:pt x="686" y="7738"/>
                      <a:pt x="343" y="5410"/>
                    </a:cubicBezTo>
                    <a:cubicBezTo>
                      <a:pt x="1" y="3104"/>
                      <a:pt x="2146" y="868"/>
                      <a:pt x="5136" y="434"/>
                    </a:cubicBezTo>
                    <a:cubicBezTo>
                      <a:pt x="8127" y="0"/>
                      <a:pt x="10843" y="1507"/>
                      <a:pt x="11185" y="3835"/>
                    </a:cubicBezTo>
                    <a:close/>
                  </a:path>
                </a:pathLst>
              </a:custGeom>
              <a:solidFill>
                <a:srgbClr val="9F4C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49" name="Google Shape;4564;p48"/>
              <p:cNvSpPr/>
              <p:nvPr/>
            </p:nvSpPr>
            <p:spPr>
              <a:xfrm>
                <a:off x="7049431" y="2817812"/>
                <a:ext cx="252472" cy="187372"/>
              </a:xfrm>
              <a:custGeom>
                <a:avLst/>
                <a:ahLst/>
                <a:rect l="l" t="t" r="r" b="b"/>
                <a:pathLst>
                  <a:path w="11528" h="8555" extrusionOk="0">
                    <a:moveTo>
                      <a:pt x="5337" y="0"/>
                    </a:moveTo>
                    <a:cubicBezTo>
                      <a:pt x="2787" y="0"/>
                      <a:pt x="644" y="1429"/>
                      <a:pt x="343" y="3459"/>
                    </a:cubicBezTo>
                    <a:cubicBezTo>
                      <a:pt x="0" y="5787"/>
                      <a:pt x="2146" y="8024"/>
                      <a:pt x="5136" y="8481"/>
                    </a:cubicBezTo>
                    <a:cubicBezTo>
                      <a:pt x="5482" y="8531"/>
                      <a:pt x="5824" y="8555"/>
                      <a:pt x="6158" y="8555"/>
                    </a:cubicBezTo>
                    <a:cubicBezTo>
                      <a:pt x="8718" y="8555"/>
                      <a:pt x="10862" y="7139"/>
                      <a:pt x="11185" y="5080"/>
                    </a:cubicBezTo>
                    <a:cubicBezTo>
                      <a:pt x="11527" y="2774"/>
                      <a:pt x="9382" y="515"/>
                      <a:pt x="6391" y="81"/>
                    </a:cubicBezTo>
                    <a:cubicBezTo>
                      <a:pt x="6035" y="26"/>
                      <a:pt x="5682" y="0"/>
                      <a:pt x="5337" y="0"/>
                    </a:cubicBezTo>
                    <a:close/>
                  </a:path>
                </a:pathLst>
              </a:custGeom>
              <a:solidFill>
                <a:srgbClr val="9F4C4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0" name="Google Shape;4565;p48"/>
              <p:cNvSpPr/>
              <p:nvPr/>
            </p:nvSpPr>
            <p:spPr>
              <a:xfrm>
                <a:off x="7054425" y="2774972"/>
                <a:ext cx="42006" cy="11696"/>
              </a:xfrm>
              <a:custGeom>
                <a:avLst/>
                <a:ahLst/>
                <a:rect l="l" t="t" r="r" b="b"/>
                <a:pathLst>
                  <a:path w="1918" h="534" extrusionOk="0">
                    <a:moveTo>
                      <a:pt x="155" y="1"/>
                    </a:moveTo>
                    <a:cubicBezTo>
                      <a:pt x="92" y="1"/>
                      <a:pt x="23" y="63"/>
                      <a:pt x="23" y="142"/>
                    </a:cubicBezTo>
                    <a:cubicBezTo>
                      <a:pt x="1" y="234"/>
                      <a:pt x="69" y="325"/>
                      <a:pt x="160" y="325"/>
                    </a:cubicBezTo>
                    <a:lnTo>
                      <a:pt x="1621" y="530"/>
                    </a:lnTo>
                    <a:lnTo>
                      <a:pt x="1644" y="530"/>
                    </a:lnTo>
                    <a:cubicBezTo>
                      <a:pt x="1656" y="532"/>
                      <a:pt x="1668" y="533"/>
                      <a:pt x="1679" y="533"/>
                    </a:cubicBezTo>
                    <a:cubicBezTo>
                      <a:pt x="1800" y="533"/>
                      <a:pt x="1897" y="427"/>
                      <a:pt x="1918" y="302"/>
                    </a:cubicBezTo>
                    <a:cubicBezTo>
                      <a:pt x="1918" y="165"/>
                      <a:pt x="1804" y="51"/>
                      <a:pt x="1667" y="51"/>
                    </a:cubicBezTo>
                    <a:lnTo>
                      <a:pt x="183" y="5"/>
                    </a:lnTo>
                    <a:cubicBezTo>
                      <a:pt x="174" y="2"/>
                      <a:pt x="165" y="1"/>
                      <a:pt x="155"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1" name="Google Shape;4566;p48"/>
              <p:cNvSpPr/>
              <p:nvPr/>
            </p:nvSpPr>
            <p:spPr>
              <a:xfrm>
                <a:off x="7052936" y="2743586"/>
                <a:ext cx="41502" cy="16602"/>
              </a:xfrm>
              <a:custGeom>
                <a:avLst/>
                <a:ahLst/>
                <a:rect l="l" t="t" r="r" b="b"/>
                <a:pathLst>
                  <a:path w="1895" h="758" extrusionOk="0">
                    <a:moveTo>
                      <a:pt x="206" y="0"/>
                    </a:moveTo>
                    <a:cubicBezTo>
                      <a:pt x="137" y="0"/>
                      <a:pt x="46" y="46"/>
                      <a:pt x="23" y="115"/>
                    </a:cubicBezTo>
                    <a:cubicBezTo>
                      <a:pt x="0" y="206"/>
                      <a:pt x="46" y="297"/>
                      <a:pt x="137" y="320"/>
                    </a:cubicBezTo>
                    <a:lnTo>
                      <a:pt x="1552" y="754"/>
                    </a:lnTo>
                    <a:lnTo>
                      <a:pt x="1575" y="754"/>
                    </a:lnTo>
                    <a:cubicBezTo>
                      <a:pt x="1589" y="756"/>
                      <a:pt x="1603" y="757"/>
                      <a:pt x="1617" y="757"/>
                    </a:cubicBezTo>
                    <a:cubicBezTo>
                      <a:pt x="1739" y="757"/>
                      <a:pt x="1851" y="671"/>
                      <a:pt x="1872" y="548"/>
                    </a:cubicBezTo>
                    <a:cubicBezTo>
                      <a:pt x="1895" y="434"/>
                      <a:pt x="1803" y="297"/>
                      <a:pt x="1666" y="274"/>
                    </a:cubicBezTo>
                    <a:lnTo>
                      <a:pt x="206" y="0"/>
                    </a:ln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2" name="Google Shape;4567;p48"/>
              <p:cNvSpPr/>
              <p:nvPr/>
            </p:nvSpPr>
            <p:spPr>
              <a:xfrm>
                <a:off x="7061433" y="2712595"/>
                <a:ext cx="39005" cy="23391"/>
              </a:xfrm>
              <a:custGeom>
                <a:avLst/>
                <a:ahLst/>
                <a:rect l="l" t="t" r="r" b="b"/>
                <a:pathLst>
                  <a:path w="1781" h="1068" extrusionOk="0">
                    <a:moveTo>
                      <a:pt x="163" y="0"/>
                    </a:moveTo>
                    <a:cubicBezTo>
                      <a:pt x="107" y="0"/>
                      <a:pt x="61" y="31"/>
                      <a:pt x="46" y="92"/>
                    </a:cubicBezTo>
                    <a:cubicBezTo>
                      <a:pt x="0" y="160"/>
                      <a:pt x="23" y="274"/>
                      <a:pt x="92" y="320"/>
                    </a:cubicBezTo>
                    <a:lnTo>
                      <a:pt x="1393" y="1050"/>
                    </a:lnTo>
                    <a:lnTo>
                      <a:pt x="1415" y="1050"/>
                    </a:lnTo>
                    <a:cubicBezTo>
                      <a:pt x="1445" y="1062"/>
                      <a:pt x="1477" y="1068"/>
                      <a:pt x="1510" y="1068"/>
                    </a:cubicBezTo>
                    <a:cubicBezTo>
                      <a:pt x="1604" y="1068"/>
                      <a:pt x="1701" y="1021"/>
                      <a:pt x="1735" y="936"/>
                    </a:cubicBezTo>
                    <a:cubicBezTo>
                      <a:pt x="1781" y="799"/>
                      <a:pt x="1735" y="662"/>
                      <a:pt x="1598" y="617"/>
                    </a:cubicBezTo>
                    <a:lnTo>
                      <a:pt x="251" y="23"/>
                    </a:lnTo>
                    <a:cubicBezTo>
                      <a:pt x="221" y="8"/>
                      <a:pt x="190" y="0"/>
                      <a:pt x="163"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3" name="Google Shape;4568;p48"/>
              <p:cNvSpPr/>
              <p:nvPr/>
            </p:nvSpPr>
            <p:spPr>
              <a:xfrm>
                <a:off x="7081932" y="2684407"/>
                <a:ext cx="31997" cy="32700"/>
              </a:xfrm>
              <a:custGeom>
                <a:avLst/>
                <a:ahLst/>
                <a:rect l="l" t="t" r="r" b="b"/>
                <a:pathLst>
                  <a:path w="1461" h="1493" extrusionOk="0">
                    <a:moveTo>
                      <a:pt x="171" y="0"/>
                    </a:moveTo>
                    <a:cubicBezTo>
                      <a:pt x="135" y="0"/>
                      <a:pt x="99" y="11"/>
                      <a:pt x="69" y="32"/>
                    </a:cubicBezTo>
                    <a:cubicBezTo>
                      <a:pt x="0" y="100"/>
                      <a:pt x="0" y="214"/>
                      <a:pt x="46" y="283"/>
                    </a:cubicBezTo>
                    <a:lnTo>
                      <a:pt x="1004" y="1401"/>
                    </a:lnTo>
                    <a:cubicBezTo>
                      <a:pt x="1027" y="1401"/>
                      <a:pt x="1027" y="1424"/>
                      <a:pt x="1027" y="1424"/>
                    </a:cubicBezTo>
                    <a:cubicBezTo>
                      <a:pt x="1073" y="1470"/>
                      <a:pt x="1136" y="1493"/>
                      <a:pt x="1198" y="1493"/>
                    </a:cubicBezTo>
                    <a:cubicBezTo>
                      <a:pt x="1261" y="1493"/>
                      <a:pt x="1324" y="1470"/>
                      <a:pt x="1370" y="1424"/>
                    </a:cubicBezTo>
                    <a:cubicBezTo>
                      <a:pt x="1461" y="1310"/>
                      <a:pt x="1461" y="1173"/>
                      <a:pt x="1370" y="1059"/>
                    </a:cubicBezTo>
                    <a:lnTo>
                      <a:pt x="297" y="55"/>
                    </a:lnTo>
                    <a:cubicBezTo>
                      <a:pt x="259" y="17"/>
                      <a:pt x="214" y="0"/>
                      <a:pt x="171"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4" name="Google Shape;4569;p48"/>
              <p:cNvSpPr/>
              <p:nvPr/>
            </p:nvSpPr>
            <p:spPr>
              <a:xfrm>
                <a:off x="7109418" y="2664191"/>
                <a:ext cx="26018" cy="37628"/>
              </a:xfrm>
              <a:custGeom>
                <a:avLst/>
                <a:ahLst/>
                <a:rect l="l" t="t" r="r" b="b"/>
                <a:pathLst>
                  <a:path w="1188" h="1718" extrusionOk="0">
                    <a:moveTo>
                      <a:pt x="176" y="1"/>
                    </a:moveTo>
                    <a:cubicBezTo>
                      <a:pt x="155" y="1"/>
                      <a:pt x="134" y="6"/>
                      <a:pt x="115" y="19"/>
                    </a:cubicBezTo>
                    <a:cubicBezTo>
                      <a:pt x="23" y="65"/>
                      <a:pt x="0" y="156"/>
                      <a:pt x="23" y="247"/>
                    </a:cubicBezTo>
                    <a:lnTo>
                      <a:pt x="685" y="1571"/>
                    </a:lnTo>
                    <a:cubicBezTo>
                      <a:pt x="685" y="1594"/>
                      <a:pt x="685" y="1594"/>
                      <a:pt x="685" y="1594"/>
                    </a:cubicBezTo>
                    <a:cubicBezTo>
                      <a:pt x="732" y="1672"/>
                      <a:pt x="820" y="1717"/>
                      <a:pt x="908" y="1717"/>
                    </a:cubicBezTo>
                    <a:cubicBezTo>
                      <a:pt x="950" y="1717"/>
                      <a:pt x="991" y="1707"/>
                      <a:pt x="1028" y="1685"/>
                    </a:cubicBezTo>
                    <a:cubicBezTo>
                      <a:pt x="1142" y="1617"/>
                      <a:pt x="1187" y="1457"/>
                      <a:pt x="1096" y="1343"/>
                    </a:cubicBezTo>
                    <a:lnTo>
                      <a:pt x="320" y="87"/>
                    </a:lnTo>
                    <a:cubicBezTo>
                      <a:pt x="287" y="38"/>
                      <a:pt x="230" y="1"/>
                      <a:pt x="176"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5" name="Google Shape;4570;p48"/>
              <p:cNvSpPr/>
              <p:nvPr/>
            </p:nvSpPr>
            <p:spPr>
              <a:xfrm>
                <a:off x="7140911" y="2649473"/>
                <a:ext cx="20521" cy="39511"/>
              </a:xfrm>
              <a:custGeom>
                <a:avLst/>
                <a:ahLst/>
                <a:rect l="l" t="t" r="r" b="b"/>
                <a:pathLst>
                  <a:path w="937" h="1804" extrusionOk="0">
                    <a:moveTo>
                      <a:pt x="186" y="0"/>
                    </a:moveTo>
                    <a:cubicBezTo>
                      <a:pt x="170" y="0"/>
                      <a:pt x="154" y="2"/>
                      <a:pt x="137" y="6"/>
                    </a:cubicBezTo>
                    <a:cubicBezTo>
                      <a:pt x="46" y="29"/>
                      <a:pt x="0" y="120"/>
                      <a:pt x="23" y="212"/>
                    </a:cubicBezTo>
                    <a:lnTo>
                      <a:pt x="411" y="1627"/>
                    </a:lnTo>
                    <a:cubicBezTo>
                      <a:pt x="434" y="1650"/>
                      <a:pt x="434" y="1650"/>
                      <a:pt x="434" y="1650"/>
                    </a:cubicBezTo>
                    <a:cubicBezTo>
                      <a:pt x="468" y="1752"/>
                      <a:pt x="554" y="1804"/>
                      <a:pt x="652" y="1804"/>
                    </a:cubicBezTo>
                    <a:cubicBezTo>
                      <a:pt x="685" y="1804"/>
                      <a:pt x="719" y="1798"/>
                      <a:pt x="754" y="1787"/>
                    </a:cubicBezTo>
                    <a:cubicBezTo>
                      <a:pt x="868" y="1741"/>
                      <a:pt x="936" y="1604"/>
                      <a:pt x="891" y="1467"/>
                    </a:cubicBezTo>
                    <a:lnTo>
                      <a:pt x="343" y="98"/>
                    </a:lnTo>
                    <a:cubicBezTo>
                      <a:pt x="324" y="41"/>
                      <a:pt x="259" y="0"/>
                      <a:pt x="186"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6" name="Google Shape;4571;p48"/>
              <p:cNvSpPr/>
              <p:nvPr/>
            </p:nvSpPr>
            <p:spPr>
              <a:xfrm>
                <a:off x="7078428" y="2670192"/>
                <a:ext cx="202473" cy="185795"/>
              </a:xfrm>
              <a:custGeom>
                <a:avLst/>
                <a:ahLst/>
                <a:rect l="l" t="t" r="r" b="b"/>
                <a:pathLst>
                  <a:path w="9245" h="8483" extrusionOk="0">
                    <a:moveTo>
                      <a:pt x="4643" y="1"/>
                    </a:moveTo>
                    <a:cubicBezTo>
                      <a:pt x="2730" y="1"/>
                      <a:pt x="996" y="1322"/>
                      <a:pt x="525" y="3283"/>
                    </a:cubicBezTo>
                    <a:cubicBezTo>
                      <a:pt x="0" y="5588"/>
                      <a:pt x="1393" y="7848"/>
                      <a:pt x="3675" y="8373"/>
                    </a:cubicBezTo>
                    <a:cubicBezTo>
                      <a:pt x="3993" y="8447"/>
                      <a:pt x="4311" y="8482"/>
                      <a:pt x="4625" y="8482"/>
                    </a:cubicBezTo>
                    <a:cubicBezTo>
                      <a:pt x="6537" y="8482"/>
                      <a:pt x="8268" y="7161"/>
                      <a:pt x="8720" y="5200"/>
                    </a:cubicBezTo>
                    <a:cubicBezTo>
                      <a:pt x="9245" y="2918"/>
                      <a:pt x="7852" y="635"/>
                      <a:pt x="5592" y="110"/>
                    </a:cubicBezTo>
                    <a:cubicBezTo>
                      <a:pt x="5274" y="36"/>
                      <a:pt x="4956" y="1"/>
                      <a:pt x="4643"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7" name="Google Shape;4572;p48"/>
              <p:cNvSpPr/>
              <p:nvPr/>
            </p:nvSpPr>
            <p:spPr>
              <a:xfrm>
                <a:off x="7079917" y="2678690"/>
                <a:ext cx="201480" cy="184791"/>
              </a:xfrm>
              <a:custGeom>
                <a:avLst/>
                <a:ahLst/>
                <a:rect l="l" t="t" r="r" b="b"/>
                <a:pathLst>
                  <a:path w="9200" h="8437" extrusionOk="0">
                    <a:moveTo>
                      <a:pt x="4605" y="1"/>
                    </a:moveTo>
                    <a:cubicBezTo>
                      <a:pt x="2708" y="1"/>
                      <a:pt x="977" y="1319"/>
                      <a:pt x="526" y="3260"/>
                    </a:cubicBezTo>
                    <a:cubicBezTo>
                      <a:pt x="1" y="5543"/>
                      <a:pt x="1393" y="7802"/>
                      <a:pt x="3653" y="8327"/>
                    </a:cubicBezTo>
                    <a:cubicBezTo>
                      <a:pt x="3968" y="8401"/>
                      <a:pt x="4283" y="8437"/>
                      <a:pt x="4594" y="8437"/>
                    </a:cubicBezTo>
                    <a:cubicBezTo>
                      <a:pt x="6491" y="8437"/>
                      <a:pt x="8223" y="7116"/>
                      <a:pt x="8674" y="5155"/>
                    </a:cubicBezTo>
                    <a:cubicBezTo>
                      <a:pt x="9199" y="2895"/>
                      <a:pt x="7807" y="635"/>
                      <a:pt x="5547" y="110"/>
                    </a:cubicBezTo>
                    <a:cubicBezTo>
                      <a:pt x="5232" y="36"/>
                      <a:pt x="4916" y="1"/>
                      <a:pt x="4605"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8" name="Google Shape;4573;p48"/>
              <p:cNvSpPr/>
              <p:nvPr/>
            </p:nvSpPr>
            <p:spPr>
              <a:xfrm>
                <a:off x="7115418" y="2711018"/>
                <a:ext cx="130480" cy="120135"/>
              </a:xfrm>
              <a:custGeom>
                <a:avLst/>
                <a:ahLst/>
                <a:rect l="l" t="t" r="r" b="b"/>
                <a:pathLst>
                  <a:path w="5958" h="5485" extrusionOk="0">
                    <a:moveTo>
                      <a:pt x="2988" y="0"/>
                    </a:moveTo>
                    <a:cubicBezTo>
                      <a:pt x="1754" y="0"/>
                      <a:pt x="637" y="853"/>
                      <a:pt x="343" y="2127"/>
                    </a:cubicBezTo>
                    <a:cubicBezTo>
                      <a:pt x="0" y="3587"/>
                      <a:pt x="891" y="5071"/>
                      <a:pt x="2351" y="5413"/>
                    </a:cubicBezTo>
                    <a:cubicBezTo>
                      <a:pt x="2555" y="5461"/>
                      <a:pt x="2759" y="5484"/>
                      <a:pt x="2960" y="5484"/>
                    </a:cubicBezTo>
                    <a:cubicBezTo>
                      <a:pt x="4198" y="5484"/>
                      <a:pt x="5321" y="4616"/>
                      <a:pt x="5615" y="3359"/>
                    </a:cubicBezTo>
                    <a:cubicBezTo>
                      <a:pt x="5958" y="1875"/>
                      <a:pt x="5068" y="415"/>
                      <a:pt x="3607" y="72"/>
                    </a:cubicBezTo>
                    <a:cubicBezTo>
                      <a:pt x="3400" y="24"/>
                      <a:pt x="3192" y="0"/>
                      <a:pt x="2988"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59" name="Google Shape;4574;p48"/>
              <p:cNvSpPr/>
              <p:nvPr/>
            </p:nvSpPr>
            <p:spPr>
              <a:xfrm>
                <a:off x="7108410" y="2739140"/>
                <a:ext cx="45510" cy="29896"/>
              </a:xfrm>
              <a:custGeom>
                <a:avLst/>
                <a:ahLst/>
                <a:rect l="l" t="t" r="r" b="b"/>
                <a:pathLst>
                  <a:path w="2078" h="1365" extrusionOk="0">
                    <a:moveTo>
                      <a:pt x="858" y="1"/>
                    </a:moveTo>
                    <a:cubicBezTo>
                      <a:pt x="467" y="1"/>
                      <a:pt x="141" y="185"/>
                      <a:pt x="69" y="454"/>
                    </a:cubicBezTo>
                    <a:cubicBezTo>
                      <a:pt x="1" y="820"/>
                      <a:pt x="366" y="1208"/>
                      <a:pt x="891" y="1322"/>
                    </a:cubicBezTo>
                    <a:cubicBezTo>
                      <a:pt x="1003" y="1351"/>
                      <a:pt x="1113" y="1365"/>
                      <a:pt x="1218" y="1365"/>
                    </a:cubicBezTo>
                    <a:cubicBezTo>
                      <a:pt x="1603" y="1365"/>
                      <a:pt x="1915" y="1180"/>
                      <a:pt x="1987" y="911"/>
                    </a:cubicBezTo>
                    <a:cubicBezTo>
                      <a:pt x="2078" y="546"/>
                      <a:pt x="1713" y="158"/>
                      <a:pt x="1188" y="44"/>
                    </a:cubicBezTo>
                    <a:cubicBezTo>
                      <a:pt x="1076" y="14"/>
                      <a:pt x="964" y="1"/>
                      <a:pt x="858" y="1"/>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0" name="Google Shape;4575;p48"/>
              <p:cNvSpPr/>
              <p:nvPr/>
            </p:nvSpPr>
            <p:spPr>
              <a:xfrm>
                <a:off x="7642307" y="2765072"/>
                <a:ext cx="42006" cy="12112"/>
              </a:xfrm>
              <a:custGeom>
                <a:avLst/>
                <a:ahLst/>
                <a:rect l="l" t="t" r="r" b="b"/>
                <a:pathLst>
                  <a:path w="1918" h="553" extrusionOk="0">
                    <a:moveTo>
                      <a:pt x="1735" y="1"/>
                    </a:moveTo>
                    <a:lnTo>
                      <a:pt x="251" y="69"/>
                    </a:lnTo>
                    <a:lnTo>
                      <a:pt x="228" y="69"/>
                    </a:lnTo>
                    <a:cubicBezTo>
                      <a:pt x="92" y="92"/>
                      <a:pt x="0" y="206"/>
                      <a:pt x="23" y="343"/>
                    </a:cubicBezTo>
                    <a:cubicBezTo>
                      <a:pt x="44" y="466"/>
                      <a:pt x="137" y="552"/>
                      <a:pt x="255" y="552"/>
                    </a:cubicBezTo>
                    <a:cubicBezTo>
                      <a:pt x="269" y="552"/>
                      <a:pt x="283" y="551"/>
                      <a:pt x="297" y="549"/>
                    </a:cubicBezTo>
                    <a:lnTo>
                      <a:pt x="1758" y="343"/>
                    </a:lnTo>
                    <a:cubicBezTo>
                      <a:pt x="1849" y="320"/>
                      <a:pt x="1918" y="252"/>
                      <a:pt x="1918" y="161"/>
                    </a:cubicBezTo>
                    <a:cubicBezTo>
                      <a:pt x="1918" y="69"/>
                      <a:pt x="1826" y="1"/>
                      <a:pt x="1735"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1" name="Google Shape;4576;p48"/>
              <p:cNvSpPr/>
              <p:nvPr/>
            </p:nvSpPr>
            <p:spPr>
              <a:xfrm>
                <a:off x="7644300" y="2733993"/>
                <a:ext cx="41502" cy="16427"/>
              </a:xfrm>
              <a:custGeom>
                <a:avLst/>
                <a:ahLst/>
                <a:rect l="l" t="t" r="r" b="b"/>
                <a:pathLst>
                  <a:path w="1895" h="750" extrusionOk="0">
                    <a:moveTo>
                      <a:pt x="1725" y="0"/>
                    </a:moveTo>
                    <a:cubicBezTo>
                      <a:pt x="1714" y="0"/>
                      <a:pt x="1702" y="2"/>
                      <a:pt x="1690" y="5"/>
                    </a:cubicBezTo>
                    <a:lnTo>
                      <a:pt x="229" y="279"/>
                    </a:lnTo>
                    <a:lnTo>
                      <a:pt x="206" y="279"/>
                    </a:lnTo>
                    <a:cubicBezTo>
                      <a:pt x="92" y="324"/>
                      <a:pt x="1" y="461"/>
                      <a:pt x="46" y="575"/>
                    </a:cubicBezTo>
                    <a:cubicBezTo>
                      <a:pt x="82" y="684"/>
                      <a:pt x="176" y="749"/>
                      <a:pt x="269" y="749"/>
                    </a:cubicBezTo>
                    <a:cubicBezTo>
                      <a:pt x="294" y="749"/>
                      <a:pt x="319" y="745"/>
                      <a:pt x="343" y="735"/>
                    </a:cubicBezTo>
                    <a:lnTo>
                      <a:pt x="1781" y="324"/>
                    </a:lnTo>
                    <a:cubicBezTo>
                      <a:pt x="1849" y="301"/>
                      <a:pt x="1895" y="233"/>
                      <a:pt x="1895" y="142"/>
                    </a:cubicBezTo>
                    <a:cubicBezTo>
                      <a:pt x="1875" y="62"/>
                      <a:pt x="1804" y="0"/>
                      <a:pt x="1725"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2" name="Google Shape;4577;p48"/>
              <p:cNvSpPr/>
              <p:nvPr/>
            </p:nvSpPr>
            <p:spPr>
              <a:xfrm>
                <a:off x="7638299" y="2702914"/>
                <a:ext cx="39509" cy="23391"/>
              </a:xfrm>
              <a:custGeom>
                <a:avLst/>
                <a:ahLst/>
                <a:rect l="l" t="t" r="r" b="b"/>
                <a:pathLst>
                  <a:path w="1804" h="1068" extrusionOk="0">
                    <a:moveTo>
                      <a:pt x="1607" y="0"/>
                    </a:moveTo>
                    <a:cubicBezTo>
                      <a:pt x="1588" y="0"/>
                      <a:pt x="1569" y="3"/>
                      <a:pt x="1553" y="9"/>
                    </a:cubicBezTo>
                    <a:lnTo>
                      <a:pt x="183" y="602"/>
                    </a:lnTo>
                    <a:cubicBezTo>
                      <a:pt x="183" y="602"/>
                      <a:pt x="160" y="625"/>
                      <a:pt x="160" y="625"/>
                    </a:cubicBezTo>
                    <a:cubicBezTo>
                      <a:pt x="46" y="693"/>
                      <a:pt x="1" y="830"/>
                      <a:pt x="69" y="944"/>
                    </a:cubicBezTo>
                    <a:cubicBezTo>
                      <a:pt x="116" y="1022"/>
                      <a:pt x="204" y="1068"/>
                      <a:pt x="292" y="1068"/>
                    </a:cubicBezTo>
                    <a:cubicBezTo>
                      <a:pt x="334" y="1068"/>
                      <a:pt x="375" y="1058"/>
                      <a:pt x="411" y="1036"/>
                    </a:cubicBezTo>
                    <a:lnTo>
                      <a:pt x="1690" y="305"/>
                    </a:lnTo>
                    <a:cubicBezTo>
                      <a:pt x="1758" y="282"/>
                      <a:pt x="1804" y="191"/>
                      <a:pt x="1758" y="100"/>
                    </a:cubicBezTo>
                    <a:cubicBezTo>
                      <a:pt x="1741" y="30"/>
                      <a:pt x="1670" y="0"/>
                      <a:pt x="1607"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3" name="Google Shape;4578;p48"/>
              <p:cNvSpPr/>
              <p:nvPr/>
            </p:nvSpPr>
            <p:spPr>
              <a:xfrm>
                <a:off x="7624808" y="2674901"/>
                <a:ext cx="32501" cy="32481"/>
              </a:xfrm>
              <a:custGeom>
                <a:avLst/>
                <a:ahLst/>
                <a:rect l="l" t="t" r="r" b="b"/>
                <a:pathLst>
                  <a:path w="1484" h="1483" extrusionOk="0">
                    <a:moveTo>
                      <a:pt x="1289" y="0"/>
                    </a:moveTo>
                    <a:cubicBezTo>
                      <a:pt x="1253" y="0"/>
                      <a:pt x="1218" y="12"/>
                      <a:pt x="1187" y="32"/>
                    </a:cubicBezTo>
                    <a:lnTo>
                      <a:pt x="114" y="1059"/>
                    </a:lnTo>
                    <a:cubicBezTo>
                      <a:pt x="92" y="1059"/>
                      <a:pt x="92" y="1082"/>
                      <a:pt x="92" y="1082"/>
                    </a:cubicBezTo>
                    <a:cubicBezTo>
                      <a:pt x="0" y="1173"/>
                      <a:pt x="23" y="1333"/>
                      <a:pt x="114" y="1425"/>
                    </a:cubicBezTo>
                    <a:cubicBezTo>
                      <a:pt x="164" y="1465"/>
                      <a:pt x="219" y="1483"/>
                      <a:pt x="272" y="1483"/>
                    </a:cubicBezTo>
                    <a:cubicBezTo>
                      <a:pt x="340" y="1483"/>
                      <a:pt x="406" y="1453"/>
                      <a:pt x="457" y="1402"/>
                    </a:cubicBezTo>
                    <a:lnTo>
                      <a:pt x="1415" y="260"/>
                    </a:lnTo>
                    <a:cubicBezTo>
                      <a:pt x="1484" y="215"/>
                      <a:pt x="1484" y="101"/>
                      <a:pt x="1415" y="55"/>
                    </a:cubicBezTo>
                    <a:cubicBezTo>
                      <a:pt x="1378" y="17"/>
                      <a:pt x="1333" y="0"/>
                      <a:pt x="1289"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4" name="Google Shape;4579;p48"/>
              <p:cNvSpPr/>
              <p:nvPr/>
            </p:nvSpPr>
            <p:spPr>
              <a:xfrm>
                <a:off x="7603805" y="2654598"/>
                <a:ext cx="26018" cy="37606"/>
              </a:xfrm>
              <a:custGeom>
                <a:avLst/>
                <a:ahLst/>
                <a:rect l="l" t="t" r="r" b="b"/>
                <a:pathLst>
                  <a:path w="1188" h="1717" extrusionOk="0">
                    <a:moveTo>
                      <a:pt x="994" y="1"/>
                    </a:moveTo>
                    <a:cubicBezTo>
                      <a:pt x="936" y="1"/>
                      <a:pt x="876" y="31"/>
                      <a:pt x="845" y="92"/>
                    </a:cubicBezTo>
                    <a:lnTo>
                      <a:pt x="69" y="1347"/>
                    </a:lnTo>
                    <a:cubicBezTo>
                      <a:pt x="69" y="1347"/>
                      <a:pt x="69" y="1347"/>
                      <a:pt x="69" y="1370"/>
                    </a:cubicBezTo>
                    <a:cubicBezTo>
                      <a:pt x="1" y="1484"/>
                      <a:pt x="46" y="1621"/>
                      <a:pt x="160" y="1690"/>
                    </a:cubicBezTo>
                    <a:cubicBezTo>
                      <a:pt x="198" y="1708"/>
                      <a:pt x="236" y="1717"/>
                      <a:pt x="272" y="1717"/>
                    </a:cubicBezTo>
                    <a:cubicBezTo>
                      <a:pt x="368" y="1717"/>
                      <a:pt x="453" y="1658"/>
                      <a:pt x="503" y="1575"/>
                    </a:cubicBezTo>
                    <a:lnTo>
                      <a:pt x="1142" y="252"/>
                    </a:lnTo>
                    <a:cubicBezTo>
                      <a:pt x="1188" y="160"/>
                      <a:pt x="1165" y="69"/>
                      <a:pt x="1073" y="23"/>
                    </a:cubicBezTo>
                    <a:cubicBezTo>
                      <a:pt x="1051" y="8"/>
                      <a:pt x="1023" y="1"/>
                      <a:pt x="994"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5" name="Google Shape;4580;p48"/>
              <p:cNvSpPr/>
              <p:nvPr/>
            </p:nvSpPr>
            <p:spPr>
              <a:xfrm>
                <a:off x="7577809" y="2639705"/>
                <a:ext cx="20017" cy="39730"/>
              </a:xfrm>
              <a:custGeom>
                <a:avLst/>
                <a:ahLst/>
                <a:rect l="l" t="t" r="r" b="b"/>
                <a:pathLst>
                  <a:path w="914" h="1814" extrusionOk="0">
                    <a:moveTo>
                      <a:pt x="727" y="1"/>
                    </a:moveTo>
                    <a:cubicBezTo>
                      <a:pt x="663" y="1"/>
                      <a:pt x="605" y="43"/>
                      <a:pt x="571" y="110"/>
                    </a:cubicBezTo>
                    <a:lnTo>
                      <a:pt x="46" y="1479"/>
                    </a:lnTo>
                    <a:cubicBezTo>
                      <a:pt x="46" y="1502"/>
                      <a:pt x="46" y="1502"/>
                      <a:pt x="24" y="1502"/>
                    </a:cubicBezTo>
                    <a:cubicBezTo>
                      <a:pt x="1" y="1639"/>
                      <a:pt x="69" y="1776"/>
                      <a:pt x="206" y="1799"/>
                    </a:cubicBezTo>
                    <a:cubicBezTo>
                      <a:pt x="235" y="1808"/>
                      <a:pt x="262" y="1813"/>
                      <a:pt x="289" y="1813"/>
                    </a:cubicBezTo>
                    <a:cubicBezTo>
                      <a:pt x="388" y="1813"/>
                      <a:pt x="467" y="1748"/>
                      <a:pt x="503" y="1639"/>
                    </a:cubicBezTo>
                    <a:lnTo>
                      <a:pt x="891" y="201"/>
                    </a:lnTo>
                    <a:cubicBezTo>
                      <a:pt x="914" y="133"/>
                      <a:pt x="868" y="41"/>
                      <a:pt x="800" y="19"/>
                    </a:cubicBezTo>
                    <a:cubicBezTo>
                      <a:pt x="775" y="6"/>
                      <a:pt x="751" y="1"/>
                      <a:pt x="727" y="1"/>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6" name="Google Shape;4581;p48"/>
              <p:cNvSpPr/>
              <p:nvPr/>
            </p:nvSpPr>
            <p:spPr>
              <a:xfrm>
                <a:off x="7458844" y="2658080"/>
                <a:ext cx="197983" cy="186146"/>
              </a:xfrm>
              <a:custGeom>
                <a:avLst/>
                <a:ahLst/>
                <a:rect l="l" t="t" r="r" b="b"/>
                <a:pathLst>
                  <a:path w="9040" h="8499" extrusionOk="0">
                    <a:moveTo>
                      <a:pt x="4505" y="0"/>
                    </a:moveTo>
                    <a:cubicBezTo>
                      <a:pt x="4299" y="0"/>
                      <a:pt x="4090" y="15"/>
                      <a:pt x="3881" y="47"/>
                    </a:cubicBezTo>
                    <a:cubicBezTo>
                      <a:pt x="1575" y="412"/>
                      <a:pt x="0" y="2581"/>
                      <a:pt x="366" y="4909"/>
                    </a:cubicBezTo>
                    <a:cubicBezTo>
                      <a:pt x="696" y="6993"/>
                      <a:pt x="2481" y="8499"/>
                      <a:pt x="4524" y="8499"/>
                    </a:cubicBezTo>
                    <a:cubicBezTo>
                      <a:pt x="4741" y="8499"/>
                      <a:pt x="4960" y="8482"/>
                      <a:pt x="5182" y="8447"/>
                    </a:cubicBezTo>
                    <a:cubicBezTo>
                      <a:pt x="7464" y="8081"/>
                      <a:pt x="9039" y="5913"/>
                      <a:pt x="8674" y="3608"/>
                    </a:cubicBezTo>
                    <a:cubicBezTo>
                      <a:pt x="8342" y="1493"/>
                      <a:pt x="6542" y="0"/>
                      <a:pt x="4505"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7" name="Google Shape;4582;p48"/>
              <p:cNvSpPr/>
              <p:nvPr/>
            </p:nvSpPr>
            <p:spPr>
              <a:xfrm>
                <a:off x="7458341" y="2666447"/>
                <a:ext cx="196472" cy="184788"/>
              </a:xfrm>
              <a:custGeom>
                <a:avLst/>
                <a:ahLst/>
                <a:rect l="l" t="t" r="r" b="b"/>
                <a:pathLst>
                  <a:path w="8971" h="8437" extrusionOk="0">
                    <a:moveTo>
                      <a:pt x="4494" y="0"/>
                    </a:moveTo>
                    <a:cubicBezTo>
                      <a:pt x="4277" y="0"/>
                      <a:pt x="4057" y="18"/>
                      <a:pt x="3835" y="53"/>
                    </a:cubicBezTo>
                    <a:cubicBezTo>
                      <a:pt x="1553" y="395"/>
                      <a:pt x="0" y="2564"/>
                      <a:pt x="343" y="4869"/>
                    </a:cubicBezTo>
                    <a:cubicBezTo>
                      <a:pt x="673" y="6951"/>
                      <a:pt x="2454" y="8437"/>
                      <a:pt x="4477" y="8437"/>
                    </a:cubicBezTo>
                    <a:cubicBezTo>
                      <a:pt x="4694" y="8437"/>
                      <a:pt x="4915" y="8420"/>
                      <a:pt x="5136" y="8384"/>
                    </a:cubicBezTo>
                    <a:cubicBezTo>
                      <a:pt x="7419" y="8019"/>
                      <a:pt x="8971" y="5873"/>
                      <a:pt x="8606" y="3568"/>
                    </a:cubicBezTo>
                    <a:cubicBezTo>
                      <a:pt x="8276" y="1486"/>
                      <a:pt x="6513" y="0"/>
                      <a:pt x="4494"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8" name="Google Shape;4583;p48"/>
              <p:cNvSpPr/>
              <p:nvPr/>
            </p:nvSpPr>
            <p:spPr>
              <a:xfrm>
                <a:off x="7492834" y="2698906"/>
                <a:ext cx="127484" cy="119892"/>
              </a:xfrm>
              <a:custGeom>
                <a:avLst/>
                <a:ahLst/>
                <a:rect l="l" t="t" r="r" b="b"/>
                <a:pathLst>
                  <a:path w="5821" h="5474" extrusionOk="0">
                    <a:moveTo>
                      <a:pt x="2902" y="0"/>
                    </a:moveTo>
                    <a:cubicBezTo>
                      <a:pt x="2766" y="0"/>
                      <a:pt x="2627" y="10"/>
                      <a:pt x="2488" y="32"/>
                    </a:cubicBezTo>
                    <a:cubicBezTo>
                      <a:pt x="1005" y="260"/>
                      <a:pt x="0" y="1652"/>
                      <a:pt x="229" y="3159"/>
                    </a:cubicBezTo>
                    <a:cubicBezTo>
                      <a:pt x="436" y="4503"/>
                      <a:pt x="1599" y="5473"/>
                      <a:pt x="2919" y="5473"/>
                    </a:cubicBezTo>
                    <a:cubicBezTo>
                      <a:pt x="3056" y="5473"/>
                      <a:pt x="3194" y="5463"/>
                      <a:pt x="3333" y="5441"/>
                    </a:cubicBezTo>
                    <a:cubicBezTo>
                      <a:pt x="4817" y="5213"/>
                      <a:pt x="5821" y="3821"/>
                      <a:pt x="5593" y="2314"/>
                    </a:cubicBezTo>
                    <a:cubicBezTo>
                      <a:pt x="5386" y="970"/>
                      <a:pt x="4223" y="0"/>
                      <a:pt x="2902" y="0"/>
                    </a:cubicBezTo>
                    <a:close/>
                  </a:path>
                </a:pathLst>
              </a:custGeom>
              <a:solidFill>
                <a:srgbClr val="4B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69" name="Google Shape;4584;p48"/>
              <p:cNvSpPr/>
              <p:nvPr/>
            </p:nvSpPr>
            <p:spPr>
              <a:xfrm>
                <a:off x="7584817" y="2731146"/>
                <a:ext cx="45006" cy="29239"/>
              </a:xfrm>
              <a:custGeom>
                <a:avLst/>
                <a:ahLst/>
                <a:rect l="l" t="t" r="r" b="b"/>
                <a:pathLst>
                  <a:path w="2055" h="1335" extrusionOk="0">
                    <a:moveTo>
                      <a:pt x="1153" y="0"/>
                    </a:moveTo>
                    <a:cubicBezTo>
                      <a:pt x="1075" y="0"/>
                      <a:pt x="995" y="7"/>
                      <a:pt x="913" y="21"/>
                    </a:cubicBezTo>
                    <a:cubicBezTo>
                      <a:pt x="388" y="89"/>
                      <a:pt x="0" y="454"/>
                      <a:pt x="46" y="819"/>
                    </a:cubicBezTo>
                    <a:cubicBezTo>
                      <a:pt x="106" y="1138"/>
                      <a:pt x="477" y="1335"/>
                      <a:pt x="919" y="1335"/>
                    </a:cubicBezTo>
                    <a:cubicBezTo>
                      <a:pt x="985" y="1335"/>
                      <a:pt x="1051" y="1330"/>
                      <a:pt x="1119" y="1322"/>
                    </a:cubicBezTo>
                    <a:cubicBezTo>
                      <a:pt x="1667" y="1230"/>
                      <a:pt x="2055" y="865"/>
                      <a:pt x="1986" y="523"/>
                    </a:cubicBezTo>
                    <a:cubicBezTo>
                      <a:pt x="1947" y="212"/>
                      <a:pt x="1595" y="0"/>
                      <a:pt x="1153" y="0"/>
                    </a:cubicBezTo>
                    <a:close/>
                  </a:path>
                </a:pathLst>
              </a:custGeom>
              <a:solidFill>
                <a:srgbClr val="FFF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0" name="Google Shape;4585;p48"/>
              <p:cNvSpPr/>
              <p:nvPr/>
            </p:nvSpPr>
            <p:spPr>
              <a:xfrm>
                <a:off x="7308364" y="2886344"/>
                <a:ext cx="109000" cy="37102"/>
              </a:xfrm>
              <a:custGeom>
                <a:avLst/>
                <a:ahLst/>
                <a:rect l="l" t="t" r="r" b="b"/>
                <a:pathLst>
                  <a:path w="4977" h="1694" extrusionOk="0">
                    <a:moveTo>
                      <a:pt x="99" y="1"/>
                    </a:moveTo>
                    <a:cubicBezTo>
                      <a:pt x="87" y="1"/>
                      <a:pt x="76" y="4"/>
                      <a:pt x="69" y="10"/>
                    </a:cubicBezTo>
                    <a:cubicBezTo>
                      <a:pt x="24" y="56"/>
                      <a:pt x="1" y="102"/>
                      <a:pt x="47" y="147"/>
                    </a:cubicBezTo>
                    <a:cubicBezTo>
                      <a:pt x="298" y="535"/>
                      <a:pt x="640" y="832"/>
                      <a:pt x="1028" y="1083"/>
                    </a:cubicBezTo>
                    <a:cubicBezTo>
                      <a:pt x="1393" y="1334"/>
                      <a:pt x="1827" y="1517"/>
                      <a:pt x="2283" y="1608"/>
                    </a:cubicBezTo>
                    <a:cubicBezTo>
                      <a:pt x="2546" y="1663"/>
                      <a:pt x="2825" y="1694"/>
                      <a:pt x="3101" y="1694"/>
                    </a:cubicBezTo>
                    <a:cubicBezTo>
                      <a:pt x="3281" y="1694"/>
                      <a:pt x="3459" y="1681"/>
                      <a:pt x="3630" y="1654"/>
                    </a:cubicBezTo>
                    <a:cubicBezTo>
                      <a:pt x="4087" y="1585"/>
                      <a:pt x="4520" y="1403"/>
                      <a:pt x="4908" y="1220"/>
                    </a:cubicBezTo>
                    <a:cubicBezTo>
                      <a:pt x="4954" y="1197"/>
                      <a:pt x="4977" y="1129"/>
                      <a:pt x="4954" y="1083"/>
                    </a:cubicBezTo>
                    <a:cubicBezTo>
                      <a:pt x="4937" y="1050"/>
                      <a:pt x="4908" y="1029"/>
                      <a:pt x="4876" y="1029"/>
                    </a:cubicBezTo>
                    <a:cubicBezTo>
                      <a:pt x="4864" y="1029"/>
                      <a:pt x="4852" y="1031"/>
                      <a:pt x="4840" y="1038"/>
                    </a:cubicBezTo>
                    <a:lnTo>
                      <a:pt x="4817" y="1038"/>
                    </a:lnTo>
                    <a:cubicBezTo>
                      <a:pt x="4429" y="1175"/>
                      <a:pt x="4018" y="1289"/>
                      <a:pt x="3584" y="1334"/>
                    </a:cubicBezTo>
                    <a:cubicBezTo>
                      <a:pt x="3474" y="1347"/>
                      <a:pt x="3364" y="1352"/>
                      <a:pt x="3254" y="1352"/>
                    </a:cubicBezTo>
                    <a:cubicBezTo>
                      <a:pt x="2953" y="1352"/>
                      <a:pt x="2653" y="1310"/>
                      <a:pt x="2352" y="1243"/>
                    </a:cubicBezTo>
                    <a:cubicBezTo>
                      <a:pt x="1553" y="1060"/>
                      <a:pt x="800" y="604"/>
                      <a:pt x="184" y="33"/>
                    </a:cubicBezTo>
                    <a:cubicBezTo>
                      <a:pt x="167" y="17"/>
                      <a:pt x="128" y="1"/>
                      <a:pt x="99"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1" name="Google Shape;4586;p48"/>
              <p:cNvSpPr/>
              <p:nvPr/>
            </p:nvSpPr>
            <p:spPr>
              <a:xfrm>
                <a:off x="7331360" y="2923183"/>
                <a:ext cx="57511" cy="17565"/>
              </a:xfrm>
              <a:custGeom>
                <a:avLst/>
                <a:ahLst/>
                <a:rect l="l" t="t" r="r" b="b"/>
                <a:pathLst>
                  <a:path w="2626" h="802" extrusionOk="0">
                    <a:moveTo>
                      <a:pt x="58" y="0"/>
                    </a:moveTo>
                    <a:cubicBezTo>
                      <a:pt x="47" y="0"/>
                      <a:pt x="35" y="6"/>
                      <a:pt x="24" y="17"/>
                    </a:cubicBezTo>
                    <a:cubicBezTo>
                      <a:pt x="1" y="40"/>
                      <a:pt x="1" y="63"/>
                      <a:pt x="24" y="86"/>
                    </a:cubicBezTo>
                    <a:cubicBezTo>
                      <a:pt x="320" y="428"/>
                      <a:pt x="777" y="657"/>
                      <a:pt x="1211" y="748"/>
                    </a:cubicBezTo>
                    <a:cubicBezTo>
                      <a:pt x="1386" y="783"/>
                      <a:pt x="1566" y="801"/>
                      <a:pt x="1744" y="801"/>
                    </a:cubicBezTo>
                    <a:cubicBezTo>
                      <a:pt x="2030" y="801"/>
                      <a:pt x="2313" y="755"/>
                      <a:pt x="2580" y="657"/>
                    </a:cubicBezTo>
                    <a:cubicBezTo>
                      <a:pt x="2603" y="634"/>
                      <a:pt x="2626" y="611"/>
                      <a:pt x="2603" y="588"/>
                    </a:cubicBezTo>
                    <a:cubicBezTo>
                      <a:pt x="2603" y="542"/>
                      <a:pt x="2580" y="542"/>
                      <a:pt x="2534" y="542"/>
                    </a:cubicBezTo>
                    <a:cubicBezTo>
                      <a:pt x="2318" y="603"/>
                      <a:pt x="2088" y="631"/>
                      <a:pt x="1859" y="631"/>
                    </a:cubicBezTo>
                    <a:cubicBezTo>
                      <a:pt x="1654" y="631"/>
                      <a:pt x="1450" y="608"/>
                      <a:pt x="1256" y="565"/>
                    </a:cubicBezTo>
                    <a:cubicBezTo>
                      <a:pt x="845" y="474"/>
                      <a:pt x="457" y="269"/>
                      <a:pt x="92" y="17"/>
                    </a:cubicBezTo>
                    <a:cubicBezTo>
                      <a:pt x="81" y="6"/>
                      <a:pt x="69" y="0"/>
                      <a:pt x="58"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2" name="Google Shape;4587;p48"/>
              <p:cNvSpPr/>
              <p:nvPr/>
            </p:nvSpPr>
            <p:spPr>
              <a:xfrm>
                <a:off x="7033203" y="2532801"/>
                <a:ext cx="198202" cy="149022"/>
              </a:xfrm>
              <a:custGeom>
                <a:avLst/>
                <a:ahLst/>
                <a:rect l="l" t="t" r="r" b="b"/>
                <a:pathLst>
                  <a:path w="9050" h="6804" extrusionOk="0">
                    <a:moveTo>
                      <a:pt x="6032" y="0"/>
                    </a:moveTo>
                    <a:cubicBezTo>
                      <a:pt x="3658" y="0"/>
                      <a:pt x="399" y="5356"/>
                      <a:pt x="399" y="5356"/>
                    </a:cubicBezTo>
                    <a:cubicBezTo>
                      <a:pt x="0" y="6455"/>
                      <a:pt x="364" y="6804"/>
                      <a:pt x="970" y="6804"/>
                    </a:cubicBezTo>
                    <a:cubicBezTo>
                      <a:pt x="1788" y="6804"/>
                      <a:pt x="3048" y="6169"/>
                      <a:pt x="3480" y="5881"/>
                    </a:cubicBezTo>
                    <a:cubicBezTo>
                      <a:pt x="4234" y="5379"/>
                      <a:pt x="9050" y="1362"/>
                      <a:pt x="6676" y="152"/>
                    </a:cubicBezTo>
                    <a:cubicBezTo>
                      <a:pt x="6471" y="48"/>
                      <a:pt x="6255" y="0"/>
                      <a:pt x="6032"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3" name="Google Shape;4588;p48"/>
              <p:cNvSpPr/>
              <p:nvPr/>
            </p:nvSpPr>
            <p:spPr>
              <a:xfrm>
                <a:off x="7459830" y="2519287"/>
                <a:ext cx="214365" cy="131215"/>
              </a:xfrm>
              <a:custGeom>
                <a:avLst/>
                <a:ahLst/>
                <a:rect l="l" t="t" r="r" b="b"/>
                <a:pathLst>
                  <a:path w="9788" h="5991" extrusionOk="0">
                    <a:moveTo>
                      <a:pt x="3023" y="0"/>
                    </a:moveTo>
                    <a:cubicBezTo>
                      <a:pt x="2702" y="0"/>
                      <a:pt x="2405" y="82"/>
                      <a:pt x="2147" y="267"/>
                    </a:cubicBezTo>
                    <a:cubicBezTo>
                      <a:pt x="1" y="1819"/>
                      <a:pt x="5365" y="5060"/>
                      <a:pt x="6187" y="5448"/>
                    </a:cubicBezTo>
                    <a:cubicBezTo>
                      <a:pt x="6601" y="5632"/>
                      <a:pt x="7682" y="5990"/>
                      <a:pt x="8483" y="5990"/>
                    </a:cubicBezTo>
                    <a:cubicBezTo>
                      <a:pt x="9271" y="5990"/>
                      <a:pt x="9788" y="5644"/>
                      <a:pt x="9131" y="4444"/>
                    </a:cubicBezTo>
                    <a:cubicBezTo>
                      <a:pt x="9131" y="4444"/>
                      <a:pt x="5396" y="0"/>
                      <a:pt x="3023"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4" name="Google Shape;4589;p48"/>
              <p:cNvSpPr/>
              <p:nvPr/>
            </p:nvSpPr>
            <p:spPr>
              <a:xfrm>
                <a:off x="7345355" y="2649604"/>
                <a:ext cx="102014" cy="222174"/>
              </a:xfrm>
              <a:custGeom>
                <a:avLst/>
                <a:ahLst/>
                <a:rect l="l" t="t" r="r" b="b"/>
                <a:pathLst>
                  <a:path w="4658" h="10144" extrusionOk="0">
                    <a:moveTo>
                      <a:pt x="321" y="0"/>
                    </a:moveTo>
                    <a:cubicBezTo>
                      <a:pt x="275" y="0"/>
                      <a:pt x="229" y="46"/>
                      <a:pt x="229" y="69"/>
                    </a:cubicBezTo>
                    <a:cubicBezTo>
                      <a:pt x="92" y="1347"/>
                      <a:pt x="1" y="2648"/>
                      <a:pt x="24" y="3926"/>
                    </a:cubicBezTo>
                    <a:cubicBezTo>
                      <a:pt x="47" y="4588"/>
                      <a:pt x="92" y="5227"/>
                      <a:pt x="252" y="5889"/>
                    </a:cubicBezTo>
                    <a:cubicBezTo>
                      <a:pt x="298" y="6049"/>
                      <a:pt x="343" y="6209"/>
                      <a:pt x="435" y="6369"/>
                    </a:cubicBezTo>
                    <a:cubicBezTo>
                      <a:pt x="526" y="6528"/>
                      <a:pt x="663" y="6711"/>
                      <a:pt x="914" y="6757"/>
                    </a:cubicBezTo>
                    <a:cubicBezTo>
                      <a:pt x="975" y="6764"/>
                      <a:pt x="1035" y="6767"/>
                      <a:pt x="1093" y="6767"/>
                    </a:cubicBezTo>
                    <a:cubicBezTo>
                      <a:pt x="1408" y="6767"/>
                      <a:pt x="1691" y="6674"/>
                      <a:pt x="1941" y="6597"/>
                    </a:cubicBezTo>
                    <a:cubicBezTo>
                      <a:pt x="2261" y="6483"/>
                      <a:pt x="2557" y="6346"/>
                      <a:pt x="2831" y="6254"/>
                    </a:cubicBezTo>
                    <a:cubicBezTo>
                      <a:pt x="3046" y="6172"/>
                      <a:pt x="3261" y="6113"/>
                      <a:pt x="3459" y="6113"/>
                    </a:cubicBezTo>
                    <a:cubicBezTo>
                      <a:pt x="3534" y="6113"/>
                      <a:pt x="3607" y="6121"/>
                      <a:pt x="3676" y="6140"/>
                    </a:cubicBezTo>
                    <a:cubicBezTo>
                      <a:pt x="3904" y="6209"/>
                      <a:pt x="4064" y="6437"/>
                      <a:pt x="4178" y="6711"/>
                    </a:cubicBezTo>
                    <a:cubicBezTo>
                      <a:pt x="4201" y="6848"/>
                      <a:pt x="4269" y="7008"/>
                      <a:pt x="4292" y="7145"/>
                    </a:cubicBezTo>
                    <a:lnTo>
                      <a:pt x="4315" y="7373"/>
                    </a:lnTo>
                    <a:cubicBezTo>
                      <a:pt x="4315" y="7441"/>
                      <a:pt x="4315" y="7510"/>
                      <a:pt x="4315" y="7578"/>
                    </a:cubicBezTo>
                    <a:cubicBezTo>
                      <a:pt x="4315" y="7738"/>
                      <a:pt x="4246" y="7875"/>
                      <a:pt x="4224" y="8012"/>
                    </a:cubicBezTo>
                    <a:cubicBezTo>
                      <a:pt x="4155" y="8149"/>
                      <a:pt x="4110" y="8286"/>
                      <a:pt x="4018" y="8400"/>
                    </a:cubicBezTo>
                    <a:cubicBezTo>
                      <a:pt x="3881" y="8674"/>
                      <a:pt x="3653" y="8879"/>
                      <a:pt x="3402" y="9085"/>
                    </a:cubicBezTo>
                    <a:cubicBezTo>
                      <a:pt x="2945" y="9473"/>
                      <a:pt x="2375" y="9769"/>
                      <a:pt x="1781" y="9998"/>
                    </a:cubicBezTo>
                    <a:lnTo>
                      <a:pt x="1759" y="9998"/>
                    </a:lnTo>
                    <a:cubicBezTo>
                      <a:pt x="1736" y="9998"/>
                      <a:pt x="1713" y="10043"/>
                      <a:pt x="1713" y="10089"/>
                    </a:cubicBezTo>
                    <a:cubicBezTo>
                      <a:pt x="1730" y="10122"/>
                      <a:pt x="1759" y="10144"/>
                      <a:pt x="1782" y="10144"/>
                    </a:cubicBezTo>
                    <a:cubicBezTo>
                      <a:pt x="1790" y="10144"/>
                      <a:pt x="1798" y="10141"/>
                      <a:pt x="1804" y="10135"/>
                    </a:cubicBezTo>
                    <a:cubicBezTo>
                      <a:pt x="2443" y="9952"/>
                      <a:pt x="3037" y="9678"/>
                      <a:pt x="3585" y="9290"/>
                    </a:cubicBezTo>
                    <a:cubicBezTo>
                      <a:pt x="3836" y="9085"/>
                      <a:pt x="4087" y="8856"/>
                      <a:pt x="4269" y="8583"/>
                    </a:cubicBezTo>
                    <a:cubicBezTo>
                      <a:pt x="4383" y="8446"/>
                      <a:pt x="4452" y="8263"/>
                      <a:pt x="4520" y="8126"/>
                    </a:cubicBezTo>
                    <a:cubicBezTo>
                      <a:pt x="4566" y="7943"/>
                      <a:pt x="4635" y="7784"/>
                      <a:pt x="4635" y="7601"/>
                    </a:cubicBezTo>
                    <a:cubicBezTo>
                      <a:pt x="4635" y="7533"/>
                      <a:pt x="4657" y="7441"/>
                      <a:pt x="4657" y="7350"/>
                    </a:cubicBezTo>
                    <a:lnTo>
                      <a:pt x="4635" y="7099"/>
                    </a:lnTo>
                    <a:cubicBezTo>
                      <a:pt x="4612" y="6916"/>
                      <a:pt x="4543" y="6757"/>
                      <a:pt x="4498" y="6597"/>
                    </a:cubicBezTo>
                    <a:cubicBezTo>
                      <a:pt x="4429" y="6437"/>
                      <a:pt x="4383" y="6254"/>
                      <a:pt x="4246" y="6117"/>
                    </a:cubicBezTo>
                    <a:cubicBezTo>
                      <a:pt x="4224" y="6072"/>
                      <a:pt x="4178" y="6049"/>
                      <a:pt x="4155" y="6003"/>
                    </a:cubicBezTo>
                    <a:lnTo>
                      <a:pt x="4041" y="5912"/>
                    </a:lnTo>
                    <a:cubicBezTo>
                      <a:pt x="3950" y="5866"/>
                      <a:pt x="3858" y="5821"/>
                      <a:pt x="3767" y="5798"/>
                    </a:cubicBezTo>
                    <a:cubicBezTo>
                      <a:pt x="3651" y="5764"/>
                      <a:pt x="3539" y="5750"/>
                      <a:pt x="3430" y="5750"/>
                    </a:cubicBezTo>
                    <a:cubicBezTo>
                      <a:pt x="3176" y="5750"/>
                      <a:pt x="2941" y="5825"/>
                      <a:pt x="2717" y="5889"/>
                    </a:cubicBezTo>
                    <a:cubicBezTo>
                      <a:pt x="2398" y="6003"/>
                      <a:pt x="2101" y="6117"/>
                      <a:pt x="1827" y="6232"/>
                    </a:cubicBezTo>
                    <a:cubicBezTo>
                      <a:pt x="1584" y="6325"/>
                      <a:pt x="1340" y="6403"/>
                      <a:pt x="1122" y="6403"/>
                    </a:cubicBezTo>
                    <a:cubicBezTo>
                      <a:pt x="1074" y="6403"/>
                      <a:pt x="1028" y="6400"/>
                      <a:pt x="982" y="6391"/>
                    </a:cubicBezTo>
                    <a:cubicBezTo>
                      <a:pt x="914" y="6391"/>
                      <a:pt x="823" y="6323"/>
                      <a:pt x="754" y="6186"/>
                    </a:cubicBezTo>
                    <a:cubicBezTo>
                      <a:pt x="686" y="6072"/>
                      <a:pt x="640" y="5935"/>
                      <a:pt x="594" y="5798"/>
                    </a:cubicBezTo>
                    <a:cubicBezTo>
                      <a:pt x="435" y="5204"/>
                      <a:pt x="389" y="4565"/>
                      <a:pt x="366" y="3926"/>
                    </a:cubicBezTo>
                    <a:cubicBezTo>
                      <a:pt x="321" y="3287"/>
                      <a:pt x="321" y="2648"/>
                      <a:pt x="321" y="2009"/>
                    </a:cubicBezTo>
                    <a:cubicBezTo>
                      <a:pt x="321" y="1370"/>
                      <a:pt x="343" y="731"/>
                      <a:pt x="389" y="92"/>
                    </a:cubicBezTo>
                    <a:cubicBezTo>
                      <a:pt x="389" y="46"/>
                      <a:pt x="343" y="23"/>
                      <a:pt x="321"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5" name="Google Shape;4590;p48"/>
              <p:cNvSpPr/>
              <p:nvPr/>
            </p:nvSpPr>
            <p:spPr>
              <a:xfrm>
                <a:off x="7536833" y="3351324"/>
                <a:ext cx="394936" cy="443757"/>
              </a:xfrm>
              <a:custGeom>
                <a:avLst/>
                <a:ahLst/>
                <a:rect l="l" t="t" r="r" b="b"/>
                <a:pathLst>
                  <a:path w="18033" h="20261" extrusionOk="0">
                    <a:moveTo>
                      <a:pt x="4258" y="1"/>
                    </a:moveTo>
                    <a:cubicBezTo>
                      <a:pt x="3645" y="1"/>
                      <a:pt x="3021" y="150"/>
                      <a:pt x="2442" y="464"/>
                    </a:cubicBezTo>
                    <a:cubicBezTo>
                      <a:pt x="662" y="1446"/>
                      <a:pt x="0" y="3660"/>
                      <a:pt x="1004" y="5418"/>
                    </a:cubicBezTo>
                    <a:lnTo>
                      <a:pt x="7966" y="17720"/>
                    </a:lnTo>
                    <a:cubicBezTo>
                      <a:pt x="8103" y="17971"/>
                      <a:pt x="8286" y="18245"/>
                      <a:pt x="8491" y="18474"/>
                    </a:cubicBezTo>
                    <a:cubicBezTo>
                      <a:pt x="9489" y="19650"/>
                      <a:pt x="10924" y="20261"/>
                      <a:pt x="12370" y="20261"/>
                    </a:cubicBezTo>
                    <a:cubicBezTo>
                      <a:pt x="13505" y="20261"/>
                      <a:pt x="14647" y="19885"/>
                      <a:pt x="15590" y="19113"/>
                    </a:cubicBezTo>
                    <a:cubicBezTo>
                      <a:pt x="17735" y="17378"/>
                      <a:pt x="18032" y="14251"/>
                      <a:pt x="16252" y="12151"/>
                    </a:cubicBezTo>
                    <a:lnTo>
                      <a:pt x="7099" y="1309"/>
                    </a:lnTo>
                    <a:cubicBezTo>
                      <a:pt x="6385" y="465"/>
                      <a:pt x="5338" y="1"/>
                      <a:pt x="4258" y="1"/>
                    </a:cubicBezTo>
                    <a:close/>
                  </a:path>
                </a:pathLst>
              </a:custGeom>
              <a:solidFill>
                <a:srgbClr val="635BA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6" name="Google Shape;4591;p48"/>
              <p:cNvSpPr/>
              <p:nvPr/>
            </p:nvSpPr>
            <p:spPr>
              <a:xfrm>
                <a:off x="7485826" y="3282727"/>
                <a:ext cx="197479" cy="183430"/>
              </a:xfrm>
              <a:custGeom>
                <a:avLst/>
                <a:ahLst/>
                <a:rect l="l" t="t" r="r" b="b"/>
                <a:pathLst>
                  <a:path w="9017" h="8375" extrusionOk="0">
                    <a:moveTo>
                      <a:pt x="6205" y="0"/>
                    </a:moveTo>
                    <a:cubicBezTo>
                      <a:pt x="6182" y="0"/>
                      <a:pt x="6161" y="4"/>
                      <a:pt x="6141" y="13"/>
                    </a:cubicBezTo>
                    <a:cubicBezTo>
                      <a:pt x="5502" y="310"/>
                      <a:pt x="5662" y="1885"/>
                      <a:pt x="5662" y="1885"/>
                    </a:cubicBezTo>
                    <a:cubicBezTo>
                      <a:pt x="5662" y="1885"/>
                      <a:pt x="4228" y="1647"/>
                      <a:pt x="2939" y="1647"/>
                    </a:cubicBezTo>
                    <a:cubicBezTo>
                      <a:pt x="2151" y="1647"/>
                      <a:pt x="1417" y="1736"/>
                      <a:pt x="1096" y="2021"/>
                    </a:cubicBezTo>
                    <a:cubicBezTo>
                      <a:pt x="206" y="2843"/>
                      <a:pt x="1005" y="3596"/>
                      <a:pt x="1005" y="3596"/>
                    </a:cubicBezTo>
                    <a:cubicBezTo>
                      <a:pt x="1005" y="3596"/>
                      <a:pt x="1" y="4258"/>
                      <a:pt x="891" y="5445"/>
                    </a:cubicBezTo>
                    <a:cubicBezTo>
                      <a:pt x="891" y="5445"/>
                      <a:pt x="24" y="6427"/>
                      <a:pt x="1051" y="7226"/>
                    </a:cubicBezTo>
                    <a:cubicBezTo>
                      <a:pt x="2288" y="8163"/>
                      <a:pt x="3333" y="8375"/>
                      <a:pt x="4026" y="8375"/>
                    </a:cubicBezTo>
                    <a:cubicBezTo>
                      <a:pt x="4599" y="8375"/>
                      <a:pt x="4931" y="8230"/>
                      <a:pt x="4931" y="8230"/>
                    </a:cubicBezTo>
                    <a:lnTo>
                      <a:pt x="9017" y="3984"/>
                    </a:lnTo>
                    <a:cubicBezTo>
                      <a:pt x="9017" y="3984"/>
                      <a:pt x="6918" y="0"/>
                      <a:pt x="6205" y="0"/>
                    </a:cubicBezTo>
                    <a:close/>
                  </a:path>
                </a:pathLst>
              </a:custGeom>
              <a:solidFill>
                <a:srgbClr val="635BA8"/>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7" name="Google Shape;4592;p48"/>
              <p:cNvSpPr/>
              <p:nvPr/>
            </p:nvSpPr>
            <p:spPr>
              <a:xfrm>
                <a:off x="7542812" y="3330430"/>
                <a:ext cx="190997" cy="176552"/>
              </a:xfrm>
              <a:custGeom>
                <a:avLst/>
                <a:ahLst/>
                <a:rect l="l" t="t" r="r" b="b"/>
                <a:pathLst>
                  <a:path w="8721" h="8061" extrusionOk="0">
                    <a:moveTo>
                      <a:pt x="4348" y="1"/>
                    </a:moveTo>
                    <a:cubicBezTo>
                      <a:pt x="3724" y="1"/>
                      <a:pt x="3093" y="155"/>
                      <a:pt x="2512" y="483"/>
                    </a:cubicBezTo>
                    <a:cubicBezTo>
                      <a:pt x="663" y="1510"/>
                      <a:pt x="1" y="3838"/>
                      <a:pt x="1028" y="5687"/>
                    </a:cubicBezTo>
                    <a:lnTo>
                      <a:pt x="2352" y="8061"/>
                    </a:lnTo>
                    <a:cubicBezTo>
                      <a:pt x="4087" y="7467"/>
                      <a:pt x="6871" y="6075"/>
                      <a:pt x="8720" y="3107"/>
                    </a:cubicBezTo>
                    <a:lnTo>
                      <a:pt x="7305" y="1373"/>
                    </a:lnTo>
                    <a:cubicBezTo>
                      <a:pt x="6558" y="494"/>
                      <a:pt x="5464" y="1"/>
                      <a:pt x="4348" y="1"/>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8" name="Google Shape;4593;p48"/>
              <p:cNvSpPr/>
              <p:nvPr/>
            </p:nvSpPr>
            <p:spPr>
              <a:xfrm>
                <a:off x="7594301" y="3398479"/>
                <a:ext cx="354464" cy="396624"/>
              </a:xfrm>
              <a:custGeom>
                <a:avLst/>
                <a:ahLst/>
                <a:rect l="l" t="t" r="r" b="b"/>
                <a:pathLst>
                  <a:path w="16185" h="18109" extrusionOk="0">
                    <a:moveTo>
                      <a:pt x="6369" y="0"/>
                    </a:moveTo>
                    <a:cubicBezTo>
                      <a:pt x="4520" y="2968"/>
                      <a:pt x="1736" y="4360"/>
                      <a:pt x="1" y="4954"/>
                    </a:cubicBezTo>
                    <a:lnTo>
                      <a:pt x="5821" y="15453"/>
                    </a:lnTo>
                    <a:cubicBezTo>
                      <a:pt x="5981" y="15704"/>
                      <a:pt x="6164" y="15978"/>
                      <a:pt x="6369" y="16229"/>
                    </a:cubicBezTo>
                    <a:cubicBezTo>
                      <a:pt x="7393" y="17470"/>
                      <a:pt x="8875" y="18109"/>
                      <a:pt x="10367" y="18109"/>
                    </a:cubicBezTo>
                    <a:cubicBezTo>
                      <a:pt x="11536" y="18109"/>
                      <a:pt x="12710" y="17716"/>
                      <a:pt x="13673" y="16914"/>
                    </a:cubicBezTo>
                    <a:cubicBezTo>
                      <a:pt x="15887" y="15088"/>
                      <a:pt x="16184" y="11801"/>
                      <a:pt x="14358" y="9610"/>
                    </a:cubicBezTo>
                    <a:lnTo>
                      <a:pt x="6369" y="0"/>
                    </a:ln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79" name="Google Shape;4594;p48"/>
              <p:cNvSpPr/>
              <p:nvPr/>
            </p:nvSpPr>
            <p:spPr>
              <a:xfrm>
                <a:off x="7490338" y="3258700"/>
                <a:ext cx="202976" cy="192212"/>
              </a:xfrm>
              <a:custGeom>
                <a:avLst/>
                <a:ahLst/>
                <a:rect l="l" t="t" r="r" b="b"/>
                <a:pathLst>
                  <a:path w="9268" h="8776" extrusionOk="0">
                    <a:moveTo>
                      <a:pt x="6369" y="0"/>
                    </a:moveTo>
                    <a:cubicBezTo>
                      <a:pt x="6345" y="0"/>
                      <a:pt x="6321" y="5"/>
                      <a:pt x="6300" y="14"/>
                    </a:cubicBezTo>
                    <a:cubicBezTo>
                      <a:pt x="5638" y="334"/>
                      <a:pt x="5821" y="1977"/>
                      <a:pt x="5821" y="1977"/>
                    </a:cubicBezTo>
                    <a:cubicBezTo>
                      <a:pt x="5821" y="1977"/>
                      <a:pt x="4336" y="1730"/>
                      <a:pt x="3005" y="1730"/>
                    </a:cubicBezTo>
                    <a:cubicBezTo>
                      <a:pt x="2198" y="1730"/>
                      <a:pt x="1446" y="1821"/>
                      <a:pt x="1119" y="2114"/>
                    </a:cubicBezTo>
                    <a:cubicBezTo>
                      <a:pt x="206" y="2959"/>
                      <a:pt x="1027" y="3780"/>
                      <a:pt x="1027" y="3780"/>
                    </a:cubicBezTo>
                    <a:cubicBezTo>
                      <a:pt x="1027" y="3780"/>
                      <a:pt x="0" y="4442"/>
                      <a:pt x="890" y="5698"/>
                    </a:cubicBezTo>
                    <a:cubicBezTo>
                      <a:pt x="890" y="5698"/>
                      <a:pt x="23" y="6725"/>
                      <a:pt x="1073" y="7569"/>
                    </a:cubicBezTo>
                    <a:cubicBezTo>
                      <a:pt x="2329" y="8552"/>
                      <a:pt x="3402" y="8775"/>
                      <a:pt x="4119" y="8775"/>
                    </a:cubicBezTo>
                    <a:cubicBezTo>
                      <a:pt x="4718" y="8775"/>
                      <a:pt x="5068" y="8619"/>
                      <a:pt x="5068" y="8619"/>
                    </a:cubicBezTo>
                    <a:lnTo>
                      <a:pt x="9267" y="4168"/>
                    </a:lnTo>
                    <a:cubicBezTo>
                      <a:pt x="9267" y="4168"/>
                      <a:pt x="7108" y="0"/>
                      <a:pt x="6369" y="0"/>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0" name="Google Shape;4595;p48"/>
              <p:cNvSpPr/>
              <p:nvPr/>
            </p:nvSpPr>
            <p:spPr>
              <a:xfrm>
                <a:off x="7732779" y="3397472"/>
                <a:ext cx="165986" cy="205989"/>
              </a:xfrm>
              <a:custGeom>
                <a:avLst/>
                <a:ahLst/>
                <a:rect l="l" t="t" r="r" b="b"/>
                <a:pathLst>
                  <a:path w="7579" h="9405" extrusionOk="0">
                    <a:moveTo>
                      <a:pt x="115" y="1"/>
                    </a:moveTo>
                    <a:lnTo>
                      <a:pt x="1" y="115"/>
                    </a:lnTo>
                    <a:cubicBezTo>
                      <a:pt x="594" y="891"/>
                      <a:pt x="1210" y="1667"/>
                      <a:pt x="1849" y="2443"/>
                    </a:cubicBezTo>
                    <a:lnTo>
                      <a:pt x="3721" y="4748"/>
                    </a:lnTo>
                    <a:lnTo>
                      <a:pt x="5593" y="7077"/>
                    </a:lnTo>
                    <a:cubicBezTo>
                      <a:pt x="6209" y="7853"/>
                      <a:pt x="6825" y="8629"/>
                      <a:pt x="7442" y="9405"/>
                    </a:cubicBezTo>
                    <a:lnTo>
                      <a:pt x="7579" y="9314"/>
                    </a:lnTo>
                    <a:cubicBezTo>
                      <a:pt x="6460" y="7647"/>
                      <a:pt x="5250" y="6072"/>
                      <a:pt x="4018" y="4520"/>
                    </a:cubicBezTo>
                    <a:cubicBezTo>
                      <a:pt x="3402" y="3744"/>
                      <a:pt x="2740" y="2991"/>
                      <a:pt x="2101" y="2215"/>
                    </a:cubicBezTo>
                    <a:cubicBezTo>
                      <a:pt x="1461" y="1462"/>
                      <a:pt x="799" y="708"/>
                      <a:pt x="115" y="1"/>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1" name="Google Shape;4596;p48"/>
              <p:cNvSpPr/>
              <p:nvPr/>
            </p:nvSpPr>
            <p:spPr>
              <a:xfrm>
                <a:off x="7027443" y="3137188"/>
                <a:ext cx="248464" cy="653185"/>
              </a:xfrm>
              <a:custGeom>
                <a:avLst/>
                <a:ahLst/>
                <a:rect l="l" t="t" r="r" b="b"/>
                <a:pathLst>
                  <a:path w="11345" h="29823" extrusionOk="0">
                    <a:moveTo>
                      <a:pt x="6148" y="0"/>
                    </a:moveTo>
                    <a:cubicBezTo>
                      <a:pt x="5798" y="0"/>
                      <a:pt x="5416" y="35"/>
                      <a:pt x="5044" y="130"/>
                    </a:cubicBezTo>
                    <a:cubicBezTo>
                      <a:pt x="3308" y="545"/>
                      <a:pt x="2711" y="1475"/>
                      <a:pt x="3072" y="1475"/>
                    </a:cubicBezTo>
                    <a:cubicBezTo>
                      <a:pt x="3148" y="1475"/>
                      <a:pt x="3266" y="1434"/>
                      <a:pt x="3424" y="1340"/>
                    </a:cubicBezTo>
                    <a:cubicBezTo>
                      <a:pt x="3424" y="1340"/>
                      <a:pt x="4519" y="1591"/>
                      <a:pt x="4839" y="1819"/>
                    </a:cubicBezTo>
                    <a:cubicBezTo>
                      <a:pt x="5159" y="2047"/>
                      <a:pt x="5501" y="2709"/>
                      <a:pt x="5684" y="3143"/>
                    </a:cubicBezTo>
                    <a:cubicBezTo>
                      <a:pt x="5866" y="3576"/>
                      <a:pt x="6026" y="4033"/>
                      <a:pt x="6140" y="4535"/>
                    </a:cubicBezTo>
                    <a:cubicBezTo>
                      <a:pt x="6414" y="5517"/>
                      <a:pt x="6528" y="6612"/>
                      <a:pt x="6574" y="7731"/>
                    </a:cubicBezTo>
                    <a:cubicBezTo>
                      <a:pt x="6619" y="8849"/>
                      <a:pt x="6574" y="10013"/>
                      <a:pt x="6482" y="11177"/>
                    </a:cubicBezTo>
                    <a:cubicBezTo>
                      <a:pt x="6437" y="11771"/>
                      <a:pt x="6391" y="12364"/>
                      <a:pt x="6323" y="12958"/>
                    </a:cubicBezTo>
                    <a:lnTo>
                      <a:pt x="6209" y="13825"/>
                    </a:lnTo>
                    <a:lnTo>
                      <a:pt x="6072" y="14624"/>
                    </a:lnTo>
                    <a:cubicBezTo>
                      <a:pt x="6049" y="14761"/>
                      <a:pt x="6026" y="14898"/>
                      <a:pt x="6003" y="15035"/>
                    </a:cubicBezTo>
                    <a:lnTo>
                      <a:pt x="5912" y="15446"/>
                    </a:lnTo>
                    <a:cubicBezTo>
                      <a:pt x="5843" y="15697"/>
                      <a:pt x="5775" y="15971"/>
                      <a:pt x="5706" y="16244"/>
                    </a:cubicBezTo>
                    <a:cubicBezTo>
                      <a:pt x="5547" y="16792"/>
                      <a:pt x="5410" y="17340"/>
                      <a:pt x="5204" y="17865"/>
                    </a:cubicBezTo>
                    <a:cubicBezTo>
                      <a:pt x="4839" y="18938"/>
                      <a:pt x="4360" y="20011"/>
                      <a:pt x="3858" y="21083"/>
                    </a:cubicBezTo>
                    <a:cubicBezTo>
                      <a:pt x="3378" y="22156"/>
                      <a:pt x="2808" y="23229"/>
                      <a:pt x="2214" y="24279"/>
                    </a:cubicBezTo>
                    <a:cubicBezTo>
                      <a:pt x="1940" y="24804"/>
                      <a:pt x="1621" y="25329"/>
                      <a:pt x="1301" y="25854"/>
                    </a:cubicBezTo>
                    <a:lnTo>
                      <a:pt x="388" y="27383"/>
                    </a:lnTo>
                    <a:lnTo>
                      <a:pt x="320" y="27475"/>
                    </a:lnTo>
                    <a:cubicBezTo>
                      <a:pt x="0" y="28022"/>
                      <a:pt x="23" y="28730"/>
                      <a:pt x="434" y="29255"/>
                    </a:cubicBezTo>
                    <a:cubicBezTo>
                      <a:pt x="719" y="29630"/>
                      <a:pt x="1135" y="29822"/>
                      <a:pt x="1560" y="29822"/>
                    </a:cubicBezTo>
                    <a:cubicBezTo>
                      <a:pt x="1883" y="29822"/>
                      <a:pt x="2211" y="29710"/>
                      <a:pt x="2488" y="29483"/>
                    </a:cubicBezTo>
                    <a:cubicBezTo>
                      <a:pt x="3036" y="29027"/>
                      <a:pt x="3492" y="28593"/>
                      <a:pt x="3972" y="28114"/>
                    </a:cubicBezTo>
                    <a:cubicBezTo>
                      <a:pt x="4200" y="27885"/>
                      <a:pt x="4428" y="27634"/>
                      <a:pt x="4634" y="27383"/>
                    </a:cubicBezTo>
                    <a:cubicBezTo>
                      <a:pt x="4862" y="27132"/>
                      <a:pt x="5090" y="26881"/>
                      <a:pt x="5296" y="26630"/>
                    </a:cubicBezTo>
                    <a:cubicBezTo>
                      <a:pt x="6140" y="25626"/>
                      <a:pt x="6962" y="24553"/>
                      <a:pt x="7669" y="23389"/>
                    </a:cubicBezTo>
                    <a:cubicBezTo>
                      <a:pt x="8377" y="22248"/>
                      <a:pt x="9039" y="21038"/>
                      <a:pt x="9587" y="19737"/>
                    </a:cubicBezTo>
                    <a:cubicBezTo>
                      <a:pt x="9861" y="19098"/>
                      <a:pt x="10089" y="18413"/>
                      <a:pt x="10317" y="17751"/>
                    </a:cubicBezTo>
                    <a:cubicBezTo>
                      <a:pt x="10431" y="17409"/>
                      <a:pt x="10523" y="17043"/>
                      <a:pt x="10614" y="16701"/>
                    </a:cubicBezTo>
                    <a:lnTo>
                      <a:pt x="10751" y="16176"/>
                    </a:lnTo>
                    <a:cubicBezTo>
                      <a:pt x="10796" y="15993"/>
                      <a:pt x="10819" y="15811"/>
                      <a:pt x="10865" y="15628"/>
                    </a:cubicBezTo>
                    <a:lnTo>
                      <a:pt x="11048" y="14533"/>
                    </a:lnTo>
                    <a:cubicBezTo>
                      <a:pt x="11093" y="14190"/>
                      <a:pt x="11116" y="13848"/>
                      <a:pt x="11162" y="13528"/>
                    </a:cubicBezTo>
                    <a:cubicBezTo>
                      <a:pt x="11253" y="12844"/>
                      <a:pt x="11276" y="12136"/>
                      <a:pt x="11299" y="11451"/>
                    </a:cubicBezTo>
                    <a:cubicBezTo>
                      <a:pt x="11344" y="10059"/>
                      <a:pt x="11299" y="8644"/>
                      <a:pt x="11070" y="7228"/>
                    </a:cubicBezTo>
                    <a:cubicBezTo>
                      <a:pt x="10842" y="5791"/>
                      <a:pt x="10477" y="4353"/>
                      <a:pt x="9792" y="2960"/>
                    </a:cubicBezTo>
                    <a:cubicBezTo>
                      <a:pt x="9450" y="2275"/>
                      <a:pt x="9039" y="1613"/>
                      <a:pt x="8514" y="997"/>
                    </a:cubicBezTo>
                    <a:cubicBezTo>
                      <a:pt x="8331" y="700"/>
                      <a:pt x="7875" y="427"/>
                      <a:pt x="7487" y="198"/>
                    </a:cubicBezTo>
                    <a:cubicBezTo>
                      <a:pt x="7352" y="124"/>
                      <a:pt x="6809" y="0"/>
                      <a:pt x="6148"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2" name="Google Shape;4597;p48"/>
              <p:cNvSpPr/>
              <p:nvPr/>
            </p:nvSpPr>
            <p:spPr>
              <a:xfrm>
                <a:off x="7011434" y="3137188"/>
                <a:ext cx="248464" cy="653185"/>
              </a:xfrm>
              <a:custGeom>
                <a:avLst/>
                <a:ahLst/>
                <a:rect l="l" t="t" r="r" b="b"/>
                <a:pathLst>
                  <a:path w="11345" h="29823" extrusionOk="0">
                    <a:moveTo>
                      <a:pt x="6149" y="0"/>
                    </a:moveTo>
                    <a:cubicBezTo>
                      <a:pt x="5799" y="0"/>
                      <a:pt x="5417" y="35"/>
                      <a:pt x="5045" y="130"/>
                    </a:cubicBezTo>
                    <a:cubicBezTo>
                      <a:pt x="3309" y="545"/>
                      <a:pt x="2712" y="1475"/>
                      <a:pt x="3073" y="1475"/>
                    </a:cubicBezTo>
                    <a:cubicBezTo>
                      <a:pt x="3149" y="1475"/>
                      <a:pt x="3266" y="1434"/>
                      <a:pt x="3424" y="1340"/>
                    </a:cubicBezTo>
                    <a:cubicBezTo>
                      <a:pt x="3424" y="1340"/>
                      <a:pt x="4520" y="1591"/>
                      <a:pt x="4840" y="1819"/>
                    </a:cubicBezTo>
                    <a:cubicBezTo>
                      <a:pt x="5159" y="2047"/>
                      <a:pt x="5502" y="2709"/>
                      <a:pt x="5684" y="3143"/>
                    </a:cubicBezTo>
                    <a:cubicBezTo>
                      <a:pt x="5867" y="3576"/>
                      <a:pt x="6027" y="4033"/>
                      <a:pt x="6164" y="4535"/>
                    </a:cubicBezTo>
                    <a:cubicBezTo>
                      <a:pt x="6415" y="5517"/>
                      <a:pt x="6529" y="6612"/>
                      <a:pt x="6574" y="7731"/>
                    </a:cubicBezTo>
                    <a:cubicBezTo>
                      <a:pt x="6620" y="8849"/>
                      <a:pt x="6574" y="10013"/>
                      <a:pt x="6483" y="11177"/>
                    </a:cubicBezTo>
                    <a:cubicBezTo>
                      <a:pt x="6437" y="11771"/>
                      <a:pt x="6392" y="12364"/>
                      <a:pt x="6323" y="12958"/>
                    </a:cubicBezTo>
                    <a:lnTo>
                      <a:pt x="6209" y="13825"/>
                    </a:lnTo>
                    <a:lnTo>
                      <a:pt x="6072" y="14624"/>
                    </a:lnTo>
                    <a:cubicBezTo>
                      <a:pt x="6049" y="14761"/>
                      <a:pt x="6027" y="14898"/>
                      <a:pt x="6004" y="15035"/>
                    </a:cubicBezTo>
                    <a:lnTo>
                      <a:pt x="5912" y="15446"/>
                    </a:lnTo>
                    <a:cubicBezTo>
                      <a:pt x="5844" y="15697"/>
                      <a:pt x="5798" y="15971"/>
                      <a:pt x="5730" y="16244"/>
                    </a:cubicBezTo>
                    <a:cubicBezTo>
                      <a:pt x="5547" y="16792"/>
                      <a:pt x="5410" y="17340"/>
                      <a:pt x="5205" y="17865"/>
                    </a:cubicBezTo>
                    <a:cubicBezTo>
                      <a:pt x="4840" y="18938"/>
                      <a:pt x="4360" y="20011"/>
                      <a:pt x="3858" y="21083"/>
                    </a:cubicBezTo>
                    <a:cubicBezTo>
                      <a:pt x="3379" y="22156"/>
                      <a:pt x="2808" y="23229"/>
                      <a:pt x="2215" y="24279"/>
                    </a:cubicBezTo>
                    <a:cubicBezTo>
                      <a:pt x="1941" y="24804"/>
                      <a:pt x="1621" y="25329"/>
                      <a:pt x="1302" y="25854"/>
                    </a:cubicBezTo>
                    <a:lnTo>
                      <a:pt x="389" y="27383"/>
                    </a:lnTo>
                    <a:lnTo>
                      <a:pt x="320" y="27475"/>
                    </a:lnTo>
                    <a:cubicBezTo>
                      <a:pt x="1" y="28022"/>
                      <a:pt x="23" y="28730"/>
                      <a:pt x="434" y="29255"/>
                    </a:cubicBezTo>
                    <a:cubicBezTo>
                      <a:pt x="719" y="29630"/>
                      <a:pt x="1136" y="29822"/>
                      <a:pt x="1560" y="29822"/>
                    </a:cubicBezTo>
                    <a:cubicBezTo>
                      <a:pt x="1884" y="29822"/>
                      <a:pt x="2212" y="29710"/>
                      <a:pt x="2489" y="29483"/>
                    </a:cubicBezTo>
                    <a:cubicBezTo>
                      <a:pt x="3036" y="29027"/>
                      <a:pt x="3493" y="28593"/>
                      <a:pt x="3972" y="28114"/>
                    </a:cubicBezTo>
                    <a:cubicBezTo>
                      <a:pt x="4201" y="27885"/>
                      <a:pt x="4429" y="27634"/>
                      <a:pt x="4634" y="27383"/>
                    </a:cubicBezTo>
                    <a:cubicBezTo>
                      <a:pt x="4862" y="27132"/>
                      <a:pt x="5091" y="26881"/>
                      <a:pt x="5296" y="26630"/>
                    </a:cubicBezTo>
                    <a:cubicBezTo>
                      <a:pt x="6164" y="25626"/>
                      <a:pt x="6962" y="24553"/>
                      <a:pt x="7670" y="23389"/>
                    </a:cubicBezTo>
                    <a:cubicBezTo>
                      <a:pt x="8378" y="22248"/>
                      <a:pt x="9062" y="21038"/>
                      <a:pt x="9587" y="19737"/>
                    </a:cubicBezTo>
                    <a:cubicBezTo>
                      <a:pt x="9884" y="19098"/>
                      <a:pt x="10089" y="18413"/>
                      <a:pt x="10318" y="17751"/>
                    </a:cubicBezTo>
                    <a:cubicBezTo>
                      <a:pt x="10432" y="17409"/>
                      <a:pt x="10523" y="17043"/>
                      <a:pt x="10614" y="16701"/>
                    </a:cubicBezTo>
                    <a:lnTo>
                      <a:pt x="10751" y="16176"/>
                    </a:lnTo>
                    <a:cubicBezTo>
                      <a:pt x="10797" y="15993"/>
                      <a:pt x="10820" y="15811"/>
                      <a:pt x="10866" y="15628"/>
                    </a:cubicBezTo>
                    <a:lnTo>
                      <a:pt x="11048" y="14533"/>
                    </a:lnTo>
                    <a:cubicBezTo>
                      <a:pt x="11094" y="14190"/>
                      <a:pt x="11139" y="13848"/>
                      <a:pt x="11162" y="13528"/>
                    </a:cubicBezTo>
                    <a:cubicBezTo>
                      <a:pt x="11254" y="12844"/>
                      <a:pt x="11276" y="12136"/>
                      <a:pt x="11322" y="11451"/>
                    </a:cubicBezTo>
                    <a:cubicBezTo>
                      <a:pt x="11345" y="10059"/>
                      <a:pt x="11299" y="8644"/>
                      <a:pt x="11094" y="7228"/>
                    </a:cubicBezTo>
                    <a:cubicBezTo>
                      <a:pt x="10866" y="5791"/>
                      <a:pt x="10477" y="4353"/>
                      <a:pt x="9793" y="2960"/>
                    </a:cubicBezTo>
                    <a:cubicBezTo>
                      <a:pt x="9450" y="2275"/>
                      <a:pt x="9039" y="1613"/>
                      <a:pt x="8537" y="997"/>
                    </a:cubicBezTo>
                    <a:cubicBezTo>
                      <a:pt x="8332" y="700"/>
                      <a:pt x="7898" y="427"/>
                      <a:pt x="7487" y="198"/>
                    </a:cubicBezTo>
                    <a:cubicBezTo>
                      <a:pt x="7353" y="124"/>
                      <a:pt x="6809" y="0"/>
                      <a:pt x="6149" y="0"/>
                    </a:cubicBezTo>
                    <a:close/>
                  </a:path>
                </a:pathLst>
              </a:custGeom>
              <a:solidFill>
                <a:schemeClr val="accent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3" name="Google Shape;4598;p48"/>
              <p:cNvSpPr/>
              <p:nvPr/>
            </p:nvSpPr>
            <p:spPr>
              <a:xfrm>
                <a:off x="7099913" y="3308987"/>
                <a:ext cx="451419" cy="563430"/>
              </a:xfrm>
              <a:custGeom>
                <a:avLst/>
                <a:ahLst/>
                <a:rect l="l" t="t" r="r" b="b"/>
                <a:pathLst>
                  <a:path w="20612" h="25725" extrusionOk="0">
                    <a:moveTo>
                      <a:pt x="16161" y="1"/>
                    </a:moveTo>
                    <a:lnTo>
                      <a:pt x="1" y="1987"/>
                    </a:lnTo>
                    <a:lnTo>
                      <a:pt x="2900" y="25725"/>
                    </a:lnTo>
                    <a:lnTo>
                      <a:pt x="20612" y="24812"/>
                    </a:lnTo>
                    <a:lnTo>
                      <a:pt x="16161" y="1"/>
                    </a:ln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4" name="Google Shape;4599;p48"/>
              <p:cNvSpPr/>
              <p:nvPr/>
            </p:nvSpPr>
            <p:spPr>
              <a:xfrm>
                <a:off x="7123412" y="3285487"/>
                <a:ext cx="453915" cy="576440"/>
              </a:xfrm>
              <a:custGeom>
                <a:avLst/>
                <a:ahLst/>
                <a:rect l="l" t="t" r="r" b="b"/>
                <a:pathLst>
                  <a:path w="20726" h="26319" extrusionOk="0">
                    <a:moveTo>
                      <a:pt x="18169" y="1"/>
                    </a:moveTo>
                    <a:lnTo>
                      <a:pt x="1" y="2808"/>
                    </a:lnTo>
                    <a:lnTo>
                      <a:pt x="2557" y="26319"/>
                    </a:lnTo>
                    <a:lnTo>
                      <a:pt x="20726" y="24858"/>
                    </a:lnTo>
                    <a:lnTo>
                      <a:pt x="18169"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5" name="Google Shape;4600;p48"/>
              <p:cNvSpPr/>
              <p:nvPr/>
            </p:nvSpPr>
            <p:spPr>
              <a:xfrm>
                <a:off x="7104424" y="3279004"/>
                <a:ext cx="453915" cy="591925"/>
              </a:xfrm>
              <a:custGeom>
                <a:avLst/>
                <a:ahLst/>
                <a:rect l="l" t="t" r="r" b="b"/>
                <a:pathLst>
                  <a:path w="20726" h="27026" extrusionOk="0">
                    <a:moveTo>
                      <a:pt x="17507" y="0"/>
                    </a:moveTo>
                    <a:lnTo>
                      <a:pt x="0" y="3310"/>
                    </a:lnTo>
                    <a:lnTo>
                      <a:pt x="3310" y="27025"/>
                    </a:lnTo>
                    <a:lnTo>
                      <a:pt x="20726" y="25587"/>
                    </a:lnTo>
                    <a:lnTo>
                      <a:pt x="17507" y="0"/>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6" name="Google Shape;4601;p48"/>
              <p:cNvSpPr/>
              <p:nvPr/>
            </p:nvSpPr>
            <p:spPr>
              <a:xfrm>
                <a:off x="7146408" y="3293459"/>
                <a:ext cx="456916" cy="561131"/>
              </a:xfrm>
              <a:custGeom>
                <a:avLst/>
                <a:ahLst/>
                <a:rect l="l" t="t" r="r" b="b"/>
                <a:pathLst>
                  <a:path w="20863" h="25620" extrusionOk="0">
                    <a:moveTo>
                      <a:pt x="17417" y="0"/>
                    </a:moveTo>
                    <a:cubicBezTo>
                      <a:pt x="17401" y="0"/>
                      <a:pt x="17386" y="1"/>
                      <a:pt x="17371" y="2"/>
                    </a:cubicBezTo>
                    <a:lnTo>
                      <a:pt x="274" y="2193"/>
                    </a:lnTo>
                    <a:cubicBezTo>
                      <a:pt x="1" y="2239"/>
                      <a:pt x="252" y="2444"/>
                      <a:pt x="274" y="2718"/>
                    </a:cubicBezTo>
                    <a:lnTo>
                      <a:pt x="3196" y="25224"/>
                    </a:lnTo>
                    <a:cubicBezTo>
                      <a:pt x="3237" y="25449"/>
                      <a:pt x="3058" y="25619"/>
                      <a:pt x="3201" y="25619"/>
                    </a:cubicBezTo>
                    <a:cubicBezTo>
                      <a:pt x="3218" y="25619"/>
                      <a:pt x="3238" y="25617"/>
                      <a:pt x="3265" y="25612"/>
                    </a:cubicBezTo>
                    <a:lnTo>
                      <a:pt x="20429" y="23467"/>
                    </a:lnTo>
                    <a:cubicBezTo>
                      <a:pt x="20680" y="23421"/>
                      <a:pt x="20863" y="23193"/>
                      <a:pt x="20840" y="22919"/>
                    </a:cubicBezTo>
                    <a:lnTo>
                      <a:pt x="17918" y="413"/>
                    </a:lnTo>
                    <a:cubicBezTo>
                      <a:pt x="17875" y="176"/>
                      <a:pt x="17670" y="0"/>
                      <a:pt x="17417" y="0"/>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7" name="Google Shape;4602;p48"/>
              <p:cNvSpPr/>
              <p:nvPr/>
            </p:nvSpPr>
            <p:spPr>
              <a:xfrm>
                <a:off x="7368985" y="3401962"/>
                <a:ext cx="98882" cy="95427"/>
              </a:xfrm>
              <a:custGeom>
                <a:avLst/>
                <a:ahLst/>
                <a:rect l="l" t="t" r="r" b="b"/>
                <a:pathLst>
                  <a:path w="4515" h="4357" extrusionOk="0">
                    <a:moveTo>
                      <a:pt x="2509" y="1"/>
                    </a:moveTo>
                    <a:cubicBezTo>
                      <a:pt x="2409" y="1"/>
                      <a:pt x="2307" y="45"/>
                      <a:pt x="2232" y="138"/>
                    </a:cubicBezTo>
                    <a:lnTo>
                      <a:pt x="1684" y="869"/>
                    </a:lnTo>
                    <a:cubicBezTo>
                      <a:pt x="1624" y="948"/>
                      <a:pt x="1530" y="1010"/>
                      <a:pt x="1432" y="1010"/>
                    </a:cubicBezTo>
                    <a:cubicBezTo>
                      <a:pt x="1417" y="1010"/>
                      <a:pt x="1402" y="1009"/>
                      <a:pt x="1387" y="1006"/>
                    </a:cubicBezTo>
                    <a:lnTo>
                      <a:pt x="451" y="983"/>
                    </a:lnTo>
                    <a:cubicBezTo>
                      <a:pt x="442" y="982"/>
                      <a:pt x="433" y="982"/>
                      <a:pt x="424" y="982"/>
                    </a:cubicBezTo>
                    <a:cubicBezTo>
                      <a:pt x="165" y="982"/>
                      <a:pt x="0" y="1288"/>
                      <a:pt x="155" y="1531"/>
                    </a:cubicBezTo>
                    <a:lnTo>
                      <a:pt x="702" y="2284"/>
                    </a:lnTo>
                    <a:cubicBezTo>
                      <a:pt x="771" y="2375"/>
                      <a:pt x="771" y="2489"/>
                      <a:pt x="748" y="2603"/>
                    </a:cubicBezTo>
                    <a:lnTo>
                      <a:pt x="428" y="3471"/>
                    </a:lnTo>
                    <a:cubicBezTo>
                      <a:pt x="327" y="3714"/>
                      <a:pt x="513" y="3939"/>
                      <a:pt x="748" y="3939"/>
                    </a:cubicBezTo>
                    <a:cubicBezTo>
                      <a:pt x="778" y="3939"/>
                      <a:pt x="808" y="3935"/>
                      <a:pt x="839" y="3927"/>
                    </a:cubicBezTo>
                    <a:lnTo>
                      <a:pt x="1729" y="3653"/>
                    </a:lnTo>
                    <a:cubicBezTo>
                      <a:pt x="1770" y="3637"/>
                      <a:pt x="1810" y="3630"/>
                      <a:pt x="1850" y="3630"/>
                    </a:cubicBezTo>
                    <a:cubicBezTo>
                      <a:pt x="1922" y="3630"/>
                      <a:pt x="1990" y="3655"/>
                      <a:pt x="2049" y="3699"/>
                    </a:cubicBezTo>
                    <a:lnTo>
                      <a:pt x="2779" y="4292"/>
                    </a:lnTo>
                    <a:cubicBezTo>
                      <a:pt x="2842" y="4336"/>
                      <a:pt x="2911" y="4356"/>
                      <a:pt x="2979" y="4356"/>
                    </a:cubicBezTo>
                    <a:cubicBezTo>
                      <a:pt x="3159" y="4356"/>
                      <a:pt x="3327" y="4217"/>
                      <a:pt x="3327" y="4019"/>
                    </a:cubicBezTo>
                    <a:lnTo>
                      <a:pt x="3350" y="3083"/>
                    </a:lnTo>
                    <a:cubicBezTo>
                      <a:pt x="3350" y="2969"/>
                      <a:pt x="3419" y="2877"/>
                      <a:pt x="3510" y="2809"/>
                    </a:cubicBezTo>
                    <a:lnTo>
                      <a:pt x="4286" y="2284"/>
                    </a:lnTo>
                    <a:cubicBezTo>
                      <a:pt x="4514" y="2124"/>
                      <a:pt x="4469" y="1759"/>
                      <a:pt x="4195" y="1668"/>
                    </a:cubicBezTo>
                    <a:lnTo>
                      <a:pt x="3327" y="1371"/>
                    </a:lnTo>
                    <a:cubicBezTo>
                      <a:pt x="3213" y="1348"/>
                      <a:pt x="3122" y="1257"/>
                      <a:pt x="3099" y="1143"/>
                    </a:cubicBezTo>
                    <a:lnTo>
                      <a:pt x="2848" y="252"/>
                    </a:lnTo>
                    <a:cubicBezTo>
                      <a:pt x="2794" y="91"/>
                      <a:pt x="2653" y="1"/>
                      <a:pt x="2509" y="1"/>
                    </a:cubicBezTo>
                    <a:close/>
                  </a:path>
                </a:pathLst>
              </a:custGeom>
              <a:solidFill>
                <a:srgbClr val="FCABB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8" name="Google Shape;4603;p48"/>
              <p:cNvSpPr/>
              <p:nvPr/>
            </p:nvSpPr>
            <p:spPr>
              <a:xfrm>
                <a:off x="7261015" y="3359975"/>
                <a:ext cx="98860" cy="95230"/>
              </a:xfrm>
              <a:custGeom>
                <a:avLst/>
                <a:ahLst/>
                <a:rect l="l" t="t" r="r" b="b"/>
                <a:pathLst>
                  <a:path w="4514" h="4348" extrusionOk="0">
                    <a:moveTo>
                      <a:pt x="2515" y="0"/>
                    </a:moveTo>
                    <a:cubicBezTo>
                      <a:pt x="2412" y="0"/>
                      <a:pt x="2306" y="44"/>
                      <a:pt x="2231" y="138"/>
                    </a:cubicBezTo>
                    <a:lnTo>
                      <a:pt x="1684" y="868"/>
                    </a:lnTo>
                    <a:cubicBezTo>
                      <a:pt x="1624" y="948"/>
                      <a:pt x="1530" y="1010"/>
                      <a:pt x="1432" y="1010"/>
                    </a:cubicBezTo>
                    <a:cubicBezTo>
                      <a:pt x="1417" y="1010"/>
                      <a:pt x="1402" y="1008"/>
                      <a:pt x="1387" y="1005"/>
                    </a:cubicBezTo>
                    <a:lnTo>
                      <a:pt x="474" y="982"/>
                    </a:lnTo>
                    <a:cubicBezTo>
                      <a:pt x="464" y="982"/>
                      <a:pt x="454" y="981"/>
                      <a:pt x="444" y="981"/>
                    </a:cubicBezTo>
                    <a:cubicBezTo>
                      <a:pt x="165" y="981"/>
                      <a:pt x="1" y="1288"/>
                      <a:pt x="177" y="1530"/>
                    </a:cubicBezTo>
                    <a:lnTo>
                      <a:pt x="702" y="2283"/>
                    </a:lnTo>
                    <a:cubicBezTo>
                      <a:pt x="771" y="2375"/>
                      <a:pt x="793" y="2489"/>
                      <a:pt x="748" y="2603"/>
                    </a:cubicBezTo>
                    <a:lnTo>
                      <a:pt x="428" y="3470"/>
                    </a:lnTo>
                    <a:cubicBezTo>
                      <a:pt x="327" y="3713"/>
                      <a:pt x="513" y="3938"/>
                      <a:pt x="747" y="3938"/>
                    </a:cubicBezTo>
                    <a:cubicBezTo>
                      <a:pt x="777" y="3938"/>
                      <a:pt x="808" y="3935"/>
                      <a:pt x="839" y="3927"/>
                    </a:cubicBezTo>
                    <a:lnTo>
                      <a:pt x="1729" y="3653"/>
                    </a:lnTo>
                    <a:cubicBezTo>
                      <a:pt x="1770" y="3637"/>
                      <a:pt x="1810" y="3629"/>
                      <a:pt x="1849" y="3629"/>
                    </a:cubicBezTo>
                    <a:cubicBezTo>
                      <a:pt x="1921" y="3629"/>
                      <a:pt x="1990" y="3654"/>
                      <a:pt x="2049" y="3699"/>
                    </a:cubicBezTo>
                    <a:lnTo>
                      <a:pt x="2779" y="4269"/>
                    </a:lnTo>
                    <a:cubicBezTo>
                      <a:pt x="2847" y="4323"/>
                      <a:pt x="2922" y="4347"/>
                      <a:pt x="2996" y="4347"/>
                    </a:cubicBezTo>
                    <a:cubicBezTo>
                      <a:pt x="3171" y="4347"/>
                      <a:pt x="3334" y="4211"/>
                      <a:pt x="3350" y="4018"/>
                    </a:cubicBezTo>
                    <a:lnTo>
                      <a:pt x="3350" y="3082"/>
                    </a:lnTo>
                    <a:cubicBezTo>
                      <a:pt x="3350" y="2968"/>
                      <a:pt x="3418" y="2854"/>
                      <a:pt x="3510" y="2808"/>
                    </a:cubicBezTo>
                    <a:lnTo>
                      <a:pt x="4286" y="2283"/>
                    </a:lnTo>
                    <a:cubicBezTo>
                      <a:pt x="4514" y="2124"/>
                      <a:pt x="4468" y="1758"/>
                      <a:pt x="4194" y="1667"/>
                    </a:cubicBezTo>
                    <a:lnTo>
                      <a:pt x="3327" y="1370"/>
                    </a:lnTo>
                    <a:cubicBezTo>
                      <a:pt x="3213" y="1325"/>
                      <a:pt x="3122" y="1256"/>
                      <a:pt x="3099" y="1142"/>
                    </a:cubicBezTo>
                    <a:lnTo>
                      <a:pt x="2848" y="252"/>
                    </a:lnTo>
                    <a:cubicBezTo>
                      <a:pt x="2807" y="91"/>
                      <a:pt x="2664" y="0"/>
                      <a:pt x="2515" y="0"/>
                    </a:cubicBezTo>
                    <a:close/>
                  </a:path>
                </a:pathLst>
              </a:custGeom>
              <a:solidFill>
                <a:srgbClr val="E7533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89" name="Google Shape;4604;p48"/>
              <p:cNvSpPr/>
              <p:nvPr/>
            </p:nvSpPr>
            <p:spPr>
              <a:xfrm>
                <a:off x="7461845" y="3677643"/>
                <a:ext cx="95794" cy="96106"/>
              </a:xfrm>
              <a:custGeom>
                <a:avLst/>
                <a:ahLst/>
                <a:rect l="l" t="t" r="r" b="b"/>
                <a:pathLst>
                  <a:path w="4374" h="4388" extrusionOk="0">
                    <a:moveTo>
                      <a:pt x="1718" y="1"/>
                    </a:moveTo>
                    <a:cubicBezTo>
                      <a:pt x="1556" y="1"/>
                      <a:pt x="1400" y="117"/>
                      <a:pt x="1370" y="311"/>
                    </a:cubicBezTo>
                    <a:lnTo>
                      <a:pt x="1256" y="1224"/>
                    </a:lnTo>
                    <a:cubicBezTo>
                      <a:pt x="1233" y="1338"/>
                      <a:pt x="1164" y="1429"/>
                      <a:pt x="1073" y="1475"/>
                    </a:cubicBezTo>
                    <a:lnTo>
                      <a:pt x="251" y="1908"/>
                    </a:lnTo>
                    <a:cubicBezTo>
                      <a:pt x="0" y="2045"/>
                      <a:pt x="0" y="2410"/>
                      <a:pt x="251" y="2525"/>
                    </a:cubicBezTo>
                    <a:lnTo>
                      <a:pt x="1096" y="2935"/>
                    </a:lnTo>
                    <a:cubicBezTo>
                      <a:pt x="1210" y="2981"/>
                      <a:pt x="1278" y="3072"/>
                      <a:pt x="1301" y="3187"/>
                    </a:cubicBezTo>
                    <a:lnTo>
                      <a:pt x="1438" y="4100"/>
                    </a:lnTo>
                    <a:cubicBezTo>
                      <a:pt x="1468" y="4277"/>
                      <a:pt x="1622" y="4387"/>
                      <a:pt x="1782" y="4387"/>
                    </a:cubicBezTo>
                    <a:cubicBezTo>
                      <a:pt x="1870" y="4387"/>
                      <a:pt x="1959" y="4355"/>
                      <a:pt x="2032" y="4282"/>
                    </a:cubicBezTo>
                    <a:lnTo>
                      <a:pt x="2671" y="3597"/>
                    </a:lnTo>
                    <a:cubicBezTo>
                      <a:pt x="2727" y="3541"/>
                      <a:pt x="2814" y="3500"/>
                      <a:pt x="2907" y="3500"/>
                    </a:cubicBezTo>
                    <a:cubicBezTo>
                      <a:pt x="2927" y="3500"/>
                      <a:pt x="2947" y="3502"/>
                      <a:pt x="2968" y="3506"/>
                    </a:cubicBezTo>
                    <a:lnTo>
                      <a:pt x="3881" y="3643"/>
                    </a:lnTo>
                    <a:cubicBezTo>
                      <a:pt x="3901" y="3646"/>
                      <a:pt x="3921" y="3648"/>
                      <a:pt x="3941" y="3648"/>
                    </a:cubicBezTo>
                    <a:cubicBezTo>
                      <a:pt x="4204" y="3648"/>
                      <a:pt x="4373" y="3375"/>
                      <a:pt x="4246" y="3141"/>
                    </a:cubicBezTo>
                    <a:lnTo>
                      <a:pt x="3789" y="2319"/>
                    </a:lnTo>
                    <a:cubicBezTo>
                      <a:pt x="3744" y="2228"/>
                      <a:pt x="3744" y="2091"/>
                      <a:pt x="3789" y="2000"/>
                    </a:cubicBezTo>
                    <a:lnTo>
                      <a:pt x="4223" y="1178"/>
                    </a:lnTo>
                    <a:cubicBezTo>
                      <a:pt x="4329" y="924"/>
                      <a:pt x="4160" y="671"/>
                      <a:pt x="3899" y="671"/>
                    </a:cubicBezTo>
                    <a:cubicBezTo>
                      <a:pt x="3878" y="671"/>
                      <a:pt x="3857" y="672"/>
                      <a:pt x="3835" y="676"/>
                    </a:cubicBezTo>
                    <a:lnTo>
                      <a:pt x="2922" y="836"/>
                    </a:lnTo>
                    <a:cubicBezTo>
                      <a:pt x="2895" y="841"/>
                      <a:pt x="2868" y="844"/>
                      <a:pt x="2842" y="844"/>
                    </a:cubicBezTo>
                    <a:cubicBezTo>
                      <a:pt x="2756" y="844"/>
                      <a:pt x="2677" y="814"/>
                      <a:pt x="2625" y="744"/>
                    </a:cubicBezTo>
                    <a:lnTo>
                      <a:pt x="1963" y="105"/>
                    </a:lnTo>
                    <a:cubicBezTo>
                      <a:pt x="1892" y="34"/>
                      <a:pt x="1804" y="1"/>
                      <a:pt x="1718" y="1"/>
                    </a:cubicBezTo>
                    <a:close/>
                  </a:path>
                </a:pathLst>
              </a:custGeom>
              <a:solidFill>
                <a:srgbClr val="E7533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0" name="Google Shape;4605;p48"/>
              <p:cNvSpPr/>
              <p:nvPr/>
            </p:nvSpPr>
            <p:spPr>
              <a:xfrm>
                <a:off x="7078428" y="3342476"/>
                <a:ext cx="139486" cy="530446"/>
              </a:xfrm>
              <a:custGeom>
                <a:avLst/>
                <a:ahLst/>
                <a:rect l="l" t="t" r="r" b="b"/>
                <a:pathLst>
                  <a:path w="6369" h="24219" extrusionOk="0">
                    <a:moveTo>
                      <a:pt x="3254" y="0"/>
                    </a:moveTo>
                    <a:cubicBezTo>
                      <a:pt x="2946" y="0"/>
                      <a:pt x="1409" y="55"/>
                      <a:pt x="0" y="1097"/>
                    </a:cubicBezTo>
                    <a:lnTo>
                      <a:pt x="3881" y="24219"/>
                    </a:lnTo>
                    <a:cubicBezTo>
                      <a:pt x="3881" y="24219"/>
                      <a:pt x="5045" y="23808"/>
                      <a:pt x="6369" y="23465"/>
                    </a:cubicBezTo>
                    <a:lnTo>
                      <a:pt x="3310" y="1"/>
                    </a:lnTo>
                    <a:cubicBezTo>
                      <a:pt x="3310" y="1"/>
                      <a:pt x="3291" y="0"/>
                      <a:pt x="3254"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1" name="Google Shape;4606;p48"/>
              <p:cNvSpPr/>
              <p:nvPr/>
            </p:nvSpPr>
            <p:spPr>
              <a:xfrm>
                <a:off x="6975954" y="3500455"/>
                <a:ext cx="421415" cy="270315"/>
              </a:xfrm>
              <a:custGeom>
                <a:avLst/>
                <a:ahLst/>
                <a:rect l="l" t="t" r="r" b="b"/>
                <a:pathLst>
                  <a:path w="19242" h="12342" extrusionOk="0">
                    <a:moveTo>
                      <a:pt x="17370" y="1"/>
                    </a:moveTo>
                    <a:lnTo>
                      <a:pt x="4748" y="2032"/>
                    </a:lnTo>
                    <a:cubicBezTo>
                      <a:pt x="1940" y="2466"/>
                      <a:pt x="0" y="5137"/>
                      <a:pt x="434" y="7944"/>
                    </a:cubicBezTo>
                    <a:cubicBezTo>
                      <a:pt x="847" y="10508"/>
                      <a:pt x="3059" y="12341"/>
                      <a:pt x="5576" y="12341"/>
                    </a:cubicBezTo>
                    <a:cubicBezTo>
                      <a:pt x="5837" y="12341"/>
                      <a:pt x="6102" y="12322"/>
                      <a:pt x="6368" y="12281"/>
                    </a:cubicBezTo>
                    <a:cubicBezTo>
                      <a:pt x="6688" y="12235"/>
                      <a:pt x="7007" y="12144"/>
                      <a:pt x="7304" y="12030"/>
                    </a:cubicBezTo>
                    <a:lnTo>
                      <a:pt x="19242" y="7807"/>
                    </a:lnTo>
                    <a:cubicBezTo>
                      <a:pt x="17507" y="4726"/>
                      <a:pt x="17256" y="1895"/>
                      <a:pt x="17370"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2" name="Google Shape;4607;p48"/>
              <p:cNvSpPr/>
              <p:nvPr/>
            </p:nvSpPr>
            <p:spPr>
              <a:xfrm>
                <a:off x="7344873" y="3491585"/>
                <a:ext cx="152473" cy="180867"/>
              </a:xfrm>
              <a:custGeom>
                <a:avLst/>
                <a:ahLst/>
                <a:rect l="l" t="t" r="r" b="b"/>
                <a:pathLst>
                  <a:path w="6962" h="8258" extrusionOk="0">
                    <a:moveTo>
                      <a:pt x="3177" y="1"/>
                    </a:moveTo>
                    <a:cubicBezTo>
                      <a:pt x="3014" y="1"/>
                      <a:pt x="2845" y="14"/>
                      <a:pt x="2671" y="41"/>
                    </a:cubicBezTo>
                    <a:lnTo>
                      <a:pt x="114" y="451"/>
                    </a:lnTo>
                    <a:cubicBezTo>
                      <a:pt x="0" y="2346"/>
                      <a:pt x="274" y="5176"/>
                      <a:pt x="1986" y="8258"/>
                    </a:cubicBezTo>
                    <a:lnTo>
                      <a:pt x="3926" y="7573"/>
                    </a:lnTo>
                    <a:cubicBezTo>
                      <a:pt x="5912" y="6865"/>
                      <a:pt x="6962" y="4674"/>
                      <a:pt x="6254" y="2688"/>
                    </a:cubicBezTo>
                    <a:cubicBezTo>
                      <a:pt x="5698" y="1103"/>
                      <a:pt x="4678" y="1"/>
                      <a:pt x="3177" y="1"/>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3" name="Google Shape;4608;p48"/>
              <p:cNvSpPr/>
              <p:nvPr/>
            </p:nvSpPr>
            <p:spPr>
              <a:xfrm>
                <a:off x="7400347" y="3433413"/>
                <a:ext cx="200983" cy="220050"/>
              </a:xfrm>
              <a:custGeom>
                <a:avLst/>
                <a:ahLst/>
                <a:rect l="l" t="t" r="r" b="b"/>
                <a:pathLst>
                  <a:path w="9177" h="10047" extrusionOk="0">
                    <a:moveTo>
                      <a:pt x="3419" y="0"/>
                    </a:moveTo>
                    <a:cubicBezTo>
                      <a:pt x="2644" y="0"/>
                      <a:pt x="1" y="3747"/>
                      <a:pt x="1" y="3747"/>
                    </a:cubicBezTo>
                    <a:lnTo>
                      <a:pt x="1096" y="10046"/>
                    </a:lnTo>
                    <a:cubicBezTo>
                      <a:pt x="1096" y="10046"/>
                      <a:pt x="5136" y="9681"/>
                      <a:pt x="7670" y="8220"/>
                    </a:cubicBezTo>
                    <a:cubicBezTo>
                      <a:pt x="8834" y="7536"/>
                      <a:pt x="8104" y="6394"/>
                      <a:pt x="8104" y="6394"/>
                    </a:cubicBezTo>
                    <a:cubicBezTo>
                      <a:pt x="9154" y="5276"/>
                      <a:pt x="8241" y="4477"/>
                      <a:pt x="8241" y="4477"/>
                    </a:cubicBezTo>
                    <a:cubicBezTo>
                      <a:pt x="8241" y="4477"/>
                      <a:pt x="9177" y="3769"/>
                      <a:pt x="8378" y="2811"/>
                    </a:cubicBezTo>
                    <a:cubicBezTo>
                      <a:pt x="7778" y="2102"/>
                      <a:pt x="5183" y="2030"/>
                      <a:pt x="4149" y="2030"/>
                    </a:cubicBezTo>
                    <a:cubicBezTo>
                      <a:pt x="3884" y="2030"/>
                      <a:pt x="3721" y="2035"/>
                      <a:pt x="3721" y="2035"/>
                    </a:cubicBezTo>
                    <a:cubicBezTo>
                      <a:pt x="3721" y="2035"/>
                      <a:pt x="4132" y="414"/>
                      <a:pt x="3516" y="26"/>
                    </a:cubicBezTo>
                    <a:cubicBezTo>
                      <a:pt x="3488" y="9"/>
                      <a:pt x="3456" y="0"/>
                      <a:pt x="3419" y="0"/>
                    </a:cubicBezTo>
                    <a:close/>
                  </a:path>
                </a:pathLst>
              </a:custGeom>
              <a:solidFill>
                <a:srgbClr val="8E5349"/>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4" name="Google Shape;4609;p48"/>
              <p:cNvSpPr/>
              <p:nvPr/>
            </p:nvSpPr>
            <p:spPr>
              <a:xfrm>
                <a:off x="6985941" y="4652284"/>
                <a:ext cx="106503" cy="88506"/>
              </a:xfrm>
              <a:custGeom>
                <a:avLst/>
                <a:ahLst/>
                <a:rect l="l" t="t" r="r" b="b"/>
                <a:pathLst>
                  <a:path w="4863" h="4041" extrusionOk="0">
                    <a:moveTo>
                      <a:pt x="4223" y="0"/>
                    </a:moveTo>
                    <a:lnTo>
                      <a:pt x="4223" y="0"/>
                    </a:lnTo>
                    <a:cubicBezTo>
                      <a:pt x="1" y="822"/>
                      <a:pt x="731" y="3470"/>
                      <a:pt x="731" y="3470"/>
                    </a:cubicBezTo>
                    <a:cubicBezTo>
                      <a:pt x="1964" y="3744"/>
                      <a:pt x="2603" y="3903"/>
                      <a:pt x="4063" y="4040"/>
                    </a:cubicBezTo>
                    <a:cubicBezTo>
                      <a:pt x="4680" y="2739"/>
                      <a:pt x="4862" y="1370"/>
                      <a:pt x="4223"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5" name="Google Shape;4610;p48"/>
              <p:cNvSpPr/>
              <p:nvPr/>
            </p:nvSpPr>
            <p:spPr>
              <a:xfrm>
                <a:off x="7073435" y="4565946"/>
                <a:ext cx="271350" cy="177188"/>
              </a:xfrm>
              <a:custGeom>
                <a:avLst/>
                <a:ahLst/>
                <a:rect l="l" t="t" r="r" b="b"/>
                <a:pathLst>
                  <a:path w="12390" h="8090" extrusionOk="0">
                    <a:moveTo>
                      <a:pt x="4456" y="0"/>
                    </a:moveTo>
                    <a:cubicBezTo>
                      <a:pt x="1238" y="0"/>
                      <a:pt x="1598" y="3623"/>
                      <a:pt x="1598" y="3623"/>
                    </a:cubicBezTo>
                    <a:cubicBezTo>
                      <a:pt x="1187" y="3646"/>
                      <a:pt x="1164" y="3646"/>
                      <a:pt x="183" y="3851"/>
                    </a:cubicBezTo>
                    <a:cubicBezTo>
                      <a:pt x="799" y="5220"/>
                      <a:pt x="639" y="6590"/>
                      <a:pt x="0" y="7891"/>
                    </a:cubicBezTo>
                    <a:cubicBezTo>
                      <a:pt x="1841" y="8036"/>
                      <a:pt x="3606" y="8089"/>
                      <a:pt x="5196" y="8089"/>
                    </a:cubicBezTo>
                    <a:cubicBezTo>
                      <a:pt x="9345" y="8089"/>
                      <a:pt x="12303" y="7731"/>
                      <a:pt x="12303" y="7731"/>
                    </a:cubicBezTo>
                    <a:lnTo>
                      <a:pt x="12371" y="3372"/>
                    </a:lnTo>
                    <a:cubicBezTo>
                      <a:pt x="12390" y="2001"/>
                      <a:pt x="11266" y="981"/>
                      <a:pt x="10009" y="981"/>
                    </a:cubicBezTo>
                    <a:cubicBezTo>
                      <a:pt x="9696" y="981"/>
                      <a:pt x="9375" y="1044"/>
                      <a:pt x="9062" y="1180"/>
                    </a:cubicBezTo>
                    <a:cubicBezTo>
                      <a:pt x="8056" y="1605"/>
                      <a:pt x="7728" y="2161"/>
                      <a:pt x="7587" y="2570"/>
                    </a:cubicBezTo>
                    <a:lnTo>
                      <a:pt x="7587" y="2570"/>
                    </a:lnTo>
                    <a:cubicBezTo>
                      <a:pt x="7586" y="2569"/>
                      <a:pt x="7586" y="2569"/>
                      <a:pt x="7585" y="2569"/>
                    </a:cubicBezTo>
                    <a:cubicBezTo>
                      <a:pt x="7583" y="2569"/>
                      <a:pt x="7581" y="2571"/>
                      <a:pt x="7580" y="2577"/>
                    </a:cubicBezTo>
                    <a:lnTo>
                      <a:pt x="7580" y="2577"/>
                    </a:lnTo>
                    <a:cubicBezTo>
                      <a:pt x="7655" y="1750"/>
                      <a:pt x="6719" y="152"/>
                      <a:pt x="4839" y="16"/>
                    </a:cubicBezTo>
                    <a:cubicBezTo>
                      <a:pt x="4706" y="5"/>
                      <a:pt x="4579" y="0"/>
                      <a:pt x="4456"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6" name="Google Shape;4611;p48"/>
              <p:cNvSpPr/>
              <p:nvPr/>
            </p:nvSpPr>
            <p:spPr>
              <a:xfrm>
                <a:off x="6999717" y="4726247"/>
                <a:ext cx="344674" cy="42950"/>
              </a:xfrm>
              <a:custGeom>
                <a:avLst/>
                <a:ahLst/>
                <a:rect l="l" t="t" r="r" b="b"/>
                <a:pathLst>
                  <a:path w="15738" h="1961" extrusionOk="0">
                    <a:moveTo>
                      <a:pt x="247" y="0"/>
                    </a:moveTo>
                    <a:cubicBezTo>
                      <a:pt x="1" y="0"/>
                      <a:pt x="330" y="1120"/>
                      <a:pt x="330" y="1120"/>
                    </a:cubicBezTo>
                    <a:cubicBezTo>
                      <a:pt x="2799" y="1763"/>
                      <a:pt x="5659" y="1961"/>
                      <a:pt x="8240" y="1961"/>
                    </a:cubicBezTo>
                    <a:cubicBezTo>
                      <a:pt x="12341" y="1961"/>
                      <a:pt x="15737" y="1462"/>
                      <a:pt x="15737" y="1462"/>
                    </a:cubicBezTo>
                    <a:lnTo>
                      <a:pt x="15737" y="504"/>
                    </a:lnTo>
                    <a:cubicBezTo>
                      <a:pt x="15737" y="504"/>
                      <a:pt x="13428" y="728"/>
                      <a:pt x="10077" y="728"/>
                    </a:cubicBezTo>
                    <a:cubicBezTo>
                      <a:pt x="7285" y="728"/>
                      <a:pt x="3769" y="572"/>
                      <a:pt x="262" y="1"/>
                    </a:cubicBezTo>
                    <a:cubicBezTo>
                      <a:pt x="256" y="1"/>
                      <a:pt x="251" y="0"/>
                      <a:pt x="247"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7" name="Google Shape;4612;p48"/>
              <p:cNvSpPr/>
              <p:nvPr/>
            </p:nvSpPr>
            <p:spPr>
              <a:xfrm>
                <a:off x="7255890" y="4648276"/>
                <a:ext cx="49014" cy="48535"/>
              </a:xfrm>
              <a:custGeom>
                <a:avLst/>
                <a:ahLst/>
                <a:rect l="l" t="t" r="r" b="b"/>
                <a:pathLst>
                  <a:path w="2238" h="2216" extrusionOk="0">
                    <a:moveTo>
                      <a:pt x="1142" y="1"/>
                    </a:moveTo>
                    <a:cubicBezTo>
                      <a:pt x="525" y="1"/>
                      <a:pt x="23" y="480"/>
                      <a:pt x="23" y="1096"/>
                    </a:cubicBezTo>
                    <a:cubicBezTo>
                      <a:pt x="0" y="1713"/>
                      <a:pt x="502" y="2215"/>
                      <a:pt x="1119" y="2215"/>
                    </a:cubicBezTo>
                    <a:cubicBezTo>
                      <a:pt x="1132" y="2215"/>
                      <a:pt x="1146" y="2215"/>
                      <a:pt x="1159" y="2215"/>
                    </a:cubicBezTo>
                    <a:cubicBezTo>
                      <a:pt x="1757" y="2215"/>
                      <a:pt x="2237" y="1722"/>
                      <a:pt x="2237" y="1119"/>
                    </a:cubicBezTo>
                    <a:cubicBezTo>
                      <a:pt x="2237" y="503"/>
                      <a:pt x="1758" y="1"/>
                      <a:pt x="114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8" name="Google Shape;4613;p48"/>
              <p:cNvSpPr/>
              <p:nvPr/>
            </p:nvSpPr>
            <p:spPr>
              <a:xfrm>
                <a:off x="7104928" y="4642275"/>
                <a:ext cx="94480" cy="15529"/>
              </a:xfrm>
              <a:custGeom>
                <a:avLst/>
                <a:ahLst/>
                <a:rect l="l" t="t" r="r" b="b"/>
                <a:pathLst>
                  <a:path w="4314" h="709" extrusionOk="0">
                    <a:moveTo>
                      <a:pt x="251" y="1"/>
                    </a:moveTo>
                    <a:cubicBezTo>
                      <a:pt x="114" y="1"/>
                      <a:pt x="23" y="92"/>
                      <a:pt x="0" y="206"/>
                    </a:cubicBezTo>
                    <a:cubicBezTo>
                      <a:pt x="0" y="320"/>
                      <a:pt x="91" y="434"/>
                      <a:pt x="205" y="434"/>
                    </a:cubicBezTo>
                    <a:lnTo>
                      <a:pt x="4063" y="686"/>
                    </a:lnTo>
                    <a:cubicBezTo>
                      <a:pt x="4063" y="708"/>
                      <a:pt x="4086" y="708"/>
                      <a:pt x="4086" y="708"/>
                    </a:cubicBezTo>
                    <a:cubicBezTo>
                      <a:pt x="4200" y="708"/>
                      <a:pt x="4291" y="617"/>
                      <a:pt x="4314" y="503"/>
                    </a:cubicBezTo>
                    <a:cubicBezTo>
                      <a:pt x="4314" y="366"/>
                      <a:pt x="4223" y="275"/>
                      <a:pt x="4109" y="252"/>
                    </a:cubicBezTo>
                    <a:lnTo>
                      <a:pt x="25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099" name="Google Shape;4614;p48"/>
              <p:cNvSpPr/>
              <p:nvPr/>
            </p:nvSpPr>
            <p:spPr>
              <a:xfrm>
                <a:off x="7067434" y="4557842"/>
                <a:ext cx="137975" cy="81454"/>
              </a:xfrm>
              <a:custGeom>
                <a:avLst/>
                <a:ahLst/>
                <a:rect l="l" t="t" r="r" b="b"/>
                <a:pathLst>
                  <a:path w="6300" h="3719" extrusionOk="0">
                    <a:moveTo>
                      <a:pt x="2032" y="432"/>
                    </a:moveTo>
                    <a:cubicBezTo>
                      <a:pt x="2077" y="432"/>
                      <a:pt x="2123" y="455"/>
                      <a:pt x="2146" y="478"/>
                    </a:cubicBezTo>
                    <a:cubicBezTo>
                      <a:pt x="2237" y="523"/>
                      <a:pt x="2305" y="637"/>
                      <a:pt x="2374" y="752"/>
                    </a:cubicBezTo>
                    <a:cubicBezTo>
                      <a:pt x="2602" y="1140"/>
                      <a:pt x="2716" y="1596"/>
                      <a:pt x="2808" y="2053"/>
                    </a:cubicBezTo>
                    <a:cubicBezTo>
                      <a:pt x="2853" y="2212"/>
                      <a:pt x="2899" y="2372"/>
                      <a:pt x="2922" y="2532"/>
                    </a:cubicBezTo>
                    <a:cubicBezTo>
                      <a:pt x="2899" y="2509"/>
                      <a:pt x="2876" y="2463"/>
                      <a:pt x="2853" y="2441"/>
                    </a:cubicBezTo>
                    <a:cubicBezTo>
                      <a:pt x="2488" y="1961"/>
                      <a:pt x="2191" y="1413"/>
                      <a:pt x="1986" y="820"/>
                    </a:cubicBezTo>
                    <a:cubicBezTo>
                      <a:pt x="1940" y="637"/>
                      <a:pt x="1917" y="500"/>
                      <a:pt x="1986" y="455"/>
                    </a:cubicBezTo>
                    <a:cubicBezTo>
                      <a:pt x="1986" y="455"/>
                      <a:pt x="2009" y="432"/>
                      <a:pt x="2032" y="432"/>
                    </a:cubicBezTo>
                    <a:close/>
                    <a:moveTo>
                      <a:pt x="708" y="1505"/>
                    </a:moveTo>
                    <a:cubicBezTo>
                      <a:pt x="845" y="1505"/>
                      <a:pt x="1004" y="1596"/>
                      <a:pt x="1164" y="1687"/>
                    </a:cubicBezTo>
                    <a:cubicBezTo>
                      <a:pt x="1644" y="1984"/>
                      <a:pt x="2123" y="2349"/>
                      <a:pt x="2534" y="2737"/>
                    </a:cubicBezTo>
                    <a:cubicBezTo>
                      <a:pt x="2557" y="2783"/>
                      <a:pt x="2579" y="2829"/>
                      <a:pt x="2625" y="2851"/>
                    </a:cubicBezTo>
                    <a:cubicBezTo>
                      <a:pt x="1963" y="2714"/>
                      <a:pt x="1255" y="2395"/>
                      <a:pt x="685" y="1916"/>
                    </a:cubicBezTo>
                    <a:cubicBezTo>
                      <a:pt x="502" y="1779"/>
                      <a:pt x="479" y="1687"/>
                      <a:pt x="479" y="1642"/>
                    </a:cubicBezTo>
                    <a:cubicBezTo>
                      <a:pt x="479" y="1573"/>
                      <a:pt x="594" y="1505"/>
                      <a:pt x="708" y="1505"/>
                    </a:cubicBezTo>
                    <a:close/>
                    <a:moveTo>
                      <a:pt x="2048" y="1"/>
                    </a:moveTo>
                    <a:cubicBezTo>
                      <a:pt x="1926" y="1"/>
                      <a:pt x="1807" y="41"/>
                      <a:pt x="1712" y="112"/>
                    </a:cubicBezTo>
                    <a:cubicBezTo>
                      <a:pt x="1552" y="227"/>
                      <a:pt x="1415" y="478"/>
                      <a:pt x="1575" y="957"/>
                    </a:cubicBezTo>
                    <a:cubicBezTo>
                      <a:pt x="1644" y="1162"/>
                      <a:pt x="1712" y="1391"/>
                      <a:pt x="1826" y="1573"/>
                    </a:cubicBezTo>
                    <a:cubicBezTo>
                      <a:pt x="1666" y="1482"/>
                      <a:pt x="1529" y="1391"/>
                      <a:pt x="1392" y="1299"/>
                    </a:cubicBezTo>
                    <a:cubicBezTo>
                      <a:pt x="1187" y="1185"/>
                      <a:pt x="959" y="1048"/>
                      <a:pt x="708" y="1048"/>
                    </a:cubicBezTo>
                    <a:cubicBezTo>
                      <a:pt x="411" y="1048"/>
                      <a:pt x="69" y="1254"/>
                      <a:pt x="46" y="1596"/>
                    </a:cubicBezTo>
                    <a:cubicBezTo>
                      <a:pt x="0" y="1938"/>
                      <a:pt x="297" y="2190"/>
                      <a:pt x="411" y="2258"/>
                    </a:cubicBezTo>
                    <a:cubicBezTo>
                      <a:pt x="776" y="2578"/>
                      <a:pt x="1278" y="2874"/>
                      <a:pt x="1826" y="3080"/>
                    </a:cubicBezTo>
                    <a:cubicBezTo>
                      <a:pt x="1803" y="3194"/>
                      <a:pt x="1895" y="3308"/>
                      <a:pt x="2009" y="3331"/>
                    </a:cubicBezTo>
                    <a:lnTo>
                      <a:pt x="3173" y="3445"/>
                    </a:lnTo>
                    <a:cubicBezTo>
                      <a:pt x="3218" y="3445"/>
                      <a:pt x="3241" y="3468"/>
                      <a:pt x="3287" y="3468"/>
                    </a:cubicBezTo>
                    <a:cubicBezTo>
                      <a:pt x="3310" y="3468"/>
                      <a:pt x="3333" y="3468"/>
                      <a:pt x="3378" y="3445"/>
                    </a:cubicBezTo>
                    <a:lnTo>
                      <a:pt x="6049" y="3719"/>
                    </a:lnTo>
                    <a:lnTo>
                      <a:pt x="6072" y="3719"/>
                    </a:lnTo>
                    <a:cubicBezTo>
                      <a:pt x="6186" y="3719"/>
                      <a:pt x="6277" y="3627"/>
                      <a:pt x="6300" y="3513"/>
                    </a:cubicBezTo>
                    <a:cubicBezTo>
                      <a:pt x="6300" y="3399"/>
                      <a:pt x="6231" y="3285"/>
                      <a:pt x="6094" y="3285"/>
                    </a:cubicBezTo>
                    <a:lnTo>
                      <a:pt x="3584" y="3034"/>
                    </a:lnTo>
                    <a:cubicBezTo>
                      <a:pt x="3424" y="2692"/>
                      <a:pt x="3333" y="2349"/>
                      <a:pt x="3241" y="1961"/>
                    </a:cubicBezTo>
                    <a:cubicBezTo>
                      <a:pt x="3150" y="1482"/>
                      <a:pt x="3036" y="980"/>
                      <a:pt x="2739" y="523"/>
                    </a:cubicBezTo>
                    <a:cubicBezTo>
                      <a:pt x="2648" y="363"/>
                      <a:pt x="2557" y="204"/>
                      <a:pt x="2374" y="112"/>
                    </a:cubicBezTo>
                    <a:cubicBezTo>
                      <a:pt x="2275" y="36"/>
                      <a:pt x="2161" y="1"/>
                      <a:pt x="2048"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0" name="Google Shape;4615;p48"/>
              <p:cNvSpPr/>
              <p:nvPr/>
            </p:nvSpPr>
            <p:spPr>
              <a:xfrm>
                <a:off x="7688299" y="4652284"/>
                <a:ext cx="106482" cy="88506"/>
              </a:xfrm>
              <a:custGeom>
                <a:avLst/>
                <a:ahLst/>
                <a:rect l="l" t="t" r="r" b="b"/>
                <a:pathLst>
                  <a:path w="4862" h="4041" extrusionOk="0">
                    <a:moveTo>
                      <a:pt x="616" y="0"/>
                    </a:moveTo>
                    <a:cubicBezTo>
                      <a:pt x="0" y="1370"/>
                      <a:pt x="160" y="2739"/>
                      <a:pt x="799" y="4040"/>
                    </a:cubicBezTo>
                    <a:cubicBezTo>
                      <a:pt x="2237" y="3903"/>
                      <a:pt x="2876" y="3744"/>
                      <a:pt x="4109" y="3470"/>
                    </a:cubicBezTo>
                    <a:cubicBezTo>
                      <a:pt x="4109" y="3470"/>
                      <a:pt x="4862" y="822"/>
                      <a:pt x="61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1" name="Google Shape;4616;p48"/>
              <p:cNvSpPr/>
              <p:nvPr/>
            </p:nvSpPr>
            <p:spPr>
              <a:xfrm>
                <a:off x="7435936" y="4565946"/>
                <a:ext cx="270869" cy="177188"/>
              </a:xfrm>
              <a:custGeom>
                <a:avLst/>
                <a:ahLst/>
                <a:rect l="l" t="t" r="r" b="b"/>
                <a:pathLst>
                  <a:path w="12368" h="8090" extrusionOk="0">
                    <a:moveTo>
                      <a:pt x="7932" y="0"/>
                    </a:moveTo>
                    <a:cubicBezTo>
                      <a:pt x="7810" y="0"/>
                      <a:pt x="7684" y="5"/>
                      <a:pt x="7552" y="16"/>
                    </a:cubicBezTo>
                    <a:cubicBezTo>
                      <a:pt x="5634" y="153"/>
                      <a:pt x="4721" y="1774"/>
                      <a:pt x="4812" y="2596"/>
                    </a:cubicBezTo>
                    <a:cubicBezTo>
                      <a:pt x="4653" y="2185"/>
                      <a:pt x="4356" y="1614"/>
                      <a:pt x="3329" y="1180"/>
                    </a:cubicBezTo>
                    <a:cubicBezTo>
                      <a:pt x="3015" y="1044"/>
                      <a:pt x="2694" y="981"/>
                      <a:pt x="2382" y="981"/>
                    </a:cubicBezTo>
                    <a:cubicBezTo>
                      <a:pt x="1125" y="981"/>
                      <a:pt x="1" y="2001"/>
                      <a:pt x="19" y="3372"/>
                    </a:cubicBezTo>
                    <a:lnTo>
                      <a:pt x="65" y="7731"/>
                    </a:lnTo>
                    <a:cubicBezTo>
                      <a:pt x="65" y="7731"/>
                      <a:pt x="3035" y="8089"/>
                      <a:pt x="7181" y="8089"/>
                    </a:cubicBezTo>
                    <a:cubicBezTo>
                      <a:pt x="8771" y="8089"/>
                      <a:pt x="10533" y="8036"/>
                      <a:pt x="12368" y="7891"/>
                    </a:cubicBezTo>
                    <a:cubicBezTo>
                      <a:pt x="11751" y="6590"/>
                      <a:pt x="11569" y="5220"/>
                      <a:pt x="12208" y="3851"/>
                    </a:cubicBezTo>
                    <a:cubicBezTo>
                      <a:pt x="11204" y="3646"/>
                      <a:pt x="11181" y="3646"/>
                      <a:pt x="10770" y="3623"/>
                    </a:cubicBezTo>
                    <a:cubicBezTo>
                      <a:pt x="10770" y="3623"/>
                      <a:pt x="11130" y="0"/>
                      <a:pt x="7932" y="0"/>
                    </a:cubicBez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2" name="Google Shape;4617;p48"/>
              <p:cNvSpPr/>
              <p:nvPr/>
            </p:nvSpPr>
            <p:spPr>
              <a:xfrm>
                <a:off x="7468327" y="4648276"/>
                <a:ext cx="49014" cy="48535"/>
              </a:xfrm>
              <a:custGeom>
                <a:avLst/>
                <a:ahLst/>
                <a:rect l="l" t="t" r="r" b="b"/>
                <a:pathLst>
                  <a:path w="2238" h="2216" extrusionOk="0">
                    <a:moveTo>
                      <a:pt x="1119" y="1"/>
                    </a:moveTo>
                    <a:cubicBezTo>
                      <a:pt x="503" y="1"/>
                      <a:pt x="1" y="480"/>
                      <a:pt x="1" y="1096"/>
                    </a:cubicBezTo>
                    <a:cubicBezTo>
                      <a:pt x="1" y="1713"/>
                      <a:pt x="503" y="2215"/>
                      <a:pt x="1119" y="2215"/>
                    </a:cubicBezTo>
                    <a:cubicBezTo>
                      <a:pt x="1133" y="2215"/>
                      <a:pt x="1146" y="2215"/>
                      <a:pt x="1160" y="2215"/>
                    </a:cubicBezTo>
                    <a:cubicBezTo>
                      <a:pt x="1758" y="2215"/>
                      <a:pt x="2238" y="1722"/>
                      <a:pt x="2238" y="1119"/>
                    </a:cubicBezTo>
                    <a:cubicBezTo>
                      <a:pt x="2238" y="503"/>
                      <a:pt x="1736" y="1"/>
                      <a:pt x="1119"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3" name="Google Shape;4618;p48"/>
              <p:cNvSpPr/>
              <p:nvPr/>
            </p:nvSpPr>
            <p:spPr>
              <a:xfrm>
                <a:off x="7435848" y="4726247"/>
                <a:ext cx="344652" cy="42950"/>
              </a:xfrm>
              <a:custGeom>
                <a:avLst/>
                <a:ahLst/>
                <a:rect l="l" t="t" r="r" b="b"/>
                <a:pathLst>
                  <a:path w="15737" h="1961" extrusionOk="0">
                    <a:moveTo>
                      <a:pt x="15491" y="0"/>
                    </a:moveTo>
                    <a:cubicBezTo>
                      <a:pt x="15486" y="0"/>
                      <a:pt x="15481" y="1"/>
                      <a:pt x="15476" y="1"/>
                    </a:cubicBezTo>
                    <a:cubicBezTo>
                      <a:pt x="11979" y="572"/>
                      <a:pt x="8464" y="728"/>
                      <a:pt x="5670" y="728"/>
                    </a:cubicBezTo>
                    <a:cubicBezTo>
                      <a:pt x="2316" y="728"/>
                      <a:pt x="1" y="504"/>
                      <a:pt x="0" y="504"/>
                    </a:cubicBezTo>
                    <a:lnTo>
                      <a:pt x="0" y="504"/>
                    </a:lnTo>
                    <a:lnTo>
                      <a:pt x="23" y="1462"/>
                    </a:lnTo>
                    <a:cubicBezTo>
                      <a:pt x="23" y="1462"/>
                      <a:pt x="3411" y="1961"/>
                      <a:pt x="7505" y="1961"/>
                    </a:cubicBezTo>
                    <a:cubicBezTo>
                      <a:pt x="10082" y="1961"/>
                      <a:pt x="12939" y="1763"/>
                      <a:pt x="15407" y="1120"/>
                    </a:cubicBezTo>
                    <a:cubicBezTo>
                      <a:pt x="15407" y="1120"/>
                      <a:pt x="15737" y="0"/>
                      <a:pt x="1549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4" name="Google Shape;4619;p48"/>
              <p:cNvSpPr/>
              <p:nvPr/>
            </p:nvSpPr>
            <p:spPr>
              <a:xfrm>
                <a:off x="7581313" y="4642275"/>
                <a:ext cx="93998" cy="15529"/>
              </a:xfrm>
              <a:custGeom>
                <a:avLst/>
                <a:ahLst/>
                <a:rect l="l" t="t" r="r" b="b"/>
                <a:pathLst>
                  <a:path w="4292" h="709" extrusionOk="0">
                    <a:moveTo>
                      <a:pt x="4063" y="1"/>
                    </a:moveTo>
                    <a:lnTo>
                      <a:pt x="206" y="252"/>
                    </a:lnTo>
                    <a:cubicBezTo>
                      <a:pt x="92" y="275"/>
                      <a:pt x="1" y="366"/>
                      <a:pt x="1" y="503"/>
                    </a:cubicBezTo>
                    <a:cubicBezTo>
                      <a:pt x="1" y="617"/>
                      <a:pt x="92" y="708"/>
                      <a:pt x="229" y="708"/>
                    </a:cubicBezTo>
                    <a:cubicBezTo>
                      <a:pt x="229" y="708"/>
                      <a:pt x="229" y="708"/>
                      <a:pt x="229" y="686"/>
                    </a:cubicBezTo>
                    <a:lnTo>
                      <a:pt x="4086" y="434"/>
                    </a:lnTo>
                    <a:cubicBezTo>
                      <a:pt x="4200" y="434"/>
                      <a:pt x="4292" y="320"/>
                      <a:pt x="4292" y="206"/>
                    </a:cubicBezTo>
                    <a:cubicBezTo>
                      <a:pt x="4292" y="92"/>
                      <a:pt x="4178" y="1"/>
                      <a:pt x="4063"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5" name="Google Shape;4620;p48"/>
              <p:cNvSpPr/>
              <p:nvPr/>
            </p:nvSpPr>
            <p:spPr>
              <a:xfrm>
                <a:off x="7574809" y="4557842"/>
                <a:ext cx="137997" cy="81454"/>
              </a:xfrm>
              <a:custGeom>
                <a:avLst/>
                <a:ahLst/>
                <a:rect l="l" t="t" r="r" b="b"/>
                <a:pathLst>
                  <a:path w="6301" h="3719" extrusionOk="0">
                    <a:moveTo>
                      <a:pt x="4269" y="432"/>
                    </a:moveTo>
                    <a:cubicBezTo>
                      <a:pt x="4292" y="432"/>
                      <a:pt x="4315" y="455"/>
                      <a:pt x="4338" y="455"/>
                    </a:cubicBezTo>
                    <a:cubicBezTo>
                      <a:pt x="4383" y="500"/>
                      <a:pt x="4383" y="637"/>
                      <a:pt x="4315" y="820"/>
                    </a:cubicBezTo>
                    <a:cubicBezTo>
                      <a:pt x="4132" y="1413"/>
                      <a:pt x="3835" y="1961"/>
                      <a:pt x="3447" y="2441"/>
                    </a:cubicBezTo>
                    <a:cubicBezTo>
                      <a:pt x="3425" y="2486"/>
                      <a:pt x="3402" y="2509"/>
                      <a:pt x="3379" y="2532"/>
                    </a:cubicBezTo>
                    <a:cubicBezTo>
                      <a:pt x="3425" y="2372"/>
                      <a:pt x="3447" y="2212"/>
                      <a:pt x="3493" y="2053"/>
                    </a:cubicBezTo>
                    <a:cubicBezTo>
                      <a:pt x="3607" y="1596"/>
                      <a:pt x="3698" y="1140"/>
                      <a:pt x="3950" y="752"/>
                    </a:cubicBezTo>
                    <a:cubicBezTo>
                      <a:pt x="3995" y="637"/>
                      <a:pt x="4064" y="523"/>
                      <a:pt x="4155" y="478"/>
                    </a:cubicBezTo>
                    <a:cubicBezTo>
                      <a:pt x="4201" y="455"/>
                      <a:pt x="4246" y="432"/>
                      <a:pt x="4269" y="432"/>
                    </a:cubicBezTo>
                    <a:close/>
                    <a:moveTo>
                      <a:pt x="5616" y="1505"/>
                    </a:moveTo>
                    <a:cubicBezTo>
                      <a:pt x="5707" y="1505"/>
                      <a:pt x="5821" y="1573"/>
                      <a:pt x="5821" y="1642"/>
                    </a:cubicBezTo>
                    <a:cubicBezTo>
                      <a:pt x="5844" y="1687"/>
                      <a:pt x="5798" y="1779"/>
                      <a:pt x="5616" y="1916"/>
                    </a:cubicBezTo>
                    <a:cubicBezTo>
                      <a:pt x="5045" y="2395"/>
                      <a:pt x="4338" y="2714"/>
                      <a:pt x="3698" y="2851"/>
                    </a:cubicBezTo>
                    <a:cubicBezTo>
                      <a:pt x="3721" y="2829"/>
                      <a:pt x="3744" y="2783"/>
                      <a:pt x="3790" y="2737"/>
                    </a:cubicBezTo>
                    <a:cubicBezTo>
                      <a:pt x="4201" y="2349"/>
                      <a:pt x="4657" y="1984"/>
                      <a:pt x="5159" y="1687"/>
                    </a:cubicBezTo>
                    <a:cubicBezTo>
                      <a:pt x="5296" y="1596"/>
                      <a:pt x="5456" y="1505"/>
                      <a:pt x="5616" y="1505"/>
                    </a:cubicBezTo>
                    <a:close/>
                    <a:moveTo>
                      <a:pt x="4272" y="1"/>
                    </a:moveTo>
                    <a:cubicBezTo>
                      <a:pt x="4157" y="1"/>
                      <a:pt x="4036" y="36"/>
                      <a:pt x="3927" y="112"/>
                    </a:cubicBezTo>
                    <a:cubicBezTo>
                      <a:pt x="3767" y="204"/>
                      <a:pt x="3653" y="363"/>
                      <a:pt x="3562" y="523"/>
                    </a:cubicBezTo>
                    <a:cubicBezTo>
                      <a:pt x="3288" y="980"/>
                      <a:pt x="3174" y="1482"/>
                      <a:pt x="3059" y="1961"/>
                    </a:cubicBezTo>
                    <a:cubicBezTo>
                      <a:pt x="2968" y="2349"/>
                      <a:pt x="2900" y="2692"/>
                      <a:pt x="2740" y="3034"/>
                    </a:cubicBezTo>
                    <a:lnTo>
                      <a:pt x="206" y="3285"/>
                    </a:lnTo>
                    <a:cubicBezTo>
                      <a:pt x="92" y="3285"/>
                      <a:pt x="1" y="3399"/>
                      <a:pt x="1" y="3513"/>
                    </a:cubicBezTo>
                    <a:cubicBezTo>
                      <a:pt x="24" y="3627"/>
                      <a:pt x="115" y="3719"/>
                      <a:pt x="229" y="3719"/>
                    </a:cubicBezTo>
                    <a:lnTo>
                      <a:pt x="252" y="3719"/>
                    </a:lnTo>
                    <a:lnTo>
                      <a:pt x="2945" y="3445"/>
                    </a:lnTo>
                    <a:cubicBezTo>
                      <a:pt x="2968" y="3468"/>
                      <a:pt x="2991" y="3468"/>
                      <a:pt x="3014" y="3468"/>
                    </a:cubicBezTo>
                    <a:cubicBezTo>
                      <a:pt x="3059" y="3468"/>
                      <a:pt x="3105" y="3445"/>
                      <a:pt x="3128" y="3445"/>
                    </a:cubicBezTo>
                    <a:lnTo>
                      <a:pt x="4292" y="3331"/>
                    </a:lnTo>
                    <a:cubicBezTo>
                      <a:pt x="4406" y="3308"/>
                      <a:pt x="4497" y="3194"/>
                      <a:pt x="4497" y="3080"/>
                    </a:cubicBezTo>
                    <a:cubicBezTo>
                      <a:pt x="5045" y="2874"/>
                      <a:pt x="5525" y="2578"/>
                      <a:pt x="5913" y="2258"/>
                    </a:cubicBezTo>
                    <a:cubicBezTo>
                      <a:pt x="6004" y="2190"/>
                      <a:pt x="6301" y="1938"/>
                      <a:pt x="6278" y="1596"/>
                    </a:cubicBezTo>
                    <a:cubicBezTo>
                      <a:pt x="6232" y="1254"/>
                      <a:pt x="5913" y="1048"/>
                      <a:pt x="5593" y="1048"/>
                    </a:cubicBezTo>
                    <a:cubicBezTo>
                      <a:pt x="5342" y="1048"/>
                      <a:pt x="5114" y="1185"/>
                      <a:pt x="4931" y="1299"/>
                    </a:cubicBezTo>
                    <a:cubicBezTo>
                      <a:pt x="4771" y="1391"/>
                      <a:pt x="4634" y="1482"/>
                      <a:pt x="4497" y="1573"/>
                    </a:cubicBezTo>
                    <a:cubicBezTo>
                      <a:pt x="4589" y="1391"/>
                      <a:pt x="4680" y="1162"/>
                      <a:pt x="4748" y="957"/>
                    </a:cubicBezTo>
                    <a:cubicBezTo>
                      <a:pt x="4908" y="478"/>
                      <a:pt x="4748" y="227"/>
                      <a:pt x="4612" y="112"/>
                    </a:cubicBezTo>
                    <a:cubicBezTo>
                      <a:pt x="4517" y="41"/>
                      <a:pt x="4397" y="1"/>
                      <a:pt x="427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6" name="Google Shape;4621;p48"/>
              <p:cNvSpPr/>
              <p:nvPr/>
            </p:nvSpPr>
            <p:spPr>
              <a:xfrm>
                <a:off x="6995446" y="3501966"/>
                <a:ext cx="347937" cy="63998"/>
              </a:xfrm>
              <a:custGeom>
                <a:avLst/>
                <a:ahLst/>
                <a:rect l="l" t="t" r="r" b="b"/>
                <a:pathLst>
                  <a:path w="15887" h="2922" extrusionOk="0">
                    <a:moveTo>
                      <a:pt x="15773" y="0"/>
                    </a:moveTo>
                    <a:cubicBezTo>
                      <a:pt x="14449" y="137"/>
                      <a:pt x="13125" y="274"/>
                      <a:pt x="11801" y="457"/>
                    </a:cubicBezTo>
                    <a:cubicBezTo>
                      <a:pt x="10500" y="617"/>
                      <a:pt x="9176" y="845"/>
                      <a:pt x="7875" y="1050"/>
                    </a:cubicBezTo>
                    <a:cubicBezTo>
                      <a:pt x="6551" y="1279"/>
                      <a:pt x="5250" y="1530"/>
                      <a:pt x="3949" y="1804"/>
                    </a:cubicBezTo>
                    <a:cubicBezTo>
                      <a:pt x="2648" y="2077"/>
                      <a:pt x="1347" y="2374"/>
                      <a:pt x="69" y="2739"/>
                    </a:cubicBezTo>
                    <a:cubicBezTo>
                      <a:pt x="23" y="2762"/>
                      <a:pt x="0" y="2808"/>
                      <a:pt x="0" y="2853"/>
                    </a:cubicBezTo>
                    <a:cubicBezTo>
                      <a:pt x="23" y="2899"/>
                      <a:pt x="69" y="2922"/>
                      <a:pt x="114" y="2922"/>
                    </a:cubicBezTo>
                    <a:cubicBezTo>
                      <a:pt x="1415" y="2648"/>
                      <a:pt x="2716" y="2397"/>
                      <a:pt x="4018" y="2146"/>
                    </a:cubicBezTo>
                    <a:cubicBezTo>
                      <a:pt x="5319" y="1895"/>
                      <a:pt x="6620" y="1667"/>
                      <a:pt x="7921" y="1415"/>
                    </a:cubicBezTo>
                    <a:cubicBezTo>
                      <a:pt x="10546" y="959"/>
                      <a:pt x="13170" y="548"/>
                      <a:pt x="15795" y="183"/>
                    </a:cubicBezTo>
                    <a:cubicBezTo>
                      <a:pt x="15841" y="160"/>
                      <a:pt x="15887" y="137"/>
                      <a:pt x="15864" y="69"/>
                    </a:cubicBezTo>
                    <a:cubicBezTo>
                      <a:pt x="15864" y="23"/>
                      <a:pt x="15818" y="0"/>
                      <a:pt x="15773" y="0"/>
                    </a:cubicBezTo>
                    <a:close/>
                  </a:path>
                </a:pathLst>
              </a:custGeom>
              <a:solidFill>
                <a:schemeClr val="dk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7" name="Google Shape;4622;p48"/>
              <p:cNvSpPr/>
              <p:nvPr/>
            </p:nvSpPr>
            <p:spPr>
              <a:xfrm>
                <a:off x="6923874" y="2215527"/>
                <a:ext cx="872417" cy="464411"/>
              </a:xfrm>
              <a:custGeom>
                <a:avLst/>
                <a:ahLst/>
                <a:rect l="l" t="t" r="r" b="b"/>
                <a:pathLst>
                  <a:path w="39835" h="21204" extrusionOk="0">
                    <a:moveTo>
                      <a:pt x="19670" y="0"/>
                    </a:moveTo>
                    <a:cubicBezTo>
                      <a:pt x="17724" y="0"/>
                      <a:pt x="15835" y="303"/>
                      <a:pt x="14133" y="1011"/>
                    </a:cubicBezTo>
                    <a:cubicBezTo>
                      <a:pt x="7149" y="3887"/>
                      <a:pt x="1282" y="8681"/>
                      <a:pt x="552" y="15414"/>
                    </a:cubicBezTo>
                    <a:cubicBezTo>
                      <a:pt x="1" y="20494"/>
                      <a:pt x="424" y="21118"/>
                      <a:pt x="665" y="21118"/>
                    </a:cubicBezTo>
                    <a:cubicBezTo>
                      <a:pt x="744" y="21118"/>
                      <a:pt x="803" y="21052"/>
                      <a:pt x="803" y="21052"/>
                    </a:cubicBezTo>
                    <a:cubicBezTo>
                      <a:pt x="803" y="21052"/>
                      <a:pt x="1043" y="21100"/>
                      <a:pt x="1456" y="21100"/>
                    </a:cubicBezTo>
                    <a:cubicBezTo>
                      <a:pt x="3349" y="21100"/>
                      <a:pt x="8874" y="20085"/>
                      <a:pt x="11554" y="8749"/>
                    </a:cubicBezTo>
                    <a:cubicBezTo>
                      <a:pt x="11554" y="8749"/>
                      <a:pt x="16644" y="17331"/>
                      <a:pt x="20136" y="17811"/>
                    </a:cubicBezTo>
                    <a:cubicBezTo>
                      <a:pt x="20390" y="17845"/>
                      <a:pt x="20629" y="17862"/>
                      <a:pt x="20853" y="17862"/>
                    </a:cubicBezTo>
                    <a:cubicBezTo>
                      <a:pt x="23718" y="17862"/>
                      <a:pt x="24268" y="15231"/>
                      <a:pt x="24268" y="15231"/>
                    </a:cubicBezTo>
                    <a:cubicBezTo>
                      <a:pt x="24268" y="15231"/>
                      <a:pt x="25989" y="18958"/>
                      <a:pt x="28602" y="18958"/>
                    </a:cubicBezTo>
                    <a:cubicBezTo>
                      <a:pt x="28663" y="18958"/>
                      <a:pt x="28725" y="18956"/>
                      <a:pt x="28787" y="18952"/>
                    </a:cubicBezTo>
                    <a:cubicBezTo>
                      <a:pt x="31480" y="18769"/>
                      <a:pt x="31663" y="16555"/>
                      <a:pt x="31663" y="16555"/>
                    </a:cubicBezTo>
                    <a:cubicBezTo>
                      <a:pt x="31663" y="16555"/>
                      <a:pt x="34144" y="21204"/>
                      <a:pt x="37349" y="21204"/>
                    </a:cubicBezTo>
                    <a:cubicBezTo>
                      <a:pt x="37807" y="21204"/>
                      <a:pt x="38279" y="21109"/>
                      <a:pt x="38762" y="20892"/>
                    </a:cubicBezTo>
                    <a:cubicBezTo>
                      <a:pt x="38762" y="20892"/>
                      <a:pt x="39834" y="9114"/>
                      <a:pt x="35520" y="5576"/>
                    </a:cubicBezTo>
                    <a:cubicBezTo>
                      <a:pt x="32244" y="2886"/>
                      <a:pt x="25684" y="0"/>
                      <a:pt x="19670" y="0"/>
                    </a:cubicBezTo>
                    <a:close/>
                  </a:path>
                </a:pathLst>
              </a:custGeom>
              <a:solidFill>
                <a:srgbClr val="4C2D2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8" name="Google Shape;4623;p48"/>
              <p:cNvSpPr/>
              <p:nvPr/>
            </p:nvSpPr>
            <p:spPr>
              <a:xfrm>
                <a:off x="7171397" y="2410127"/>
                <a:ext cx="598395" cy="284990"/>
              </a:xfrm>
              <a:custGeom>
                <a:avLst/>
                <a:ahLst/>
                <a:rect l="l" t="t" r="r" b="b"/>
                <a:pathLst>
                  <a:path w="27323" h="13012" fill="none" extrusionOk="0">
                    <a:moveTo>
                      <a:pt x="1" y="1"/>
                    </a:moveTo>
                    <a:cubicBezTo>
                      <a:pt x="1074" y="2238"/>
                      <a:pt x="2397" y="4338"/>
                      <a:pt x="3950" y="6278"/>
                    </a:cubicBezTo>
                    <a:cubicBezTo>
                      <a:pt x="4908" y="7465"/>
                      <a:pt x="6004" y="8629"/>
                      <a:pt x="7373" y="9314"/>
                    </a:cubicBezTo>
                    <a:cubicBezTo>
                      <a:pt x="8743" y="9998"/>
                      <a:pt x="10478" y="10158"/>
                      <a:pt x="11779" y="9359"/>
                    </a:cubicBezTo>
                    <a:cubicBezTo>
                      <a:pt x="13102" y="8538"/>
                      <a:pt x="13742" y="6666"/>
                      <a:pt x="12897" y="5365"/>
                    </a:cubicBezTo>
                    <a:cubicBezTo>
                      <a:pt x="13102" y="6712"/>
                      <a:pt x="13696" y="8013"/>
                      <a:pt x="14609" y="9017"/>
                    </a:cubicBezTo>
                    <a:cubicBezTo>
                      <a:pt x="15180" y="9633"/>
                      <a:pt x="15933" y="10158"/>
                      <a:pt x="16755" y="10090"/>
                    </a:cubicBezTo>
                    <a:cubicBezTo>
                      <a:pt x="17576" y="9998"/>
                      <a:pt x="18261" y="8971"/>
                      <a:pt x="17782" y="8309"/>
                    </a:cubicBezTo>
                    <a:cubicBezTo>
                      <a:pt x="18101" y="9610"/>
                      <a:pt x="19083" y="10752"/>
                      <a:pt x="20338" y="11254"/>
                    </a:cubicBezTo>
                    <a:cubicBezTo>
                      <a:pt x="21000" y="11528"/>
                      <a:pt x="21799" y="11596"/>
                      <a:pt x="22415" y="11231"/>
                    </a:cubicBezTo>
                    <a:cubicBezTo>
                      <a:pt x="23009" y="10866"/>
                      <a:pt x="23283" y="9930"/>
                      <a:pt x="22780" y="9405"/>
                    </a:cubicBezTo>
                    <a:cubicBezTo>
                      <a:pt x="23077" y="10272"/>
                      <a:pt x="23374" y="11140"/>
                      <a:pt x="23945" y="11824"/>
                    </a:cubicBezTo>
                    <a:cubicBezTo>
                      <a:pt x="24515" y="12532"/>
                      <a:pt x="25451" y="13011"/>
                      <a:pt x="26318" y="12806"/>
                    </a:cubicBezTo>
                    <a:cubicBezTo>
                      <a:pt x="26706" y="12715"/>
                      <a:pt x="27094" y="12464"/>
                      <a:pt x="27209" y="12076"/>
                    </a:cubicBezTo>
                    <a:cubicBezTo>
                      <a:pt x="27323" y="11687"/>
                      <a:pt x="27049" y="11208"/>
                      <a:pt x="26661" y="11208"/>
                    </a:cubicBezTo>
                  </a:path>
                </a:pathLst>
              </a:custGeom>
              <a:noFill/>
              <a:ln w="4575" cap="flat" cmpd="sng">
                <a:solidFill>
                  <a:srgbClr val="4C2D2A"/>
                </a:solidFill>
                <a:prstDash val="solid"/>
                <a:miter lim="22825"/>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09" name="Google Shape;4624;p48"/>
              <p:cNvSpPr/>
              <p:nvPr/>
            </p:nvSpPr>
            <p:spPr>
              <a:xfrm>
                <a:off x="7299385" y="2340939"/>
                <a:ext cx="291455" cy="181853"/>
              </a:xfrm>
              <a:custGeom>
                <a:avLst/>
                <a:ahLst/>
                <a:rect l="l" t="t" r="r" b="b"/>
                <a:pathLst>
                  <a:path w="13308" h="8303" extrusionOk="0">
                    <a:moveTo>
                      <a:pt x="65" y="1"/>
                    </a:moveTo>
                    <a:cubicBezTo>
                      <a:pt x="59" y="1"/>
                      <a:pt x="52" y="3"/>
                      <a:pt x="46" y="10"/>
                    </a:cubicBezTo>
                    <a:cubicBezTo>
                      <a:pt x="23" y="10"/>
                      <a:pt x="0" y="33"/>
                      <a:pt x="23" y="56"/>
                    </a:cubicBezTo>
                    <a:cubicBezTo>
                      <a:pt x="297" y="1037"/>
                      <a:pt x="685" y="2019"/>
                      <a:pt x="1141" y="2932"/>
                    </a:cubicBezTo>
                    <a:cubicBezTo>
                      <a:pt x="1621" y="3845"/>
                      <a:pt x="2123" y="4735"/>
                      <a:pt x="2785" y="5557"/>
                    </a:cubicBezTo>
                    <a:cubicBezTo>
                      <a:pt x="3104" y="5945"/>
                      <a:pt x="3492" y="6310"/>
                      <a:pt x="3972" y="6584"/>
                    </a:cubicBezTo>
                    <a:cubicBezTo>
                      <a:pt x="4395" y="6817"/>
                      <a:pt x="4878" y="6951"/>
                      <a:pt x="5383" y="6951"/>
                    </a:cubicBezTo>
                    <a:cubicBezTo>
                      <a:pt x="5422" y="6951"/>
                      <a:pt x="5461" y="6951"/>
                      <a:pt x="5501" y="6949"/>
                    </a:cubicBezTo>
                    <a:cubicBezTo>
                      <a:pt x="6026" y="6926"/>
                      <a:pt x="6551" y="6675"/>
                      <a:pt x="6893" y="6241"/>
                    </a:cubicBezTo>
                    <a:cubicBezTo>
                      <a:pt x="7088" y="5991"/>
                      <a:pt x="7223" y="5673"/>
                      <a:pt x="7258" y="5345"/>
                    </a:cubicBezTo>
                    <a:lnTo>
                      <a:pt x="7258" y="5345"/>
                    </a:lnTo>
                    <a:cubicBezTo>
                      <a:pt x="7888" y="6716"/>
                      <a:pt x="9105" y="7804"/>
                      <a:pt x="10568" y="8204"/>
                    </a:cubicBezTo>
                    <a:cubicBezTo>
                      <a:pt x="10806" y="8267"/>
                      <a:pt x="11045" y="8302"/>
                      <a:pt x="11283" y="8302"/>
                    </a:cubicBezTo>
                    <a:cubicBezTo>
                      <a:pt x="11478" y="8302"/>
                      <a:pt x="11674" y="8279"/>
                      <a:pt x="11869" y="8227"/>
                    </a:cubicBezTo>
                    <a:cubicBezTo>
                      <a:pt x="12303" y="8090"/>
                      <a:pt x="12645" y="7793"/>
                      <a:pt x="12874" y="7405"/>
                    </a:cubicBezTo>
                    <a:cubicBezTo>
                      <a:pt x="13102" y="7040"/>
                      <a:pt x="13216" y="6607"/>
                      <a:pt x="13262" y="6196"/>
                    </a:cubicBezTo>
                    <a:cubicBezTo>
                      <a:pt x="13307" y="5762"/>
                      <a:pt x="13284" y="5328"/>
                      <a:pt x="13262" y="4918"/>
                    </a:cubicBezTo>
                    <a:cubicBezTo>
                      <a:pt x="13262" y="4895"/>
                      <a:pt x="13239" y="4872"/>
                      <a:pt x="13216" y="4872"/>
                    </a:cubicBezTo>
                    <a:cubicBezTo>
                      <a:pt x="13193" y="4872"/>
                      <a:pt x="13170" y="4895"/>
                      <a:pt x="13170" y="4918"/>
                    </a:cubicBezTo>
                    <a:cubicBezTo>
                      <a:pt x="13216" y="5762"/>
                      <a:pt x="13216" y="6652"/>
                      <a:pt x="12759" y="7360"/>
                    </a:cubicBezTo>
                    <a:cubicBezTo>
                      <a:pt x="12554" y="7702"/>
                      <a:pt x="12212" y="7976"/>
                      <a:pt x="11824" y="8090"/>
                    </a:cubicBezTo>
                    <a:cubicBezTo>
                      <a:pt x="11661" y="8138"/>
                      <a:pt x="11493" y="8158"/>
                      <a:pt x="11324" y="8158"/>
                    </a:cubicBezTo>
                    <a:cubicBezTo>
                      <a:pt x="11090" y="8158"/>
                      <a:pt x="10852" y="8120"/>
                      <a:pt x="10614" y="8067"/>
                    </a:cubicBezTo>
                    <a:cubicBezTo>
                      <a:pt x="9815" y="7839"/>
                      <a:pt x="9085" y="7405"/>
                      <a:pt x="8491" y="6812"/>
                    </a:cubicBezTo>
                    <a:cubicBezTo>
                      <a:pt x="7913" y="6233"/>
                      <a:pt x="7464" y="5547"/>
                      <a:pt x="7209" y="4772"/>
                    </a:cubicBezTo>
                    <a:lnTo>
                      <a:pt x="7209" y="4772"/>
                    </a:lnTo>
                    <a:cubicBezTo>
                      <a:pt x="7203" y="4752"/>
                      <a:pt x="7197" y="4732"/>
                      <a:pt x="7190" y="4712"/>
                    </a:cubicBezTo>
                    <a:lnTo>
                      <a:pt x="7190" y="4712"/>
                    </a:lnTo>
                    <a:cubicBezTo>
                      <a:pt x="7190" y="4712"/>
                      <a:pt x="7190" y="4712"/>
                      <a:pt x="7190" y="4712"/>
                    </a:cubicBezTo>
                    <a:cubicBezTo>
                      <a:pt x="7167" y="4666"/>
                      <a:pt x="7122" y="4644"/>
                      <a:pt x="7076" y="4644"/>
                    </a:cubicBezTo>
                    <a:cubicBezTo>
                      <a:pt x="7030" y="4666"/>
                      <a:pt x="7007" y="4712"/>
                      <a:pt x="7030" y="4758"/>
                    </a:cubicBezTo>
                    <a:cubicBezTo>
                      <a:pt x="7036" y="4774"/>
                      <a:pt x="7041" y="4791"/>
                      <a:pt x="7046" y="4807"/>
                    </a:cubicBezTo>
                    <a:lnTo>
                      <a:pt x="7046" y="4807"/>
                    </a:lnTo>
                    <a:cubicBezTo>
                      <a:pt x="7180" y="5252"/>
                      <a:pt x="7042" y="5753"/>
                      <a:pt x="6734" y="6127"/>
                    </a:cubicBezTo>
                    <a:cubicBezTo>
                      <a:pt x="6437" y="6515"/>
                      <a:pt x="5980" y="6744"/>
                      <a:pt x="5478" y="6766"/>
                    </a:cubicBezTo>
                    <a:cubicBezTo>
                      <a:pt x="5442" y="6768"/>
                      <a:pt x="5405" y="6769"/>
                      <a:pt x="5369" y="6769"/>
                    </a:cubicBezTo>
                    <a:cubicBezTo>
                      <a:pt x="4907" y="6769"/>
                      <a:pt x="4464" y="6636"/>
                      <a:pt x="4040" y="6424"/>
                    </a:cubicBezTo>
                    <a:cubicBezTo>
                      <a:pt x="3606" y="6173"/>
                      <a:pt x="3241" y="5831"/>
                      <a:pt x="2899" y="5442"/>
                    </a:cubicBezTo>
                    <a:cubicBezTo>
                      <a:pt x="2260" y="4666"/>
                      <a:pt x="1735" y="3776"/>
                      <a:pt x="1278" y="2863"/>
                    </a:cubicBezTo>
                    <a:cubicBezTo>
                      <a:pt x="799" y="1950"/>
                      <a:pt x="411" y="1014"/>
                      <a:pt x="91" y="33"/>
                    </a:cubicBezTo>
                    <a:cubicBezTo>
                      <a:pt x="91" y="17"/>
                      <a:pt x="80" y="1"/>
                      <a:pt x="65"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0" name="Google Shape;4625;p48"/>
              <p:cNvSpPr/>
              <p:nvPr/>
            </p:nvSpPr>
            <p:spPr>
              <a:xfrm>
                <a:off x="7676801" y="2463415"/>
                <a:ext cx="160489" cy="126046"/>
              </a:xfrm>
              <a:custGeom>
                <a:avLst/>
                <a:ahLst/>
                <a:rect l="l" t="t" r="r" b="b"/>
                <a:pathLst>
                  <a:path w="7328" h="5755" extrusionOk="0">
                    <a:moveTo>
                      <a:pt x="6206" y="1"/>
                    </a:moveTo>
                    <a:cubicBezTo>
                      <a:pt x="6199" y="1"/>
                      <a:pt x="6192" y="4"/>
                      <a:pt x="6186" y="10"/>
                    </a:cubicBezTo>
                    <a:cubicBezTo>
                      <a:pt x="6163" y="10"/>
                      <a:pt x="6163" y="33"/>
                      <a:pt x="6163" y="56"/>
                    </a:cubicBezTo>
                    <a:cubicBezTo>
                      <a:pt x="6528" y="832"/>
                      <a:pt x="6893" y="1585"/>
                      <a:pt x="7030" y="2407"/>
                    </a:cubicBezTo>
                    <a:cubicBezTo>
                      <a:pt x="7190" y="3229"/>
                      <a:pt x="7099" y="4119"/>
                      <a:pt x="6597" y="4781"/>
                    </a:cubicBezTo>
                    <a:cubicBezTo>
                      <a:pt x="6368" y="5100"/>
                      <a:pt x="6026" y="5351"/>
                      <a:pt x="5638" y="5488"/>
                    </a:cubicBezTo>
                    <a:cubicBezTo>
                      <a:pt x="5458" y="5552"/>
                      <a:pt x="5273" y="5586"/>
                      <a:pt x="5090" y="5586"/>
                    </a:cubicBezTo>
                    <a:cubicBezTo>
                      <a:pt x="4878" y="5586"/>
                      <a:pt x="4670" y="5541"/>
                      <a:pt x="4474" y="5443"/>
                    </a:cubicBezTo>
                    <a:cubicBezTo>
                      <a:pt x="4086" y="5283"/>
                      <a:pt x="3812" y="4986"/>
                      <a:pt x="3584" y="4644"/>
                    </a:cubicBezTo>
                    <a:cubicBezTo>
                      <a:pt x="3355" y="4301"/>
                      <a:pt x="3196" y="3913"/>
                      <a:pt x="3082" y="3525"/>
                    </a:cubicBezTo>
                    <a:cubicBezTo>
                      <a:pt x="3059" y="3480"/>
                      <a:pt x="3013" y="3457"/>
                      <a:pt x="2967" y="3457"/>
                    </a:cubicBezTo>
                    <a:cubicBezTo>
                      <a:pt x="2922" y="3457"/>
                      <a:pt x="2899" y="3503"/>
                      <a:pt x="2899" y="3571"/>
                    </a:cubicBezTo>
                    <a:cubicBezTo>
                      <a:pt x="2899" y="3571"/>
                      <a:pt x="2899" y="3571"/>
                      <a:pt x="2899" y="3571"/>
                    </a:cubicBezTo>
                    <a:lnTo>
                      <a:pt x="2899" y="3571"/>
                    </a:lnTo>
                    <a:cubicBezTo>
                      <a:pt x="2945" y="3845"/>
                      <a:pt x="2990" y="4119"/>
                      <a:pt x="2967" y="4393"/>
                    </a:cubicBezTo>
                    <a:cubicBezTo>
                      <a:pt x="2967" y="4667"/>
                      <a:pt x="2876" y="4941"/>
                      <a:pt x="2694" y="5146"/>
                    </a:cubicBezTo>
                    <a:cubicBezTo>
                      <a:pt x="2558" y="5301"/>
                      <a:pt x="2339" y="5407"/>
                      <a:pt x="2122" y="5407"/>
                    </a:cubicBezTo>
                    <a:cubicBezTo>
                      <a:pt x="2084" y="5407"/>
                      <a:pt x="2046" y="5404"/>
                      <a:pt x="2009" y="5397"/>
                    </a:cubicBezTo>
                    <a:cubicBezTo>
                      <a:pt x="1735" y="5351"/>
                      <a:pt x="1507" y="5192"/>
                      <a:pt x="1301" y="4986"/>
                    </a:cubicBezTo>
                    <a:cubicBezTo>
                      <a:pt x="913" y="4598"/>
                      <a:pt x="639" y="4096"/>
                      <a:pt x="434" y="3571"/>
                    </a:cubicBezTo>
                    <a:cubicBezTo>
                      <a:pt x="228" y="3046"/>
                      <a:pt x="114" y="2475"/>
                      <a:pt x="91" y="1905"/>
                    </a:cubicBezTo>
                    <a:cubicBezTo>
                      <a:pt x="91" y="1882"/>
                      <a:pt x="69" y="1859"/>
                      <a:pt x="46" y="1859"/>
                    </a:cubicBezTo>
                    <a:cubicBezTo>
                      <a:pt x="23" y="1859"/>
                      <a:pt x="0" y="1882"/>
                      <a:pt x="0" y="1905"/>
                    </a:cubicBezTo>
                    <a:cubicBezTo>
                      <a:pt x="0" y="2498"/>
                      <a:pt x="114" y="3069"/>
                      <a:pt x="297" y="3617"/>
                    </a:cubicBezTo>
                    <a:cubicBezTo>
                      <a:pt x="525" y="4164"/>
                      <a:pt x="799" y="4667"/>
                      <a:pt x="1210" y="5100"/>
                    </a:cubicBezTo>
                    <a:cubicBezTo>
                      <a:pt x="1415" y="5306"/>
                      <a:pt x="1666" y="5488"/>
                      <a:pt x="1986" y="5557"/>
                    </a:cubicBezTo>
                    <a:cubicBezTo>
                      <a:pt x="2038" y="5569"/>
                      <a:pt x="2091" y="5574"/>
                      <a:pt x="2145" y="5574"/>
                    </a:cubicBezTo>
                    <a:cubicBezTo>
                      <a:pt x="2398" y="5574"/>
                      <a:pt x="2661" y="5448"/>
                      <a:pt x="2830" y="5260"/>
                    </a:cubicBezTo>
                    <a:cubicBezTo>
                      <a:pt x="3036" y="5009"/>
                      <a:pt x="3127" y="4712"/>
                      <a:pt x="3150" y="4416"/>
                    </a:cubicBezTo>
                    <a:cubicBezTo>
                      <a:pt x="3153" y="4372"/>
                      <a:pt x="3155" y="4328"/>
                      <a:pt x="3156" y="4284"/>
                    </a:cubicBezTo>
                    <a:lnTo>
                      <a:pt x="3156" y="4284"/>
                    </a:lnTo>
                    <a:cubicBezTo>
                      <a:pt x="3232" y="4448"/>
                      <a:pt x="3320" y="4607"/>
                      <a:pt x="3424" y="4758"/>
                    </a:cubicBezTo>
                    <a:cubicBezTo>
                      <a:pt x="3675" y="5100"/>
                      <a:pt x="3995" y="5443"/>
                      <a:pt x="4405" y="5602"/>
                    </a:cubicBezTo>
                    <a:cubicBezTo>
                      <a:pt x="4619" y="5703"/>
                      <a:pt x="4860" y="5755"/>
                      <a:pt x="5102" y="5755"/>
                    </a:cubicBezTo>
                    <a:cubicBezTo>
                      <a:pt x="5300" y="5755"/>
                      <a:pt x="5499" y="5720"/>
                      <a:pt x="5684" y="5648"/>
                    </a:cubicBezTo>
                    <a:cubicBezTo>
                      <a:pt x="6117" y="5488"/>
                      <a:pt x="6460" y="5214"/>
                      <a:pt x="6734" y="4872"/>
                    </a:cubicBezTo>
                    <a:cubicBezTo>
                      <a:pt x="7259" y="4164"/>
                      <a:pt x="7327" y="3229"/>
                      <a:pt x="7167" y="2384"/>
                    </a:cubicBezTo>
                    <a:cubicBezTo>
                      <a:pt x="7008" y="1540"/>
                      <a:pt x="6619" y="786"/>
                      <a:pt x="6254" y="33"/>
                    </a:cubicBezTo>
                    <a:cubicBezTo>
                      <a:pt x="6238" y="17"/>
                      <a:pt x="6222" y="1"/>
                      <a:pt x="6206"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1" name="Google Shape;4626;p48"/>
              <p:cNvSpPr/>
              <p:nvPr/>
            </p:nvSpPr>
            <p:spPr>
              <a:xfrm>
                <a:off x="7530832" y="2273656"/>
                <a:ext cx="143494" cy="89930"/>
              </a:xfrm>
              <a:custGeom>
                <a:avLst/>
                <a:ahLst/>
                <a:rect l="l" t="t" r="r" b="b"/>
                <a:pathLst>
                  <a:path w="6552" h="4106" extrusionOk="0">
                    <a:moveTo>
                      <a:pt x="46" y="1"/>
                    </a:moveTo>
                    <a:cubicBezTo>
                      <a:pt x="23" y="1"/>
                      <a:pt x="0" y="23"/>
                      <a:pt x="0" y="46"/>
                    </a:cubicBezTo>
                    <a:cubicBezTo>
                      <a:pt x="0" y="1096"/>
                      <a:pt x="365" y="2169"/>
                      <a:pt x="1027" y="3014"/>
                    </a:cubicBezTo>
                    <a:cubicBezTo>
                      <a:pt x="1347" y="3424"/>
                      <a:pt x="1803" y="3812"/>
                      <a:pt x="2397" y="3835"/>
                    </a:cubicBezTo>
                    <a:cubicBezTo>
                      <a:pt x="2694" y="3835"/>
                      <a:pt x="2967" y="3721"/>
                      <a:pt x="3173" y="3539"/>
                    </a:cubicBezTo>
                    <a:cubicBezTo>
                      <a:pt x="3273" y="3458"/>
                      <a:pt x="3356" y="3356"/>
                      <a:pt x="3413" y="3241"/>
                    </a:cubicBezTo>
                    <a:lnTo>
                      <a:pt x="3413" y="3241"/>
                    </a:lnTo>
                    <a:cubicBezTo>
                      <a:pt x="3473" y="3375"/>
                      <a:pt x="3555" y="3499"/>
                      <a:pt x="3652" y="3607"/>
                    </a:cubicBezTo>
                    <a:cubicBezTo>
                      <a:pt x="3858" y="3835"/>
                      <a:pt x="4132" y="3995"/>
                      <a:pt x="4428" y="4064"/>
                    </a:cubicBezTo>
                    <a:cubicBezTo>
                      <a:pt x="4534" y="4092"/>
                      <a:pt x="4641" y="4105"/>
                      <a:pt x="4748" y="4105"/>
                    </a:cubicBezTo>
                    <a:cubicBezTo>
                      <a:pt x="5241" y="4105"/>
                      <a:pt x="5726" y="3823"/>
                      <a:pt x="6026" y="3447"/>
                    </a:cubicBezTo>
                    <a:cubicBezTo>
                      <a:pt x="6391" y="2968"/>
                      <a:pt x="6551" y="2352"/>
                      <a:pt x="6483" y="1758"/>
                    </a:cubicBezTo>
                    <a:cubicBezTo>
                      <a:pt x="6391" y="1188"/>
                      <a:pt x="6140" y="640"/>
                      <a:pt x="5798" y="160"/>
                    </a:cubicBezTo>
                    <a:cubicBezTo>
                      <a:pt x="5798" y="149"/>
                      <a:pt x="5786" y="143"/>
                      <a:pt x="5775" y="143"/>
                    </a:cubicBezTo>
                    <a:cubicBezTo>
                      <a:pt x="5764" y="143"/>
                      <a:pt x="5752" y="149"/>
                      <a:pt x="5752" y="160"/>
                    </a:cubicBezTo>
                    <a:cubicBezTo>
                      <a:pt x="5729" y="160"/>
                      <a:pt x="5729" y="183"/>
                      <a:pt x="5729" y="206"/>
                    </a:cubicBezTo>
                    <a:cubicBezTo>
                      <a:pt x="6049" y="685"/>
                      <a:pt x="6277" y="1210"/>
                      <a:pt x="6346" y="1781"/>
                    </a:cubicBezTo>
                    <a:cubicBezTo>
                      <a:pt x="6414" y="2329"/>
                      <a:pt x="6254" y="2922"/>
                      <a:pt x="5912" y="3356"/>
                    </a:cubicBezTo>
                    <a:cubicBezTo>
                      <a:pt x="5630" y="3694"/>
                      <a:pt x="5194" y="3939"/>
                      <a:pt x="4756" y="3939"/>
                    </a:cubicBezTo>
                    <a:cubicBezTo>
                      <a:pt x="4661" y="3939"/>
                      <a:pt x="4567" y="3928"/>
                      <a:pt x="4474" y="3904"/>
                    </a:cubicBezTo>
                    <a:cubicBezTo>
                      <a:pt x="4001" y="3780"/>
                      <a:pt x="3565" y="3397"/>
                      <a:pt x="3500" y="2922"/>
                    </a:cubicBezTo>
                    <a:lnTo>
                      <a:pt x="3500" y="2922"/>
                    </a:lnTo>
                    <a:cubicBezTo>
                      <a:pt x="3503" y="2869"/>
                      <a:pt x="3501" y="2816"/>
                      <a:pt x="3492" y="2763"/>
                    </a:cubicBezTo>
                    <a:lnTo>
                      <a:pt x="3492" y="2763"/>
                    </a:lnTo>
                    <a:cubicBezTo>
                      <a:pt x="3492" y="2763"/>
                      <a:pt x="3492" y="2763"/>
                      <a:pt x="3492" y="2763"/>
                    </a:cubicBezTo>
                    <a:cubicBezTo>
                      <a:pt x="3470" y="2717"/>
                      <a:pt x="3447" y="2671"/>
                      <a:pt x="3401" y="2671"/>
                    </a:cubicBezTo>
                    <a:cubicBezTo>
                      <a:pt x="3355" y="2671"/>
                      <a:pt x="3310" y="2717"/>
                      <a:pt x="3310" y="2763"/>
                    </a:cubicBezTo>
                    <a:cubicBezTo>
                      <a:pt x="3310" y="2770"/>
                      <a:pt x="3310" y="2778"/>
                      <a:pt x="3310" y="2785"/>
                    </a:cubicBezTo>
                    <a:lnTo>
                      <a:pt x="3310" y="2785"/>
                    </a:lnTo>
                    <a:lnTo>
                      <a:pt x="3310" y="2785"/>
                    </a:lnTo>
                    <a:cubicBezTo>
                      <a:pt x="3310" y="2786"/>
                      <a:pt x="3310" y="2787"/>
                      <a:pt x="3310" y="2787"/>
                    </a:cubicBezTo>
                    <a:lnTo>
                      <a:pt x="3310" y="2787"/>
                    </a:lnTo>
                    <a:cubicBezTo>
                      <a:pt x="3311" y="2818"/>
                      <a:pt x="3313" y="2848"/>
                      <a:pt x="3316" y="2878"/>
                    </a:cubicBezTo>
                    <a:lnTo>
                      <a:pt x="3316" y="2878"/>
                    </a:lnTo>
                    <a:cubicBezTo>
                      <a:pt x="3310" y="3314"/>
                      <a:pt x="2823" y="3653"/>
                      <a:pt x="2397" y="3653"/>
                    </a:cubicBezTo>
                    <a:cubicBezTo>
                      <a:pt x="1917" y="3630"/>
                      <a:pt x="1484" y="3287"/>
                      <a:pt x="1164" y="2899"/>
                    </a:cubicBezTo>
                    <a:cubicBezTo>
                      <a:pt x="502" y="2101"/>
                      <a:pt x="137" y="1073"/>
                      <a:pt x="91" y="46"/>
                    </a:cubicBezTo>
                    <a:cubicBezTo>
                      <a:pt x="91" y="23"/>
                      <a:pt x="69" y="1"/>
                      <a:pt x="46"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2" name="Google Shape;4627;p48"/>
              <p:cNvSpPr/>
              <p:nvPr/>
            </p:nvSpPr>
            <p:spPr>
              <a:xfrm>
                <a:off x="6913450" y="2377646"/>
                <a:ext cx="197983" cy="208486"/>
              </a:xfrm>
              <a:custGeom>
                <a:avLst/>
                <a:ahLst/>
                <a:rect l="l" t="t" r="r" b="b"/>
                <a:pathLst>
                  <a:path w="9040" h="9519" extrusionOk="0">
                    <a:moveTo>
                      <a:pt x="8538" y="0"/>
                    </a:moveTo>
                    <a:cubicBezTo>
                      <a:pt x="8515" y="0"/>
                      <a:pt x="8492" y="23"/>
                      <a:pt x="8492" y="46"/>
                    </a:cubicBezTo>
                    <a:cubicBezTo>
                      <a:pt x="8675" y="1050"/>
                      <a:pt x="8857" y="2077"/>
                      <a:pt x="8857" y="3105"/>
                    </a:cubicBezTo>
                    <a:cubicBezTo>
                      <a:pt x="8880" y="4132"/>
                      <a:pt x="8743" y="5159"/>
                      <a:pt x="8332" y="6095"/>
                    </a:cubicBezTo>
                    <a:cubicBezTo>
                      <a:pt x="8150" y="6574"/>
                      <a:pt x="7876" y="7008"/>
                      <a:pt x="7556" y="7396"/>
                    </a:cubicBezTo>
                    <a:cubicBezTo>
                      <a:pt x="7214" y="7784"/>
                      <a:pt x="6803" y="8103"/>
                      <a:pt x="6346" y="8240"/>
                    </a:cubicBezTo>
                    <a:cubicBezTo>
                      <a:pt x="6160" y="8302"/>
                      <a:pt x="5963" y="8333"/>
                      <a:pt x="5769" y="8333"/>
                    </a:cubicBezTo>
                    <a:cubicBezTo>
                      <a:pt x="5465" y="8333"/>
                      <a:pt x="5168" y="8257"/>
                      <a:pt x="4931" y="8103"/>
                    </a:cubicBezTo>
                    <a:cubicBezTo>
                      <a:pt x="4520" y="7829"/>
                      <a:pt x="4269" y="7327"/>
                      <a:pt x="4361" y="6871"/>
                    </a:cubicBezTo>
                    <a:lnTo>
                      <a:pt x="4361" y="6871"/>
                    </a:lnTo>
                    <a:cubicBezTo>
                      <a:pt x="4361" y="6871"/>
                      <a:pt x="4361" y="6871"/>
                      <a:pt x="4361" y="6871"/>
                    </a:cubicBezTo>
                    <a:cubicBezTo>
                      <a:pt x="4383" y="6802"/>
                      <a:pt x="4338" y="6757"/>
                      <a:pt x="4292" y="6757"/>
                    </a:cubicBezTo>
                    <a:cubicBezTo>
                      <a:pt x="4284" y="6752"/>
                      <a:pt x="4275" y="6751"/>
                      <a:pt x="4267" y="6751"/>
                    </a:cubicBezTo>
                    <a:cubicBezTo>
                      <a:pt x="4231" y="6751"/>
                      <a:pt x="4201" y="6788"/>
                      <a:pt x="4201" y="6825"/>
                    </a:cubicBezTo>
                    <a:cubicBezTo>
                      <a:pt x="4201" y="6825"/>
                      <a:pt x="4201" y="6825"/>
                      <a:pt x="4201" y="6825"/>
                    </a:cubicBezTo>
                    <a:lnTo>
                      <a:pt x="4201" y="6825"/>
                    </a:lnTo>
                    <a:cubicBezTo>
                      <a:pt x="4195" y="6849"/>
                      <a:pt x="4190" y="6873"/>
                      <a:pt x="4185" y="6896"/>
                    </a:cubicBezTo>
                    <a:lnTo>
                      <a:pt x="4185" y="6896"/>
                    </a:lnTo>
                    <a:cubicBezTo>
                      <a:pt x="4069" y="7420"/>
                      <a:pt x="3867" y="7940"/>
                      <a:pt x="3562" y="8354"/>
                    </a:cubicBezTo>
                    <a:cubicBezTo>
                      <a:pt x="3242" y="8811"/>
                      <a:pt x="2786" y="9176"/>
                      <a:pt x="2238" y="9313"/>
                    </a:cubicBezTo>
                    <a:cubicBezTo>
                      <a:pt x="2087" y="9352"/>
                      <a:pt x="1928" y="9373"/>
                      <a:pt x="1770" y="9373"/>
                    </a:cubicBezTo>
                    <a:cubicBezTo>
                      <a:pt x="1377" y="9373"/>
                      <a:pt x="985" y="9247"/>
                      <a:pt x="708" y="8971"/>
                    </a:cubicBezTo>
                    <a:cubicBezTo>
                      <a:pt x="320" y="8583"/>
                      <a:pt x="115" y="7966"/>
                      <a:pt x="366" y="7464"/>
                    </a:cubicBezTo>
                    <a:cubicBezTo>
                      <a:pt x="366" y="7441"/>
                      <a:pt x="366" y="7419"/>
                      <a:pt x="343" y="7396"/>
                    </a:cubicBezTo>
                    <a:cubicBezTo>
                      <a:pt x="320" y="7396"/>
                      <a:pt x="298" y="7396"/>
                      <a:pt x="275" y="7419"/>
                    </a:cubicBezTo>
                    <a:cubicBezTo>
                      <a:pt x="1" y="7966"/>
                      <a:pt x="206" y="8651"/>
                      <a:pt x="617" y="9062"/>
                    </a:cubicBezTo>
                    <a:cubicBezTo>
                      <a:pt x="911" y="9372"/>
                      <a:pt x="1345" y="9519"/>
                      <a:pt x="1777" y="9519"/>
                    </a:cubicBezTo>
                    <a:cubicBezTo>
                      <a:pt x="1949" y="9519"/>
                      <a:pt x="2121" y="9495"/>
                      <a:pt x="2283" y="9450"/>
                    </a:cubicBezTo>
                    <a:cubicBezTo>
                      <a:pt x="2854" y="9313"/>
                      <a:pt x="3356" y="8948"/>
                      <a:pt x="3699" y="8468"/>
                    </a:cubicBezTo>
                    <a:cubicBezTo>
                      <a:pt x="3926" y="8150"/>
                      <a:pt x="4093" y="7792"/>
                      <a:pt x="4213" y="7427"/>
                    </a:cubicBezTo>
                    <a:lnTo>
                      <a:pt x="4213" y="7427"/>
                    </a:lnTo>
                    <a:cubicBezTo>
                      <a:pt x="4305" y="7760"/>
                      <a:pt x="4529" y="8061"/>
                      <a:pt x="4817" y="8263"/>
                    </a:cubicBezTo>
                    <a:cubicBezTo>
                      <a:pt x="5106" y="8442"/>
                      <a:pt x="5436" y="8521"/>
                      <a:pt x="5762" y="8521"/>
                    </a:cubicBezTo>
                    <a:cubicBezTo>
                      <a:pt x="5978" y="8521"/>
                      <a:pt x="6192" y="8486"/>
                      <a:pt x="6392" y="8423"/>
                    </a:cubicBezTo>
                    <a:cubicBezTo>
                      <a:pt x="6917" y="8240"/>
                      <a:pt x="7328" y="7898"/>
                      <a:pt x="7670" y="7510"/>
                    </a:cubicBezTo>
                    <a:cubicBezTo>
                      <a:pt x="8013" y="7099"/>
                      <a:pt x="8286" y="6642"/>
                      <a:pt x="8492" y="6163"/>
                    </a:cubicBezTo>
                    <a:cubicBezTo>
                      <a:pt x="8903" y="5204"/>
                      <a:pt x="9040" y="4132"/>
                      <a:pt x="8994" y="3105"/>
                    </a:cubicBezTo>
                    <a:cubicBezTo>
                      <a:pt x="8971" y="2055"/>
                      <a:pt x="8789" y="1050"/>
                      <a:pt x="8583" y="23"/>
                    </a:cubicBezTo>
                    <a:cubicBezTo>
                      <a:pt x="8583" y="0"/>
                      <a:pt x="8560" y="0"/>
                      <a:pt x="8538"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3" name="Google Shape;4628;p48"/>
              <p:cNvSpPr/>
              <p:nvPr/>
            </p:nvSpPr>
            <p:spPr>
              <a:xfrm>
                <a:off x="7686284" y="3005337"/>
                <a:ext cx="125010" cy="98275"/>
              </a:xfrm>
              <a:custGeom>
                <a:avLst/>
                <a:ahLst/>
                <a:rect l="l" t="t" r="r" b="b"/>
                <a:pathLst>
                  <a:path w="5708" h="4487" extrusionOk="0">
                    <a:moveTo>
                      <a:pt x="735" y="0"/>
                    </a:moveTo>
                    <a:cubicBezTo>
                      <a:pt x="720" y="0"/>
                      <a:pt x="708" y="17"/>
                      <a:pt x="708" y="33"/>
                    </a:cubicBezTo>
                    <a:cubicBezTo>
                      <a:pt x="457" y="512"/>
                      <a:pt x="183" y="1014"/>
                      <a:pt x="92" y="1585"/>
                    </a:cubicBezTo>
                    <a:cubicBezTo>
                      <a:pt x="1" y="2155"/>
                      <a:pt x="183" y="2772"/>
                      <a:pt x="617" y="3160"/>
                    </a:cubicBezTo>
                    <a:cubicBezTo>
                      <a:pt x="829" y="3350"/>
                      <a:pt x="1099" y="3482"/>
                      <a:pt x="1374" y="3482"/>
                    </a:cubicBezTo>
                    <a:cubicBezTo>
                      <a:pt x="1396" y="3482"/>
                      <a:pt x="1417" y="3481"/>
                      <a:pt x="1439" y="3479"/>
                    </a:cubicBezTo>
                    <a:cubicBezTo>
                      <a:pt x="1736" y="3456"/>
                      <a:pt x="2009" y="3320"/>
                      <a:pt x="2215" y="3114"/>
                    </a:cubicBezTo>
                    <a:cubicBezTo>
                      <a:pt x="2378" y="2951"/>
                      <a:pt x="2496" y="2762"/>
                      <a:pt x="2581" y="2561"/>
                    </a:cubicBezTo>
                    <a:lnTo>
                      <a:pt x="2581" y="2561"/>
                    </a:lnTo>
                    <a:cubicBezTo>
                      <a:pt x="2604" y="2914"/>
                      <a:pt x="2673" y="3265"/>
                      <a:pt x="2831" y="3593"/>
                    </a:cubicBezTo>
                    <a:cubicBezTo>
                      <a:pt x="3014" y="3913"/>
                      <a:pt x="3265" y="4187"/>
                      <a:pt x="3607" y="4369"/>
                    </a:cubicBezTo>
                    <a:cubicBezTo>
                      <a:pt x="3762" y="4447"/>
                      <a:pt x="3937" y="4487"/>
                      <a:pt x="4117" y="4487"/>
                    </a:cubicBezTo>
                    <a:cubicBezTo>
                      <a:pt x="4308" y="4487"/>
                      <a:pt x="4503" y="4441"/>
                      <a:pt x="4680" y="4347"/>
                    </a:cubicBezTo>
                    <a:cubicBezTo>
                      <a:pt x="5342" y="4027"/>
                      <a:pt x="5707" y="3274"/>
                      <a:pt x="5662" y="2566"/>
                    </a:cubicBezTo>
                    <a:cubicBezTo>
                      <a:pt x="5616" y="1836"/>
                      <a:pt x="5319" y="1174"/>
                      <a:pt x="5022" y="558"/>
                    </a:cubicBezTo>
                    <a:cubicBezTo>
                      <a:pt x="5022" y="535"/>
                      <a:pt x="5000" y="535"/>
                      <a:pt x="4977" y="535"/>
                    </a:cubicBezTo>
                    <a:cubicBezTo>
                      <a:pt x="4954" y="535"/>
                      <a:pt x="4931" y="580"/>
                      <a:pt x="4954" y="603"/>
                    </a:cubicBezTo>
                    <a:cubicBezTo>
                      <a:pt x="5228" y="1220"/>
                      <a:pt x="5502" y="1882"/>
                      <a:pt x="5525" y="2566"/>
                    </a:cubicBezTo>
                    <a:cubicBezTo>
                      <a:pt x="5547" y="3228"/>
                      <a:pt x="5205" y="3936"/>
                      <a:pt x="4612" y="4210"/>
                    </a:cubicBezTo>
                    <a:cubicBezTo>
                      <a:pt x="4463" y="4290"/>
                      <a:pt x="4298" y="4330"/>
                      <a:pt x="4135" y="4330"/>
                    </a:cubicBezTo>
                    <a:cubicBezTo>
                      <a:pt x="3972" y="4330"/>
                      <a:pt x="3813" y="4290"/>
                      <a:pt x="3676" y="4210"/>
                    </a:cubicBezTo>
                    <a:cubicBezTo>
                      <a:pt x="3379" y="4073"/>
                      <a:pt x="3151" y="3799"/>
                      <a:pt x="2991" y="3525"/>
                    </a:cubicBezTo>
                    <a:cubicBezTo>
                      <a:pt x="2725" y="2973"/>
                      <a:pt x="2734" y="2348"/>
                      <a:pt x="2772" y="1732"/>
                    </a:cubicBezTo>
                    <a:lnTo>
                      <a:pt x="2772" y="1732"/>
                    </a:lnTo>
                    <a:cubicBezTo>
                      <a:pt x="2778" y="1659"/>
                      <a:pt x="2783" y="1587"/>
                      <a:pt x="2786" y="1516"/>
                    </a:cubicBezTo>
                    <a:lnTo>
                      <a:pt x="2786" y="1516"/>
                    </a:lnTo>
                    <a:cubicBezTo>
                      <a:pt x="2786" y="1516"/>
                      <a:pt x="2786" y="1516"/>
                      <a:pt x="2786" y="1516"/>
                    </a:cubicBezTo>
                    <a:cubicBezTo>
                      <a:pt x="2786" y="1471"/>
                      <a:pt x="2763" y="1425"/>
                      <a:pt x="2694" y="1402"/>
                    </a:cubicBezTo>
                    <a:cubicBezTo>
                      <a:pt x="2649" y="1402"/>
                      <a:pt x="2603" y="1448"/>
                      <a:pt x="2603" y="1493"/>
                    </a:cubicBezTo>
                    <a:cubicBezTo>
                      <a:pt x="2603" y="1493"/>
                      <a:pt x="2603" y="1493"/>
                      <a:pt x="2603" y="1493"/>
                    </a:cubicBezTo>
                    <a:lnTo>
                      <a:pt x="2603" y="1493"/>
                    </a:lnTo>
                    <a:cubicBezTo>
                      <a:pt x="2598" y="1563"/>
                      <a:pt x="2594" y="1633"/>
                      <a:pt x="2589" y="1703"/>
                    </a:cubicBezTo>
                    <a:lnTo>
                      <a:pt x="2589" y="1703"/>
                    </a:lnTo>
                    <a:cubicBezTo>
                      <a:pt x="2547" y="2183"/>
                      <a:pt x="2420" y="2658"/>
                      <a:pt x="2101" y="2977"/>
                    </a:cubicBezTo>
                    <a:cubicBezTo>
                      <a:pt x="1918" y="3160"/>
                      <a:pt x="1690" y="3297"/>
                      <a:pt x="1416" y="3297"/>
                    </a:cubicBezTo>
                    <a:cubicBezTo>
                      <a:pt x="1394" y="3299"/>
                      <a:pt x="1373" y="3300"/>
                      <a:pt x="1351" y="3300"/>
                    </a:cubicBezTo>
                    <a:cubicBezTo>
                      <a:pt x="1122" y="3300"/>
                      <a:pt x="898" y="3192"/>
                      <a:pt x="731" y="3046"/>
                    </a:cubicBezTo>
                    <a:cubicBezTo>
                      <a:pt x="320" y="2703"/>
                      <a:pt x="161" y="2133"/>
                      <a:pt x="229" y="1608"/>
                    </a:cubicBezTo>
                    <a:cubicBezTo>
                      <a:pt x="298" y="1060"/>
                      <a:pt x="549" y="558"/>
                      <a:pt x="777" y="55"/>
                    </a:cubicBezTo>
                    <a:cubicBezTo>
                      <a:pt x="800" y="33"/>
                      <a:pt x="777" y="10"/>
                      <a:pt x="754" y="10"/>
                    </a:cubicBezTo>
                    <a:cubicBezTo>
                      <a:pt x="747" y="3"/>
                      <a:pt x="741" y="0"/>
                      <a:pt x="735" y="0"/>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4" name="Google Shape;4629;p48"/>
              <p:cNvSpPr/>
              <p:nvPr/>
            </p:nvSpPr>
            <p:spPr>
              <a:xfrm>
                <a:off x="7839764" y="2920051"/>
                <a:ext cx="65001" cy="113080"/>
              </a:xfrm>
              <a:custGeom>
                <a:avLst/>
                <a:ahLst/>
                <a:rect l="l" t="t" r="r" b="b"/>
                <a:pathLst>
                  <a:path w="2968" h="5163" extrusionOk="0">
                    <a:moveTo>
                      <a:pt x="69" y="1"/>
                    </a:moveTo>
                    <a:cubicBezTo>
                      <a:pt x="46" y="1"/>
                      <a:pt x="23" y="1"/>
                      <a:pt x="0" y="24"/>
                    </a:cubicBezTo>
                    <a:cubicBezTo>
                      <a:pt x="0" y="46"/>
                      <a:pt x="0" y="69"/>
                      <a:pt x="23" y="92"/>
                    </a:cubicBezTo>
                    <a:cubicBezTo>
                      <a:pt x="457" y="229"/>
                      <a:pt x="890" y="389"/>
                      <a:pt x="1278" y="594"/>
                    </a:cubicBezTo>
                    <a:cubicBezTo>
                      <a:pt x="1666" y="800"/>
                      <a:pt x="2032" y="1051"/>
                      <a:pt x="2328" y="1393"/>
                    </a:cubicBezTo>
                    <a:cubicBezTo>
                      <a:pt x="2602" y="1713"/>
                      <a:pt x="2785" y="2169"/>
                      <a:pt x="2648" y="2557"/>
                    </a:cubicBezTo>
                    <a:cubicBezTo>
                      <a:pt x="2573" y="2795"/>
                      <a:pt x="2305" y="2975"/>
                      <a:pt x="2051" y="2996"/>
                    </a:cubicBezTo>
                    <a:lnTo>
                      <a:pt x="2051" y="2996"/>
                    </a:lnTo>
                    <a:cubicBezTo>
                      <a:pt x="1928" y="2921"/>
                      <a:pt x="1791" y="2871"/>
                      <a:pt x="1644" y="2854"/>
                    </a:cubicBezTo>
                    <a:cubicBezTo>
                      <a:pt x="1621" y="2854"/>
                      <a:pt x="1598" y="2854"/>
                      <a:pt x="1575" y="2877"/>
                    </a:cubicBezTo>
                    <a:cubicBezTo>
                      <a:pt x="1529" y="2922"/>
                      <a:pt x="1529" y="2991"/>
                      <a:pt x="1575" y="3014"/>
                    </a:cubicBezTo>
                    <a:cubicBezTo>
                      <a:pt x="1680" y="3132"/>
                      <a:pt x="1831" y="3182"/>
                      <a:pt x="1984" y="3186"/>
                    </a:cubicBezTo>
                    <a:lnTo>
                      <a:pt x="1984" y="3186"/>
                    </a:lnTo>
                    <a:cubicBezTo>
                      <a:pt x="2132" y="3287"/>
                      <a:pt x="2260" y="3428"/>
                      <a:pt x="2351" y="3584"/>
                    </a:cubicBezTo>
                    <a:cubicBezTo>
                      <a:pt x="2511" y="3881"/>
                      <a:pt x="2534" y="4223"/>
                      <a:pt x="2397" y="4497"/>
                    </a:cubicBezTo>
                    <a:cubicBezTo>
                      <a:pt x="2223" y="4832"/>
                      <a:pt x="1830" y="5017"/>
                      <a:pt x="1443" y="5017"/>
                    </a:cubicBezTo>
                    <a:cubicBezTo>
                      <a:pt x="1168" y="5017"/>
                      <a:pt x="897" y="4924"/>
                      <a:pt x="708" y="4726"/>
                    </a:cubicBezTo>
                    <a:cubicBezTo>
                      <a:pt x="693" y="4726"/>
                      <a:pt x="677" y="4715"/>
                      <a:pt x="662" y="4715"/>
                    </a:cubicBezTo>
                    <a:cubicBezTo>
                      <a:pt x="655" y="4715"/>
                      <a:pt x="647" y="4718"/>
                      <a:pt x="639" y="4726"/>
                    </a:cubicBezTo>
                    <a:cubicBezTo>
                      <a:pt x="639" y="4748"/>
                      <a:pt x="616" y="4771"/>
                      <a:pt x="639" y="4794"/>
                    </a:cubicBezTo>
                    <a:cubicBezTo>
                      <a:pt x="870" y="5045"/>
                      <a:pt x="1215" y="5162"/>
                      <a:pt x="1535" y="5162"/>
                    </a:cubicBezTo>
                    <a:cubicBezTo>
                      <a:pt x="1564" y="5162"/>
                      <a:pt x="1592" y="5161"/>
                      <a:pt x="1621" y="5159"/>
                    </a:cubicBezTo>
                    <a:cubicBezTo>
                      <a:pt x="1986" y="5114"/>
                      <a:pt x="2351" y="4908"/>
                      <a:pt x="2534" y="4589"/>
                    </a:cubicBezTo>
                    <a:cubicBezTo>
                      <a:pt x="2716" y="4246"/>
                      <a:pt x="2671" y="3835"/>
                      <a:pt x="2511" y="3516"/>
                    </a:cubicBezTo>
                    <a:cubicBezTo>
                      <a:pt x="2447" y="3379"/>
                      <a:pt x="2358" y="3253"/>
                      <a:pt x="2248" y="3148"/>
                    </a:cubicBezTo>
                    <a:lnTo>
                      <a:pt x="2248" y="3148"/>
                    </a:lnTo>
                    <a:cubicBezTo>
                      <a:pt x="2268" y="3142"/>
                      <a:pt x="2287" y="3135"/>
                      <a:pt x="2306" y="3128"/>
                    </a:cubicBezTo>
                    <a:cubicBezTo>
                      <a:pt x="2534" y="3036"/>
                      <a:pt x="2716" y="2854"/>
                      <a:pt x="2808" y="2603"/>
                    </a:cubicBezTo>
                    <a:cubicBezTo>
                      <a:pt x="2967" y="2123"/>
                      <a:pt x="2739" y="1621"/>
                      <a:pt x="2443" y="1279"/>
                    </a:cubicBezTo>
                    <a:cubicBezTo>
                      <a:pt x="2146" y="937"/>
                      <a:pt x="1735" y="663"/>
                      <a:pt x="1324" y="480"/>
                    </a:cubicBezTo>
                    <a:cubicBezTo>
                      <a:pt x="913" y="275"/>
                      <a:pt x="480" y="138"/>
                      <a:pt x="69"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5" name="Google Shape;4630;p48"/>
              <p:cNvSpPr/>
              <p:nvPr/>
            </p:nvSpPr>
            <p:spPr>
              <a:xfrm>
                <a:off x="6844966" y="2988538"/>
                <a:ext cx="116512" cy="110102"/>
              </a:xfrm>
              <a:custGeom>
                <a:avLst/>
                <a:ahLst/>
                <a:rect l="l" t="t" r="r" b="b"/>
                <a:pathLst>
                  <a:path w="5320" h="5027" extrusionOk="0">
                    <a:moveTo>
                      <a:pt x="1530" y="1"/>
                    </a:moveTo>
                    <a:cubicBezTo>
                      <a:pt x="1119" y="343"/>
                      <a:pt x="708" y="663"/>
                      <a:pt x="412" y="1119"/>
                    </a:cubicBezTo>
                    <a:cubicBezTo>
                      <a:pt x="115" y="1576"/>
                      <a:pt x="1" y="2169"/>
                      <a:pt x="183" y="2694"/>
                    </a:cubicBezTo>
                    <a:cubicBezTo>
                      <a:pt x="275" y="2945"/>
                      <a:pt x="435" y="3196"/>
                      <a:pt x="686" y="3333"/>
                    </a:cubicBezTo>
                    <a:cubicBezTo>
                      <a:pt x="876" y="3454"/>
                      <a:pt x="1092" y="3510"/>
                      <a:pt x="1305" y="3510"/>
                    </a:cubicBezTo>
                    <a:cubicBezTo>
                      <a:pt x="1373" y="3510"/>
                      <a:pt x="1441" y="3504"/>
                      <a:pt x="1507" y="3493"/>
                    </a:cubicBezTo>
                    <a:cubicBezTo>
                      <a:pt x="1844" y="3437"/>
                      <a:pt x="2138" y="3286"/>
                      <a:pt x="2410" y="3098"/>
                    </a:cubicBezTo>
                    <a:lnTo>
                      <a:pt x="2410" y="3098"/>
                    </a:lnTo>
                    <a:cubicBezTo>
                      <a:pt x="2290" y="3409"/>
                      <a:pt x="2277" y="3765"/>
                      <a:pt x="2375" y="4087"/>
                    </a:cubicBezTo>
                    <a:cubicBezTo>
                      <a:pt x="2557" y="4634"/>
                      <a:pt x="3082" y="4977"/>
                      <a:pt x="3630" y="5022"/>
                    </a:cubicBezTo>
                    <a:cubicBezTo>
                      <a:pt x="3663" y="5025"/>
                      <a:pt x="3696" y="5026"/>
                      <a:pt x="3728" y="5026"/>
                    </a:cubicBezTo>
                    <a:cubicBezTo>
                      <a:pt x="4240" y="5026"/>
                      <a:pt x="4718" y="4697"/>
                      <a:pt x="4954" y="4246"/>
                    </a:cubicBezTo>
                    <a:cubicBezTo>
                      <a:pt x="5228" y="3790"/>
                      <a:pt x="5319" y="3242"/>
                      <a:pt x="5296" y="2717"/>
                    </a:cubicBezTo>
                    <a:cubicBezTo>
                      <a:pt x="5296" y="2694"/>
                      <a:pt x="5273" y="2671"/>
                      <a:pt x="5251" y="2671"/>
                    </a:cubicBezTo>
                    <a:cubicBezTo>
                      <a:pt x="5228" y="2671"/>
                      <a:pt x="5205" y="2694"/>
                      <a:pt x="5205" y="2717"/>
                    </a:cubicBezTo>
                    <a:cubicBezTo>
                      <a:pt x="5205" y="3242"/>
                      <a:pt x="5114" y="3744"/>
                      <a:pt x="4840" y="4178"/>
                    </a:cubicBezTo>
                    <a:cubicBezTo>
                      <a:pt x="4606" y="4582"/>
                      <a:pt x="4193" y="4867"/>
                      <a:pt x="3732" y="4867"/>
                    </a:cubicBezTo>
                    <a:cubicBezTo>
                      <a:pt x="3698" y="4867"/>
                      <a:pt x="3664" y="4866"/>
                      <a:pt x="3630" y="4863"/>
                    </a:cubicBezTo>
                    <a:cubicBezTo>
                      <a:pt x="3151" y="4840"/>
                      <a:pt x="2671" y="4497"/>
                      <a:pt x="2534" y="4041"/>
                    </a:cubicBezTo>
                    <a:cubicBezTo>
                      <a:pt x="2398" y="3584"/>
                      <a:pt x="2534" y="3037"/>
                      <a:pt x="2900" y="2717"/>
                    </a:cubicBezTo>
                    <a:cubicBezTo>
                      <a:pt x="2922" y="2694"/>
                      <a:pt x="2922" y="2626"/>
                      <a:pt x="2900" y="2580"/>
                    </a:cubicBezTo>
                    <a:cubicBezTo>
                      <a:pt x="2888" y="2569"/>
                      <a:pt x="2865" y="2563"/>
                      <a:pt x="2840" y="2563"/>
                    </a:cubicBezTo>
                    <a:cubicBezTo>
                      <a:pt x="2814" y="2563"/>
                      <a:pt x="2786" y="2569"/>
                      <a:pt x="2763" y="2580"/>
                    </a:cubicBezTo>
                    <a:cubicBezTo>
                      <a:pt x="2763" y="2580"/>
                      <a:pt x="2763" y="2580"/>
                      <a:pt x="2763" y="2580"/>
                    </a:cubicBezTo>
                    <a:lnTo>
                      <a:pt x="2763" y="2580"/>
                    </a:lnTo>
                    <a:cubicBezTo>
                      <a:pt x="2375" y="2900"/>
                      <a:pt x="1941" y="3219"/>
                      <a:pt x="1462" y="3310"/>
                    </a:cubicBezTo>
                    <a:cubicBezTo>
                      <a:pt x="1403" y="3322"/>
                      <a:pt x="1342" y="3328"/>
                      <a:pt x="1281" y="3328"/>
                    </a:cubicBezTo>
                    <a:cubicBezTo>
                      <a:pt x="1107" y="3328"/>
                      <a:pt x="929" y="3281"/>
                      <a:pt x="777" y="3196"/>
                    </a:cubicBezTo>
                    <a:cubicBezTo>
                      <a:pt x="571" y="3082"/>
                      <a:pt x="435" y="2854"/>
                      <a:pt x="343" y="2626"/>
                    </a:cubicBezTo>
                    <a:cubicBezTo>
                      <a:pt x="183" y="2169"/>
                      <a:pt x="275" y="1621"/>
                      <a:pt x="549" y="1211"/>
                    </a:cubicBezTo>
                    <a:cubicBezTo>
                      <a:pt x="800" y="777"/>
                      <a:pt x="1188" y="412"/>
                      <a:pt x="1576" y="69"/>
                    </a:cubicBezTo>
                    <a:cubicBezTo>
                      <a:pt x="1599" y="69"/>
                      <a:pt x="1599" y="24"/>
                      <a:pt x="1599" y="24"/>
                    </a:cubicBezTo>
                    <a:cubicBezTo>
                      <a:pt x="1576" y="1"/>
                      <a:pt x="1553" y="1"/>
                      <a:pt x="1530"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6" name="Google Shape;4631;p48"/>
              <p:cNvSpPr/>
              <p:nvPr/>
            </p:nvSpPr>
            <p:spPr>
              <a:xfrm>
                <a:off x="7011434" y="3057530"/>
                <a:ext cx="48510" cy="52915"/>
              </a:xfrm>
              <a:custGeom>
                <a:avLst/>
                <a:ahLst/>
                <a:rect l="l" t="t" r="r" b="b"/>
                <a:pathLst>
                  <a:path w="2215" h="2416" extrusionOk="0">
                    <a:moveTo>
                      <a:pt x="1941" y="1"/>
                    </a:moveTo>
                    <a:cubicBezTo>
                      <a:pt x="1918" y="1"/>
                      <a:pt x="1918" y="23"/>
                      <a:pt x="1918" y="69"/>
                    </a:cubicBezTo>
                    <a:cubicBezTo>
                      <a:pt x="2009" y="412"/>
                      <a:pt x="2055" y="800"/>
                      <a:pt x="2009" y="1165"/>
                    </a:cubicBezTo>
                    <a:cubicBezTo>
                      <a:pt x="1941" y="1530"/>
                      <a:pt x="1758" y="1850"/>
                      <a:pt x="1461" y="2055"/>
                    </a:cubicBezTo>
                    <a:cubicBezTo>
                      <a:pt x="1294" y="2171"/>
                      <a:pt x="1098" y="2243"/>
                      <a:pt x="905" y="2243"/>
                    </a:cubicBezTo>
                    <a:cubicBezTo>
                      <a:pt x="756" y="2243"/>
                      <a:pt x="609" y="2200"/>
                      <a:pt x="480" y="2101"/>
                    </a:cubicBezTo>
                    <a:cubicBezTo>
                      <a:pt x="206" y="1918"/>
                      <a:pt x="46" y="1507"/>
                      <a:pt x="229" y="1188"/>
                    </a:cubicBezTo>
                    <a:cubicBezTo>
                      <a:pt x="229" y="1165"/>
                      <a:pt x="229" y="1142"/>
                      <a:pt x="206" y="1119"/>
                    </a:cubicBezTo>
                    <a:cubicBezTo>
                      <a:pt x="183" y="1119"/>
                      <a:pt x="160" y="1119"/>
                      <a:pt x="160" y="1142"/>
                    </a:cubicBezTo>
                    <a:cubicBezTo>
                      <a:pt x="23" y="1302"/>
                      <a:pt x="1" y="1530"/>
                      <a:pt x="46" y="1735"/>
                    </a:cubicBezTo>
                    <a:cubicBezTo>
                      <a:pt x="92" y="1941"/>
                      <a:pt x="229" y="2123"/>
                      <a:pt x="389" y="2238"/>
                    </a:cubicBezTo>
                    <a:cubicBezTo>
                      <a:pt x="545" y="2362"/>
                      <a:pt x="734" y="2416"/>
                      <a:pt x="923" y="2416"/>
                    </a:cubicBezTo>
                    <a:cubicBezTo>
                      <a:pt x="1150" y="2416"/>
                      <a:pt x="1379" y="2339"/>
                      <a:pt x="1553" y="2215"/>
                    </a:cubicBezTo>
                    <a:cubicBezTo>
                      <a:pt x="1895" y="1986"/>
                      <a:pt x="2123" y="1576"/>
                      <a:pt x="2146" y="1188"/>
                    </a:cubicBezTo>
                    <a:cubicBezTo>
                      <a:pt x="2215" y="800"/>
                      <a:pt x="2123" y="389"/>
                      <a:pt x="2009" y="23"/>
                    </a:cubicBezTo>
                    <a:cubicBezTo>
                      <a:pt x="1986" y="1"/>
                      <a:pt x="1964" y="1"/>
                      <a:pt x="1941" y="1"/>
                    </a:cubicBezTo>
                    <a:close/>
                  </a:path>
                </a:pathLst>
              </a:custGeom>
              <a:solidFill>
                <a:srgbClr val="683730"/>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71117" name="Google Shape;4632;p48"/>
          <p:cNvSpPr txBox="1"/>
          <p:nvPr>
            <p:ph type="subTitle" idx="1"/>
          </p:nvPr>
        </p:nvSpPr>
        <p:spPr>
          <a:xfrm>
            <a:off x="2500328" y="1494192"/>
            <a:ext cx="4966029" cy="2238271"/>
          </a:xfrm>
          <a:prstGeom prst="rect"/>
        </p:spPr>
        <p:txBody>
          <a:bodyPr anchor="ctr" anchorCtr="0" bIns="91425" lIns="91425" rIns="91425" spcFirstLastPara="1" tIns="91425" wrap="square">
            <a:noAutofit/>
          </a:bodyPr>
          <a:p>
            <a:pPr algn="l" indent="0" lvl="0" marL="0" rtl="0">
              <a:lnSpc>
                <a:spcPct val="100000"/>
              </a:lnSpc>
              <a:spcBef>
                <a:spcPts val="0"/>
              </a:spcBef>
              <a:spcAft>
                <a:spcPts val="1200"/>
              </a:spcAft>
              <a:buNone/>
            </a:pPr>
            <a:r>
              <a:rPr sz="1800" lang="en-US"/>
              <a:t>5.</a:t>
            </a:r>
            <a:r>
              <a:rPr sz="1800" lang="en-US"/>
              <a:t> </a:t>
            </a:r>
            <a:r>
              <a:rPr sz="1800" lang="en-US"/>
              <a:t>Menanamkan</a:t>
            </a:r>
            <a:r>
              <a:rPr sz="1800" lang="en-US"/>
              <a:t> Disiplin dan berkarakter di Kelas</a:t>
            </a:r>
            <a:endParaRPr altLang="en-US" sz="1800" lang="zh-CN"/>
          </a:p>
          <a:p>
            <a:pPr algn="l" indent="0" lvl="0" marL="0" rtl="0">
              <a:lnSpc>
                <a:spcPct val="100000"/>
              </a:lnSpc>
              <a:spcBef>
                <a:spcPts val="0"/>
              </a:spcBef>
              <a:spcAft>
                <a:spcPts val="1200"/>
              </a:spcAft>
              <a:buNone/>
            </a:pPr>
            <a:r>
              <a:rPr altLang="en-US" sz="1800" lang="en-US"/>
              <a:t>Cara membangun disiplin kelas berbasis karakter yaitu:</a:t>
            </a:r>
            <a:endParaRPr altLang="en-US" sz="1800" lang="zh-CN"/>
          </a:p>
          <a:p>
            <a:pPr algn="l" indent="-285750" lvl="0" marL="285750" rtl="0">
              <a:lnSpc>
                <a:spcPct val="100000"/>
              </a:lnSpc>
              <a:spcBef>
                <a:spcPts val="0"/>
              </a:spcBef>
              <a:spcAft>
                <a:spcPts val="1200"/>
              </a:spcAft>
              <a:buFont typeface="Wingdings" charset="2"/>
              <a:buChar char="ü"/>
            </a:pPr>
            <a:r>
              <a:rPr altLang="en-US" sz="1800" lang="zh-CN"/>
              <a:t>Berbagi agenda</a:t>
            </a:r>
            <a:endParaRPr altLang="en-US" sz="1800" lang="zh-CN"/>
          </a:p>
          <a:p>
            <a:pPr algn="l" indent="-285750" lvl="0" marL="285750" rtl="0">
              <a:lnSpc>
                <a:spcPct val="100000"/>
              </a:lnSpc>
              <a:spcBef>
                <a:spcPts val="0"/>
              </a:spcBef>
              <a:spcAft>
                <a:spcPts val="1200"/>
              </a:spcAft>
              <a:buFont typeface="Wingdings" charset="2"/>
              <a:buChar char="ü"/>
            </a:pPr>
            <a:r>
              <a:rPr altLang="en-US" sz="1800" lang="en-US"/>
              <a:t>Libatkan siswa dalam membuat aturan</a:t>
            </a:r>
            <a:endParaRPr altLang="en-US" sz="1800" lang="zh-CN"/>
          </a:p>
          <a:p>
            <a:pPr algn="l" indent="-285750" lvl="0" marL="285750" rtl="0">
              <a:lnSpc>
                <a:spcPct val="100000"/>
              </a:lnSpc>
              <a:spcBef>
                <a:spcPts val="0"/>
              </a:spcBef>
              <a:spcAft>
                <a:spcPts val="1200"/>
              </a:spcAft>
              <a:buFont typeface="Wingdings" charset="2"/>
              <a:buChar char="ü"/>
            </a:pPr>
            <a:r>
              <a:rPr altLang="en-US" sz="1800" lang="en-US"/>
              <a:t>Berbagi rencana dengan </a:t>
            </a:r>
            <a:r>
              <a:rPr altLang="en-US" sz="1800" lang="en-US"/>
              <a:t>orang tua</a:t>
            </a:r>
            <a:endParaRPr altLang="en-US" sz="1800" lang="zh-CN"/>
          </a:p>
        </p:txBody>
      </p:sp>
      <p:grpSp>
        <p:nvGrpSpPr>
          <p:cNvPr id="1834" name="Google Shape;4633;p48"/>
          <p:cNvGrpSpPr/>
          <p:nvPr/>
        </p:nvGrpSpPr>
        <p:grpSpPr>
          <a:xfrm>
            <a:off x="771338" y="468070"/>
            <a:ext cx="1812574" cy="1432992"/>
            <a:chOff x="736392" y="3359145"/>
            <a:chExt cx="1812574" cy="1432992"/>
          </a:xfrm>
        </p:grpSpPr>
        <p:grpSp>
          <p:nvGrpSpPr>
            <p:cNvPr id="1835" name="Google Shape;4634;p48"/>
            <p:cNvGrpSpPr/>
            <p:nvPr/>
          </p:nvGrpSpPr>
          <p:grpSpPr>
            <a:xfrm rot="-900009">
              <a:off x="902138" y="3616297"/>
              <a:ext cx="1544658" cy="992860"/>
              <a:chOff x="10815989" y="4086867"/>
              <a:chExt cx="1555002" cy="999509"/>
            </a:xfrm>
          </p:grpSpPr>
          <p:sp>
            <p:nvSpPr>
              <p:cNvPr id="1071118" name="Google Shape;4635;p48"/>
              <p:cNvSpPr/>
              <p:nvPr/>
            </p:nvSpPr>
            <p:spPr>
              <a:xfrm>
                <a:off x="11071538" y="4103013"/>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19" name="Google Shape;4636;p48"/>
              <p:cNvSpPr/>
              <p:nvPr/>
            </p:nvSpPr>
            <p:spPr>
              <a:xfrm>
                <a:off x="11266860" y="4143631"/>
                <a:ext cx="445312" cy="253482"/>
              </a:xfrm>
              <a:custGeom>
                <a:avLst/>
                <a:ahLst/>
                <a:rect l="l" t="t" r="r" b="b"/>
                <a:pathLst>
                  <a:path w="15941" h="9074" extrusionOk="0">
                    <a:moveTo>
                      <a:pt x="9500" y="0"/>
                    </a:moveTo>
                    <a:cubicBezTo>
                      <a:pt x="6968" y="3208"/>
                      <a:pt x="3560" y="5765"/>
                      <a:pt x="1" y="7745"/>
                    </a:cubicBezTo>
                    <a:lnTo>
                      <a:pt x="15565" y="9073"/>
                    </a:lnTo>
                    <a:lnTo>
                      <a:pt x="15941" y="427"/>
                    </a:lnTo>
                    <a:lnTo>
                      <a:pt x="9500"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0" name="Google Shape;4637;p48"/>
              <p:cNvSpPr/>
              <p:nvPr/>
            </p:nvSpPr>
            <p:spPr>
              <a:xfrm>
                <a:off x="11056732" y="4321940"/>
                <a:ext cx="621135" cy="102466"/>
              </a:xfrm>
              <a:custGeom>
                <a:avLst/>
                <a:ahLst/>
                <a:rect l="l" t="t" r="r" b="b"/>
                <a:pathLst>
                  <a:path w="22235" h="3668" extrusionOk="0">
                    <a:moveTo>
                      <a:pt x="1567" y="0"/>
                    </a:moveTo>
                    <a:cubicBezTo>
                      <a:pt x="1" y="0"/>
                      <a:pt x="189" y="1104"/>
                      <a:pt x="455" y="1638"/>
                    </a:cubicBezTo>
                    <a:cubicBezTo>
                      <a:pt x="731" y="2214"/>
                      <a:pt x="22160" y="3668"/>
                      <a:pt x="22160" y="3668"/>
                    </a:cubicBezTo>
                    <a:lnTo>
                      <a:pt x="22235" y="1938"/>
                    </a:lnTo>
                    <a:cubicBezTo>
                      <a:pt x="22235" y="1938"/>
                      <a:pt x="4591" y="409"/>
                      <a:pt x="2260" y="59"/>
                    </a:cubicBezTo>
                    <a:cubicBezTo>
                      <a:pt x="1997" y="19"/>
                      <a:pt x="1768" y="0"/>
                      <a:pt x="1567"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1" name="Google Shape;4638;p48"/>
              <p:cNvSpPr/>
              <p:nvPr/>
            </p:nvSpPr>
            <p:spPr>
              <a:xfrm>
                <a:off x="11055978" y="4086867"/>
                <a:ext cx="621889" cy="89001"/>
              </a:xfrm>
              <a:custGeom>
                <a:avLst/>
                <a:ahLst/>
                <a:rect l="l" t="t" r="r" b="b"/>
                <a:pathLst>
                  <a:path w="22262" h="3186" extrusionOk="0">
                    <a:moveTo>
                      <a:pt x="1597" y="1"/>
                    </a:moveTo>
                    <a:cubicBezTo>
                      <a:pt x="0" y="1"/>
                      <a:pt x="186" y="1095"/>
                      <a:pt x="432" y="1631"/>
                    </a:cubicBezTo>
                    <a:cubicBezTo>
                      <a:pt x="708" y="2208"/>
                      <a:pt x="22262" y="3185"/>
                      <a:pt x="22262" y="3185"/>
                    </a:cubicBezTo>
                    <a:lnTo>
                      <a:pt x="21836" y="1306"/>
                    </a:lnTo>
                    <a:cubicBezTo>
                      <a:pt x="21836" y="1306"/>
                      <a:pt x="4593" y="403"/>
                      <a:pt x="2262" y="52"/>
                    </a:cubicBezTo>
                    <a:cubicBezTo>
                      <a:pt x="2012" y="17"/>
                      <a:pt x="1791" y="1"/>
                      <a:pt x="159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2" name="Google Shape;4639;p48"/>
              <p:cNvSpPr/>
              <p:nvPr/>
            </p:nvSpPr>
            <p:spPr>
              <a:xfrm>
                <a:off x="11610991" y="4123322"/>
                <a:ext cx="760000" cy="387598"/>
              </a:xfrm>
              <a:custGeom>
                <a:avLst/>
                <a:ahLst/>
                <a:rect l="l" t="t" r="r" b="b"/>
                <a:pathLst>
                  <a:path w="27206" h="13875" extrusionOk="0">
                    <a:moveTo>
                      <a:pt x="1792" y="1"/>
                    </a:moveTo>
                    <a:cubicBezTo>
                      <a:pt x="1792" y="1"/>
                      <a:pt x="2920" y="6893"/>
                      <a:pt x="314" y="10552"/>
                    </a:cubicBezTo>
                    <a:cubicBezTo>
                      <a:pt x="0" y="10986"/>
                      <a:pt x="17453" y="13875"/>
                      <a:pt x="22544" y="13875"/>
                    </a:cubicBezTo>
                    <a:cubicBezTo>
                      <a:pt x="22748" y="13875"/>
                      <a:pt x="22933" y="13870"/>
                      <a:pt x="23096" y="13860"/>
                    </a:cubicBezTo>
                    <a:cubicBezTo>
                      <a:pt x="24800" y="13760"/>
                      <a:pt x="27206" y="6843"/>
                      <a:pt x="24549" y="5113"/>
                    </a:cubicBezTo>
                    <a:cubicBezTo>
                      <a:pt x="21918" y="3384"/>
                      <a:pt x="1793" y="1"/>
                      <a:pt x="1792"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3" name="Google Shape;4640;p48"/>
              <p:cNvSpPr/>
              <p:nvPr/>
            </p:nvSpPr>
            <p:spPr>
              <a:xfrm>
                <a:off x="11742950" y="4151449"/>
                <a:ext cx="140066" cy="371629"/>
              </a:xfrm>
              <a:custGeom>
                <a:avLst/>
                <a:ahLst/>
                <a:rect l="l" t="t" r="r" b="b"/>
                <a:pathLst>
                  <a:path w="5014" h="16793" extrusionOk="0">
                    <a:moveTo>
                      <a:pt x="1404" y="0"/>
                    </a:moveTo>
                    <a:cubicBezTo>
                      <a:pt x="2808" y="9750"/>
                      <a:pt x="1" y="16266"/>
                      <a:pt x="1" y="16266"/>
                    </a:cubicBezTo>
                    <a:lnTo>
                      <a:pt x="1930" y="16792"/>
                    </a:lnTo>
                    <a:cubicBezTo>
                      <a:pt x="5013" y="9925"/>
                      <a:pt x="3961" y="527"/>
                      <a:pt x="3961" y="527"/>
                    </a:cubicBezTo>
                    <a:lnTo>
                      <a:pt x="140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4" name="Google Shape;4641;p48"/>
              <p:cNvSpPr/>
              <p:nvPr/>
            </p:nvSpPr>
            <p:spPr>
              <a:xfrm>
                <a:off x="12133625" y="4224026"/>
                <a:ext cx="140079" cy="349504"/>
              </a:xfrm>
              <a:custGeom>
                <a:avLst/>
                <a:ahLst/>
                <a:rect l="l" t="t" r="r" b="b"/>
                <a:pathLst>
                  <a:path w="5014" h="16793" extrusionOk="0">
                    <a:moveTo>
                      <a:pt x="1404" y="1"/>
                    </a:moveTo>
                    <a:cubicBezTo>
                      <a:pt x="2808" y="9750"/>
                      <a:pt x="1" y="16267"/>
                      <a:pt x="1" y="16267"/>
                    </a:cubicBezTo>
                    <a:lnTo>
                      <a:pt x="1931" y="16793"/>
                    </a:lnTo>
                    <a:cubicBezTo>
                      <a:pt x="5013" y="9926"/>
                      <a:pt x="3961" y="527"/>
                      <a:pt x="3961" y="527"/>
                    </a:cubicBezTo>
                    <a:lnTo>
                      <a:pt x="1404"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5" name="Google Shape;4642;p48"/>
              <p:cNvSpPr/>
              <p:nvPr/>
            </p:nvSpPr>
            <p:spPr>
              <a:xfrm>
                <a:off x="11621830" y="4437423"/>
                <a:ext cx="638566" cy="357345"/>
              </a:xfrm>
              <a:custGeom>
                <a:avLst/>
                <a:ahLst/>
                <a:rect l="l" t="t" r="r" b="b"/>
                <a:pathLst>
                  <a:path w="22859" h="12792" extrusionOk="0">
                    <a:moveTo>
                      <a:pt x="1247" y="1"/>
                    </a:moveTo>
                    <a:cubicBezTo>
                      <a:pt x="757" y="1"/>
                      <a:pt x="375" y="380"/>
                      <a:pt x="352" y="887"/>
                    </a:cubicBezTo>
                    <a:lnTo>
                      <a:pt x="26" y="8155"/>
                    </a:lnTo>
                    <a:cubicBezTo>
                      <a:pt x="1" y="8631"/>
                      <a:pt x="377" y="9057"/>
                      <a:pt x="853" y="9108"/>
                    </a:cubicBezTo>
                    <a:lnTo>
                      <a:pt x="22457" y="12792"/>
                    </a:lnTo>
                    <a:cubicBezTo>
                      <a:pt x="21981" y="9333"/>
                      <a:pt x="22858" y="4070"/>
                      <a:pt x="22858" y="4070"/>
                    </a:cubicBezTo>
                    <a:lnTo>
                      <a:pt x="1379" y="10"/>
                    </a:lnTo>
                    <a:cubicBezTo>
                      <a:pt x="1334" y="4"/>
                      <a:pt x="1290" y="1"/>
                      <a:pt x="12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6" name="Google Shape;4643;p48"/>
              <p:cNvSpPr/>
              <p:nvPr/>
            </p:nvSpPr>
            <p:spPr>
              <a:xfrm>
                <a:off x="11621830" y="4437423"/>
                <a:ext cx="448105" cy="326560"/>
              </a:xfrm>
              <a:custGeom>
                <a:avLst/>
                <a:ahLst/>
                <a:rect l="l" t="t" r="r" b="b"/>
                <a:pathLst>
                  <a:path w="16041" h="11690" extrusionOk="0">
                    <a:moveTo>
                      <a:pt x="1247" y="1"/>
                    </a:moveTo>
                    <a:cubicBezTo>
                      <a:pt x="757" y="1"/>
                      <a:pt x="375" y="380"/>
                      <a:pt x="352" y="887"/>
                    </a:cubicBezTo>
                    <a:lnTo>
                      <a:pt x="26" y="8155"/>
                    </a:lnTo>
                    <a:cubicBezTo>
                      <a:pt x="1" y="8631"/>
                      <a:pt x="377" y="9057"/>
                      <a:pt x="853" y="9108"/>
                    </a:cubicBezTo>
                    <a:lnTo>
                      <a:pt x="16041" y="11689"/>
                    </a:lnTo>
                    <a:cubicBezTo>
                      <a:pt x="12607" y="8857"/>
                      <a:pt x="9800" y="5148"/>
                      <a:pt x="7645" y="1188"/>
                    </a:cubicBezTo>
                    <a:lnTo>
                      <a:pt x="1379" y="10"/>
                    </a:lnTo>
                    <a:cubicBezTo>
                      <a:pt x="1334" y="4"/>
                      <a:pt x="1290" y="1"/>
                      <a:pt x="124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7" name="Google Shape;4644;p48"/>
              <p:cNvSpPr/>
              <p:nvPr/>
            </p:nvSpPr>
            <p:spPr>
              <a:xfrm>
                <a:off x="11835365" y="4470582"/>
                <a:ext cx="425031" cy="324186"/>
              </a:xfrm>
              <a:custGeom>
                <a:avLst/>
                <a:ahLst/>
                <a:rect l="l" t="t" r="r" b="b"/>
                <a:pathLst>
                  <a:path w="15215" h="11605" extrusionOk="0">
                    <a:moveTo>
                      <a:pt x="1" y="1"/>
                    </a:moveTo>
                    <a:lnTo>
                      <a:pt x="1" y="1"/>
                    </a:lnTo>
                    <a:cubicBezTo>
                      <a:pt x="2156" y="3961"/>
                      <a:pt x="4963" y="7695"/>
                      <a:pt x="8397" y="10502"/>
                    </a:cubicBezTo>
                    <a:lnTo>
                      <a:pt x="14813" y="11605"/>
                    </a:lnTo>
                    <a:cubicBezTo>
                      <a:pt x="14337" y="8146"/>
                      <a:pt x="15214" y="2883"/>
                      <a:pt x="15214" y="2883"/>
                    </a:cubicBezTo>
                    <a:lnTo>
                      <a:pt x="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8" name="Google Shape;4645;p48"/>
              <p:cNvSpPr/>
              <p:nvPr/>
            </p:nvSpPr>
            <p:spPr>
              <a:xfrm>
                <a:off x="11658257" y="4408147"/>
                <a:ext cx="653847" cy="162945"/>
              </a:xfrm>
              <a:custGeom>
                <a:avLst/>
                <a:ahLst/>
                <a:rect l="l" t="t" r="r" b="b"/>
                <a:pathLst>
                  <a:path w="23406" h="5833" extrusionOk="0">
                    <a:moveTo>
                      <a:pt x="939" y="1"/>
                    </a:moveTo>
                    <a:cubicBezTo>
                      <a:pt x="451" y="1"/>
                      <a:pt x="49" y="386"/>
                      <a:pt x="25" y="882"/>
                    </a:cubicBezTo>
                    <a:cubicBezTo>
                      <a:pt x="0" y="1359"/>
                      <a:pt x="351" y="1785"/>
                      <a:pt x="827" y="1835"/>
                    </a:cubicBezTo>
                    <a:cubicBezTo>
                      <a:pt x="4461" y="2286"/>
                      <a:pt x="18872" y="5469"/>
                      <a:pt x="21003" y="5770"/>
                    </a:cubicBezTo>
                    <a:cubicBezTo>
                      <a:pt x="21286" y="5813"/>
                      <a:pt x="21533" y="5833"/>
                      <a:pt x="21748" y="5833"/>
                    </a:cubicBezTo>
                    <a:cubicBezTo>
                      <a:pt x="23406" y="5833"/>
                      <a:pt x="23199" y="4670"/>
                      <a:pt x="22932" y="4115"/>
                    </a:cubicBezTo>
                    <a:cubicBezTo>
                      <a:pt x="22682" y="3589"/>
                      <a:pt x="5313" y="431"/>
                      <a:pt x="1028" y="5"/>
                    </a:cubicBezTo>
                    <a:cubicBezTo>
                      <a:pt x="998" y="2"/>
                      <a:pt x="968" y="1"/>
                      <a:pt x="939"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29" name="Google Shape;4646;p48"/>
              <p:cNvSpPr/>
              <p:nvPr/>
            </p:nvSpPr>
            <p:spPr>
              <a:xfrm>
                <a:off x="11635322" y="4664423"/>
                <a:ext cx="651444" cy="148921"/>
              </a:xfrm>
              <a:custGeom>
                <a:avLst/>
                <a:ahLst/>
                <a:rect l="l" t="t" r="r" b="b"/>
                <a:pathLst>
                  <a:path w="23320" h="5331" extrusionOk="0">
                    <a:moveTo>
                      <a:pt x="1021" y="1"/>
                    </a:moveTo>
                    <a:cubicBezTo>
                      <a:pt x="454" y="1"/>
                      <a:pt x="0" y="531"/>
                      <a:pt x="144" y="1107"/>
                    </a:cubicBezTo>
                    <a:lnTo>
                      <a:pt x="169" y="1232"/>
                    </a:lnTo>
                    <a:cubicBezTo>
                      <a:pt x="245" y="1633"/>
                      <a:pt x="570" y="1909"/>
                      <a:pt x="971" y="1959"/>
                    </a:cubicBezTo>
                    <a:cubicBezTo>
                      <a:pt x="4255" y="2235"/>
                      <a:pt x="18766" y="4942"/>
                      <a:pt x="20921" y="5267"/>
                    </a:cubicBezTo>
                    <a:cubicBezTo>
                      <a:pt x="21204" y="5311"/>
                      <a:pt x="21451" y="5330"/>
                      <a:pt x="21666" y="5330"/>
                    </a:cubicBezTo>
                    <a:cubicBezTo>
                      <a:pt x="23319" y="5330"/>
                      <a:pt x="23095" y="4168"/>
                      <a:pt x="22851" y="3613"/>
                    </a:cubicBezTo>
                    <a:cubicBezTo>
                      <a:pt x="22601" y="3087"/>
                      <a:pt x="5809" y="355"/>
                      <a:pt x="1097" y="4"/>
                    </a:cubicBezTo>
                    <a:cubicBezTo>
                      <a:pt x="1071" y="2"/>
                      <a:pt x="1046" y="1"/>
                      <a:pt x="1021"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0" name="Google Shape;4647;p48"/>
              <p:cNvSpPr/>
              <p:nvPr/>
            </p:nvSpPr>
            <p:spPr>
              <a:xfrm>
                <a:off x="10815989" y="4377754"/>
                <a:ext cx="911296" cy="342315"/>
              </a:xfrm>
              <a:custGeom>
                <a:avLst/>
                <a:ahLst/>
                <a:rect l="l" t="t" r="r" b="b"/>
                <a:pathLst>
                  <a:path w="32622" h="12254" extrusionOk="0">
                    <a:moveTo>
                      <a:pt x="6468" y="0"/>
                    </a:moveTo>
                    <a:cubicBezTo>
                      <a:pt x="5558" y="0"/>
                      <a:pt x="4828" y="13"/>
                      <a:pt x="4336" y="41"/>
                    </a:cubicBezTo>
                    <a:cubicBezTo>
                      <a:pt x="2532" y="141"/>
                      <a:pt x="0" y="7434"/>
                      <a:pt x="2808" y="9264"/>
                    </a:cubicBezTo>
                    <a:cubicBezTo>
                      <a:pt x="5214" y="10868"/>
                      <a:pt x="24587" y="11695"/>
                      <a:pt x="29600" y="12246"/>
                    </a:cubicBezTo>
                    <a:cubicBezTo>
                      <a:pt x="29638" y="12251"/>
                      <a:pt x="29677" y="12254"/>
                      <a:pt x="29715" y="12254"/>
                    </a:cubicBezTo>
                    <a:cubicBezTo>
                      <a:pt x="30241" y="12254"/>
                      <a:pt x="30672" y="11781"/>
                      <a:pt x="30602" y="11244"/>
                    </a:cubicBezTo>
                    <a:cubicBezTo>
                      <a:pt x="30402" y="9038"/>
                      <a:pt x="30226" y="4151"/>
                      <a:pt x="32331" y="1218"/>
                    </a:cubicBezTo>
                    <a:cubicBezTo>
                      <a:pt x="32621" y="817"/>
                      <a:pt x="13769" y="0"/>
                      <a:pt x="6468"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1" name="Google Shape;4648;p48"/>
              <p:cNvSpPr/>
              <p:nvPr/>
            </p:nvSpPr>
            <p:spPr>
              <a:xfrm>
                <a:off x="10886700" y="4377825"/>
                <a:ext cx="240884" cy="282895"/>
              </a:xfrm>
              <a:custGeom>
                <a:avLst/>
                <a:ahLst/>
                <a:rect l="l" t="t" r="r" b="b"/>
                <a:pathLst>
                  <a:path w="8623" h="16517" extrusionOk="0">
                    <a:moveTo>
                      <a:pt x="5064" y="0"/>
                    </a:moveTo>
                    <a:cubicBezTo>
                      <a:pt x="1" y="7293"/>
                      <a:pt x="2683" y="16516"/>
                      <a:pt x="2683" y="16516"/>
                    </a:cubicBezTo>
                    <a:lnTo>
                      <a:pt x="6292" y="16441"/>
                    </a:lnTo>
                    <a:cubicBezTo>
                      <a:pt x="2933" y="6917"/>
                      <a:pt x="8622" y="251"/>
                      <a:pt x="8622" y="251"/>
                    </a:cubicBezTo>
                    <a:lnTo>
                      <a:pt x="5064"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2" name="Google Shape;4649;p48"/>
              <p:cNvSpPr/>
              <p:nvPr/>
            </p:nvSpPr>
            <p:spPr>
              <a:xfrm>
                <a:off x="11324300" y="4387501"/>
                <a:ext cx="240856" cy="399570"/>
              </a:xfrm>
              <a:custGeom>
                <a:avLst/>
                <a:ahLst/>
                <a:rect l="l" t="t" r="r" b="b"/>
                <a:pathLst>
                  <a:path w="8622" h="16518" extrusionOk="0">
                    <a:moveTo>
                      <a:pt x="5038" y="1"/>
                    </a:moveTo>
                    <a:cubicBezTo>
                      <a:pt x="0" y="7294"/>
                      <a:pt x="2682" y="16517"/>
                      <a:pt x="2682" y="16517"/>
                    </a:cubicBezTo>
                    <a:lnTo>
                      <a:pt x="6592" y="16517"/>
                    </a:lnTo>
                    <a:cubicBezTo>
                      <a:pt x="3233" y="6993"/>
                      <a:pt x="8622" y="226"/>
                      <a:pt x="8622" y="226"/>
                    </a:cubicBezTo>
                    <a:lnTo>
                      <a:pt x="5038"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3" name="Google Shape;4650;p48"/>
              <p:cNvSpPr/>
              <p:nvPr/>
            </p:nvSpPr>
            <p:spPr>
              <a:xfrm>
                <a:off x="11010118" y="4671188"/>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4" name="Google Shape;4651;p48"/>
              <p:cNvSpPr/>
              <p:nvPr/>
            </p:nvSpPr>
            <p:spPr>
              <a:xfrm>
                <a:off x="11185652" y="4714231"/>
                <a:ext cx="448105" cy="252085"/>
              </a:xfrm>
              <a:custGeom>
                <a:avLst/>
                <a:ahLst/>
                <a:rect l="l" t="t" r="r" b="b"/>
                <a:pathLst>
                  <a:path w="16041" h="9024" extrusionOk="0">
                    <a:moveTo>
                      <a:pt x="10251" y="1"/>
                    </a:moveTo>
                    <a:cubicBezTo>
                      <a:pt x="7494" y="3384"/>
                      <a:pt x="3986" y="6166"/>
                      <a:pt x="1" y="7695"/>
                    </a:cubicBezTo>
                    <a:lnTo>
                      <a:pt x="15665" y="9023"/>
                    </a:lnTo>
                    <a:lnTo>
                      <a:pt x="16041" y="377"/>
                    </a:lnTo>
                    <a:lnTo>
                      <a:pt x="10251" y="1"/>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5" name="Google Shape;4652;p48"/>
              <p:cNvSpPr/>
              <p:nvPr/>
            </p:nvSpPr>
            <p:spPr>
              <a:xfrm>
                <a:off x="10978403" y="4891339"/>
                <a:ext cx="621051" cy="102270"/>
              </a:xfrm>
              <a:custGeom>
                <a:avLst/>
                <a:ahLst/>
                <a:rect l="l" t="t" r="r" b="b"/>
                <a:pathLst>
                  <a:path w="22232" h="3661" extrusionOk="0">
                    <a:moveTo>
                      <a:pt x="1611" y="0"/>
                    </a:moveTo>
                    <a:cubicBezTo>
                      <a:pt x="0" y="0"/>
                      <a:pt x="206" y="1094"/>
                      <a:pt x="452" y="1631"/>
                    </a:cubicBezTo>
                    <a:cubicBezTo>
                      <a:pt x="728" y="2207"/>
                      <a:pt x="22157" y="3661"/>
                      <a:pt x="22157" y="3661"/>
                    </a:cubicBezTo>
                    <a:lnTo>
                      <a:pt x="22232" y="1931"/>
                    </a:lnTo>
                    <a:cubicBezTo>
                      <a:pt x="22232" y="1931"/>
                      <a:pt x="4588" y="403"/>
                      <a:pt x="2282" y="52"/>
                    </a:cubicBezTo>
                    <a:cubicBezTo>
                      <a:pt x="2029" y="16"/>
                      <a:pt x="1806" y="0"/>
                      <a:pt x="1611" y="0"/>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6" name="Google Shape;4653;p48"/>
              <p:cNvSpPr/>
              <p:nvPr/>
            </p:nvSpPr>
            <p:spPr>
              <a:xfrm>
                <a:off x="10977676" y="4656098"/>
                <a:ext cx="621777" cy="89671"/>
              </a:xfrm>
              <a:custGeom>
                <a:avLst/>
                <a:ahLst/>
                <a:rect l="l" t="t" r="r" b="b"/>
                <a:pathLst>
                  <a:path w="22258" h="3210" extrusionOk="0">
                    <a:moveTo>
                      <a:pt x="1603" y="1"/>
                    </a:moveTo>
                    <a:cubicBezTo>
                      <a:pt x="1" y="1"/>
                      <a:pt x="207" y="1116"/>
                      <a:pt x="453" y="1630"/>
                    </a:cubicBezTo>
                    <a:cubicBezTo>
                      <a:pt x="729" y="2207"/>
                      <a:pt x="22258" y="3209"/>
                      <a:pt x="22258" y="3209"/>
                    </a:cubicBezTo>
                    <a:lnTo>
                      <a:pt x="21832" y="1305"/>
                    </a:lnTo>
                    <a:cubicBezTo>
                      <a:pt x="21832" y="1305"/>
                      <a:pt x="4588" y="402"/>
                      <a:pt x="2258" y="52"/>
                    </a:cubicBezTo>
                    <a:cubicBezTo>
                      <a:pt x="2011" y="17"/>
                      <a:pt x="1794" y="1"/>
                      <a:pt x="1603"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7" name="Google Shape;4654;p48"/>
              <p:cNvSpPr/>
              <p:nvPr/>
            </p:nvSpPr>
            <p:spPr>
              <a:xfrm>
                <a:off x="11532577" y="4692526"/>
                <a:ext cx="760000" cy="387598"/>
              </a:xfrm>
              <a:custGeom>
                <a:avLst/>
                <a:ahLst/>
                <a:rect l="l" t="t" r="r" b="b"/>
                <a:pathLst>
                  <a:path w="27206" h="13875" extrusionOk="0">
                    <a:moveTo>
                      <a:pt x="1817" y="1"/>
                    </a:moveTo>
                    <a:cubicBezTo>
                      <a:pt x="1817" y="1"/>
                      <a:pt x="2945" y="6918"/>
                      <a:pt x="314" y="10577"/>
                    </a:cubicBezTo>
                    <a:cubicBezTo>
                      <a:pt x="0" y="10987"/>
                      <a:pt x="17453" y="13875"/>
                      <a:pt x="22543" y="13875"/>
                    </a:cubicBezTo>
                    <a:cubicBezTo>
                      <a:pt x="22748" y="13875"/>
                      <a:pt x="22933" y="13870"/>
                      <a:pt x="23096" y="13860"/>
                    </a:cubicBezTo>
                    <a:cubicBezTo>
                      <a:pt x="24800" y="13785"/>
                      <a:pt x="27206" y="6868"/>
                      <a:pt x="24549" y="5113"/>
                    </a:cubicBezTo>
                    <a:cubicBezTo>
                      <a:pt x="21918" y="3384"/>
                      <a:pt x="1818" y="1"/>
                      <a:pt x="1817" y="1"/>
                    </a:cubicBez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8" name="Google Shape;4655;p48"/>
              <p:cNvSpPr/>
              <p:nvPr/>
            </p:nvSpPr>
            <p:spPr>
              <a:xfrm>
                <a:off x="11635850" y="4709500"/>
                <a:ext cx="100119" cy="305289"/>
              </a:xfrm>
              <a:custGeom>
                <a:avLst/>
                <a:ahLst/>
                <a:rect l="l" t="t" r="r" b="b"/>
                <a:pathLst>
                  <a:path w="3584" h="16818" extrusionOk="0">
                    <a:moveTo>
                      <a:pt x="1003" y="0"/>
                    </a:moveTo>
                    <a:lnTo>
                      <a:pt x="1003" y="0"/>
                    </a:lnTo>
                    <a:cubicBezTo>
                      <a:pt x="2005" y="9775"/>
                      <a:pt x="0" y="16266"/>
                      <a:pt x="0" y="16266"/>
                    </a:cubicBezTo>
                    <a:lnTo>
                      <a:pt x="1378" y="16818"/>
                    </a:lnTo>
                    <a:cubicBezTo>
                      <a:pt x="3584" y="9950"/>
                      <a:pt x="2832" y="527"/>
                      <a:pt x="2832" y="527"/>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39" name="Google Shape;4656;p48"/>
              <p:cNvSpPr/>
              <p:nvPr/>
            </p:nvSpPr>
            <p:spPr>
              <a:xfrm>
                <a:off x="11720550" y="4727850"/>
                <a:ext cx="100147" cy="305289"/>
              </a:xfrm>
              <a:custGeom>
                <a:avLst/>
                <a:ahLst/>
                <a:rect l="l" t="t" r="r" b="b"/>
                <a:pathLst>
                  <a:path w="3585" h="16818" extrusionOk="0">
                    <a:moveTo>
                      <a:pt x="1003" y="0"/>
                    </a:moveTo>
                    <a:lnTo>
                      <a:pt x="1003" y="0"/>
                    </a:lnTo>
                    <a:cubicBezTo>
                      <a:pt x="2006" y="9775"/>
                      <a:pt x="1" y="16266"/>
                      <a:pt x="1" y="16266"/>
                    </a:cubicBezTo>
                    <a:lnTo>
                      <a:pt x="1379" y="16818"/>
                    </a:lnTo>
                    <a:cubicBezTo>
                      <a:pt x="3585" y="9950"/>
                      <a:pt x="2833" y="527"/>
                      <a:pt x="2833" y="527"/>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0" name="Google Shape;4657;p48"/>
              <p:cNvSpPr/>
              <p:nvPr/>
            </p:nvSpPr>
            <p:spPr>
              <a:xfrm>
                <a:off x="12037725" y="4788075"/>
                <a:ext cx="100147" cy="289511"/>
              </a:xfrm>
              <a:custGeom>
                <a:avLst/>
                <a:ahLst/>
                <a:rect l="l" t="t" r="r" b="b"/>
                <a:pathLst>
                  <a:path w="3585" h="16793" extrusionOk="0">
                    <a:moveTo>
                      <a:pt x="1003" y="0"/>
                    </a:moveTo>
                    <a:cubicBezTo>
                      <a:pt x="2005" y="9749"/>
                      <a:pt x="0" y="16266"/>
                      <a:pt x="0" y="16266"/>
                    </a:cubicBezTo>
                    <a:lnTo>
                      <a:pt x="1379" y="16792"/>
                    </a:lnTo>
                    <a:cubicBezTo>
                      <a:pt x="3584" y="9925"/>
                      <a:pt x="2832" y="526"/>
                      <a:pt x="2832" y="526"/>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1" name="Google Shape;4658;p48"/>
              <p:cNvSpPr/>
              <p:nvPr/>
            </p:nvSpPr>
            <p:spPr>
              <a:xfrm>
                <a:off x="12122426" y="4813322"/>
                <a:ext cx="100147" cy="273054"/>
              </a:xfrm>
              <a:custGeom>
                <a:avLst/>
                <a:ahLst/>
                <a:rect l="l" t="t" r="r" b="b"/>
                <a:pathLst>
                  <a:path w="3585" h="16793" extrusionOk="0">
                    <a:moveTo>
                      <a:pt x="1003" y="0"/>
                    </a:moveTo>
                    <a:cubicBezTo>
                      <a:pt x="2006" y="9749"/>
                      <a:pt x="1" y="16266"/>
                      <a:pt x="1" y="16266"/>
                    </a:cubicBezTo>
                    <a:lnTo>
                      <a:pt x="1379" y="16792"/>
                    </a:lnTo>
                    <a:cubicBezTo>
                      <a:pt x="3585" y="9925"/>
                      <a:pt x="2833" y="526"/>
                      <a:pt x="2833" y="526"/>
                    </a:cubicBezTo>
                    <a:lnTo>
                      <a:pt x="1003" y="0"/>
                    </a:lnTo>
                    <a:close/>
                  </a:path>
                </a:pathLst>
              </a:custGeom>
              <a:solidFill>
                <a:srgbClr val="64CBC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836" name="Google Shape;4659;p48"/>
            <p:cNvGrpSpPr/>
            <p:nvPr/>
          </p:nvGrpSpPr>
          <p:grpSpPr>
            <a:xfrm rot="-900009">
              <a:off x="838562" y="3542124"/>
              <a:ext cx="1544658" cy="992860"/>
              <a:chOff x="10815989" y="4086867"/>
              <a:chExt cx="1555002" cy="999509"/>
            </a:xfrm>
          </p:grpSpPr>
          <p:sp>
            <p:nvSpPr>
              <p:cNvPr id="1071142" name="Google Shape;4660;p48"/>
              <p:cNvSpPr/>
              <p:nvPr/>
            </p:nvSpPr>
            <p:spPr>
              <a:xfrm>
                <a:off x="11071538" y="4103013"/>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3" name="Google Shape;4661;p48"/>
              <p:cNvSpPr/>
              <p:nvPr/>
            </p:nvSpPr>
            <p:spPr>
              <a:xfrm>
                <a:off x="11266860" y="4143631"/>
                <a:ext cx="445312" cy="253482"/>
              </a:xfrm>
              <a:custGeom>
                <a:avLst/>
                <a:ahLst/>
                <a:rect l="l" t="t" r="r" b="b"/>
                <a:pathLst>
                  <a:path w="15941" h="9074" extrusionOk="0">
                    <a:moveTo>
                      <a:pt x="9500" y="0"/>
                    </a:moveTo>
                    <a:cubicBezTo>
                      <a:pt x="6968" y="3208"/>
                      <a:pt x="3560" y="5765"/>
                      <a:pt x="1" y="7745"/>
                    </a:cubicBezTo>
                    <a:lnTo>
                      <a:pt x="15565" y="9073"/>
                    </a:lnTo>
                    <a:lnTo>
                      <a:pt x="15941" y="427"/>
                    </a:lnTo>
                    <a:lnTo>
                      <a:pt x="9500" y="0"/>
                    </a:ln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4" name="Google Shape;4662;p48"/>
              <p:cNvSpPr/>
              <p:nvPr/>
            </p:nvSpPr>
            <p:spPr>
              <a:xfrm>
                <a:off x="11056732" y="4321940"/>
                <a:ext cx="621135" cy="102466"/>
              </a:xfrm>
              <a:custGeom>
                <a:avLst/>
                <a:ahLst/>
                <a:rect l="l" t="t" r="r" b="b"/>
                <a:pathLst>
                  <a:path w="22235" h="3668" extrusionOk="0">
                    <a:moveTo>
                      <a:pt x="1567" y="0"/>
                    </a:moveTo>
                    <a:cubicBezTo>
                      <a:pt x="1" y="0"/>
                      <a:pt x="189" y="1104"/>
                      <a:pt x="455" y="1638"/>
                    </a:cubicBezTo>
                    <a:cubicBezTo>
                      <a:pt x="731" y="2214"/>
                      <a:pt x="22160" y="3668"/>
                      <a:pt x="22160" y="3668"/>
                    </a:cubicBezTo>
                    <a:lnTo>
                      <a:pt x="22235" y="1938"/>
                    </a:lnTo>
                    <a:cubicBezTo>
                      <a:pt x="22235" y="1938"/>
                      <a:pt x="4591" y="409"/>
                      <a:pt x="2260" y="59"/>
                    </a:cubicBezTo>
                    <a:cubicBezTo>
                      <a:pt x="1997" y="19"/>
                      <a:pt x="1768" y="0"/>
                      <a:pt x="1567" y="0"/>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5" name="Google Shape;4663;p48"/>
              <p:cNvSpPr/>
              <p:nvPr/>
            </p:nvSpPr>
            <p:spPr>
              <a:xfrm>
                <a:off x="11055978" y="4086867"/>
                <a:ext cx="621889" cy="89001"/>
              </a:xfrm>
              <a:custGeom>
                <a:avLst/>
                <a:ahLst/>
                <a:rect l="l" t="t" r="r" b="b"/>
                <a:pathLst>
                  <a:path w="22262" h="3186" extrusionOk="0">
                    <a:moveTo>
                      <a:pt x="1597" y="1"/>
                    </a:moveTo>
                    <a:cubicBezTo>
                      <a:pt x="0" y="1"/>
                      <a:pt x="186" y="1095"/>
                      <a:pt x="432" y="1631"/>
                    </a:cubicBezTo>
                    <a:cubicBezTo>
                      <a:pt x="708" y="2208"/>
                      <a:pt x="22262" y="3185"/>
                      <a:pt x="22262" y="3185"/>
                    </a:cubicBezTo>
                    <a:lnTo>
                      <a:pt x="21836" y="1306"/>
                    </a:lnTo>
                    <a:cubicBezTo>
                      <a:pt x="21836" y="1306"/>
                      <a:pt x="4593" y="403"/>
                      <a:pt x="2262" y="52"/>
                    </a:cubicBezTo>
                    <a:cubicBezTo>
                      <a:pt x="2012" y="17"/>
                      <a:pt x="1791" y="1"/>
                      <a:pt x="1597" y="1"/>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6" name="Google Shape;4664;p48"/>
              <p:cNvSpPr/>
              <p:nvPr/>
            </p:nvSpPr>
            <p:spPr>
              <a:xfrm>
                <a:off x="11610991" y="4123322"/>
                <a:ext cx="760000" cy="387598"/>
              </a:xfrm>
              <a:custGeom>
                <a:avLst/>
                <a:ahLst/>
                <a:rect l="l" t="t" r="r" b="b"/>
                <a:pathLst>
                  <a:path w="27206" h="13875" extrusionOk="0">
                    <a:moveTo>
                      <a:pt x="1792" y="1"/>
                    </a:moveTo>
                    <a:cubicBezTo>
                      <a:pt x="1792" y="1"/>
                      <a:pt x="2920" y="6893"/>
                      <a:pt x="314" y="10552"/>
                    </a:cubicBezTo>
                    <a:cubicBezTo>
                      <a:pt x="0" y="10986"/>
                      <a:pt x="17453" y="13875"/>
                      <a:pt x="22544" y="13875"/>
                    </a:cubicBezTo>
                    <a:cubicBezTo>
                      <a:pt x="22748" y="13875"/>
                      <a:pt x="22933" y="13870"/>
                      <a:pt x="23096" y="13860"/>
                    </a:cubicBezTo>
                    <a:cubicBezTo>
                      <a:pt x="24800" y="13760"/>
                      <a:pt x="27206" y="6843"/>
                      <a:pt x="24549" y="5113"/>
                    </a:cubicBezTo>
                    <a:cubicBezTo>
                      <a:pt x="21918" y="3384"/>
                      <a:pt x="1793" y="1"/>
                      <a:pt x="1792" y="1"/>
                    </a:cubicBezTo>
                    <a:close/>
                  </a:path>
                </a:pathLst>
              </a:custGeom>
              <a:solidFill>
                <a:srgbClr val="A8EFF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7" name="Google Shape;4665;p48"/>
              <p:cNvSpPr/>
              <p:nvPr/>
            </p:nvSpPr>
            <p:spPr>
              <a:xfrm>
                <a:off x="11742950" y="4151449"/>
                <a:ext cx="140066" cy="371629"/>
              </a:xfrm>
              <a:custGeom>
                <a:avLst/>
                <a:ahLst/>
                <a:rect l="l" t="t" r="r" b="b"/>
                <a:pathLst>
                  <a:path w="5014" h="16793" extrusionOk="0">
                    <a:moveTo>
                      <a:pt x="1404" y="0"/>
                    </a:moveTo>
                    <a:cubicBezTo>
                      <a:pt x="2808" y="9750"/>
                      <a:pt x="1" y="16266"/>
                      <a:pt x="1" y="16266"/>
                    </a:cubicBezTo>
                    <a:lnTo>
                      <a:pt x="1930" y="16792"/>
                    </a:lnTo>
                    <a:cubicBezTo>
                      <a:pt x="5013" y="9925"/>
                      <a:pt x="3961" y="527"/>
                      <a:pt x="3961" y="527"/>
                    </a:cubicBezTo>
                    <a:lnTo>
                      <a:pt x="1404" y="0"/>
                    </a:ln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8" name="Google Shape;4666;p48"/>
              <p:cNvSpPr/>
              <p:nvPr/>
            </p:nvSpPr>
            <p:spPr>
              <a:xfrm>
                <a:off x="12133625" y="4224026"/>
                <a:ext cx="140079" cy="349504"/>
              </a:xfrm>
              <a:custGeom>
                <a:avLst/>
                <a:ahLst/>
                <a:rect l="l" t="t" r="r" b="b"/>
                <a:pathLst>
                  <a:path w="5014" h="16793" extrusionOk="0">
                    <a:moveTo>
                      <a:pt x="1404" y="1"/>
                    </a:moveTo>
                    <a:cubicBezTo>
                      <a:pt x="2808" y="9750"/>
                      <a:pt x="1" y="16267"/>
                      <a:pt x="1" y="16267"/>
                    </a:cubicBezTo>
                    <a:lnTo>
                      <a:pt x="1931" y="16793"/>
                    </a:lnTo>
                    <a:cubicBezTo>
                      <a:pt x="5013" y="9926"/>
                      <a:pt x="3961" y="527"/>
                      <a:pt x="3961" y="527"/>
                    </a:cubicBezTo>
                    <a:lnTo>
                      <a:pt x="1404" y="1"/>
                    </a:ln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49" name="Google Shape;4667;p48"/>
              <p:cNvSpPr/>
              <p:nvPr/>
            </p:nvSpPr>
            <p:spPr>
              <a:xfrm>
                <a:off x="11621830" y="4437423"/>
                <a:ext cx="638566" cy="357345"/>
              </a:xfrm>
              <a:custGeom>
                <a:avLst/>
                <a:ahLst/>
                <a:rect l="l" t="t" r="r" b="b"/>
                <a:pathLst>
                  <a:path w="22859" h="12792" extrusionOk="0">
                    <a:moveTo>
                      <a:pt x="1247" y="1"/>
                    </a:moveTo>
                    <a:cubicBezTo>
                      <a:pt x="757" y="1"/>
                      <a:pt x="375" y="380"/>
                      <a:pt x="352" y="887"/>
                    </a:cubicBezTo>
                    <a:lnTo>
                      <a:pt x="26" y="8155"/>
                    </a:lnTo>
                    <a:cubicBezTo>
                      <a:pt x="1" y="8631"/>
                      <a:pt x="377" y="9057"/>
                      <a:pt x="853" y="9108"/>
                    </a:cubicBezTo>
                    <a:lnTo>
                      <a:pt x="22457" y="12792"/>
                    </a:lnTo>
                    <a:cubicBezTo>
                      <a:pt x="21981" y="9333"/>
                      <a:pt x="22858" y="4070"/>
                      <a:pt x="22858" y="4070"/>
                    </a:cubicBezTo>
                    <a:lnTo>
                      <a:pt x="1379" y="10"/>
                    </a:lnTo>
                    <a:cubicBezTo>
                      <a:pt x="1334" y="4"/>
                      <a:pt x="1290" y="1"/>
                      <a:pt x="1247" y="1"/>
                    </a:cubicBezTo>
                    <a:close/>
                  </a:path>
                </a:pathLst>
              </a:custGeom>
              <a:solidFill>
                <a:srgbClr val="F1EAF4"/>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0" name="Google Shape;4668;p48"/>
              <p:cNvSpPr/>
              <p:nvPr/>
            </p:nvSpPr>
            <p:spPr>
              <a:xfrm>
                <a:off x="11621830" y="4437423"/>
                <a:ext cx="448105" cy="326560"/>
              </a:xfrm>
              <a:custGeom>
                <a:avLst/>
                <a:ahLst/>
                <a:rect l="l" t="t" r="r" b="b"/>
                <a:pathLst>
                  <a:path w="16041" h="11690" extrusionOk="0">
                    <a:moveTo>
                      <a:pt x="1247" y="1"/>
                    </a:moveTo>
                    <a:cubicBezTo>
                      <a:pt x="757" y="1"/>
                      <a:pt x="375" y="380"/>
                      <a:pt x="352" y="887"/>
                    </a:cubicBezTo>
                    <a:lnTo>
                      <a:pt x="26" y="8155"/>
                    </a:lnTo>
                    <a:cubicBezTo>
                      <a:pt x="1" y="8631"/>
                      <a:pt x="377" y="9057"/>
                      <a:pt x="853" y="9108"/>
                    </a:cubicBezTo>
                    <a:lnTo>
                      <a:pt x="16041" y="11689"/>
                    </a:lnTo>
                    <a:cubicBezTo>
                      <a:pt x="12607" y="8857"/>
                      <a:pt x="9800" y="5148"/>
                      <a:pt x="7645" y="1188"/>
                    </a:cubicBezTo>
                    <a:lnTo>
                      <a:pt x="1379" y="10"/>
                    </a:lnTo>
                    <a:cubicBezTo>
                      <a:pt x="1334" y="4"/>
                      <a:pt x="1290" y="1"/>
                      <a:pt x="1247" y="1"/>
                    </a:cubicBez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1" name="Google Shape;4669;p48"/>
              <p:cNvSpPr/>
              <p:nvPr/>
            </p:nvSpPr>
            <p:spPr>
              <a:xfrm>
                <a:off x="11835365" y="4470582"/>
                <a:ext cx="425031" cy="324186"/>
              </a:xfrm>
              <a:custGeom>
                <a:avLst/>
                <a:ahLst/>
                <a:rect l="l" t="t" r="r" b="b"/>
                <a:pathLst>
                  <a:path w="15215" h="11605" extrusionOk="0">
                    <a:moveTo>
                      <a:pt x="1" y="1"/>
                    </a:moveTo>
                    <a:lnTo>
                      <a:pt x="1" y="1"/>
                    </a:lnTo>
                    <a:cubicBezTo>
                      <a:pt x="2156" y="3961"/>
                      <a:pt x="4963" y="7695"/>
                      <a:pt x="8397" y="10502"/>
                    </a:cubicBezTo>
                    <a:lnTo>
                      <a:pt x="14813" y="11605"/>
                    </a:lnTo>
                    <a:cubicBezTo>
                      <a:pt x="14337" y="8146"/>
                      <a:pt x="15214" y="2883"/>
                      <a:pt x="15214" y="2883"/>
                    </a:cubicBezTo>
                    <a:lnTo>
                      <a:pt x="1"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2" name="Google Shape;4670;p48"/>
              <p:cNvSpPr/>
              <p:nvPr/>
            </p:nvSpPr>
            <p:spPr>
              <a:xfrm>
                <a:off x="11658257" y="4408147"/>
                <a:ext cx="653847" cy="162945"/>
              </a:xfrm>
              <a:custGeom>
                <a:avLst/>
                <a:ahLst/>
                <a:rect l="l" t="t" r="r" b="b"/>
                <a:pathLst>
                  <a:path w="23406" h="5833" extrusionOk="0">
                    <a:moveTo>
                      <a:pt x="939" y="1"/>
                    </a:moveTo>
                    <a:cubicBezTo>
                      <a:pt x="451" y="1"/>
                      <a:pt x="49" y="386"/>
                      <a:pt x="25" y="882"/>
                    </a:cubicBezTo>
                    <a:cubicBezTo>
                      <a:pt x="0" y="1359"/>
                      <a:pt x="351" y="1785"/>
                      <a:pt x="827" y="1835"/>
                    </a:cubicBezTo>
                    <a:cubicBezTo>
                      <a:pt x="4461" y="2286"/>
                      <a:pt x="18872" y="5469"/>
                      <a:pt x="21003" y="5770"/>
                    </a:cubicBezTo>
                    <a:cubicBezTo>
                      <a:pt x="21286" y="5813"/>
                      <a:pt x="21533" y="5833"/>
                      <a:pt x="21748" y="5833"/>
                    </a:cubicBezTo>
                    <a:cubicBezTo>
                      <a:pt x="23406" y="5833"/>
                      <a:pt x="23199" y="4670"/>
                      <a:pt x="22932" y="4115"/>
                    </a:cubicBezTo>
                    <a:cubicBezTo>
                      <a:pt x="22682" y="3589"/>
                      <a:pt x="5313" y="431"/>
                      <a:pt x="1028" y="5"/>
                    </a:cubicBezTo>
                    <a:cubicBezTo>
                      <a:pt x="998" y="2"/>
                      <a:pt x="968" y="1"/>
                      <a:pt x="939"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3" name="Google Shape;4671;p48"/>
              <p:cNvSpPr/>
              <p:nvPr/>
            </p:nvSpPr>
            <p:spPr>
              <a:xfrm>
                <a:off x="11635322" y="4664423"/>
                <a:ext cx="651444" cy="148921"/>
              </a:xfrm>
              <a:custGeom>
                <a:avLst/>
                <a:ahLst/>
                <a:rect l="l" t="t" r="r" b="b"/>
                <a:pathLst>
                  <a:path w="23320" h="5331" extrusionOk="0">
                    <a:moveTo>
                      <a:pt x="1021" y="1"/>
                    </a:moveTo>
                    <a:cubicBezTo>
                      <a:pt x="454" y="1"/>
                      <a:pt x="0" y="531"/>
                      <a:pt x="144" y="1107"/>
                    </a:cubicBezTo>
                    <a:lnTo>
                      <a:pt x="169" y="1232"/>
                    </a:lnTo>
                    <a:cubicBezTo>
                      <a:pt x="245" y="1633"/>
                      <a:pt x="570" y="1909"/>
                      <a:pt x="971" y="1959"/>
                    </a:cubicBezTo>
                    <a:cubicBezTo>
                      <a:pt x="4255" y="2235"/>
                      <a:pt x="18766" y="4942"/>
                      <a:pt x="20921" y="5267"/>
                    </a:cubicBezTo>
                    <a:cubicBezTo>
                      <a:pt x="21204" y="5311"/>
                      <a:pt x="21451" y="5330"/>
                      <a:pt x="21666" y="5330"/>
                    </a:cubicBezTo>
                    <a:cubicBezTo>
                      <a:pt x="23319" y="5330"/>
                      <a:pt x="23095" y="4168"/>
                      <a:pt x="22851" y="3613"/>
                    </a:cubicBezTo>
                    <a:cubicBezTo>
                      <a:pt x="22601" y="3087"/>
                      <a:pt x="5809" y="355"/>
                      <a:pt x="1097" y="4"/>
                    </a:cubicBezTo>
                    <a:cubicBezTo>
                      <a:pt x="1071" y="2"/>
                      <a:pt x="1046" y="1"/>
                      <a:pt x="1021" y="1"/>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4" name="Google Shape;4672;p48"/>
              <p:cNvSpPr/>
              <p:nvPr/>
            </p:nvSpPr>
            <p:spPr>
              <a:xfrm>
                <a:off x="10815989" y="4377754"/>
                <a:ext cx="911296" cy="342315"/>
              </a:xfrm>
              <a:custGeom>
                <a:avLst/>
                <a:ahLst/>
                <a:rect l="l" t="t" r="r" b="b"/>
                <a:pathLst>
                  <a:path w="32622" h="12254" extrusionOk="0">
                    <a:moveTo>
                      <a:pt x="6468" y="0"/>
                    </a:moveTo>
                    <a:cubicBezTo>
                      <a:pt x="5558" y="0"/>
                      <a:pt x="4828" y="13"/>
                      <a:pt x="4336" y="41"/>
                    </a:cubicBezTo>
                    <a:cubicBezTo>
                      <a:pt x="2532" y="141"/>
                      <a:pt x="0" y="7434"/>
                      <a:pt x="2808" y="9264"/>
                    </a:cubicBezTo>
                    <a:cubicBezTo>
                      <a:pt x="5214" y="10868"/>
                      <a:pt x="24587" y="11695"/>
                      <a:pt x="29600" y="12246"/>
                    </a:cubicBezTo>
                    <a:cubicBezTo>
                      <a:pt x="29638" y="12251"/>
                      <a:pt x="29677" y="12254"/>
                      <a:pt x="29715" y="12254"/>
                    </a:cubicBezTo>
                    <a:cubicBezTo>
                      <a:pt x="30241" y="12254"/>
                      <a:pt x="30672" y="11781"/>
                      <a:pt x="30602" y="11244"/>
                    </a:cubicBezTo>
                    <a:cubicBezTo>
                      <a:pt x="30402" y="9038"/>
                      <a:pt x="30226" y="4151"/>
                      <a:pt x="32331" y="1218"/>
                    </a:cubicBezTo>
                    <a:cubicBezTo>
                      <a:pt x="32621" y="817"/>
                      <a:pt x="13769" y="0"/>
                      <a:pt x="6468" y="0"/>
                    </a:cubicBezTo>
                    <a:close/>
                  </a:path>
                </a:pathLst>
              </a:custGeom>
              <a:solidFill>
                <a:schemeClr val="accent6"/>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5" name="Google Shape;4673;p48"/>
              <p:cNvSpPr/>
              <p:nvPr/>
            </p:nvSpPr>
            <p:spPr>
              <a:xfrm>
                <a:off x="10886700" y="4377825"/>
                <a:ext cx="240884" cy="282895"/>
              </a:xfrm>
              <a:custGeom>
                <a:avLst/>
                <a:ahLst/>
                <a:rect l="l" t="t" r="r" b="b"/>
                <a:pathLst>
                  <a:path w="8623" h="16517" extrusionOk="0">
                    <a:moveTo>
                      <a:pt x="5064" y="0"/>
                    </a:moveTo>
                    <a:cubicBezTo>
                      <a:pt x="1" y="7293"/>
                      <a:pt x="2683" y="16516"/>
                      <a:pt x="2683" y="16516"/>
                    </a:cubicBezTo>
                    <a:lnTo>
                      <a:pt x="6292" y="16441"/>
                    </a:lnTo>
                    <a:cubicBezTo>
                      <a:pt x="2933" y="6917"/>
                      <a:pt x="8622" y="251"/>
                      <a:pt x="8622" y="251"/>
                    </a:cubicBezTo>
                    <a:lnTo>
                      <a:pt x="5064" y="0"/>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6" name="Google Shape;4674;p48"/>
              <p:cNvSpPr/>
              <p:nvPr/>
            </p:nvSpPr>
            <p:spPr>
              <a:xfrm>
                <a:off x="11324300" y="4387501"/>
                <a:ext cx="240856" cy="399570"/>
              </a:xfrm>
              <a:custGeom>
                <a:avLst/>
                <a:ahLst/>
                <a:rect l="l" t="t" r="r" b="b"/>
                <a:pathLst>
                  <a:path w="8622" h="16518" extrusionOk="0">
                    <a:moveTo>
                      <a:pt x="5038" y="1"/>
                    </a:moveTo>
                    <a:cubicBezTo>
                      <a:pt x="0" y="7294"/>
                      <a:pt x="2682" y="16517"/>
                      <a:pt x="2682" y="16517"/>
                    </a:cubicBezTo>
                    <a:lnTo>
                      <a:pt x="6592" y="16517"/>
                    </a:lnTo>
                    <a:cubicBezTo>
                      <a:pt x="3233" y="6993"/>
                      <a:pt x="8622" y="226"/>
                      <a:pt x="8622" y="226"/>
                    </a:cubicBezTo>
                    <a:lnTo>
                      <a:pt x="5038" y="1"/>
                    </a:lnTo>
                    <a:close/>
                  </a:path>
                </a:pathLst>
              </a:custGeom>
              <a:solidFill>
                <a:srgbClr val="F1C8E7"/>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7" name="Google Shape;4675;p48"/>
              <p:cNvSpPr/>
              <p:nvPr/>
            </p:nvSpPr>
            <p:spPr>
              <a:xfrm>
                <a:off x="11010118" y="4671188"/>
                <a:ext cx="637141" cy="282898"/>
              </a:xfrm>
              <a:custGeom>
                <a:avLst/>
                <a:ahLst/>
                <a:rect l="l" t="t" r="r" b="b"/>
                <a:pathLst>
                  <a:path w="22808" h="10127" extrusionOk="0">
                    <a:moveTo>
                      <a:pt x="376" y="1"/>
                    </a:moveTo>
                    <a:cubicBezTo>
                      <a:pt x="827" y="3284"/>
                      <a:pt x="0" y="8221"/>
                      <a:pt x="0" y="8221"/>
                    </a:cubicBezTo>
                    <a:lnTo>
                      <a:pt x="22407" y="10126"/>
                    </a:lnTo>
                    <a:lnTo>
                      <a:pt x="22808" y="1480"/>
                    </a:lnTo>
                    <a:lnTo>
                      <a:pt x="376" y="1"/>
                    </a:ln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8" name="Google Shape;4676;p48"/>
              <p:cNvSpPr/>
              <p:nvPr/>
            </p:nvSpPr>
            <p:spPr>
              <a:xfrm>
                <a:off x="11185652" y="4714231"/>
                <a:ext cx="448105" cy="252085"/>
              </a:xfrm>
              <a:custGeom>
                <a:avLst/>
                <a:ahLst/>
                <a:rect l="l" t="t" r="r" b="b"/>
                <a:pathLst>
                  <a:path w="16041" h="9024" extrusionOk="0">
                    <a:moveTo>
                      <a:pt x="10251" y="1"/>
                    </a:moveTo>
                    <a:cubicBezTo>
                      <a:pt x="7494" y="3384"/>
                      <a:pt x="3986" y="6166"/>
                      <a:pt x="1" y="7695"/>
                    </a:cubicBezTo>
                    <a:lnTo>
                      <a:pt x="15665" y="9023"/>
                    </a:lnTo>
                    <a:lnTo>
                      <a:pt x="16041" y="377"/>
                    </a:lnTo>
                    <a:lnTo>
                      <a:pt x="10251" y="1"/>
                    </a:lnTo>
                    <a:close/>
                  </a:path>
                </a:pathLst>
              </a:custGeom>
              <a:solidFill>
                <a:srgbClr val="EFEFEF"/>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59" name="Google Shape;4677;p48"/>
              <p:cNvSpPr/>
              <p:nvPr/>
            </p:nvSpPr>
            <p:spPr>
              <a:xfrm>
                <a:off x="10978403" y="4891339"/>
                <a:ext cx="621051" cy="102270"/>
              </a:xfrm>
              <a:custGeom>
                <a:avLst/>
                <a:ahLst/>
                <a:rect l="l" t="t" r="r" b="b"/>
                <a:pathLst>
                  <a:path w="22232" h="3661" extrusionOk="0">
                    <a:moveTo>
                      <a:pt x="1611" y="0"/>
                    </a:moveTo>
                    <a:cubicBezTo>
                      <a:pt x="0" y="0"/>
                      <a:pt x="206" y="1094"/>
                      <a:pt x="452" y="1631"/>
                    </a:cubicBezTo>
                    <a:cubicBezTo>
                      <a:pt x="728" y="2207"/>
                      <a:pt x="22157" y="3661"/>
                      <a:pt x="22157" y="3661"/>
                    </a:cubicBezTo>
                    <a:lnTo>
                      <a:pt x="22232" y="1931"/>
                    </a:lnTo>
                    <a:cubicBezTo>
                      <a:pt x="22232" y="1931"/>
                      <a:pt x="4588" y="403"/>
                      <a:pt x="2282" y="52"/>
                    </a:cubicBezTo>
                    <a:cubicBezTo>
                      <a:pt x="2029" y="16"/>
                      <a:pt x="1806" y="0"/>
                      <a:pt x="1611" y="0"/>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0" name="Google Shape;4678;p48"/>
              <p:cNvSpPr/>
              <p:nvPr/>
            </p:nvSpPr>
            <p:spPr>
              <a:xfrm>
                <a:off x="10977676" y="4656098"/>
                <a:ext cx="621777" cy="89671"/>
              </a:xfrm>
              <a:custGeom>
                <a:avLst/>
                <a:ahLst/>
                <a:rect l="l" t="t" r="r" b="b"/>
                <a:pathLst>
                  <a:path w="22258" h="3210" extrusionOk="0">
                    <a:moveTo>
                      <a:pt x="1603" y="1"/>
                    </a:moveTo>
                    <a:cubicBezTo>
                      <a:pt x="1" y="1"/>
                      <a:pt x="207" y="1116"/>
                      <a:pt x="453" y="1630"/>
                    </a:cubicBezTo>
                    <a:cubicBezTo>
                      <a:pt x="729" y="2207"/>
                      <a:pt x="22258" y="3209"/>
                      <a:pt x="22258" y="3209"/>
                    </a:cubicBezTo>
                    <a:lnTo>
                      <a:pt x="21832" y="1305"/>
                    </a:lnTo>
                    <a:cubicBezTo>
                      <a:pt x="21832" y="1305"/>
                      <a:pt x="4588" y="402"/>
                      <a:pt x="2258" y="52"/>
                    </a:cubicBezTo>
                    <a:cubicBezTo>
                      <a:pt x="2011" y="17"/>
                      <a:pt x="1794" y="1"/>
                      <a:pt x="1603"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1" name="Google Shape;4679;p48"/>
              <p:cNvSpPr/>
              <p:nvPr/>
            </p:nvSpPr>
            <p:spPr>
              <a:xfrm>
                <a:off x="11532577" y="4692526"/>
                <a:ext cx="760000" cy="387598"/>
              </a:xfrm>
              <a:custGeom>
                <a:avLst/>
                <a:ahLst/>
                <a:rect l="l" t="t" r="r" b="b"/>
                <a:pathLst>
                  <a:path w="27206" h="13875" extrusionOk="0">
                    <a:moveTo>
                      <a:pt x="1817" y="1"/>
                    </a:moveTo>
                    <a:cubicBezTo>
                      <a:pt x="1817" y="1"/>
                      <a:pt x="2945" y="6918"/>
                      <a:pt x="314" y="10577"/>
                    </a:cubicBezTo>
                    <a:cubicBezTo>
                      <a:pt x="0" y="10987"/>
                      <a:pt x="17453" y="13875"/>
                      <a:pt x="22543" y="13875"/>
                    </a:cubicBezTo>
                    <a:cubicBezTo>
                      <a:pt x="22748" y="13875"/>
                      <a:pt x="22933" y="13870"/>
                      <a:pt x="23096" y="13860"/>
                    </a:cubicBezTo>
                    <a:cubicBezTo>
                      <a:pt x="24800" y="13785"/>
                      <a:pt x="27206" y="6868"/>
                      <a:pt x="24549" y="5113"/>
                    </a:cubicBezTo>
                    <a:cubicBezTo>
                      <a:pt x="21918" y="3384"/>
                      <a:pt x="1818" y="1"/>
                      <a:pt x="1817" y="1"/>
                    </a:cubicBezTo>
                    <a:close/>
                  </a:path>
                </a:pathLst>
              </a:custGeom>
              <a:solidFill>
                <a:srgbClr val="FFF29A"/>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2" name="Google Shape;4680;p48"/>
              <p:cNvSpPr/>
              <p:nvPr/>
            </p:nvSpPr>
            <p:spPr>
              <a:xfrm>
                <a:off x="11635850" y="4709500"/>
                <a:ext cx="100119" cy="305289"/>
              </a:xfrm>
              <a:custGeom>
                <a:avLst/>
                <a:ahLst/>
                <a:rect l="l" t="t" r="r" b="b"/>
                <a:pathLst>
                  <a:path w="3584" h="16818" extrusionOk="0">
                    <a:moveTo>
                      <a:pt x="1003" y="0"/>
                    </a:moveTo>
                    <a:lnTo>
                      <a:pt x="1003" y="0"/>
                    </a:lnTo>
                    <a:cubicBezTo>
                      <a:pt x="2005" y="9775"/>
                      <a:pt x="0" y="16266"/>
                      <a:pt x="0" y="16266"/>
                    </a:cubicBezTo>
                    <a:lnTo>
                      <a:pt x="1378" y="16818"/>
                    </a:lnTo>
                    <a:cubicBezTo>
                      <a:pt x="3584" y="9950"/>
                      <a:pt x="2832" y="527"/>
                      <a:pt x="2832" y="527"/>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3" name="Google Shape;4681;p48"/>
              <p:cNvSpPr/>
              <p:nvPr/>
            </p:nvSpPr>
            <p:spPr>
              <a:xfrm>
                <a:off x="11720550" y="4727850"/>
                <a:ext cx="100147" cy="305289"/>
              </a:xfrm>
              <a:custGeom>
                <a:avLst/>
                <a:ahLst/>
                <a:rect l="l" t="t" r="r" b="b"/>
                <a:pathLst>
                  <a:path w="3585" h="16818" extrusionOk="0">
                    <a:moveTo>
                      <a:pt x="1003" y="0"/>
                    </a:moveTo>
                    <a:lnTo>
                      <a:pt x="1003" y="0"/>
                    </a:lnTo>
                    <a:cubicBezTo>
                      <a:pt x="2006" y="9775"/>
                      <a:pt x="1" y="16266"/>
                      <a:pt x="1" y="16266"/>
                    </a:cubicBezTo>
                    <a:lnTo>
                      <a:pt x="1379" y="16818"/>
                    </a:lnTo>
                    <a:cubicBezTo>
                      <a:pt x="3585" y="9950"/>
                      <a:pt x="2833" y="527"/>
                      <a:pt x="2833" y="527"/>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4" name="Google Shape;4682;p48"/>
              <p:cNvSpPr/>
              <p:nvPr/>
            </p:nvSpPr>
            <p:spPr>
              <a:xfrm>
                <a:off x="12037725" y="4788075"/>
                <a:ext cx="100147" cy="289511"/>
              </a:xfrm>
              <a:custGeom>
                <a:avLst/>
                <a:ahLst/>
                <a:rect l="l" t="t" r="r" b="b"/>
                <a:pathLst>
                  <a:path w="3585" h="16793" extrusionOk="0">
                    <a:moveTo>
                      <a:pt x="1003" y="0"/>
                    </a:moveTo>
                    <a:cubicBezTo>
                      <a:pt x="2005" y="9749"/>
                      <a:pt x="0" y="16266"/>
                      <a:pt x="0" y="16266"/>
                    </a:cubicBezTo>
                    <a:lnTo>
                      <a:pt x="1379" y="16792"/>
                    </a:lnTo>
                    <a:cubicBezTo>
                      <a:pt x="3584" y="9925"/>
                      <a:pt x="2832" y="526"/>
                      <a:pt x="2832" y="526"/>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5" name="Google Shape;4683;p48"/>
              <p:cNvSpPr/>
              <p:nvPr/>
            </p:nvSpPr>
            <p:spPr>
              <a:xfrm>
                <a:off x="12122426" y="4813322"/>
                <a:ext cx="100147" cy="273054"/>
              </a:xfrm>
              <a:custGeom>
                <a:avLst/>
                <a:ahLst/>
                <a:rect l="l" t="t" r="r" b="b"/>
                <a:pathLst>
                  <a:path w="3585" h="16793" extrusionOk="0">
                    <a:moveTo>
                      <a:pt x="1003" y="0"/>
                    </a:moveTo>
                    <a:cubicBezTo>
                      <a:pt x="2006" y="9749"/>
                      <a:pt x="1" y="16266"/>
                      <a:pt x="1" y="16266"/>
                    </a:cubicBezTo>
                    <a:lnTo>
                      <a:pt x="1379" y="16792"/>
                    </a:lnTo>
                    <a:cubicBezTo>
                      <a:pt x="3585" y="9925"/>
                      <a:pt x="2833" y="526"/>
                      <a:pt x="2833" y="526"/>
                    </a:cubicBezTo>
                    <a:lnTo>
                      <a:pt x="1003" y="0"/>
                    </a:lnTo>
                    <a:close/>
                  </a:path>
                </a:pathLst>
              </a:custGeom>
              <a:solidFill>
                <a:schemeClr val="accent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grpSp>
        <p:nvGrpSpPr>
          <p:cNvPr id="1837" name="Google Shape;4684;p48"/>
          <p:cNvGrpSpPr/>
          <p:nvPr/>
        </p:nvGrpSpPr>
        <p:grpSpPr>
          <a:xfrm rot="-3245839">
            <a:off x="960836" y="3470054"/>
            <a:ext cx="692846" cy="939059"/>
            <a:chOff x="6111955" y="411603"/>
            <a:chExt cx="692858" cy="939075"/>
          </a:xfrm>
        </p:grpSpPr>
        <p:grpSp>
          <p:nvGrpSpPr>
            <p:cNvPr id="1838" name="Google Shape;4685;p48"/>
            <p:cNvGrpSpPr/>
            <p:nvPr/>
          </p:nvGrpSpPr>
          <p:grpSpPr>
            <a:xfrm>
              <a:off x="6146814" y="458962"/>
              <a:ext cx="657999" cy="891716"/>
              <a:chOff x="5381079" y="1263754"/>
              <a:chExt cx="396409" cy="537243"/>
            </a:xfrm>
          </p:grpSpPr>
          <p:sp>
            <p:nvSpPr>
              <p:cNvPr id="1071166" name="Google Shape;4686;p48"/>
              <p:cNvSpPr/>
              <p:nvPr/>
            </p:nvSpPr>
            <p:spPr>
              <a:xfrm>
                <a:off x="5381079" y="1295534"/>
                <a:ext cx="362957" cy="505463"/>
              </a:xfrm>
              <a:custGeom>
                <a:avLst/>
                <a:ahLst/>
                <a:rect l="l" t="t" r="r" b="b"/>
                <a:pathLst>
                  <a:path w="1085" h="1511" extrusionOk="0">
                    <a:moveTo>
                      <a:pt x="475" y="0"/>
                    </a:moveTo>
                    <a:lnTo>
                      <a:pt x="65" y="1067"/>
                    </a:lnTo>
                    <a:cubicBezTo>
                      <a:pt x="1" y="1236"/>
                      <a:pt x="84" y="1424"/>
                      <a:pt x="253" y="1488"/>
                    </a:cubicBezTo>
                    <a:cubicBezTo>
                      <a:pt x="293" y="1503"/>
                      <a:pt x="332" y="1510"/>
                      <a:pt x="372" y="1510"/>
                    </a:cubicBezTo>
                    <a:cubicBezTo>
                      <a:pt x="378" y="1510"/>
                      <a:pt x="383" y="1510"/>
                      <a:pt x="389" y="1510"/>
                    </a:cubicBezTo>
                    <a:cubicBezTo>
                      <a:pt x="513" y="1503"/>
                      <a:pt x="627" y="1424"/>
                      <a:pt x="675" y="1300"/>
                    </a:cubicBezTo>
                    <a:lnTo>
                      <a:pt x="1084" y="234"/>
                    </a:lnTo>
                    <a:lnTo>
                      <a:pt x="475" y="0"/>
                    </a:ln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7" name="Google Shape;4687;p48"/>
              <p:cNvSpPr/>
              <p:nvPr/>
            </p:nvSpPr>
            <p:spPr>
              <a:xfrm>
                <a:off x="5412190" y="1367121"/>
                <a:ext cx="288024" cy="402096"/>
              </a:xfrm>
              <a:custGeom>
                <a:avLst/>
                <a:ahLst/>
                <a:rect l="l" t="t" r="r" b="b"/>
                <a:pathLst>
                  <a:path w="861" h="1202" extrusionOk="0">
                    <a:moveTo>
                      <a:pt x="377" y="1"/>
                    </a:moveTo>
                    <a:lnTo>
                      <a:pt x="51" y="848"/>
                    </a:lnTo>
                    <a:cubicBezTo>
                      <a:pt x="1" y="982"/>
                      <a:pt x="67" y="1132"/>
                      <a:pt x="201" y="1184"/>
                    </a:cubicBezTo>
                    <a:cubicBezTo>
                      <a:pt x="232" y="1194"/>
                      <a:pt x="263" y="1201"/>
                      <a:pt x="294" y="1201"/>
                    </a:cubicBezTo>
                    <a:cubicBezTo>
                      <a:pt x="299" y="1201"/>
                      <a:pt x="303" y="1201"/>
                      <a:pt x="308" y="1201"/>
                    </a:cubicBezTo>
                    <a:cubicBezTo>
                      <a:pt x="406" y="1194"/>
                      <a:pt x="498" y="1132"/>
                      <a:pt x="537" y="1034"/>
                    </a:cubicBezTo>
                    <a:lnTo>
                      <a:pt x="860" y="186"/>
                    </a:lnTo>
                    <a:cubicBezTo>
                      <a:pt x="860" y="186"/>
                      <a:pt x="784" y="174"/>
                      <a:pt x="641" y="93"/>
                    </a:cubicBezTo>
                    <a:cubicBezTo>
                      <a:pt x="496" y="12"/>
                      <a:pt x="377" y="1"/>
                      <a:pt x="377"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8" name="Google Shape;4688;p48"/>
              <p:cNvSpPr/>
              <p:nvPr/>
            </p:nvSpPr>
            <p:spPr>
              <a:xfrm>
                <a:off x="5507863" y="1263754"/>
                <a:ext cx="269625" cy="143510"/>
              </a:xfrm>
              <a:custGeom>
                <a:avLst/>
                <a:ahLst/>
                <a:rect l="l" t="t" r="r" b="b"/>
                <a:pathLst>
                  <a:path w="806" h="429" extrusionOk="0">
                    <a:moveTo>
                      <a:pt x="113" y="1"/>
                    </a:moveTo>
                    <a:cubicBezTo>
                      <a:pt x="74" y="1"/>
                      <a:pt x="36" y="24"/>
                      <a:pt x="20" y="64"/>
                    </a:cubicBezTo>
                    <a:cubicBezTo>
                      <a:pt x="1" y="114"/>
                      <a:pt x="24" y="171"/>
                      <a:pt x="77" y="193"/>
                    </a:cubicBezTo>
                    <a:lnTo>
                      <a:pt x="655" y="421"/>
                    </a:lnTo>
                    <a:cubicBezTo>
                      <a:pt x="668" y="427"/>
                      <a:pt x="681" y="429"/>
                      <a:pt x="693" y="429"/>
                    </a:cubicBezTo>
                    <a:cubicBezTo>
                      <a:pt x="733" y="429"/>
                      <a:pt x="769" y="405"/>
                      <a:pt x="784" y="367"/>
                    </a:cubicBezTo>
                    <a:cubicBezTo>
                      <a:pt x="805" y="314"/>
                      <a:pt x="779" y="257"/>
                      <a:pt x="729" y="236"/>
                    </a:cubicBezTo>
                    <a:lnTo>
                      <a:pt x="148" y="7"/>
                    </a:lnTo>
                    <a:cubicBezTo>
                      <a:pt x="137" y="3"/>
                      <a:pt x="125" y="1"/>
                      <a:pt x="113"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69" name="Google Shape;4689;p48"/>
              <p:cNvSpPr/>
              <p:nvPr/>
            </p:nvSpPr>
            <p:spPr>
              <a:xfrm>
                <a:off x="5686163" y="1330659"/>
                <a:ext cx="64897" cy="32783"/>
              </a:xfrm>
              <a:custGeom>
                <a:avLst/>
                <a:ahLst/>
                <a:rect l="l" t="t" r="r" b="b"/>
                <a:pathLst>
                  <a:path w="194" h="98" extrusionOk="0">
                    <a:moveTo>
                      <a:pt x="22" y="1"/>
                    </a:moveTo>
                    <a:cubicBezTo>
                      <a:pt x="14" y="1"/>
                      <a:pt x="7" y="5"/>
                      <a:pt x="3" y="14"/>
                    </a:cubicBezTo>
                    <a:cubicBezTo>
                      <a:pt x="1" y="24"/>
                      <a:pt x="6" y="36"/>
                      <a:pt x="15" y="40"/>
                    </a:cubicBezTo>
                    <a:lnTo>
                      <a:pt x="170" y="95"/>
                    </a:lnTo>
                    <a:cubicBezTo>
                      <a:pt x="172" y="97"/>
                      <a:pt x="174" y="97"/>
                      <a:pt x="176" y="97"/>
                    </a:cubicBezTo>
                    <a:cubicBezTo>
                      <a:pt x="182" y="97"/>
                      <a:pt x="188" y="93"/>
                      <a:pt x="191" y="86"/>
                    </a:cubicBezTo>
                    <a:cubicBezTo>
                      <a:pt x="194" y="79"/>
                      <a:pt x="191" y="69"/>
                      <a:pt x="182" y="64"/>
                    </a:cubicBezTo>
                    <a:lnTo>
                      <a:pt x="32" y="2"/>
                    </a:lnTo>
                    <a:lnTo>
                      <a:pt x="29" y="2"/>
                    </a:lnTo>
                    <a:cubicBezTo>
                      <a:pt x="27" y="1"/>
                      <a:pt x="24" y="1"/>
                      <a:pt x="2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0" name="Google Shape;4690;p48"/>
              <p:cNvSpPr/>
              <p:nvPr/>
            </p:nvSpPr>
            <p:spPr>
              <a:xfrm>
                <a:off x="5554696" y="1278473"/>
                <a:ext cx="122435" cy="55865"/>
              </a:xfrm>
              <a:custGeom>
                <a:avLst/>
                <a:ahLst/>
                <a:rect l="l" t="t" r="r" b="b"/>
                <a:pathLst>
                  <a:path w="366" h="167" extrusionOk="0">
                    <a:moveTo>
                      <a:pt x="21" y="1"/>
                    </a:moveTo>
                    <a:cubicBezTo>
                      <a:pt x="14" y="1"/>
                      <a:pt x="7" y="5"/>
                      <a:pt x="3" y="11"/>
                    </a:cubicBezTo>
                    <a:cubicBezTo>
                      <a:pt x="1" y="20"/>
                      <a:pt x="3" y="30"/>
                      <a:pt x="13" y="32"/>
                    </a:cubicBezTo>
                    <a:lnTo>
                      <a:pt x="339" y="166"/>
                    </a:lnTo>
                    <a:cubicBezTo>
                      <a:pt x="340" y="166"/>
                      <a:pt x="342" y="166"/>
                      <a:pt x="343" y="166"/>
                    </a:cubicBezTo>
                    <a:cubicBezTo>
                      <a:pt x="350" y="166"/>
                      <a:pt x="359" y="162"/>
                      <a:pt x="361" y="156"/>
                    </a:cubicBezTo>
                    <a:cubicBezTo>
                      <a:pt x="365" y="146"/>
                      <a:pt x="361" y="135"/>
                      <a:pt x="351" y="132"/>
                    </a:cubicBezTo>
                    <a:lnTo>
                      <a:pt x="25" y="1"/>
                    </a:lnTo>
                    <a:cubicBezTo>
                      <a:pt x="24" y="1"/>
                      <a:pt x="22" y="1"/>
                      <a:pt x="21"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1" name="Google Shape;4691;p48"/>
              <p:cNvSpPr/>
              <p:nvPr/>
            </p:nvSpPr>
            <p:spPr>
              <a:xfrm>
                <a:off x="5541315" y="1688597"/>
                <a:ext cx="21075" cy="19068"/>
              </a:xfrm>
              <a:custGeom>
                <a:avLst/>
                <a:ahLst/>
                <a:rect l="l" t="t" r="r" b="b"/>
                <a:pathLst>
                  <a:path w="63" h="57" extrusionOk="0">
                    <a:moveTo>
                      <a:pt x="30" y="0"/>
                    </a:moveTo>
                    <a:cubicBezTo>
                      <a:pt x="17" y="0"/>
                      <a:pt x="5" y="11"/>
                      <a:pt x="3" y="23"/>
                    </a:cubicBezTo>
                    <a:cubicBezTo>
                      <a:pt x="1" y="37"/>
                      <a:pt x="10" y="54"/>
                      <a:pt x="27" y="56"/>
                    </a:cubicBezTo>
                    <a:cubicBezTo>
                      <a:pt x="28" y="57"/>
                      <a:pt x="30" y="57"/>
                      <a:pt x="31" y="57"/>
                    </a:cubicBezTo>
                    <a:cubicBezTo>
                      <a:pt x="44" y="57"/>
                      <a:pt x="56" y="47"/>
                      <a:pt x="58" y="32"/>
                    </a:cubicBezTo>
                    <a:cubicBezTo>
                      <a:pt x="62" y="18"/>
                      <a:pt x="53" y="4"/>
                      <a:pt x="36" y="2"/>
                    </a:cubicBezTo>
                    <a:cubicBezTo>
                      <a:pt x="34" y="1"/>
                      <a:pt x="32" y="0"/>
                      <a:pt x="30"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2" name="Google Shape;4692;p48"/>
              <p:cNvSpPr/>
              <p:nvPr/>
            </p:nvSpPr>
            <p:spPr>
              <a:xfrm>
                <a:off x="5518233" y="1481040"/>
                <a:ext cx="21075" cy="19737"/>
              </a:xfrm>
              <a:custGeom>
                <a:avLst/>
                <a:ahLst/>
                <a:rect l="l" t="t" r="r" b="b"/>
                <a:pathLst>
                  <a:path w="63" h="59" extrusionOk="0">
                    <a:moveTo>
                      <a:pt x="32" y="1"/>
                    </a:moveTo>
                    <a:cubicBezTo>
                      <a:pt x="19" y="1"/>
                      <a:pt x="7" y="10"/>
                      <a:pt x="3" y="25"/>
                    </a:cubicBezTo>
                    <a:cubicBezTo>
                      <a:pt x="0" y="39"/>
                      <a:pt x="10" y="53"/>
                      <a:pt x="27" y="58"/>
                    </a:cubicBezTo>
                    <a:cubicBezTo>
                      <a:pt x="28" y="58"/>
                      <a:pt x="30" y="58"/>
                      <a:pt x="31" y="58"/>
                    </a:cubicBezTo>
                    <a:cubicBezTo>
                      <a:pt x="44" y="58"/>
                      <a:pt x="56" y="49"/>
                      <a:pt x="60" y="34"/>
                    </a:cubicBezTo>
                    <a:cubicBezTo>
                      <a:pt x="62" y="20"/>
                      <a:pt x="53" y="6"/>
                      <a:pt x="36" y="1"/>
                    </a:cubicBezTo>
                    <a:cubicBezTo>
                      <a:pt x="35" y="1"/>
                      <a:pt x="33" y="1"/>
                      <a:pt x="32"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3" name="Google Shape;4693;p48"/>
              <p:cNvSpPr/>
              <p:nvPr/>
            </p:nvSpPr>
            <p:spPr>
              <a:xfrm>
                <a:off x="5483108" y="1577383"/>
                <a:ext cx="29773" cy="27765"/>
              </a:xfrm>
              <a:custGeom>
                <a:avLst/>
                <a:ahLst/>
                <a:rect l="l" t="t" r="r" b="b"/>
                <a:pathLst>
                  <a:path w="89" h="83" extrusionOk="0">
                    <a:moveTo>
                      <a:pt x="48" y="1"/>
                    </a:moveTo>
                    <a:cubicBezTo>
                      <a:pt x="26" y="1"/>
                      <a:pt x="8" y="15"/>
                      <a:pt x="5" y="34"/>
                    </a:cubicBezTo>
                    <a:cubicBezTo>
                      <a:pt x="1" y="58"/>
                      <a:pt x="15" y="80"/>
                      <a:pt x="36" y="82"/>
                    </a:cubicBezTo>
                    <a:cubicBezTo>
                      <a:pt x="40" y="83"/>
                      <a:pt x="43" y="83"/>
                      <a:pt x="46" y="83"/>
                    </a:cubicBezTo>
                    <a:cubicBezTo>
                      <a:pt x="66" y="83"/>
                      <a:pt x="82" y="70"/>
                      <a:pt x="86" y="51"/>
                    </a:cubicBezTo>
                    <a:cubicBezTo>
                      <a:pt x="89" y="27"/>
                      <a:pt x="75" y="6"/>
                      <a:pt x="53" y="1"/>
                    </a:cubicBezTo>
                    <a:cubicBezTo>
                      <a:pt x="51" y="1"/>
                      <a:pt x="50" y="1"/>
                      <a:pt x="48"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4" name="Google Shape;4694;p48"/>
              <p:cNvSpPr/>
              <p:nvPr/>
            </p:nvSpPr>
            <p:spPr>
              <a:xfrm>
                <a:off x="5635316" y="1452941"/>
                <a:ext cx="29773" cy="28100"/>
              </a:xfrm>
              <a:custGeom>
                <a:avLst/>
                <a:ahLst/>
                <a:rect l="l" t="t" r="r" b="b"/>
                <a:pathLst>
                  <a:path w="89" h="84" extrusionOk="0">
                    <a:moveTo>
                      <a:pt x="44" y="1"/>
                    </a:moveTo>
                    <a:cubicBezTo>
                      <a:pt x="24" y="1"/>
                      <a:pt x="7" y="14"/>
                      <a:pt x="3" y="35"/>
                    </a:cubicBezTo>
                    <a:cubicBezTo>
                      <a:pt x="0" y="56"/>
                      <a:pt x="15" y="78"/>
                      <a:pt x="36" y="83"/>
                    </a:cubicBezTo>
                    <a:cubicBezTo>
                      <a:pt x="39" y="83"/>
                      <a:pt x="42" y="84"/>
                      <a:pt x="45" y="84"/>
                    </a:cubicBezTo>
                    <a:cubicBezTo>
                      <a:pt x="63" y="84"/>
                      <a:pt x="82" y="70"/>
                      <a:pt x="84" y="49"/>
                    </a:cubicBezTo>
                    <a:cubicBezTo>
                      <a:pt x="89" y="28"/>
                      <a:pt x="74" y="6"/>
                      <a:pt x="53" y="2"/>
                    </a:cubicBezTo>
                    <a:cubicBezTo>
                      <a:pt x="50" y="1"/>
                      <a:pt x="47" y="1"/>
                      <a:pt x="44" y="1"/>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5" name="Google Shape;4695;p48"/>
              <p:cNvSpPr/>
              <p:nvPr/>
            </p:nvSpPr>
            <p:spPr>
              <a:xfrm>
                <a:off x="5575436" y="1552628"/>
                <a:ext cx="30776" cy="28100"/>
              </a:xfrm>
              <a:custGeom>
                <a:avLst/>
                <a:ahLst/>
                <a:rect l="l" t="t" r="r" b="b"/>
                <a:pathLst>
                  <a:path w="92" h="84" extrusionOk="0">
                    <a:moveTo>
                      <a:pt x="46" y="0"/>
                    </a:moveTo>
                    <a:cubicBezTo>
                      <a:pt x="27" y="0"/>
                      <a:pt x="10" y="16"/>
                      <a:pt x="6" y="35"/>
                    </a:cubicBezTo>
                    <a:cubicBezTo>
                      <a:pt x="1" y="56"/>
                      <a:pt x="15" y="77"/>
                      <a:pt x="39" y="82"/>
                    </a:cubicBezTo>
                    <a:cubicBezTo>
                      <a:pt x="42" y="83"/>
                      <a:pt x="45" y="83"/>
                      <a:pt x="47" y="83"/>
                    </a:cubicBezTo>
                    <a:cubicBezTo>
                      <a:pt x="66" y="83"/>
                      <a:pt x="82" y="70"/>
                      <a:pt x="87" y="49"/>
                    </a:cubicBezTo>
                    <a:cubicBezTo>
                      <a:pt x="91" y="27"/>
                      <a:pt x="77" y="6"/>
                      <a:pt x="53" y="1"/>
                    </a:cubicBezTo>
                    <a:cubicBezTo>
                      <a:pt x="51" y="1"/>
                      <a:pt x="48" y="0"/>
                      <a:pt x="46"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6" name="Google Shape;4696;p48"/>
              <p:cNvSpPr/>
              <p:nvPr/>
            </p:nvSpPr>
            <p:spPr>
              <a:xfrm>
                <a:off x="5480767" y="1680569"/>
                <a:ext cx="44826" cy="39474"/>
              </a:xfrm>
              <a:custGeom>
                <a:avLst/>
                <a:ahLst/>
                <a:rect l="l" t="t" r="r" b="b"/>
                <a:pathLst>
                  <a:path w="134" h="118" extrusionOk="0">
                    <a:moveTo>
                      <a:pt x="67" y="0"/>
                    </a:moveTo>
                    <a:cubicBezTo>
                      <a:pt x="55" y="0"/>
                      <a:pt x="44" y="4"/>
                      <a:pt x="34" y="11"/>
                    </a:cubicBezTo>
                    <a:cubicBezTo>
                      <a:pt x="8" y="28"/>
                      <a:pt x="1" y="64"/>
                      <a:pt x="20" y="90"/>
                    </a:cubicBezTo>
                    <a:cubicBezTo>
                      <a:pt x="30" y="108"/>
                      <a:pt x="48" y="117"/>
                      <a:pt x="66" y="117"/>
                    </a:cubicBezTo>
                    <a:cubicBezTo>
                      <a:pt x="77" y="117"/>
                      <a:pt x="88" y="114"/>
                      <a:pt x="98" y="106"/>
                    </a:cubicBezTo>
                    <a:cubicBezTo>
                      <a:pt x="127" y="87"/>
                      <a:pt x="134" y="52"/>
                      <a:pt x="115" y="26"/>
                    </a:cubicBezTo>
                    <a:cubicBezTo>
                      <a:pt x="103" y="9"/>
                      <a:pt x="85" y="0"/>
                      <a:pt x="67" y="0"/>
                    </a:cubicBezTo>
                    <a:close/>
                  </a:path>
                </a:pathLst>
              </a:custGeom>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nvGrpSpPr>
            <p:cNvPr id="1839" name="Google Shape;4697;p48"/>
            <p:cNvGrpSpPr/>
            <p:nvPr/>
          </p:nvGrpSpPr>
          <p:grpSpPr>
            <a:xfrm>
              <a:off x="6111955" y="411603"/>
              <a:ext cx="657999" cy="891716"/>
              <a:chOff x="5381079" y="1263754"/>
              <a:chExt cx="396409" cy="537243"/>
            </a:xfrm>
          </p:grpSpPr>
          <p:sp>
            <p:nvSpPr>
              <p:cNvPr id="1071177" name="Google Shape;4698;p48"/>
              <p:cNvSpPr/>
              <p:nvPr/>
            </p:nvSpPr>
            <p:spPr>
              <a:xfrm>
                <a:off x="5381079" y="1295534"/>
                <a:ext cx="362957" cy="505463"/>
              </a:xfrm>
              <a:custGeom>
                <a:avLst/>
                <a:ahLst/>
                <a:rect l="l" t="t" r="r" b="b"/>
                <a:pathLst>
                  <a:path w="1085" h="1511" extrusionOk="0">
                    <a:moveTo>
                      <a:pt x="475" y="0"/>
                    </a:moveTo>
                    <a:lnTo>
                      <a:pt x="65" y="1067"/>
                    </a:lnTo>
                    <a:cubicBezTo>
                      <a:pt x="1" y="1236"/>
                      <a:pt x="84" y="1424"/>
                      <a:pt x="253" y="1488"/>
                    </a:cubicBezTo>
                    <a:cubicBezTo>
                      <a:pt x="293" y="1503"/>
                      <a:pt x="332" y="1510"/>
                      <a:pt x="372" y="1510"/>
                    </a:cubicBezTo>
                    <a:cubicBezTo>
                      <a:pt x="378" y="1510"/>
                      <a:pt x="383" y="1510"/>
                      <a:pt x="389" y="1510"/>
                    </a:cubicBezTo>
                    <a:cubicBezTo>
                      <a:pt x="513" y="1503"/>
                      <a:pt x="627" y="1424"/>
                      <a:pt x="675" y="1300"/>
                    </a:cubicBezTo>
                    <a:lnTo>
                      <a:pt x="1084" y="234"/>
                    </a:lnTo>
                    <a:lnTo>
                      <a:pt x="475" y="0"/>
                    </a:ln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8" name="Google Shape;4699;p48"/>
              <p:cNvSpPr/>
              <p:nvPr/>
            </p:nvSpPr>
            <p:spPr>
              <a:xfrm>
                <a:off x="5412190" y="1367121"/>
                <a:ext cx="288024" cy="402096"/>
              </a:xfrm>
              <a:custGeom>
                <a:avLst/>
                <a:ahLst/>
                <a:rect l="l" t="t" r="r" b="b"/>
                <a:pathLst>
                  <a:path w="861" h="1202" extrusionOk="0">
                    <a:moveTo>
                      <a:pt x="377" y="1"/>
                    </a:moveTo>
                    <a:lnTo>
                      <a:pt x="51" y="848"/>
                    </a:lnTo>
                    <a:cubicBezTo>
                      <a:pt x="1" y="982"/>
                      <a:pt x="67" y="1132"/>
                      <a:pt x="201" y="1184"/>
                    </a:cubicBezTo>
                    <a:cubicBezTo>
                      <a:pt x="232" y="1194"/>
                      <a:pt x="263" y="1201"/>
                      <a:pt x="294" y="1201"/>
                    </a:cubicBezTo>
                    <a:cubicBezTo>
                      <a:pt x="299" y="1201"/>
                      <a:pt x="303" y="1201"/>
                      <a:pt x="308" y="1201"/>
                    </a:cubicBezTo>
                    <a:cubicBezTo>
                      <a:pt x="406" y="1194"/>
                      <a:pt x="498" y="1132"/>
                      <a:pt x="537" y="1034"/>
                    </a:cubicBezTo>
                    <a:lnTo>
                      <a:pt x="860" y="186"/>
                    </a:lnTo>
                    <a:cubicBezTo>
                      <a:pt x="860" y="186"/>
                      <a:pt x="784" y="174"/>
                      <a:pt x="641" y="93"/>
                    </a:cubicBezTo>
                    <a:cubicBezTo>
                      <a:pt x="496" y="12"/>
                      <a:pt x="377" y="1"/>
                      <a:pt x="377" y="1"/>
                    </a:cubicBezTo>
                    <a:close/>
                  </a:path>
                </a:pathLst>
              </a:custGeom>
              <a:solidFill>
                <a:schemeClr val="accent3"/>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79" name="Google Shape;4700;p48"/>
              <p:cNvSpPr/>
              <p:nvPr/>
            </p:nvSpPr>
            <p:spPr>
              <a:xfrm>
                <a:off x="5507863" y="1263754"/>
                <a:ext cx="269625" cy="143510"/>
              </a:xfrm>
              <a:custGeom>
                <a:avLst/>
                <a:ahLst/>
                <a:rect l="l" t="t" r="r" b="b"/>
                <a:pathLst>
                  <a:path w="806" h="429" extrusionOk="0">
                    <a:moveTo>
                      <a:pt x="113" y="1"/>
                    </a:moveTo>
                    <a:cubicBezTo>
                      <a:pt x="74" y="1"/>
                      <a:pt x="36" y="24"/>
                      <a:pt x="20" y="64"/>
                    </a:cubicBezTo>
                    <a:cubicBezTo>
                      <a:pt x="1" y="114"/>
                      <a:pt x="24" y="171"/>
                      <a:pt x="77" y="193"/>
                    </a:cubicBezTo>
                    <a:lnTo>
                      <a:pt x="655" y="421"/>
                    </a:lnTo>
                    <a:cubicBezTo>
                      <a:pt x="668" y="427"/>
                      <a:pt x="681" y="429"/>
                      <a:pt x="693" y="429"/>
                    </a:cubicBezTo>
                    <a:cubicBezTo>
                      <a:pt x="733" y="429"/>
                      <a:pt x="769" y="405"/>
                      <a:pt x="784" y="367"/>
                    </a:cubicBezTo>
                    <a:cubicBezTo>
                      <a:pt x="805" y="314"/>
                      <a:pt x="779" y="257"/>
                      <a:pt x="729" y="236"/>
                    </a:cubicBezTo>
                    <a:lnTo>
                      <a:pt x="148" y="7"/>
                    </a:lnTo>
                    <a:cubicBezTo>
                      <a:pt x="137" y="3"/>
                      <a:pt x="125" y="1"/>
                      <a:pt x="113" y="1"/>
                    </a:cubicBezTo>
                    <a:close/>
                  </a:path>
                </a:pathLst>
              </a:custGeom>
              <a:solidFill>
                <a:schemeClr val="accent5"/>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0" name="Google Shape;4701;p48"/>
              <p:cNvSpPr/>
              <p:nvPr/>
            </p:nvSpPr>
            <p:spPr>
              <a:xfrm>
                <a:off x="5686163" y="1330659"/>
                <a:ext cx="64897" cy="32783"/>
              </a:xfrm>
              <a:custGeom>
                <a:avLst/>
                <a:ahLst/>
                <a:rect l="l" t="t" r="r" b="b"/>
                <a:pathLst>
                  <a:path w="194" h="98" extrusionOk="0">
                    <a:moveTo>
                      <a:pt x="22" y="1"/>
                    </a:moveTo>
                    <a:cubicBezTo>
                      <a:pt x="14" y="1"/>
                      <a:pt x="7" y="5"/>
                      <a:pt x="3" y="14"/>
                    </a:cubicBezTo>
                    <a:cubicBezTo>
                      <a:pt x="1" y="24"/>
                      <a:pt x="6" y="36"/>
                      <a:pt x="15" y="40"/>
                    </a:cubicBezTo>
                    <a:lnTo>
                      <a:pt x="170" y="95"/>
                    </a:lnTo>
                    <a:cubicBezTo>
                      <a:pt x="172" y="97"/>
                      <a:pt x="174" y="97"/>
                      <a:pt x="176" y="97"/>
                    </a:cubicBezTo>
                    <a:cubicBezTo>
                      <a:pt x="182" y="97"/>
                      <a:pt x="188" y="93"/>
                      <a:pt x="191" y="86"/>
                    </a:cubicBezTo>
                    <a:cubicBezTo>
                      <a:pt x="194" y="79"/>
                      <a:pt x="191" y="69"/>
                      <a:pt x="182" y="64"/>
                    </a:cubicBezTo>
                    <a:lnTo>
                      <a:pt x="32" y="2"/>
                    </a:lnTo>
                    <a:lnTo>
                      <a:pt x="29" y="2"/>
                    </a:lnTo>
                    <a:cubicBezTo>
                      <a:pt x="27" y="1"/>
                      <a:pt x="24" y="1"/>
                      <a:pt x="2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1" name="Google Shape;4702;p48"/>
              <p:cNvSpPr/>
              <p:nvPr/>
            </p:nvSpPr>
            <p:spPr>
              <a:xfrm>
                <a:off x="5554696" y="1278473"/>
                <a:ext cx="122435" cy="55865"/>
              </a:xfrm>
              <a:custGeom>
                <a:avLst/>
                <a:ahLst/>
                <a:rect l="l" t="t" r="r" b="b"/>
                <a:pathLst>
                  <a:path w="366" h="167" extrusionOk="0">
                    <a:moveTo>
                      <a:pt x="21" y="1"/>
                    </a:moveTo>
                    <a:cubicBezTo>
                      <a:pt x="14" y="1"/>
                      <a:pt x="7" y="5"/>
                      <a:pt x="3" y="11"/>
                    </a:cubicBezTo>
                    <a:cubicBezTo>
                      <a:pt x="1" y="20"/>
                      <a:pt x="3" y="30"/>
                      <a:pt x="13" y="32"/>
                    </a:cubicBezTo>
                    <a:lnTo>
                      <a:pt x="339" y="166"/>
                    </a:lnTo>
                    <a:cubicBezTo>
                      <a:pt x="340" y="166"/>
                      <a:pt x="342" y="166"/>
                      <a:pt x="343" y="166"/>
                    </a:cubicBezTo>
                    <a:cubicBezTo>
                      <a:pt x="350" y="166"/>
                      <a:pt x="359" y="162"/>
                      <a:pt x="361" y="156"/>
                    </a:cubicBezTo>
                    <a:cubicBezTo>
                      <a:pt x="365" y="146"/>
                      <a:pt x="361" y="135"/>
                      <a:pt x="351" y="132"/>
                    </a:cubicBezTo>
                    <a:lnTo>
                      <a:pt x="25" y="1"/>
                    </a:lnTo>
                    <a:cubicBezTo>
                      <a:pt x="24" y="1"/>
                      <a:pt x="22" y="1"/>
                      <a:pt x="21"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2" name="Google Shape;4703;p48"/>
              <p:cNvSpPr/>
              <p:nvPr/>
            </p:nvSpPr>
            <p:spPr>
              <a:xfrm>
                <a:off x="5541315" y="1688597"/>
                <a:ext cx="21075" cy="19068"/>
              </a:xfrm>
              <a:custGeom>
                <a:avLst/>
                <a:ahLst/>
                <a:rect l="l" t="t" r="r" b="b"/>
                <a:pathLst>
                  <a:path w="63" h="57" extrusionOk="0">
                    <a:moveTo>
                      <a:pt x="30" y="0"/>
                    </a:moveTo>
                    <a:cubicBezTo>
                      <a:pt x="17" y="0"/>
                      <a:pt x="5" y="11"/>
                      <a:pt x="3" y="23"/>
                    </a:cubicBezTo>
                    <a:cubicBezTo>
                      <a:pt x="1" y="37"/>
                      <a:pt x="10" y="54"/>
                      <a:pt x="27" y="56"/>
                    </a:cubicBezTo>
                    <a:cubicBezTo>
                      <a:pt x="28" y="57"/>
                      <a:pt x="30" y="57"/>
                      <a:pt x="31" y="57"/>
                    </a:cubicBezTo>
                    <a:cubicBezTo>
                      <a:pt x="44" y="57"/>
                      <a:pt x="56" y="47"/>
                      <a:pt x="58" y="32"/>
                    </a:cubicBezTo>
                    <a:cubicBezTo>
                      <a:pt x="62" y="18"/>
                      <a:pt x="53" y="4"/>
                      <a:pt x="36" y="2"/>
                    </a:cubicBezTo>
                    <a:cubicBezTo>
                      <a:pt x="34" y="1"/>
                      <a:pt x="32" y="0"/>
                      <a:pt x="30"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3" name="Google Shape;4704;p48"/>
              <p:cNvSpPr/>
              <p:nvPr/>
            </p:nvSpPr>
            <p:spPr>
              <a:xfrm>
                <a:off x="5518233" y="1481040"/>
                <a:ext cx="21075" cy="19737"/>
              </a:xfrm>
              <a:custGeom>
                <a:avLst/>
                <a:ahLst/>
                <a:rect l="l" t="t" r="r" b="b"/>
                <a:pathLst>
                  <a:path w="63" h="59" extrusionOk="0">
                    <a:moveTo>
                      <a:pt x="32" y="1"/>
                    </a:moveTo>
                    <a:cubicBezTo>
                      <a:pt x="19" y="1"/>
                      <a:pt x="7" y="10"/>
                      <a:pt x="3" y="25"/>
                    </a:cubicBezTo>
                    <a:cubicBezTo>
                      <a:pt x="0" y="39"/>
                      <a:pt x="10" y="53"/>
                      <a:pt x="27" y="58"/>
                    </a:cubicBezTo>
                    <a:cubicBezTo>
                      <a:pt x="28" y="58"/>
                      <a:pt x="30" y="58"/>
                      <a:pt x="31" y="58"/>
                    </a:cubicBezTo>
                    <a:cubicBezTo>
                      <a:pt x="44" y="58"/>
                      <a:pt x="56" y="49"/>
                      <a:pt x="60" y="34"/>
                    </a:cubicBezTo>
                    <a:cubicBezTo>
                      <a:pt x="62" y="20"/>
                      <a:pt x="53" y="6"/>
                      <a:pt x="36" y="1"/>
                    </a:cubicBezTo>
                    <a:cubicBezTo>
                      <a:pt x="35" y="1"/>
                      <a:pt x="33" y="1"/>
                      <a:pt x="3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4" name="Google Shape;4705;p48"/>
              <p:cNvSpPr/>
              <p:nvPr/>
            </p:nvSpPr>
            <p:spPr>
              <a:xfrm>
                <a:off x="5483108" y="1577383"/>
                <a:ext cx="29773" cy="27765"/>
              </a:xfrm>
              <a:custGeom>
                <a:avLst/>
                <a:ahLst/>
                <a:rect l="l" t="t" r="r" b="b"/>
                <a:pathLst>
                  <a:path w="89" h="83" extrusionOk="0">
                    <a:moveTo>
                      <a:pt x="48" y="1"/>
                    </a:moveTo>
                    <a:cubicBezTo>
                      <a:pt x="26" y="1"/>
                      <a:pt x="8" y="15"/>
                      <a:pt x="5" y="34"/>
                    </a:cubicBezTo>
                    <a:cubicBezTo>
                      <a:pt x="1" y="58"/>
                      <a:pt x="15" y="80"/>
                      <a:pt x="36" y="82"/>
                    </a:cubicBezTo>
                    <a:cubicBezTo>
                      <a:pt x="40" y="83"/>
                      <a:pt x="43" y="83"/>
                      <a:pt x="46" y="83"/>
                    </a:cubicBezTo>
                    <a:cubicBezTo>
                      <a:pt x="66" y="83"/>
                      <a:pt x="82" y="70"/>
                      <a:pt x="86" y="51"/>
                    </a:cubicBezTo>
                    <a:cubicBezTo>
                      <a:pt x="89" y="27"/>
                      <a:pt x="75" y="6"/>
                      <a:pt x="53" y="1"/>
                    </a:cubicBezTo>
                    <a:cubicBezTo>
                      <a:pt x="51" y="1"/>
                      <a:pt x="50" y="1"/>
                      <a:pt x="48"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5" name="Google Shape;4706;p48"/>
              <p:cNvSpPr/>
              <p:nvPr/>
            </p:nvSpPr>
            <p:spPr>
              <a:xfrm>
                <a:off x="5635316" y="1452941"/>
                <a:ext cx="29773" cy="28100"/>
              </a:xfrm>
              <a:custGeom>
                <a:avLst/>
                <a:ahLst/>
                <a:rect l="l" t="t" r="r" b="b"/>
                <a:pathLst>
                  <a:path w="89" h="84" extrusionOk="0">
                    <a:moveTo>
                      <a:pt x="44" y="1"/>
                    </a:moveTo>
                    <a:cubicBezTo>
                      <a:pt x="24" y="1"/>
                      <a:pt x="7" y="14"/>
                      <a:pt x="3" y="35"/>
                    </a:cubicBezTo>
                    <a:cubicBezTo>
                      <a:pt x="0" y="56"/>
                      <a:pt x="15" y="78"/>
                      <a:pt x="36" y="83"/>
                    </a:cubicBezTo>
                    <a:cubicBezTo>
                      <a:pt x="39" y="83"/>
                      <a:pt x="42" y="84"/>
                      <a:pt x="45" y="84"/>
                    </a:cubicBezTo>
                    <a:cubicBezTo>
                      <a:pt x="63" y="84"/>
                      <a:pt x="82" y="70"/>
                      <a:pt x="84" y="49"/>
                    </a:cubicBezTo>
                    <a:cubicBezTo>
                      <a:pt x="89" y="28"/>
                      <a:pt x="74" y="6"/>
                      <a:pt x="53" y="2"/>
                    </a:cubicBezTo>
                    <a:cubicBezTo>
                      <a:pt x="50" y="1"/>
                      <a:pt x="47" y="1"/>
                      <a:pt x="44"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6" name="Google Shape;4707;p48"/>
              <p:cNvSpPr/>
              <p:nvPr/>
            </p:nvSpPr>
            <p:spPr>
              <a:xfrm>
                <a:off x="5575436" y="1552628"/>
                <a:ext cx="30776" cy="28100"/>
              </a:xfrm>
              <a:custGeom>
                <a:avLst/>
                <a:ahLst/>
                <a:rect l="l" t="t" r="r" b="b"/>
                <a:pathLst>
                  <a:path w="92" h="84" extrusionOk="0">
                    <a:moveTo>
                      <a:pt x="46" y="0"/>
                    </a:moveTo>
                    <a:cubicBezTo>
                      <a:pt x="27" y="0"/>
                      <a:pt x="10" y="16"/>
                      <a:pt x="6" y="35"/>
                    </a:cubicBezTo>
                    <a:cubicBezTo>
                      <a:pt x="1" y="56"/>
                      <a:pt x="15" y="77"/>
                      <a:pt x="39" y="82"/>
                    </a:cubicBezTo>
                    <a:cubicBezTo>
                      <a:pt x="42" y="83"/>
                      <a:pt x="45" y="83"/>
                      <a:pt x="47" y="83"/>
                    </a:cubicBezTo>
                    <a:cubicBezTo>
                      <a:pt x="66" y="83"/>
                      <a:pt x="82" y="70"/>
                      <a:pt x="87" y="49"/>
                    </a:cubicBezTo>
                    <a:cubicBezTo>
                      <a:pt x="91" y="27"/>
                      <a:pt x="77" y="6"/>
                      <a:pt x="53" y="1"/>
                    </a:cubicBezTo>
                    <a:cubicBezTo>
                      <a:pt x="51" y="1"/>
                      <a:pt x="48" y="0"/>
                      <a:pt x="4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7" name="Google Shape;4708;p48"/>
              <p:cNvSpPr/>
              <p:nvPr/>
            </p:nvSpPr>
            <p:spPr>
              <a:xfrm>
                <a:off x="5480767" y="1680569"/>
                <a:ext cx="44826" cy="39474"/>
              </a:xfrm>
              <a:custGeom>
                <a:avLst/>
                <a:ahLst/>
                <a:rect l="l" t="t" r="r" b="b"/>
                <a:pathLst>
                  <a:path w="134" h="118" extrusionOk="0">
                    <a:moveTo>
                      <a:pt x="67" y="0"/>
                    </a:moveTo>
                    <a:cubicBezTo>
                      <a:pt x="55" y="0"/>
                      <a:pt x="44" y="4"/>
                      <a:pt x="34" y="11"/>
                    </a:cubicBezTo>
                    <a:cubicBezTo>
                      <a:pt x="8" y="28"/>
                      <a:pt x="1" y="64"/>
                      <a:pt x="20" y="90"/>
                    </a:cubicBezTo>
                    <a:cubicBezTo>
                      <a:pt x="30" y="108"/>
                      <a:pt x="48" y="117"/>
                      <a:pt x="66" y="117"/>
                    </a:cubicBezTo>
                    <a:cubicBezTo>
                      <a:pt x="77" y="117"/>
                      <a:pt x="88" y="114"/>
                      <a:pt x="98" y="106"/>
                    </a:cubicBezTo>
                    <a:cubicBezTo>
                      <a:pt x="127" y="87"/>
                      <a:pt x="134" y="52"/>
                      <a:pt x="115" y="26"/>
                    </a:cubicBezTo>
                    <a:cubicBezTo>
                      <a:pt x="103" y="9"/>
                      <a:pt x="85" y="0"/>
                      <a:pt x="67"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grpSp>
      </p:grpSp>
      <p:sp>
        <p:nvSpPr>
          <p:cNvPr id="1071188" name="Google Shape;4709;p48"/>
          <p:cNvSpPr/>
          <p:nvPr/>
        </p:nvSpPr>
        <p:spPr>
          <a:xfrm>
            <a:off x="7772935" y="4587872"/>
            <a:ext cx="122381" cy="119801"/>
          </a:xfrm>
          <a:custGeom>
            <a:avLst/>
            <a:ahLst/>
            <a:rect l="l" t="t" r="r" b="b"/>
            <a:pathLst>
              <a:path w="4885" h="4782" extrusionOk="0">
                <a:moveTo>
                  <a:pt x="2451" y="0"/>
                </a:moveTo>
                <a:cubicBezTo>
                  <a:pt x="2357" y="0"/>
                  <a:pt x="2260" y="51"/>
                  <a:pt x="2214" y="154"/>
                </a:cubicBezTo>
                <a:lnTo>
                  <a:pt x="1666" y="1455"/>
                </a:lnTo>
                <a:cubicBezTo>
                  <a:pt x="1621" y="1501"/>
                  <a:pt x="1575" y="1546"/>
                  <a:pt x="1529" y="1592"/>
                </a:cubicBezTo>
                <a:lnTo>
                  <a:pt x="206" y="2140"/>
                </a:lnTo>
                <a:cubicBezTo>
                  <a:pt x="0" y="2231"/>
                  <a:pt x="0" y="2528"/>
                  <a:pt x="206" y="2619"/>
                </a:cubicBezTo>
                <a:lnTo>
                  <a:pt x="1484" y="3167"/>
                </a:lnTo>
                <a:cubicBezTo>
                  <a:pt x="1552" y="3190"/>
                  <a:pt x="1598" y="3236"/>
                  <a:pt x="1621" y="3304"/>
                </a:cubicBezTo>
                <a:lnTo>
                  <a:pt x="2191" y="4628"/>
                </a:lnTo>
                <a:cubicBezTo>
                  <a:pt x="2237" y="4731"/>
                  <a:pt x="2334" y="4782"/>
                  <a:pt x="2431" y="4782"/>
                </a:cubicBezTo>
                <a:cubicBezTo>
                  <a:pt x="2528" y="4782"/>
                  <a:pt x="2625" y="4731"/>
                  <a:pt x="2671" y="4628"/>
                </a:cubicBezTo>
                <a:lnTo>
                  <a:pt x="3219" y="3327"/>
                </a:lnTo>
                <a:cubicBezTo>
                  <a:pt x="3241" y="3258"/>
                  <a:pt x="3287" y="3213"/>
                  <a:pt x="3356" y="3190"/>
                </a:cubicBezTo>
                <a:lnTo>
                  <a:pt x="4679" y="2619"/>
                </a:lnTo>
                <a:cubicBezTo>
                  <a:pt x="4885" y="2551"/>
                  <a:pt x="4885" y="2254"/>
                  <a:pt x="4679" y="2163"/>
                </a:cubicBezTo>
                <a:lnTo>
                  <a:pt x="3378" y="1615"/>
                </a:lnTo>
                <a:cubicBezTo>
                  <a:pt x="3310" y="1569"/>
                  <a:pt x="3264" y="1524"/>
                  <a:pt x="3241" y="1478"/>
                </a:cubicBezTo>
                <a:lnTo>
                  <a:pt x="2671" y="154"/>
                </a:lnTo>
                <a:cubicBezTo>
                  <a:pt x="2637" y="51"/>
                  <a:pt x="2545" y="0"/>
                  <a:pt x="2451"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89" name="Google Shape;4710;p48"/>
          <p:cNvSpPr/>
          <p:nvPr/>
        </p:nvSpPr>
        <p:spPr>
          <a:xfrm flipH="1">
            <a:off x="7771498" y="1111588"/>
            <a:ext cx="232475" cy="227559"/>
          </a:xfrm>
          <a:custGeom>
            <a:avLst/>
            <a:ahLst/>
            <a:rect l="l" t="t" r="r" b="b"/>
            <a:pathLst>
              <a:path w="8322" h="8146" extrusionOk="0">
                <a:moveTo>
                  <a:pt x="4186" y="0"/>
                </a:moveTo>
                <a:cubicBezTo>
                  <a:pt x="4023" y="0"/>
                  <a:pt x="3861" y="88"/>
                  <a:pt x="3785" y="263"/>
                </a:cubicBezTo>
                <a:lnTo>
                  <a:pt x="2833" y="2469"/>
                </a:lnTo>
                <a:cubicBezTo>
                  <a:pt x="2808" y="2594"/>
                  <a:pt x="2708" y="2669"/>
                  <a:pt x="2607" y="2720"/>
                </a:cubicBezTo>
                <a:lnTo>
                  <a:pt x="352" y="3672"/>
                </a:lnTo>
                <a:cubicBezTo>
                  <a:pt x="1" y="3822"/>
                  <a:pt x="1" y="4324"/>
                  <a:pt x="352" y="4474"/>
                </a:cubicBezTo>
                <a:lnTo>
                  <a:pt x="2557" y="5401"/>
                </a:lnTo>
                <a:cubicBezTo>
                  <a:pt x="2683" y="5451"/>
                  <a:pt x="2758" y="5527"/>
                  <a:pt x="2808" y="5627"/>
                </a:cubicBezTo>
                <a:lnTo>
                  <a:pt x="3760" y="7882"/>
                </a:lnTo>
                <a:cubicBezTo>
                  <a:pt x="3835" y="8058"/>
                  <a:pt x="3998" y="8146"/>
                  <a:pt x="4161" y="8146"/>
                </a:cubicBezTo>
                <a:cubicBezTo>
                  <a:pt x="4324" y="8146"/>
                  <a:pt x="4487" y="8058"/>
                  <a:pt x="4562" y="7882"/>
                </a:cubicBezTo>
                <a:lnTo>
                  <a:pt x="5490" y="5677"/>
                </a:lnTo>
                <a:cubicBezTo>
                  <a:pt x="5540" y="5577"/>
                  <a:pt x="5615" y="5502"/>
                  <a:pt x="5740" y="5451"/>
                </a:cubicBezTo>
                <a:lnTo>
                  <a:pt x="7971" y="4499"/>
                </a:lnTo>
                <a:cubicBezTo>
                  <a:pt x="8322" y="4349"/>
                  <a:pt x="8322" y="3847"/>
                  <a:pt x="7971" y="3697"/>
                </a:cubicBezTo>
                <a:lnTo>
                  <a:pt x="5765" y="2745"/>
                </a:lnTo>
                <a:cubicBezTo>
                  <a:pt x="5665" y="2720"/>
                  <a:pt x="5590" y="2619"/>
                  <a:pt x="5540" y="2519"/>
                </a:cubicBezTo>
                <a:lnTo>
                  <a:pt x="4587" y="263"/>
                </a:lnTo>
                <a:cubicBezTo>
                  <a:pt x="4512" y="88"/>
                  <a:pt x="4349" y="0"/>
                  <a:pt x="4186"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0" name="Google Shape;4711;p48"/>
          <p:cNvSpPr/>
          <p:nvPr/>
        </p:nvSpPr>
        <p:spPr>
          <a:xfrm flipH="1">
            <a:off x="7467005" y="633723"/>
            <a:ext cx="149843" cy="146715"/>
          </a:xfrm>
          <a:custGeom>
            <a:avLst/>
            <a:ahLst/>
            <a:rect l="l" t="t" r="r" b="b"/>
            <a:pathLst>
              <a:path w="5364" h="5252" extrusionOk="0">
                <a:moveTo>
                  <a:pt x="2695" y="1"/>
                </a:moveTo>
                <a:cubicBezTo>
                  <a:pt x="2588" y="1"/>
                  <a:pt x="2482" y="57"/>
                  <a:pt x="2432" y="170"/>
                </a:cubicBezTo>
                <a:lnTo>
                  <a:pt x="1830" y="1599"/>
                </a:lnTo>
                <a:cubicBezTo>
                  <a:pt x="1805" y="1674"/>
                  <a:pt x="1755" y="1724"/>
                  <a:pt x="1680" y="1749"/>
                </a:cubicBezTo>
                <a:lnTo>
                  <a:pt x="226" y="2350"/>
                </a:lnTo>
                <a:cubicBezTo>
                  <a:pt x="1" y="2451"/>
                  <a:pt x="1" y="2776"/>
                  <a:pt x="226" y="2877"/>
                </a:cubicBezTo>
                <a:lnTo>
                  <a:pt x="1655" y="3478"/>
                </a:lnTo>
                <a:cubicBezTo>
                  <a:pt x="1730" y="3503"/>
                  <a:pt x="1780" y="3553"/>
                  <a:pt x="1805" y="3629"/>
                </a:cubicBezTo>
                <a:lnTo>
                  <a:pt x="2432" y="5082"/>
                </a:lnTo>
                <a:cubicBezTo>
                  <a:pt x="2469" y="5195"/>
                  <a:pt x="2570" y="5251"/>
                  <a:pt x="2673" y="5251"/>
                </a:cubicBezTo>
                <a:cubicBezTo>
                  <a:pt x="2776" y="5251"/>
                  <a:pt x="2883" y="5195"/>
                  <a:pt x="2933" y="5082"/>
                </a:cubicBezTo>
                <a:lnTo>
                  <a:pt x="3534" y="3654"/>
                </a:lnTo>
                <a:cubicBezTo>
                  <a:pt x="3585" y="3604"/>
                  <a:pt x="3635" y="3528"/>
                  <a:pt x="3685" y="3503"/>
                </a:cubicBezTo>
                <a:lnTo>
                  <a:pt x="5138" y="2902"/>
                </a:lnTo>
                <a:cubicBezTo>
                  <a:pt x="5364" y="2802"/>
                  <a:pt x="5364" y="2476"/>
                  <a:pt x="5138" y="2375"/>
                </a:cubicBezTo>
                <a:lnTo>
                  <a:pt x="3735" y="1774"/>
                </a:lnTo>
                <a:cubicBezTo>
                  <a:pt x="3660" y="1749"/>
                  <a:pt x="3610" y="1699"/>
                  <a:pt x="3585" y="1624"/>
                </a:cubicBezTo>
                <a:lnTo>
                  <a:pt x="2958" y="170"/>
                </a:lnTo>
                <a:cubicBezTo>
                  <a:pt x="2908" y="57"/>
                  <a:pt x="2801" y="1"/>
                  <a:pt x="2695"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1" name="Google Shape;4712;p48"/>
          <p:cNvSpPr/>
          <p:nvPr/>
        </p:nvSpPr>
        <p:spPr>
          <a:xfrm flipH="1">
            <a:off x="713826" y="3374158"/>
            <a:ext cx="149871" cy="146715"/>
          </a:xfrm>
          <a:custGeom>
            <a:avLst/>
            <a:ahLst/>
            <a:rect l="l" t="t" r="r" b="b"/>
            <a:pathLst>
              <a:path w="5365" h="5252" extrusionOk="0">
                <a:moveTo>
                  <a:pt x="2692" y="1"/>
                </a:moveTo>
                <a:cubicBezTo>
                  <a:pt x="2588" y="1"/>
                  <a:pt x="2482" y="57"/>
                  <a:pt x="2432" y="170"/>
                </a:cubicBezTo>
                <a:lnTo>
                  <a:pt x="1830" y="1599"/>
                </a:lnTo>
                <a:cubicBezTo>
                  <a:pt x="1780" y="1674"/>
                  <a:pt x="1730" y="1724"/>
                  <a:pt x="1680" y="1749"/>
                </a:cubicBezTo>
                <a:lnTo>
                  <a:pt x="226" y="2375"/>
                </a:lnTo>
                <a:cubicBezTo>
                  <a:pt x="1" y="2451"/>
                  <a:pt x="1" y="2776"/>
                  <a:pt x="226" y="2877"/>
                </a:cubicBezTo>
                <a:lnTo>
                  <a:pt x="1655" y="3478"/>
                </a:lnTo>
                <a:cubicBezTo>
                  <a:pt x="1705" y="3503"/>
                  <a:pt x="1755" y="3579"/>
                  <a:pt x="1780" y="3629"/>
                </a:cubicBezTo>
                <a:lnTo>
                  <a:pt x="2407" y="5082"/>
                </a:lnTo>
                <a:cubicBezTo>
                  <a:pt x="2457" y="5195"/>
                  <a:pt x="2563" y="5251"/>
                  <a:pt x="2670" y="5251"/>
                </a:cubicBezTo>
                <a:cubicBezTo>
                  <a:pt x="2776" y="5251"/>
                  <a:pt x="2883" y="5195"/>
                  <a:pt x="2933" y="5082"/>
                </a:cubicBezTo>
                <a:lnTo>
                  <a:pt x="3534" y="3654"/>
                </a:lnTo>
                <a:cubicBezTo>
                  <a:pt x="3560" y="3604"/>
                  <a:pt x="3610" y="3553"/>
                  <a:pt x="3685" y="3503"/>
                </a:cubicBezTo>
                <a:lnTo>
                  <a:pt x="5139" y="2902"/>
                </a:lnTo>
                <a:cubicBezTo>
                  <a:pt x="5364" y="2802"/>
                  <a:pt x="5364" y="2476"/>
                  <a:pt x="5139" y="2375"/>
                </a:cubicBezTo>
                <a:lnTo>
                  <a:pt x="3710" y="1774"/>
                </a:lnTo>
                <a:cubicBezTo>
                  <a:pt x="3635" y="1749"/>
                  <a:pt x="3585" y="1699"/>
                  <a:pt x="3560" y="1624"/>
                </a:cubicBezTo>
                <a:lnTo>
                  <a:pt x="2933" y="170"/>
                </a:lnTo>
                <a:cubicBezTo>
                  <a:pt x="2895" y="57"/>
                  <a:pt x="2795" y="1"/>
                  <a:pt x="2692" y="1"/>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2" name="Google Shape;4713;p48"/>
          <p:cNvSpPr/>
          <p:nvPr/>
        </p:nvSpPr>
        <p:spPr>
          <a:xfrm flipH="1">
            <a:off x="702624" y="444116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
        <p:nvSpPr>
          <p:cNvPr id="1071193" name="Google Shape;4714;p48"/>
          <p:cNvSpPr/>
          <p:nvPr/>
        </p:nvSpPr>
        <p:spPr>
          <a:xfrm>
            <a:off x="2654374" y="633713"/>
            <a:ext cx="149871" cy="146715"/>
          </a:xfrm>
          <a:custGeom>
            <a:avLst/>
            <a:ahLst/>
            <a:rect l="l" t="t" r="r" b="b"/>
            <a:pathLst>
              <a:path w="5365" h="5252" extrusionOk="0">
                <a:moveTo>
                  <a:pt x="2692" y="0"/>
                </a:moveTo>
                <a:cubicBezTo>
                  <a:pt x="2588" y="0"/>
                  <a:pt x="2482" y="57"/>
                  <a:pt x="2432" y="170"/>
                </a:cubicBezTo>
                <a:lnTo>
                  <a:pt x="1830" y="1598"/>
                </a:lnTo>
                <a:cubicBezTo>
                  <a:pt x="1805" y="1673"/>
                  <a:pt x="1730" y="1724"/>
                  <a:pt x="1680" y="1749"/>
                </a:cubicBezTo>
                <a:lnTo>
                  <a:pt x="226" y="2375"/>
                </a:lnTo>
                <a:cubicBezTo>
                  <a:pt x="1" y="2450"/>
                  <a:pt x="1" y="2776"/>
                  <a:pt x="226" y="2876"/>
                </a:cubicBezTo>
                <a:lnTo>
                  <a:pt x="1655" y="3478"/>
                </a:lnTo>
                <a:cubicBezTo>
                  <a:pt x="1705" y="3503"/>
                  <a:pt x="1755" y="3578"/>
                  <a:pt x="1780" y="3628"/>
                </a:cubicBezTo>
                <a:lnTo>
                  <a:pt x="2407" y="5082"/>
                </a:lnTo>
                <a:cubicBezTo>
                  <a:pt x="2457" y="5195"/>
                  <a:pt x="2563" y="5251"/>
                  <a:pt x="2670" y="5251"/>
                </a:cubicBezTo>
                <a:cubicBezTo>
                  <a:pt x="2776" y="5251"/>
                  <a:pt x="2883" y="5195"/>
                  <a:pt x="2933" y="5082"/>
                </a:cubicBezTo>
                <a:lnTo>
                  <a:pt x="3535" y="3653"/>
                </a:lnTo>
                <a:cubicBezTo>
                  <a:pt x="3560" y="3603"/>
                  <a:pt x="3610" y="3553"/>
                  <a:pt x="3685" y="3503"/>
                </a:cubicBezTo>
                <a:lnTo>
                  <a:pt x="5139" y="2902"/>
                </a:lnTo>
                <a:cubicBezTo>
                  <a:pt x="5364" y="2801"/>
                  <a:pt x="5364" y="2475"/>
                  <a:pt x="5139" y="2375"/>
                </a:cubicBezTo>
                <a:lnTo>
                  <a:pt x="3710" y="1774"/>
                </a:lnTo>
                <a:cubicBezTo>
                  <a:pt x="3635" y="1749"/>
                  <a:pt x="3585" y="1698"/>
                  <a:pt x="3560" y="1623"/>
                </a:cubicBezTo>
                <a:lnTo>
                  <a:pt x="2933" y="170"/>
                </a:lnTo>
                <a:cubicBezTo>
                  <a:pt x="2895" y="57"/>
                  <a:pt x="2795" y="0"/>
                  <a:pt x="2692" y="0"/>
                </a:cubicBezTo>
                <a:close/>
              </a:path>
            </a:pathLst>
          </a:custGeom>
          <a:solidFill>
            <a:schemeClr val="lt1"/>
          </a:solidFill>
          <a:ln>
            <a:noFill/>
          </a:ln>
        </p:spPr>
        <p:txBody>
          <a:bodyPr anchor="ctr" anchorCtr="0" bIns="91425" lIns="91425" rIns="91425" spcFirstLastPara="1" tIns="91425" wrap="square">
            <a:noAutofit/>
          </a:bodyPr>
          <a:p>
            <a:pPr algn="l" indent="0" lvl="0" marL="0" rtl="0">
              <a:spcBef>
                <a:spcPts val="0"/>
              </a:spcBef>
              <a:spcAft>
                <a:spcPts val="0"/>
              </a:spcAft>
              <a:buNone/>
            </a:pPr>
            <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899" name=""/>
        <p:cNvGrpSpPr/>
        <p:nvPr/>
      </p:nvGrpSpPr>
      <p:grpSpPr>
        <a:xfrm>
          <a:off x="0" y="0"/>
          <a:ext cx="0" cy="0"/>
          <a:chOff x="0" y="0"/>
          <a:chExt cx="0" cy="0"/>
        </a:xfrm>
      </p:grpSpPr>
      <p:sp>
        <p:nvSpPr>
          <p:cNvPr id="1073560" name=""/>
          <p:cNvSpPr>
            <a:spLocks noGrp="1"/>
          </p:cNvSpPr>
          <p:nvPr>
            <p:ph type="subTitle" idx="1"/>
          </p:nvPr>
        </p:nvSpPr>
        <p:spPr>
          <a:xfrm>
            <a:off x="1679106" y="1686413"/>
            <a:ext cx="5701356" cy="2127602"/>
          </a:xfrm>
        </p:spPr>
        <p:txBody>
          <a:bodyPr/>
          <a:p>
            <a:pPr algn="l" indent="-285750" lvl="0" marL="285750" rtl="0">
              <a:spcBef>
                <a:spcPts val="0"/>
              </a:spcBef>
              <a:spcAft>
                <a:spcPts val="1200"/>
              </a:spcAft>
              <a:buFont typeface="Wingdings" charset="2"/>
              <a:buChar char="ü"/>
            </a:pPr>
            <a:r>
              <a:rPr altLang="en-US" sz="1800" lang="en-US"/>
              <a:t>G</a:t>
            </a:r>
            <a:r>
              <a:rPr altLang="en-US" sz="1800" lang="zh-CN"/>
              <a:t>unakan bahasa yang baik</a:t>
            </a:r>
            <a:endParaRPr altLang="en-US" sz="1800" lang="zh-CN"/>
          </a:p>
          <a:p>
            <a:pPr algn="l" indent="-285750" lvl="0" marL="285750" rtl="0">
              <a:spcBef>
                <a:spcPts val="0"/>
              </a:spcBef>
              <a:spcAft>
                <a:spcPts val="1200"/>
              </a:spcAft>
              <a:buFont typeface="Wingdings" charset="2"/>
              <a:buChar char="ü"/>
            </a:pPr>
            <a:r>
              <a:rPr altLang="en-US" sz="1800" lang="en-US"/>
              <a:t>Membantu siswa belajar dari kesalahan</a:t>
            </a:r>
            <a:endParaRPr altLang="en-US" sz="1800" lang="zh-CN"/>
          </a:p>
          <a:p>
            <a:pPr algn="l" indent="-285750" lvl="0" marL="285750" rtl="0">
              <a:spcBef>
                <a:spcPts val="0"/>
              </a:spcBef>
              <a:spcAft>
                <a:spcPts val="1200"/>
              </a:spcAft>
              <a:buFont typeface="Wingdings" charset="2"/>
              <a:buChar char="ü"/>
            </a:pPr>
            <a:r>
              <a:rPr altLang="en-US" sz="1800" lang="en-US"/>
              <a:t>Membantu para siswa membuat rencana perubahan perilaku</a:t>
            </a:r>
            <a:endParaRPr altLang="en-US" sz="1800" lang="zh-CN"/>
          </a:p>
          <a:p>
            <a:pPr algn="l" indent="-285750" lvl="0" marL="285750" rtl="0">
              <a:spcBef>
                <a:spcPts val="0"/>
              </a:spcBef>
              <a:spcAft>
                <a:spcPts val="1200"/>
              </a:spcAft>
              <a:buFont typeface="Wingdings" charset="2"/>
              <a:buChar char="ü"/>
            </a:pPr>
            <a:r>
              <a:rPr altLang="en-US" sz="1800" lang="en-US"/>
              <a:t>Bahaslah mengapa perilaku itu salah Ketika seorang siswa melakukan sebuah </a:t>
            </a:r>
            <a:r>
              <a:rPr altLang="en-US" sz="1800" lang="en-US"/>
              <a:t>kesalahan, jangan hanya sekedar memberi hukuman</a:t>
            </a:r>
            <a:endParaRPr altLang="en-US" sz="1800" lang="zh-CN"/>
          </a:p>
          <a:p>
            <a:pPr algn="l" indent="-285750" lvl="0" marL="285750" rtl="0">
              <a:spcBef>
                <a:spcPts val="0"/>
              </a:spcBef>
              <a:spcAft>
                <a:spcPts val="1200"/>
              </a:spcAft>
              <a:buFont typeface="Wingdings" charset="2"/>
              <a:buChar char="ü"/>
            </a:pPr>
            <a:r>
              <a:rPr altLang="en-US" sz="1800" lang="en-US"/>
              <a:t>Berikanlah tanggung jawab kepada anak yang sulit diatur</a:t>
            </a:r>
            <a:endParaRPr altLang="en-US" sz="1800" lang="zh-CN"/>
          </a:p>
        </p:txBody>
      </p:sp>
    </p:spTree>
  </p:cSld>
  <p:clrMapOvr>
    <a:masterClrMapping/>
  </p:clrMapOvr>
</p:sld>
</file>

<file path=ppt/theme/theme1.xml><?xml version="1.0" encoding="utf-8"?>
<a:theme xmlns:a="http://schemas.openxmlformats.org/drawingml/2006/main" name="Children's Book Day Activities">
  <a:themeElements>
    <a:clrScheme name="Simple Light">
      <a:dk1>
        <a:srgbClr val="635BA8"/>
      </a:dk1>
      <a:lt1>
        <a:srgbClr val="FFFFFF"/>
      </a:lt1>
      <a:dk2>
        <a:srgbClr val="64CBC3"/>
      </a:dk2>
      <a:lt2>
        <a:srgbClr val="C8F1DA"/>
      </a:lt2>
      <a:accent1>
        <a:srgbClr val="CAC8F1"/>
      </a:accent1>
      <a:accent2>
        <a:srgbClr val="F26952"/>
      </a:accent2>
      <a:accent3>
        <a:srgbClr val="F1C8E7"/>
      </a:accent3>
      <a:accent4>
        <a:srgbClr val="A8EFFF"/>
      </a:accent4>
      <a:accent5>
        <a:srgbClr val="FFF29A"/>
      </a:accent5>
      <a:accent6>
        <a:srgbClr val="B7E4CB"/>
      </a:accent6>
      <a:hlink>
        <a:srgbClr val="31AFA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Slidesgo Final Pages">
  <a:themeElements>
    <a:clrScheme name="Simple Light">
      <a:dk1>
        <a:srgbClr val="635BA8"/>
      </a:dk1>
      <a:lt1>
        <a:srgbClr val="FFFFFF"/>
      </a:lt1>
      <a:dk2>
        <a:srgbClr val="64CBC3"/>
      </a:dk2>
      <a:lt2>
        <a:srgbClr val="C8F1DA"/>
      </a:lt2>
      <a:accent1>
        <a:srgbClr val="CAC8F1"/>
      </a:accent1>
      <a:accent2>
        <a:srgbClr val="F26952"/>
      </a:accent2>
      <a:accent3>
        <a:srgbClr val="F1C8E7"/>
      </a:accent3>
      <a:accent4>
        <a:srgbClr val="A8EFFF"/>
      </a:accent4>
      <a:accent5>
        <a:srgbClr val="FFF29A"/>
      </a:accent5>
      <a:accent6>
        <a:srgbClr val="B7E4CB"/>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Children's Book Day Activities">
  <a:themeElements>
    <a:clrScheme name="Simple Light">
      <a:dk1>
        <a:srgbClr val="635BA8"/>
      </a:dk1>
      <a:lt1>
        <a:srgbClr val="FFFFFF"/>
      </a:lt1>
      <a:dk2>
        <a:srgbClr val="64CBC3"/>
      </a:dk2>
      <a:lt2>
        <a:srgbClr val="C8F1DA"/>
      </a:lt2>
      <a:accent1>
        <a:srgbClr val="CAC8F1"/>
      </a:accent1>
      <a:accent2>
        <a:srgbClr val="F26952"/>
      </a:accent2>
      <a:accent3>
        <a:srgbClr val="F1C8E7"/>
      </a:accent3>
      <a:accent4>
        <a:srgbClr val="A8EFFF"/>
      </a:accent4>
      <a:accent5>
        <a:srgbClr val="FFF29A"/>
      </a:accent5>
      <a:accent6>
        <a:srgbClr val="B7E4CB"/>
      </a:accent6>
      <a:hlink>
        <a:srgbClr val="31AFA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creator>CPH2127</dc:creator>
  <dcterms:created xsi:type="dcterms:W3CDTF">2022-04-26T00:01:33Z</dcterms:created>
  <dcterms:modified xsi:type="dcterms:W3CDTF">2022-05-12T17:07:56Z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e980540e0d27436c92cbefb2a773d22d</vt:lpwstr>
  </property>
</Properties>
</file>