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2"/>
  </p:notesMasterIdLst>
  <p:sldIdLst>
    <p:sldId id="256" r:id="rId2"/>
    <p:sldId id="263" r:id="rId3"/>
    <p:sldId id="258" r:id="rId4"/>
    <p:sldId id="257" r:id="rId5"/>
    <p:sldId id="261" r:id="rId6"/>
    <p:sldId id="285" r:id="rId7"/>
    <p:sldId id="268" r:id="rId8"/>
    <p:sldId id="264" r:id="rId9"/>
    <p:sldId id="265" r:id="rId10"/>
    <p:sldId id="290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Karla" panose="020B0604020202020204" pitchFamily="2" charset="0"/>
      <p:regular r:id="rId17"/>
      <p:bold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Roboto Condensed Light" panose="020B0604020202020204" pitchFamily="2" charset="0"/>
      <p:regular r:id="rId23"/>
      <p:italic r:id="rId24"/>
    </p:embeddedFont>
    <p:embeddedFont>
      <p:font typeface="Rochester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947312-A110-4B64-A714-11D1C3EA8E2D}">
  <a:tblStyle styleId="{F4947312-A110-4B64-A714-11D1C3EA8E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e695bdf7eb_1_1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e695bdf7eb_1_17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e695bdf7eb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e695bdf7eb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b5cfccbf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b5cfccbf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d88af441a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d88af441a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e695bdf7eb_1_1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5" name="Google Shape;1545;ge695bdf7eb_1_1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e695bdf7eb_1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e695bdf7eb_1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e695bdf7eb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e695bdf7eb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e695bdf7eb_1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e695bdf7eb_1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" y="4713104"/>
            <a:ext cx="9144142" cy="422728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54324" y="2539975"/>
            <a:ext cx="1184750" cy="1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01870">
            <a:off x="467649" y="1213498"/>
            <a:ext cx="1419755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030825" y="3562100"/>
            <a:ext cx="63999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30825" y="965475"/>
            <a:ext cx="6399900" cy="24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6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065820">
            <a:off x="1802577" y="-593946"/>
            <a:ext cx="1167272" cy="1368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075509" y="-1131675"/>
            <a:ext cx="3641590" cy="3060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392348">
            <a:off x="-938027" y="929395"/>
            <a:ext cx="2726349" cy="242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04750">
            <a:off x="7728997" y="2967165"/>
            <a:ext cx="2386256" cy="275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8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"/>
          <p:cNvSpPr txBox="1">
            <a:spLocks noGrp="1"/>
          </p:cNvSpPr>
          <p:nvPr>
            <p:ph type="body" idx="1"/>
          </p:nvPr>
        </p:nvSpPr>
        <p:spPr>
          <a:xfrm>
            <a:off x="1687050" y="1759501"/>
            <a:ext cx="5769900" cy="23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Karla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9pPr>
          </a:lstStyle>
          <a:p>
            <a:endParaRPr/>
          </a:p>
        </p:txBody>
      </p:sp>
      <p:sp>
        <p:nvSpPr>
          <p:cNvPr id="233" name="Google Shape;233;p20"/>
          <p:cNvSpPr txBox="1">
            <a:spLocks noGrp="1"/>
          </p:cNvSpPr>
          <p:nvPr>
            <p:ph type="title"/>
          </p:nvPr>
        </p:nvSpPr>
        <p:spPr>
          <a:xfrm>
            <a:off x="1687050" y="1065000"/>
            <a:ext cx="576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234" name="Google Shape;234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59100" y="774575"/>
            <a:ext cx="1044925" cy="14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0"/>
          <p:cNvSpPr/>
          <p:nvPr/>
        </p:nvSpPr>
        <p:spPr>
          <a:xfrm>
            <a:off x="58" y="4543416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6" name="Google Shape;2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87318" flipH="1">
            <a:off x="8405604" y="3946618"/>
            <a:ext cx="849397" cy="995768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0"/>
          <p:cNvSpPr/>
          <p:nvPr/>
        </p:nvSpPr>
        <p:spPr>
          <a:xfrm rot="10800000">
            <a:off x="58" y="-9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8" name="Google Shape;2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407652" flipH="1">
            <a:off x="-1328552" y="-985583"/>
            <a:ext cx="2726349" cy="242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47278">
            <a:off x="1242905" y="331925"/>
            <a:ext cx="871684" cy="28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21009">
            <a:off x="7539081" y="4408626"/>
            <a:ext cx="871684" cy="28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427564">
            <a:off x="8681931" y="4772402"/>
            <a:ext cx="871682" cy="28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7"/>
          <p:cNvSpPr txBox="1">
            <a:spLocks noGrp="1"/>
          </p:cNvSpPr>
          <p:nvPr>
            <p:ph type="title"/>
          </p:nvPr>
        </p:nvSpPr>
        <p:spPr>
          <a:xfrm>
            <a:off x="1522150" y="2094600"/>
            <a:ext cx="2945400" cy="9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endParaRPr/>
          </a:p>
        </p:txBody>
      </p:sp>
      <p:sp>
        <p:nvSpPr>
          <p:cNvPr id="330" name="Google Shape;330;p27"/>
          <p:cNvSpPr txBox="1">
            <a:spLocks noGrp="1"/>
          </p:cNvSpPr>
          <p:nvPr>
            <p:ph type="subTitle" idx="1"/>
          </p:nvPr>
        </p:nvSpPr>
        <p:spPr>
          <a:xfrm>
            <a:off x="5580575" y="662075"/>
            <a:ext cx="2945400" cy="6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27"/>
          <p:cNvSpPr txBox="1">
            <a:spLocks noGrp="1"/>
          </p:cNvSpPr>
          <p:nvPr>
            <p:ph type="subTitle" idx="2"/>
          </p:nvPr>
        </p:nvSpPr>
        <p:spPr>
          <a:xfrm>
            <a:off x="5580575" y="1390725"/>
            <a:ext cx="29454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332" name="Google Shape;332;p27"/>
          <p:cNvSpPr txBox="1"/>
          <p:nvPr/>
        </p:nvSpPr>
        <p:spPr>
          <a:xfrm>
            <a:off x="5580575" y="3319900"/>
            <a:ext cx="294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200" b="1">
                <a:solidFill>
                  <a:schemeClr val="accent3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200" b="1">
                <a:solidFill>
                  <a:schemeClr val="accent3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200" b="1">
                <a:solidFill>
                  <a:schemeClr val="accent3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 b="1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8"/>
          <p:cNvSpPr/>
          <p:nvPr/>
        </p:nvSpPr>
        <p:spPr>
          <a:xfrm>
            <a:off x="58" y="4543416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5" name="Google Shape;33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87318" flipH="1">
            <a:off x="8405604" y="3946618"/>
            <a:ext cx="849397" cy="995768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8"/>
          <p:cNvSpPr/>
          <p:nvPr/>
        </p:nvSpPr>
        <p:spPr>
          <a:xfrm rot="10800000">
            <a:off x="58" y="-9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7" name="Google Shape;33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407652" flipH="1">
            <a:off x="-1328552" y="-985583"/>
            <a:ext cx="2726349" cy="242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21009">
            <a:off x="7539081" y="4408626"/>
            <a:ext cx="871684" cy="28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427564">
            <a:off x="8681931" y="4772402"/>
            <a:ext cx="871682" cy="28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9"/>
          <p:cNvSpPr/>
          <p:nvPr/>
        </p:nvSpPr>
        <p:spPr>
          <a:xfrm>
            <a:off x="50" y="4781551"/>
            <a:ext cx="9144142" cy="36194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2" name="Google Shape;342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896921">
            <a:off x="8129043" y="3967095"/>
            <a:ext cx="1523039" cy="175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399993" flipH="1">
            <a:off x="-419424" y="328152"/>
            <a:ext cx="847557" cy="119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387320" flipH="1">
            <a:off x="-26230" y="-223612"/>
            <a:ext cx="782837" cy="917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13100" y="1147950"/>
            <a:ext cx="7717800" cy="3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>
                <a:solidFill>
                  <a:schemeClr val="accent3"/>
                </a:solidFill>
              </a:defRPr>
            </a:lvl1pPr>
            <a:lvl2pPr marL="914400" lvl="1" indent="-304800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 sz="1200">
                <a:solidFill>
                  <a:schemeClr val="accent3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 sz="1200">
                <a:solidFill>
                  <a:schemeClr val="accent3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rabicPeriod"/>
              <a:defRPr sz="1200">
                <a:solidFill>
                  <a:schemeClr val="accent3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 sz="1200">
                <a:solidFill>
                  <a:schemeClr val="accent3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 sz="1200">
                <a:solidFill>
                  <a:schemeClr val="accent3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rabicPeriod"/>
              <a:defRPr sz="1200">
                <a:solidFill>
                  <a:schemeClr val="accent3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 sz="1200">
                <a:solidFill>
                  <a:schemeClr val="accent3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 sz="1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250940">
            <a:off x="44950" y="-339851"/>
            <a:ext cx="738775" cy="104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04741">
            <a:off x="8301808" y="4004242"/>
            <a:ext cx="1253152" cy="1445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378964" flipH="1">
            <a:off x="8047571" y="4401249"/>
            <a:ext cx="766305" cy="898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>
            <a:off x="50" y="4781551"/>
            <a:ext cx="9144142" cy="36194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896921">
            <a:off x="8129043" y="3967095"/>
            <a:ext cx="1523039" cy="175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399993" flipH="1">
            <a:off x="-419424" y="328152"/>
            <a:ext cx="847557" cy="119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387320" flipH="1">
            <a:off x="-26230" y="-223612"/>
            <a:ext cx="782837" cy="917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"/>
          <p:cNvSpPr txBox="1">
            <a:spLocks noGrp="1"/>
          </p:cNvSpPr>
          <p:nvPr>
            <p:ph type="subTitle" idx="1"/>
          </p:nvPr>
        </p:nvSpPr>
        <p:spPr>
          <a:xfrm>
            <a:off x="1894798" y="1857388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hasCustomPrompt="1"/>
          </p:nvPr>
        </p:nvSpPr>
        <p:spPr>
          <a:xfrm>
            <a:off x="972489" y="2088088"/>
            <a:ext cx="623100" cy="47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2"/>
          </p:nvPr>
        </p:nvSpPr>
        <p:spPr>
          <a:xfrm>
            <a:off x="1894798" y="2166283"/>
            <a:ext cx="24387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3" hasCustomPrompt="1"/>
          </p:nvPr>
        </p:nvSpPr>
        <p:spPr>
          <a:xfrm>
            <a:off x="4939864" y="2088088"/>
            <a:ext cx="623100" cy="47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4" hasCustomPrompt="1"/>
          </p:nvPr>
        </p:nvSpPr>
        <p:spPr>
          <a:xfrm>
            <a:off x="972488" y="3514913"/>
            <a:ext cx="623100" cy="46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5" hasCustomPrompt="1"/>
          </p:nvPr>
        </p:nvSpPr>
        <p:spPr>
          <a:xfrm>
            <a:off x="4939864" y="3514913"/>
            <a:ext cx="623100" cy="46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6"/>
          </p:nvPr>
        </p:nvSpPr>
        <p:spPr>
          <a:xfrm>
            <a:off x="5868000" y="1857388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7"/>
          </p:nvPr>
        </p:nvSpPr>
        <p:spPr>
          <a:xfrm>
            <a:off x="5868000" y="2166283"/>
            <a:ext cx="2437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8"/>
          </p:nvPr>
        </p:nvSpPr>
        <p:spPr>
          <a:xfrm>
            <a:off x="1894788" y="3297742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9"/>
          </p:nvPr>
        </p:nvSpPr>
        <p:spPr>
          <a:xfrm>
            <a:off x="1896945" y="3606638"/>
            <a:ext cx="2437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3"/>
          </p:nvPr>
        </p:nvSpPr>
        <p:spPr>
          <a:xfrm>
            <a:off x="5868000" y="3293766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14"/>
          </p:nvPr>
        </p:nvSpPr>
        <p:spPr>
          <a:xfrm>
            <a:off x="5868000" y="3602663"/>
            <a:ext cx="24387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15"/>
          </p:nvPr>
        </p:nvSpPr>
        <p:spPr>
          <a:xfrm>
            <a:off x="720300" y="452325"/>
            <a:ext cx="717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50" y="4713104"/>
            <a:ext cx="9144142" cy="422728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57600" y="-1039025"/>
            <a:ext cx="3356050" cy="282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277127" flipH="1">
            <a:off x="-311731" y="4042534"/>
            <a:ext cx="1386958" cy="159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221289">
            <a:off x="6238953" y="-605753"/>
            <a:ext cx="1018033" cy="1433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2086725" y="3142375"/>
            <a:ext cx="49713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1"/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subTitle" idx="1"/>
          </p:nvPr>
        </p:nvSpPr>
        <p:spPr>
          <a:xfrm>
            <a:off x="2085975" y="1354638"/>
            <a:ext cx="4971900" cy="16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9pPr>
          </a:lstStyle>
          <a:p>
            <a:endParaRPr/>
          </a:p>
        </p:txBody>
      </p:sp>
      <p:sp>
        <p:nvSpPr>
          <p:cNvPr id="136" name="Google Shape;136;p14"/>
          <p:cNvSpPr/>
          <p:nvPr/>
        </p:nvSpPr>
        <p:spPr>
          <a:xfrm>
            <a:off x="58" y="4543416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4"/>
          <p:cNvSpPr/>
          <p:nvPr/>
        </p:nvSpPr>
        <p:spPr>
          <a:xfrm rot="10800000">
            <a:off x="58" y="-9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" name="Google Shape;138;p14"/>
          <p:cNvGrpSpPr/>
          <p:nvPr/>
        </p:nvGrpSpPr>
        <p:grpSpPr>
          <a:xfrm>
            <a:off x="6668323" y="2583819"/>
            <a:ext cx="3029216" cy="3004406"/>
            <a:chOff x="5325298" y="1774194"/>
            <a:chExt cx="3029216" cy="3004406"/>
          </a:xfrm>
        </p:grpSpPr>
        <p:pic>
          <p:nvPicPr>
            <p:cNvPr id="139" name="Google Shape;139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3834659">
              <a:off x="6636448" y="2167222"/>
              <a:ext cx="1097961" cy="3570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244271">
              <a:off x="6186098" y="2182273"/>
              <a:ext cx="1097958" cy="3570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172484" flipH="1">
              <a:off x="7130170" y="2170760"/>
              <a:ext cx="990785" cy="13954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325298" y="2329184"/>
              <a:ext cx="2914801" cy="24494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14"/>
          <p:cNvGrpSpPr/>
          <p:nvPr/>
        </p:nvGrpSpPr>
        <p:grpSpPr>
          <a:xfrm flipH="1">
            <a:off x="-1614224" y="-1024634"/>
            <a:ext cx="3777681" cy="3731916"/>
            <a:chOff x="395551" y="-262634"/>
            <a:chExt cx="3777681" cy="3731916"/>
          </a:xfrm>
        </p:grpSpPr>
        <p:pic>
          <p:nvPicPr>
            <p:cNvPr id="144" name="Google Shape;144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4265453" flipH="1">
              <a:off x="1663234" y="2545547"/>
              <a:ext cx="1097963" cy="357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0000" flipH="1">
              <a:off x="2047059" y="2741772"/>
              <a:ext cx="1097964" cy="357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1867234" flipH="1">
              <a:off x="665176" y="-4947"/>
              <a:ext cx="1167270" cy="1368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6306671" flipH="1">
              <a:off x="1371644" y="1704035"/>
              <a:ext cx="990786" cy="1395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392348">
              <a:off x="1080136" y="176558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9" name="Google Shape;14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823372" flipH="1">
            <a:off x="7492641" y="248220"/>
            <a:ext cx="1380599" cy="448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063656">
            <a:off x="-377830" y="4555372"/>
            <a:ext cx="944213" cy="307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_AND_TWO_COLUMNS_1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"/>
          <p:cNvSpPr txBox="1">
            <a:spLocks noGrp="1"/>
          </p:cNvSpPr>
          <p:nvPr>
            <p:ph type="subTitle" idx="1"/>
          </p:nvPr>
        </p:nvSpPr>
        <p:spPr>
          <a:xfrm>
            <a:off x="1605425" y="1764487"/>
            <a:ext cx="251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7"/>
          <p:cNvSpPr txBox="1">
            <a:spLocks noGrp="1"/>
          </p:cNvSpPr>
          <p:nvPr>
            <p:ph type="subTitle" idx="2"/>
          </p:nvPr>
        </p:nvSpPr>
        <p:spPr>
          <a:xfrm>
            <a:off x="1605425" y="2073853"/>
            <a:ext cx="25137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79" name="Google Shape;179;p17"/>
          <p:cNvSpPr txBox="1">
            <a:spLocks noGrp="1"/>
          </p:cNvSpPr>
          <p:nvPr>
            <p:ph type="subTitle" idx="3"/>
          </p:nvPr>
        </p:nvSpPr>
        <p:spPr>
          <a:xfrm>
            <a:off x="5024900" y="1762416"/>
            <a:ext cx="251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7"/>
          <p:cNvSpPr txBox="1">
            <a:spLocks noGrp="1"/>
          </p:cNvSpPr>
          <p:nvPr>
            <p:ph type="subTitle" idx="4"/>
          </p:nvPr>
        </p:nvSpPr>
        <p:spPr>
          <a:xfrm>
            <a:off x="5024900" y="2073620"/>
            <a:ext cx="25137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81" name="Google Shape;181;p17"/>
          <p:cNvSpPr txBox="1">
            <a:spLocks noGrp="1"/>
          </p:cNvSpPr>
          <p:nvPr>
            <p:ph type="subTitle" idx="5"/>
          </p:nvPr>
        </p:nvSpPr>
        <p:spPr>
          <a:xfrm>
            <a:off x="3315150" y="3369732"/>
            <a:ext cx="251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17"/>
          <p:cNvSpPr txBox="1">
            <a:spLocks noGrp="1"/>
          </p:cNvSpPr>
          <p:nvPr>
            <p:ph type="subTitle" idx="6"/>
          </p:nvPr>
        </p:nvSpPr>
        <p:spPr>
          <a:xfrm>
            <a:off x="3315150" y="3682775"/>
            <a:ext cx="25137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1815500" y="452325"/>
            <a:ext cx="551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84" name="Google Shape;18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644114">
            <a:off x="6600143" y="3683219"/>
            <a:ext cx="2726349" cy="242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">
            <a:off x="-410290" y="2488060"/>
            <a:ext cx="1184750" cy="1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146030" flipH="1">
            <a:off x="5984582" y="4265175"/>
            <a:ext cx="1480484" cy="173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10300" y="-2028824"/>
            <a:ext cx="3237624" cy="27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644114">
            <a:off x="-1515157" y="-671256"/>
            <a:ext cx="2726349" cy="242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977935">
            <a:off x="-1107394" y="3283959"/>
            <a:ext cx="3641590" cy="3060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393827">
            <a:off x="1605199" y="4433632"/>
            <a:ext cx="1864251" cy="215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977938">
            <a:off x="7947059" y="2454176"/>
            <a:ext cx="2574835" cy="2163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7910329" flipH="1">
            <a:off x="8161624" y="-624731"/>
            <a:ext cx="1864251" cy="215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219239" flipH="1">
            <a:off x="7417688" y="-683442"/>
            <a:ext cx="1184749" cy="1668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4116000" cy="12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8"/>
          <p:cNvSpPr txBox="1">
            <a:spLocks noGrp="1"/>
          </p:cNvSpPr>
          <p:nvPr>
            <p:ph type="subTitle" idx="1"/>
          </p:nvPr>
        </p:nvSpPr>
        <p:spPr>
          <a:xfrm>
            <a:off x="713400" y="2263400"/>
            <a:ext cx="2130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18"/>
          <p:cNvSpPr txBox="1">
            <a:spLocks noGrp="1"/>
          </p:cNvSpPr>
          <p:nvPr>
            <p:ph type="subTitle" idx="2"/>
          </p:nvPr>
        </p:nvSpPr>
        <p:spPr>
          <a:xfrm>
            <a:off x="715900" y="2552125"/>
            <a:ext cx="2130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98" name="Google Shape;198;p18"/>
          <p:cNvSpPr txBox="1">
            <a:spLocks noGrp="1"/>
          </p:cNvSpPr>
          <p:nvPr>
            <p:ph type="subTitle" idx="3"/>
          </p:nvPr>
        </p:nvSpPr>
        <p:spPr>
          <a:xfrm>
            <a:off x="3251300" y="2263400"/>
            <a:ext cx="2130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18"/>
          <p:cNvSpPr txBox="1">
            <a:spLocks noGrp="1"/>
          </p:cNvSpPr>
          <p:nvPr>
            <p:ph type="subTitle" idx="4"/>
          </p:nvPr>
        </p:nvSpPr>
        <p:spPr>
          <a:xfrm>
            <a:off x="3251300" y="2552128"/>
            <a:ext cx="2130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00" name="Google Shape;200;p18"/>
          <p:cNvSpPr txBox="1">
            <a:spLocks noGrp="1"/>
          </p:cNvSpPr>
          <p:nvPr>
            <p:ph type="subTitle" idx="5"/>
          </p:nvPr>
        </p:nvSpPr>
        <p:spPr>
          <a:xfrm>
            <a:off x="5789200" y="2263400"/>
            <a:ext cx="2130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8"/>
          <p:cNvSpPr txBox="1">
            <a:spLocks noGrp="1"/>
          </p:cNvSpPr>
          <p:nvPr>
            <p:ph type="subTitle" idx="6"/>
          </p:nvPr>
        </p:nvSpPr>
        <p:spPr>
          <a:xfrm>
            <a:off x="5789200" y="2552128"/>
            <a:ext cx="2130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02" name="Google Shape;202;p18"/>
          <p:cNvSpPr txBox="1">
            <a:spLocks noGrp="1"/>
          </p:cNvSpPr>
          <p:nvPr>
            <p:ph type="subTitle" idx="7"/>
          </p:nvPr>
        </p:nvSpPr>
        <p:spPr>
          <a:xfrm>
            <a:off x="713400" y="3602382"/>
            <a:ext cx="2130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18"/>
          <p:cNvSpPr txBox="1">
            <a:spLocks noGrp="1"/>
          </p:cNvSpPr>
          <p:nvPr>
            <p:ph type="subTitle" idx="8"/>
          </p:nvPr>
        </p:nvSpPr>
        <p:spPr>
          <a:xfrm>
            <a:off x="713400" y="3896447"/>
            <a:ext cx="2130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9"/>
          </p:nvPr>
        </p:nvSpPr>
        <p:spPr>
          <a:xfrm>
            <a:off x="3251300" y="3602357"/>
            <a:ext cx="2130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subTitle" idx="13"/>
          </p:nvPr>
        </p:nvSpPr>
        <p:spPr>
          <a:xfrm>
            <a:off x="3251300" y="3896426"/>
            <a:ext cx="2130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14"/>
          </p:nvPr>
        </p:nvSpPr>
        <p:spPr>
          <a:xfrm>
            <a:off x="5789200" y="3602357"/>
            <a:ext cx="2130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subTitle" idx="15"/>
          </p:nvPr>
        </p:nvSpPr>
        <p:spPr>
          <a:xfrm>
            <a:off x="5789200" y="3896426"/>
            <a:ext cx="2130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pic>
        <p:nvPicPr>
          <p:cNvPr id="208" name="Google Shape;20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219237" flipH="1">
            <a:off x="5795896" y="-312654"/>
            <a:ext cx="850561" cy="119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789190" y="-1687999"/>
            <a:ext cx="3237624" cy="27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644112" flipH="1">
            <a:off x="7857111" y="-236212"/>
            <a:ext cx="2277957" cy="202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534258">
            <a:off x="22459" y="4896733"/>
            <a:ext cx="956579" cy="31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7910326" flipH="1">
            <a:off x="8501717" y="1715060"/>
            <a:ext cx="1485491" cy="1713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_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>
            <a:spLocks noGrp="1"/>
          </p:cNvSpPr>
          <p:nvPr>
            <p:ph type="subTitle" idx="1"/>
          </p:nvPr>
        </p:nvSpPr>
        <p:spPr>
          <a:xfrm>
            <a:off x="1894200" y="1707425"/>
            <a:ext cx="18309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19"/>
          <p:cNvSpPr txBox="1">
            <a:spLocks noGrp="1"/>
          </p:cNvSpPr>
          <p:nvPr>
            <p:ph type="subTitle" idx="2"/>
          </p:nvPr>
        </p:nvSpPr>
        <p:spPr>
          <a:xfrm>
            <a:off x="1894202" y="2011030"/>
            <a:ext cx="18309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16" name="Google Shape;216;p19"/>
          <p:cNvSpPr txBox="1">
            <a:spLocks noGrp="1"/>
          </p:cNvSpPr>
          <p:nvPr>
            <p:ph type="subTitle" idx="3"/>
          </p:nvPr>
        </p:nvSpPr>
        <p:spPr>
          <a:xfrm>
            <a:off x="5568359" y="1707425"/>
            <a:ext cx="18309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19"/>
          <p:cNvSpPr txBox="1">
            <a:spLocks noGrp="1"/>
          </p:cNvSpPr>
          <p:nvPr>
            <p:ph type="subTitle" idx="4"/>
          </p:nvPr>
        </p:nvSpPr>
        <p:spPr>
          <a:xfrm>
            <a:off x="5568359" y="2011023"/>
            <a:ext cx="18309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18" name="Google Shape;218;p19"/>
          <p:cNvSpPr txBox="1">
            <a:spLocks noGrp="1"/>
          </p:cNvSpPr>
          <p:nvPr>
            <p:ph type="subTitle" idx="5"/>
          </p:nvPr>
        </p:nvSpPr>
        <p:spPr>
          <a:xfrm>
            <a:off x="1894200" y="3119925"/>
            <a:ext cx="18309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6"/>
          </p:nvPr>
        </p:nvSpPr>
        <p:spPr>
          <a:xfrm>
            <a:off x="1894202" y="3423530"/>
            <a:ext cx="18309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subTitle" idx="7"/>
          </p:nvPr>
        </p:nvSpPr>
        <p:spPr>
          <a:xfrm>
            <a:off x="5568359" y="3119924"/>
            <a:ext cx="18309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8"/>
          </p:nvPr>
        </p:nvSpPr>
        <p:spPr>
          <a:xfrm>
            <a:off x="5568370" y="3423529"/>
            <a:ext cx="18309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17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9"/>
          <p:cNvSpPr/>
          <p:nvPr/>
        </p:nvSpPr>
        <p:spPr>
          <a:xfrm flipH="1">
            <a:off x="50" y="4741200"/>
            <a:ext cx="9144142" cy="402307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" name="Google Shape;224;p19"/>
          <p:cNvGrpSpPr/>
          <p:nvPr/>
        </p:nvGrpSpPr>
        <p:grpSpPr>
          <a:xfrm rot="10800000">
            <a:off x="6520089" y="1110300"/>
            <a:ext cx="4560798" cy="5340275"/>
            <a:chOff x="-1320398" y="-1131675"/>
            <a:chExt cx="4560798" cy="5340275"/>
          </a:xfrm>
        </p:grpSpPr>
        <p:pic>
          <p:nvPicPr>
            <p:cNvPr id="225" name="Google Shape;225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-54324" y="2539975"/>
              <a:ext cx="1184750" cy="1668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4065820">
              <a:off x="1802577" y="-593946"/>
              <a:ext cx="1167272" cy="13684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075509" y="-1131675"/>
              <a:ext cx="3641590" cy="3060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392348">
              <a:off x="-953652" y="939595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9" name="Google Shape;22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699975">
            <a:off x="-490986" y="978528"/>
            <a:ext cx="1003216" cy="326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823372">
            <a:off x="-287152" y="-94067"/>
            <a:ext cx="1380599" cy="448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8" r:id="rId4"/>
    <p:sldLayoutId id="2147483659" r:id="rId5"/>
    <p:sldLayoutId id="2147483660" r:id="rId6"/>
    <p:sldLayoutId id="2147483663" r:id="rId7"/>
    <p:sldLayoutId id="2147483664" r:id="rId8"/>
    <p:sldLayoutId id="2147483665" r:id="rId9"/>
    <p:sldLayoutId id="2147483666" r:id="rId10"/>
    <p:sldLayoutId id="2147483673" r:id="rId11"/>
    <p:sldLayoutId id="2147483674" r:id="rId12"/>
    <p:sldLayoutId id="214748367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2"/>
          <p:cNvSpPr txBox="1">
            <a:spLocks noGrp="1"/>
          </p:cNvSpPr>
          <p:nvPr>
            <p:ph type="subTitle" idx="1"/>
          </p:nvPr>
        </p:nvSpPr>
        <p:spPr>
          <a:xfrm>
            <a:off x="1220503" y="2598939"/>
            <a:ext cx="63999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Rochester" panose="020B0604020202020204" charset="0"/>
              </a:rPr>
              <a:t>Pendidikan Karakter 4E</a:t>
            </a:r>
            <a:endParaRPr sz="2800" dirty="0">
              <a:latin typeface="Rochester" panose="020B0604020202020204" charset="0"/>
            </a:endParaRPr>
          </a:p>
        </p:txBody>
      </p:sp>
      <p:sp>
        <p:nvSpPr>
          <p:cNvPr id="354" name="Google Shape;354;p32"/>
          <p:cNvSpPr txBox="1">
            <a:spLocks noGrp="1"/>
          </p:cNvSpPr>
          <p:nvPr>
            <p:ph type="ctrTitle"/>
          </p:nvPr>
        </p:nvSpPr>
        <p:spPr>
          <a:xfrm>
            <a:off x="1402078" y="886664"/>
            <a:ext cx="6473839" cy="16062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ID" sz="4800" dirty="0" err="1">
                <a:effectLst/>
                <a:latin typeface="Roche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Menciptakan</a:t>
            </a:r>
            <a:r>
              <a:rPr lang="en-ID" sz="4800" dirty="0">
                <a:effectLst/>
                <a:latin typeface="Roche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Ruang </a:t>
            </a:r>
            <a:r>
              <a:rPr lang="en-ID" sz="4800" dirty="0" err="1">
                <a:effectLst/>
                <a:latin typeface="Roche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Kelas</a:t>
            </a:r>
            <a:r>
              <a:rPr lang="en-ID" sz="4800" dirty="0">
                <a:effectLst/>
                <a:latin typeface="Roche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4800" dirty="0" err="1">
                <a:effectLst/>
                <a:latin typeface="Rochester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Berkaraktar</a:t>
            </a:r>
            <a:br>
              <a:rPr lang="en-ID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D" sz="4800" dirty="0"/>
          </a:p>
        </p:txBody>
      </p:sp>
      <p:cxnSp>
        <p:nvCxnSpPr>
          <p:cNvPr id="355" name="Google Shape;355;p32"/>
          <p:cNvCxnSpPr/>
          <p:nvPr/>
        </p:nvCxnSpPr>
        <p:spPr>
          <a:xfrm>
            <a:off x="2087675" y="3444388"/>
            <a:ext cx="2422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6" name="Google Shape;356;p32"/>
          <p:cNvSpPr txBox="1"/>
          <p:nvPr/>
        </p:nvSpPr>
        <p:spPr>
          <a:xfrm>
            <a:off x="7289699" y="539375"/>
            <a:ext cx="1140900" cy="36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9th Grade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7" name="Google Shape;35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47771">
            <a:off x="5488529" y="3696281"/>
            <a:ext cx="1645944" cy="53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80125">
            <a:off x="8465155" y="2030976"/>
            <a:ext cx="1382593" cy="449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3" name="Google Shape;1633;p66"/>
          <p:cNvGrpSpPr/>
          <p:nvPr/>
        </p:nvGrpSpPr>
        <p:grpSpPr>
          <a:xfrm rot="1428958">
            <a:off x="84470" y="63521"/>
            <a:ext cx="2926041" cy="3441291"/>
            <a:chOff x="713389" y="-262634"/>
            <a:chExt cx="3459843" cy="4069091"/>
          </a:xfrm>
        </p:grpSpPr>
        <p:pic>
          <p:nvPicPr>
            <p:cNvPr id="1634" name="Google Shape;1634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4265453" flipH="1">
              <a:off x="1468984" y="2821772"/>
              <a:ext cx="1097963" cy="357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5" name="Google Shape;1635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400000" flipH="1">
              <a:off x="1717059" y="3078947"/>
              <a:ext cx="1097964" cy="357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6" name="Google Shape;1636;p6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1867229" flipH="1">
              <a:off x="999046" y="220042"/>
              <a:ext cx="896052" cy="10504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7" name="Google Shape;1637;p6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6306671" flipH="1">
              <a:off x="1371644" y="1704035"/>
              <a:ext cx="990786" cy="1395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8" name="Google Shape;1638;p6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392348">
              <a:off x="1080136" y="176558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39" name="Google Shape;1639;p66"/>
          <p:cNvSpPr/>
          <p:nvPr/>
        </p:nvSpPr>
        <p:spPr>
          <a:xfrm>
            <a:off x="913000" y="1194450"/>
            <a:ext cx="4163700" cy="2754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66"/>
          <p:cNvSpPr txBox="1">
            <a:spLocks noGrp="1"/>
          </p:cNvSpPr>
          <p:nvPr>
            <p:ph type="title"/>
          </p:nvPr>
        </p:nvSpPr>
        <p:spPr>
          <a:xfrm>
            <a:off x="1224829" y="1770747"/>
            <a:ext cx="3564499" cy="13307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Thank you!</a:t>
            </a:r>
            <a:endParaRPr sz="6000" dirty="0"/>
          </a:p>
        </p:txBody>
      </p:sp>
      <p:sp>
        <p:nvSpPr>
          <p:cNvPr id="1654" name="Google Shape;1654;p66"/>
          <p:cNvSpPr txBox="1"/>
          <p:nvPr/>
        </p:nvSpPr>
        <p:spPr>
          <a:xfrm>
            <a:off x="5580575" y="4234800"/>
            <a:ext cx="294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Please keep this slide for attribution</a:t>
            </a:r>
            <a:endParaRPr sz="12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55" name="Google Shape;1655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389525">
            <a:off x="1765955" y="3263101"/>
            <a:ext cx="1207214" cy="13924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6" name="Google Shape;1656;p66"/>
          <p:cNvGrpSpPr/>
          <p:nvPr/>
        </p:nvGrpSpPr>
        <p:grpSpPr>
          <a:xfrm>
            <a:off x="2422116" y="3026862"/>
            <a:ext cx="2789218" cy="1818575"/>
            <a:chOff x="4595968" y="2328020"/>
            <a:chExt cx="3758547" cy="2450579"/>
          </a:xfrm>
        </p:grpSpPr>
        <p:pic>
          <p:nvPicPr>
            <p:cNvPr id="1657" name="Google Shape;1657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9094911">
              <a:off x="4913636" y="3529381"/>
              <a:ext cx="1097959" cy="3570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8" name="Google Shape;1658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10504523">
              <a:off x="4609267" y="3688593"/>
              <a:ext cx="1097956" cy="3570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9" name="Google Shape;1659;p6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5172484" flipH="1">
              <a:off x="7130170" y="2170760"/>
              <a:ext cx="990785" cy="13954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0" name="Google Shape;1660;p6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325298" y="2329184"/>
              <a:ext cx="2914801" cy="24494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" name="Google Shape;1674;p67">
            <a:extLst>
              <a:ext uri="{FF2B5EF4-FFF2-40B4-BE49-F238E27FC236}">
                <a16:creationId xmlns:a16="http://schemas.microsoft.com/office/drawing/2014/main" id="{7023F4B6-475D-4D46-BD15-CF8D4CE0FD96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5400000">
            <a:off x="3098077" y="510495"/>
            <a:ext cx="735444" cy="1785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668;p67">
            <a:extLst>
              <a:ext uri="{FF2B5EF4-FFF2-40B4-BE49-F238E27FC236}">
                <a16:creationId xmlns:a16="http://schemas.microsoft.com/office/drawing/2014/main" id="{93EA3197-1C1B-482D-BF9D-5EA7E3A17751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65198" y="862025"/>
            <a:ext cx="928718" cy="9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C3C4DA-84ED-4CCB-8EEC-41DBC6129E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83386" y="2427962"/>
            <a:ext cx="1402202" cy="445047"/>
          </a:xfrm>
          <a:prstGeom prst="rect">
            <a:avLst/>
          </a:prstGeom>
        </p:spPr>
      </p:pic>
      <p:pic>
        <p:nvPicPr>
          <p:cNvPr id="35" name="Google Shape;1671;p67">
            <a:extLst>
              <a:ext uri="{FF2B5EF4-FFF2-40B4-BE49-F238E27FC236}">
                <a16:creationId xmlns:a16="http://schemas.microsoft.com/office/drawing/2014/main" id="{D748AB59-4AE0-4D9E-8705-B178F8C10A3A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477445" y="1066171"/>
            <a:ext cx="838977" cy="1785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669;p67">
            <a:extLst>
              <a:ext uri="{FF2B5EF4-FFF2-40B4-BE49-F238E27FC236}">
                <a16:creationId xmlns:a16="http://schemas.microsoft.com/office/drawing/2014/main" id="{9F251AD2-00AB-422B-8008-585B201DE315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203438" y="251846"/>
            <a:ext cx="1513729" cy="1785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667;p67">
            <a:extLst>
              <a:ext uri="{FF2B5EF4-FFF2-40B4-BE49-F238E27FC236}">
                <a16:creationId xmlns:a16="http://schemas.microsoft.com/office/drawing/2014/main" id="{CF114485-85BF-4462-A7C8-F10D6C0D43A2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19327679">
            <a:off x="5555870" y="1654724"/>
            <a:ext cx="643678" cy="1515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9"/>
          <p:cNvSpPr/>
          <p:nvPr/>
        </p:nvSpPr>
        <p:spPr>
          <a:xfrm>
            <a:off x="1381125" y="1529750"/>
            <a:ext cx="2962200" cy="1478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9"/>
          <p:cNvSpPr/>
          <p:nvPr/>
        </p:nvSpPr>
        <p:spPr>
          <a:xfrm>
            <a:off x="4800638" y="1529750"/>
            <a:ext cx="2962200" cy="1478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9"/>
          <p:cNvSpPr/>
          <p:nvPr/>
        </p:nvSpPr>
        <p:spPr>
          <a:xfrm>
            <a:off x="3090938" y="3126000"/>
            <a:ext cx="2962200" cy="1478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39"/>
          <p:cNvSpPr txBox="1">
            <a:spLocks noGrp="1"/>
          </p:cNvSpPr>
          <p:nvPr>
            <p:ph type="subTitle" idx="1"/>
          </p:nvPr>
        </p:nvSpPr>
        <p:spPr>
          <a:xfrm>
            <a:off x="1605425" y="1764487"/>
            <a:ext cx="251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>
                <a:solidFill>
                  <a:srgbClr val="14131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Ellen Kumala </a:t>
            </a:r>
            <a:r>
              <a:rPr lang="en-ID" sz="1800" dirty="0" err="1">
                <a:solidFill>
                  <a:srgbClr val="14131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Dewi</a:t>
            </a:r>
            <a:r>
              <a:rPr lang="en-ID" sz="1800" dirty="0">
                <a:solidFill>
                  <a:srgbClr val="14131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dirty="0"/>
          </a:p>
        </p:txBody>
      </p:sp>
      <p:sp>
        <p:nvSpPr>
          <p:cNvPr id="472" name="Google Shape;472;p39"/>
          <p:cNvSpPr txBox="1">
            <a:spLocks noGrp="1"/>
          </p:cNvSpPr>
          <p:nvPr>
            <p:ph type="subTitle" idx="2"/>
          </p:nvPr>
        </p:nvSpPr>
        <p:spPr>
          <a:xfrm>
            <a:off x="1605425" y="2073853"/>
            <a:ext cx="25137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ID" sz="1800" dirty="0">
                <a:solidFill>
                  <a:srgbClr val="14131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2013053010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3"/>
              </a:solidFill>
            </a:endParaRPr>
          </a:p>
        </p:txBody>
      </p:sp>
      <p:sp>
        <p:nvSpPr>
          <p:cNvPr id="473" name="Google Shape;473;p39"/>
          <p:cNvSpPr txBox="1">
            <a:spLocks noGrp="1"/>
          </p:cNvSpPr>
          <p:nvPr>
            <p:ph type="subTitle" idx="3"/>
          </p:nvPr>
        </p:nvSpPr>
        <p:spPr>
          <a:xfrm>
            <a:off x="5024900" y="1762416"/>
            <a:ext cx="251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>
                <a:solidFill>
                  <a:srgbClr val="14131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Herma </a:t>
            </a:r>
            <a:r>
              <a:rPr lang="en-ID" sz="1800" dirty="0" err="1">
                <a:solidFill>
                  <a:srgbClr val="14131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Zuliyanti</a:t>
            </a:r>
            <a:r>
              <a:rPr lang="en-ID" sz="1800" dirty="0">
                <a:solidFill>
                  <a:srgbClr val="14131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dirty="0"/>
          </a:p>
        </p:txBody>
      </p:sp>
      <p:sp>
        <p:nvSpPr>
          <p:cNvPr id="474" name="Google Shape;474;p39"/>
          <p:cNvSpPr txBox="1">
            <a:spLocks noGrp="1"/>
          </p:cNvSpPr>
          <p:nvPr>
            <p:ph type="subTitle" idx="4"/>
          </p:nvPr>
        </p:nvSpPr>
        <p:spPr>
          <a:xfrm>
            <a:off x="5024900" y="2073620"/>
            <a:ext cx="25137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ID" sz="1800" dirty="0">
                <a:solidFill>
                  <a:srgbClr val="14131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2013053053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3"/>
              </a:solidFill>
            </a:endParaRPr>
          </a:p>
        </p:txBody>
      </p:sp>
      <p:sp>
        <p:nvSpPr>
          <p:cNvPr id="475" name="Google Shape;475;p39"/>
          <p:cNvSpPr txBox="1">
            <a:spLocks noGrp="1"/>
          </p:cNvSpPr>
          <p:nvPr>
            <p:ph type="subTitle" idx="5"/>
          </p:nvPr>
        </p:nvSpPr>
        <p:spPr>
          <a:xfrm>
            <a:off x="3315150" y="3369732"/>
            <a:ext cx="251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>
                <a:solidFill>
                  <a:srgbClr val="14131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14131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Tita</a:t>
            </a:r>
            <a:r>
              <a:rPr lang="en-ID" sz="1800" dirty="0">
                <a:solidFill>
                  <a:srgbClr val="14131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rgbClr val="14131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Mardalina</a:t>
            </a:r>
            <a:r>
              <a:rPr lang="en-ID" sz="1800" dirty="0">
                <a:solidFill>
                  <a:srgbClr val="14131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dirty="0"/>
          </a:p>
        </p:txBody>
      </p:sp>
      <p:sp>
        <p:nvSpPr>
          <p:cNvPr id="476" name="Google Shape;476;p39"/>
          <p:cNvSpPr txBox="1">
            <a:spLocks noGrp="1"/>
          </p:cNvSpPr>
          <p:nvPr>
            <p:ph type="subTitle" idx="6"/>
          </p:nvPr>
        </p:nvSpPr>
        <p:spPr>
          <a:xfrm>
            <a:off x="3315150" y="3682775"/>
            <a:ext cx="2513700" cy="5234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ID" sz="1800" dirty="0">
                <a:solidFill>
                  <a:srgbClr val="14131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2013053184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7" name="Google Shape;477;p39"/>
          <p:cNvSpPr txBox="1">
            <a:spLocks noGrp="1"/>
          </p:cNvSpPr>
          <p:nvPr>
            <p:ph type="title"/>
          </p:nvPr>
        </p:nvSpPr>
        <p:spPr>
          <a:xfrm>
            <a:off x="1815500" y="452325"/>
            <a:ext cx="551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Anggota Kelompok 8: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"/>
          <p:cNvSpPr/>
          <p:nvPr/>
        </p:nvSpPr>
        <p:spPr>
          <a:xfrm>
            <a:off x="4810891" y="1857388"/>
            <a:ext cx="937500" cy="93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"/>
          <p:cNvSpPr/>
          <p:nvPr/>
        </p:nvSpPr>
        <p:spPr>
          <a:xfrm>
            <a:off x="4810891" y="3280763"/>
            <a:ext cx="937500" cy="93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4"/>
          <p:cNvSpPr/>
          <p:nvPr/>
        </p:nvSpPr>
        <p:spPr>
          <a:xfrm>
            <a:off x="843523" y="1857388"/>
            <a:ext cx="937500" cy="93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4"/>
          <p:cNvSpPr/>
          <p:nvPr/>
        </p:nvSpPr>
        <p:spPr>
          <a:xfrm>
            <a:off x="843523" y="3280763"/>
            <a:ext cx="937500" cy="93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4"/>
          <p:cNvSpPr txBox="1">
            <a:spLocks noGrp="1"/>
          </p:cNvSpPr>
          <p:nvPr>
            <p:ph type="subTitle" idx="1"/>
          </p:nvPr>
        </p:nvSpPr>
        <p:spPr>
          <a:xfrm>
            <a:off x="1516825" y="2130452"/>
            <a:ext cx="3108632" cy="47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-ID" sz="180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Hakikat</a:t>
            </a:r>
            <a:r>
              <a:rPr lang="en-ID" sz="18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Pendidikan </a:t>
            </a:r>
            <a:r>
              <a:rPr lang="en-ID" sz="1800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Karakter</a:t>
            </a:r>
            <a:endParaRPr lang="en-ID" sz="180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4" name="Google Shape;374;p34"/>
          <p:cNvSpPr txBox="1">
            <a:spLocks noGrp="1"/>
          </p:cNvSpPr>
          <p:nvPr>
            <p:ph type="title" idx="15"/>
          </p:nvPr>
        </p:nvSpPr>
        <p:spPr>
          <a:xfrm>
            <a:off x="1201182" y="269885"/>
            <a:ext cx="717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Materi yang dibahas</a:t>
            </a:r>
            <a:endParaRPr dirty="0"/>
          </a:p>
        </p:txBody>
      </p:sp>
      <p:sp>
        <p:nvSpPr>
          <p:cNvPr id="375" name="Google Shape;375;p34"/>
          <p:cNvSpPr txBox="1">
            <a:spLocks noGrp="1"/>
          </p:cNvSpPr>
          <p:nvPr>
            <p:ph type="title"/>
          </p:nvPr>
        </p:nvSpPr>
        <p:spPr>
          <a:xfrm>
            <a:off x="972489" y="2088088"/>
            <a:ext cx="6231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77" name="Google Shape;377;p34"/>
          <p:cNvSpPr txBox="1">
            <a:spLocks noGrp="1"/>
          </p:cNvSpPr>
          <p:nvPr>
            <p:ph type="title" idx="3"/>
          </p:nvPr>
        </p:nvSpPr>
        <p:spPr>
          <a:xfrm>
            <a:off x="4939864" y="2088088"/>
            <a:ext cx="6231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79" name="Google Shape;379;p34"/>
          <p:cNvSpPr txBox="1">
            <a:spLocks noGrp="1"/>
          </p:cNvSpPr>
          <p:nvPr>
            <p:ph type="title" idx="4"/>
          </p:nvPr>
        </p:nvSpPr>
        <p:spPr>
          <a:xfrm>
            <a:off x="972488" y="3514913"/>
            <a:ext cx="6231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80" name="Google Shape;380;p34"/>
          <p:cNvSpPr txBox="1">
            <a:spLocks noGrp="1"/>
          </p:cNvSpPr>
          <p:nvPr>
            <p:ph type="title" idx="5"/>
          </p:nvPr>
        </p:nvSpPr>
        <p:spPr>
          <a:xfrm>
            <a:off x="4939864" y="3514913"/>
            <a:ext cx="6231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81" name="Google Shape;381;p34"/>
          <p:cNvSpPr txBox="1">
            <a:spLocks noGrp="1"/>
          </p:cNvSpPr>
          <p:nvPr>
            <p:ph type="subTitle" idx="6"/>
          </p:nvPr>
        </p:nvSpPr>
        <p:spPr>
          <a:xfrm>
            <a:off x="5562964" y="2143952"/>
            <a:ext cx="3134751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-ID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Tujuan</a:t>
            </a:r>
            <a:r>
              <a:rPr lang="en-ID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ID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endidikan</a:t>
            </a:r>
            <a:r>
              <a:rPr lang="en-ID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ID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arakter</a:t>
            </a:r>
            <a:endParaRPr lang="en-ID" sz="180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3" name="Google Shape;383;p34"/>
          <p:cNvSpPr txBox="1">
            <a:spLocks noGrp="1"/>
          </p:cNvSpPr>
          <p:nvPr>
            <p:ph type="subTitle" idx="8"/>
          </p:nvPr>
        </p:nvSpPr>
        <p:spPr>
          <a:xfrm>
            <a:off x="1563054" y="3749952"/>
            <a:ext cx="2374139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-ID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Strategi </a:t>
            </a:r>
            <a:r>
              <a:rPr lang="en-ID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Implementasi</a:t>
            </a:r>
            <a:r>
              <a:rPr lang="en-ID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Pendidikan </a:t>
            </a:r>
            <a:r>
              <a:rPr lang="en-ID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Karakter</a:t>
            </a:r>
            <a:endParaRPr lang="en-ID" sz="180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5" name="Google Shape;385;p34"/>
          <p:cNvSpPr txBox="1">
            <a:spLocks noGrp="1"/>
          </p:cNvSpPr>
          <p:nvPr>
            <p:ph type="subTitle" idx="13"/>
          </p:nvPr>
        </p:nvSpPr>
        <p:spPr>
          <a:xfrm>
            <a:off x="5466555" y="3703515"/>
            <a:ext cx="2636663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-ID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Menciptakan</a:t>
            </a:r>
            <a:r>
              <a:rPr lang="en-ID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Ruang </a:t>
            </a:r>
            <a:r>
              <a:rPr lang="en-ID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Kelas</a:t>
            </a:r>
            <a:r>
              <a:rPr lang="en-ID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 </a:t>
            </a:r>
            <a:r>
              <a:rPr lang="en-ID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Berkarakter</a:t>
            </a:r>
            <a:r>
              <a:rPr lang="en-ID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ID" sz="180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86" name="Google Shape;38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16633">
            <a:off x="4614135" y="1586785"/>
            <a:ext cx="615730" cy="867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50657" flipH="1">
            <a:off x="488634" y="1710689"/>
            <a:ext cx="637629" cy="74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16633">
            <a:off x="634827" y="3030337"/>
            <a:ext cx="615730" cy="867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50657" flipH="1">
            <a:off x="4470368" y="3154242"/>
            <a:ext cx="637629" cy="74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668;p67">
            <a:extLst>
              <a:ext uri="{FF2B5EF4-FFF2-40B4-BE49-F238E27FC236}">
                <a16:creationId xmlns:a16="http://schemas.microsoft.com/office/drawing/2014/main" id="{28E5BC24-13C8-4777-B376-593892F2BAA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80" y="30814"/>
            <a:ext cx="1200420" cy="1211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3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ID" sz="2800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01. </a:t>
            </a:r>
            <a:r>
              <a:rPr lang="en-ID" sz="2800" i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Hakikat</a:t>
            </a:r>
            <a:r>
              <a:rPr lang="en-ID" sz="2800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Pendidikan </a:t>
            </a:r>
            <a:r>
              <a:rPr lang="en-ID" sz="2800" i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Karakter</a:t>
            </a:r>
            <a:br>
              <a:rPr lang="en-ID" sz="28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z="2800" dirty="0"/>
          </a:p>
        </p:txBody>
      </p:sp>
      <p:sp>
        <p:nvSpPr>
          <p:cNvPr id="364" name="Google Shape;364;p33"/>
          <p:cNvSpPr txBox="1">
            <a:spLocks noGrp="1"/>
          </p:cNvSpPr>
          <p:nvPr>
            <p:ph type="body" idx="1"/>
          </p:nvPr>
        </p:nvSpPr>
        <p:spPr>
          <a:xfrm>
            <a:off x="125835" y="897622"/>
            <a:ext cx="8716161" cy="30955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 algn="just">
              <a:lnSpc>
                <a:spcPct val="150000"/>
              </a:lnSpc>
              <a:buNone/>
            </a:pP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Pendidikan 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karakter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didefinisikan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sebagai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pengajaran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dirancang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endidik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membantu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siswa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mengembangkan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nilai-nilai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kewarganegaraan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dasar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karakter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etika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pelayanan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masyarakat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sekitarnya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memperbaiki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lingkungan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ekolah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prestasi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belajar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siswa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Pendidikan 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karakter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tentang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mengajar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siswa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bagaimana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mengambil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eputusan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baik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bagaimana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berperilaku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aturan</a:t>
            </a:r>
            <a:r>
              <a:rPr lang="en-ID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7"/>
          <p:cNvSpPr txBox="1">
            <a:spLocks noGrp="1"/>
          </p:cNvSpPr>
          <p:nvPr>
            <p:ph type="body" idx="1"/>
          </p:nvPr>
        </p:nvSpPr>
        <p:spPr>
          <a:xfrm>
            <a:off x="302004" y="769600"/>
            <a:ext cx="8539991" cy="38862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Elkind &amp; Sweet, 2004</a:t>
            </a:r>
          </a:p>
          <a:p>
            <a:pPr marL="285750" indent="-285750">
              <a:lnSpc>
                <a:spcPct val="150000"/>
              </a:lnSpc>
              <a:buSzPts val="1100"/>
              <a:buFont typeface="Wingdings" panose="05000000000000000000" pitchFamily="2" charset="2"/>
              <a:buChar char="Ø"/>
            </a:pP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Ryan &amp; Bohlin 1999</a:t>
            </a:r>
          </a:p>
          <a:p>
            <a:pPr marL="285750" indent="-285750">
              <a:lnSpc>
                <a:spcPct val="150000"/>
              </a:lnSpc>
              <a:buSzPts val="1100"/>
              <a:buFont typeface="Wingdings" panose="05000000000000000000" pitchFamily="2" charset="2"/>
              <a:buChar char="Ø"/>
            </a:pPr>
            <a:r>
              <a:rPr lang="en-ID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Battistich</a:t>
            </a:r>
            <a:r>
              <a:rPr lang="en-ID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2005 </a:t>
            </a:r>
          </a:p>
          <a:p>
            <a:pPr marL="285750" indent="-285750">
              <a:lnSpc>
                <a:spcPct val="150000"/>
              </a:lnSpc>
              <a:buSzPts val="1100"/>
              <a:buFont typeface="Wingdings" panose="05000000000000000000" pitchFamily="2" charset="2"/>
              <a:buChar char="Ø"/>
            </a:pPr>
            <a:r>
              <a:rPr lang="en-ID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Wibowo (2012:34) </a:t>
            </a:r>
          </a:p>
          <a:p>
            <a:pPr marL="285750" indent="-285750">
              <a:lnSpc>
                <a:spcPct val="150000"/>
              </a:lnSpc>
              <a:buSzPts val="1100"/>
              <a:buFont typeface="Wingdings" panose="05000000000000000000" pitchFamily="2" charset="2"/>
              <a:buChar char="Ø"/>
            </a:pP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Samani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Hariyanto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(2013:46)</a:t>
            </a:r>
          </a:p>
          <a:p>
            <a:pPr marL="285750" indent="-285750">
              <a:lnSpc>
                <a:spcPct val="150000"/>
              </a:lnSpc>
              <a:buSzPts val="1100"/>
              <a:buFont typeface="Wingdings" panose="05000000000000000000" pitchFamily="2" charset="2"/>
              <a:buChar char="Ø"/>
            </a:pP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Pattaro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(2016:8)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endParaRPr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34" name="Google Shape;434;p37"/>
          <p:cNvSpPr txBox="1">
            <a:spLocks noGrp="1"/>
          </p:cNvSpPr>
          <p:nvPr>
            <p:ph type="title"/>
          </p:nvPr>
        </p:nvSpPr>
        <p:spPr>
          <a:xfrm>
            <a:off x="2114888" y="58723"/>
            <a:ext cx="576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Menurut Para Ahli</a:t>
            </a:r>
            <a:endParaRPr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61"/>
          <p:cNvSpPr/>
          <p:nvPr/>
        </p:nvSpPr>
        <p:spPr>
          <a:xfrm>
            <a:off x="352338" y="647020"/>
            <a:ext cx="8330268" cy="42521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Tujuan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Pendidikan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Karakter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Menurut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Handayani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Indartono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(2016:511),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tujuan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pendidikan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karakter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mendorong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lahirnya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anak-anak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baik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Tujuan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pendidikan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karakter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lebih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difokuskan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menanamkan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nilai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mereformasi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kehidupan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sehingga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bisa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sepenuhnya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menciptakan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karakter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karakter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mulia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peserta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didik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terpadu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seimbang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bisa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terus-menerus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kehidupan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sehari-hari</a:t>
            </a:r>
            <a:r>
              <a:rPr lang="en-ID" sz="1800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sz="1800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8" name="Google Shape;1548;p61"/>
          <p:cNvSpPr txBox="1">
            <a:spLocks noGrp="1"/>
          </p:cNvSpPr>
          <p:nvPr>
            <p:ph type="title"/>
          </p:nvPr>
        </p:nvSpPr>
        <p:spPr>
          <a:xfrm>
            <a:off x="640501" y="23779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D" sz="2800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02. </a:t>
            </a:r>
            <a:r>
              <a:rPr lang="en-ID" sz="2800" i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Tujuan</a:t>
            </a:r>
            <a:r>
              <a:rPr lang="en-ID" sz="2800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ID" sz="2800" i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endidikan</a:t>
            </a:r>
            <a:r>
              <a:rPr lang="en-ID" sz="2800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ID" sz="2800" i="1" dirty="0" err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arakter</a:t>
            </a:r>
            <a:br>
              <a:rPr lang="en-ID" sz="180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dirty="0"/>
          </a:p>
        </p:txBody>
      </p:sp>
      <p:grpSp>
        <p:nvGrpSpPr>
          <p:cNvPr id="1551" name="Google Shape;1551;p61"/>
          <p:cNvGrpSpPr/>
          <p:nvPr/>
        </p:nvGrpSpPr>
        <p:grpSpPr>
          <a:xfrm>
            <a:off x="276837" y="918273"/>
            <a:ext cx="1552729" cy="1184567"/>
            <a:chOff x="-181017" y="1569415"/>
            <a:chExt cx="1552729" cy="1184567"/>
          </a:xfrm>
        </p:grpSpPr>
        <p:pic>
          <p:nvPicPr>
            <p:cNvPr id="1552" name="Google Shape;1552;p6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933117">
              <a:off x="723925" y="1648315"/>
              <a:ext cx="498893" cy="70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3" name="Google Shape;1553;p6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6880700" flipH="1">
              <a:off x="-7074" y="2029315"/>
              <a:ext cx="498894" cy="702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4" name="Google Shape;1554;p6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>
              <a:off x="-1" y="1646702"/>
              <a:ext cx="1034851" cy="869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55" name="Google Shape;1555;p61"/>
          <p:cNvGrpSpPr/>
          <p:nvPr/>
        </p:nvGrpSpPr>
        <p:grpSpPr>
          <a:xfrm rot="6750475" flipH="1">
            <a:off x="7266495" y="3301041"/>
            <a:ext cx="1516973" cy="1115196"/>
            <a:chOff x="-145306" y="1569415"/>
            <a:chExt cx="1517017" cy="1115228"/>
          </a:xfrm>
        </p:grpSpPr>
        <p:pic>
          <p:nvPicPr>
            <p:cNvPr id="1556" name="Google Shape;1556;p6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933117">
              <a:off x="723925" y="1648315"/>
              <a:ext cx="498893" cy="70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7" name="Google Shape;1557;p6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970007" flipH="1">
              <a:off x="-7074" y="2029315"/>
              <a:ext cx="498894" cy="702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8" name="Google Shape;1558;p6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>
              <a:off x="-1" y="1646702"/>
              <a:ext cx="1034851" cy="869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44"/>
          <p:cNvSpPr txBox="1">
            <a:spLocks noGrp="1"/>
          </p:cNvSpPr>
          <p:nvPr>
            <p:ph type="title"/>
          </p:nvPr>
        </p:nvSpPr>
        <p:spPr>
          <a:xfrm>
            <a:off x="610263" y="422579"/>
            <a:ext cx="49713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03. </a:t>
            </a:r>
            <a:r>
              <a:rPr lang="en-ID" sz="3200" b="1" dirty="0">
                <a:solidFill>
                  <a:schemeClr val="accent3">
                    <a:lumMod val="75000"/>
                  </a:schemeClr>
                </a:solidFill>
                <a:effectLst/>
                <a:latin typeface="Rochester" panose="020B0604020202020204" charset="0"/>
                <a:ea typeface="Times New Roman" panose="02020603050405020304" pitchFamily="18" charset="0"/>
              </a:rPr>
              <a:t>Strategi </a:t>
            </a:r>
            <a:r>
              <a:rPr lang="en-ID" sz="3200" b="1" dirty="0" err="1">
                <a:solidFill>
                  <a:schemeClr val="accent3">
                    <a:lumMod val="75000"/>
                  </a:schemeClr>
                </a:solidFill>
                <a:effectLst/>
                <a:latin typeface="Rochester" panose="020B0604020202020204" charset="0"/>
                <a:ea typeface="Times New Roman" panose="02020603050405020304" pitchFamily="18" charset="0"/>
              </a:rPr>
              <a:t>Implementasi</a:t>
            </a:r>
            <a:r>
              <a:rPr lang="en-ID" sz="3200" b="1" dirty="0">
                <a:solidFill>
                  <a:schemeClr val="accent3">
                    <a:lumMod val="75000"/>
                  </a:schemeClr>
                </a:solidFill>
                <a:effectLst/>
                <a:latin typeface="Rochester" panose="020B0604020202020204" charset="0"/>
                <a:ea typeface="Times New Roman" panose="02020603050405020304" pitchFamily="18" charset="0"/>
              </a:rPr>
              <a:t> Pendidikan </a:t>
            </a:r>
            <a:r>
              <a:rPr lang="en-ID" sz="3200" b="1" dirty="0" err="1">
                <a:solidFill>
                  <a:schemeClr val="accent3">
                    <a:lumMod val="75000"/>
                  </a:schemeClr>
                </a:solidFill>
                <a:effectLst/>
                <a:latin typeface="Rochester" panose="020B0604020202020204" charset="0"/>
                <a:ea typeface="Times New Roman" panose="02020603050405020304" pitchFamily="18" charset="0"/>
              </a:rPr>
              <a:t>Karakter</a:t>
            </a:r>
            <a:br>
              <a:rPr lang="en-ID" sz="3200" dirty="0">
                <a:solidFill>
                  <a:schemeClr val="accent3">
                    <a:lumMod val="75000"/>
                  </a:schemeClr>
                </a:solidFill>
                <a:effectLst/>
                <a:latin typeface="Rochester" panose="020B0604020202020204" charset="0"/>
                <a:ea typeface="Times New Roman" panose="02020603050405020304" pitchFamily="18" charset="0"/>
              </a:rPr>
            </a:br>
            <a:endParaRPr sz="3200" dirty="0">
              <a:solidFill>
                <a:schemeClr val="accent3">
                  <a:lumMod val="75000"/>
                </a:schemeClr>
              </a:solidFill>
              <a:latin typeface="Rochester" panose="020B0604020202020204" charset="0"/>
            </a:endParaRPr>
          </a:p>
        </p:txBody>
      </p:sp>
      <p:sp>
        <p:nvSpPr>
          <p:cNvPr id="807" name="Google Shape;807;p44"/>
          <p:cNvSpPr txBox="1">
            <a:spLocks noGrp="1"/>
          </p:cNvSpPr>
          <p:nvPr>
            <p:ph type="subTitle" idx="1"/>
          </p:nvPr>
        </p:nvSpPr>
        <p:spPr>
          <a:xfrm>
            <a:off x="260059" y="1069079"/>
            <a:ext cx="9110444" cy="35784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algn="just">
              <a:lnSpc>
                <a:spcPct val="150000"/>
              </a:lnSpc>
            </a:pPr>
            <a:r>
              <a:rPr lang="en-ID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D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eberapa</a:t>
            </a:r>
            <a:r>
              <a:rPr lang="en-ID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strategi dan </a:t>
            </a:r>
            <a:r>
              <a:rPr lang="en-ID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pendekatan</a:t>
            </a:r>
            <a:r>
              <a:rPr lang="en-ID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karakter</a:t>
            </a:r>
            <a:r>
              <a:rPr lang="en-ID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meliputi</a:t>
            </a:r>
            <a:r>
              <a:rPr lang="en-ID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914400" algn="just">
              <a:lnSpc>
                <a:spcPct val="150000"/>
              </a:lnSpc>
            </a:pPr>
            <a:r>
              <a:rPr lang="en-ID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a.Pengintegrasian</a:t>
            </a:r>
            <a:r>
              <a:rPr lang="en-ID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ID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etika</a:t>
            </a:r>
            <a:r>
              <a:rPr lang="en-ID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mata</a:t>
            </a:r>
            <a:r>
              <a:rPr lang="en-ID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pelajaran</a:t>
            </a:r>
            <a:endParaRPr lang="en-ID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algn="just">
              <a:lnSpc>
                <a:spcPct val="150000"/>
              </a:lnSpc>
            </a:pPr>
            <a:r>
              <a:rPr lang="en-ID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b.Internalisasi</a:t>
            </a:r>
            <a:r>
              <a:rPr lang="en-ID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ID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positif</a:t>
            </a:r>
            <a:r>
              <a:rPr lang="en-ID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yang di </a:t>
            </a:r>
            <a:r>
              <a:rPr lang="en-ID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tanamkan</a:t>
            </a:r>
            <a:r>
              <a:rPr lang="en-ID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ID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lang="en-ID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warga</a:t>
            </a:r>
            <a:r>
              <a:rPr lang="en-ID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sekolah</a:t>
            </a:r>
            <a:endParaRPr lang="en-ID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algn="just">
              <a:lnSpc>
                <a:spcPct val="150000"/>
              </a:lnSpc>
            </a:pPr>
            <a:r>
              <a:rPr lang="en-ID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ID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Pembiasaan</a:t>
            </a:r>
            <a:r>
              <a:rPr lang="en-ID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latihan</a:t>
            </a:r>
            <a:endParaRPr lang="en-ID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algn="just">
              <a:lnSpc>
                <a:spcPct val="150000"/>
              </a:lnSpc>
            </a:pPr>
            <a:r>
              <a:rPr lang="en-ID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d.Pemberian</a:t>
            </a:r>
            <a:r>
              <a:rPr lang="en-ID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contoh</a:t>
            </a:r>
            <a:r>
              <a:rPr lang="en-ID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teladan</a:t>
            </a:r>
            <a:endParaRPr lang="en-ID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algn="just">
              <a:lnSpc>
                <a:spcPct val="150000"/>
              </a:lnSpc>
            </a:pPr>
            <a:r>
              <a:rPr lang="en-ID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e.Penciptaan</a:t>
            </a:r>
            <a:r>
              <a:rPr lang="en-ID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suasana</a:t>
            </a:r>
            <a:r>
              <a:rPr lang="en-ID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berkarakter</a:t>
            </a:r>
            <a:r>
              <a:rPr lang="en-ID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sekolah</a:t>
            </a:r>
            <a:endParaRPr lang="en-ID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algn="just">
              <a:lnSpc>
                <a:spcPct val="150000"/>
              </a:lnSpc>
              <a:spcAft>
                <a:spcPts val="800"/>
              </a:spcAft>
            </a:pPr>
            <a:r>
              <a:rPr lang="en-ID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f.Pembudayaan</a:t>
            </a:r>
            <a:r>
              <a:rPr lang="en-ID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3"/>
              </a:solidFill>
            </a:endParaRPr>
          </a:p>
        </p:txBody>
      </p:sp>
      <p:pic>
        <p:nvPicPr>
          <p:cNvPr id="808" name="Google Shape;80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823367" flipH="1">
            <a:off x="5295435" y="2992362"/>
            <a:ext cx="1003340" cy="326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0"/>
          <p:cNvSpPr txBox="1">
            <a:spLocks noGrp="1"/>
          </p:cNvSpPr>
          <p:nvPr>
            <p:ph type="title"/>
          </p:nvPr>
        </p:nvSpPr>
        <p:spPr>
          <a:xfrm>
            <a:off x="720299" y="101625"/>
            <a:ext cx="7769359" cy="75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Menurut</a:t>
            </a:r>
            <a:r>
              <a:rPr lang="en-ID" sz="24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ID" sz="24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Zaenul</a:t>
            </a:r>
            <a:r>
              <a:rPr lang="en-ID" sz="24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Fitri</a:t>
            </a:r>
            <a:r>
              <a:rPr lang="en-ID" sz="24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2011, strategi </a:t>
            </a:r>
            <a:r>
              <a:rPr lang="en-ID" sz="24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24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24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karakter</a:t>
            </a:r>
            <a:r>
              <a:rPr lang="en-ID" sz="24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dilihat</a:t>
            </a:r>
            <a:r>
              <a:rPr lang="en-ID" sz="24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4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empat</a:t>
            </a:r>
            <a:r>
              <a:rPr lang="en-ID" sz="24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ID" sz="24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intregrasi</a:t>
            </a:r>
            <a:r>
              <a:rPr lang="en-ID" sz="24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sz="24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ID" sz="24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400" i="1" dirty="0">
              <a:latin typeface="+mn-lt"/>
            </a:endParaRPr>
          </a:p>
        </p:txBody>
      </p:sp>
      <p:sp>
        <p:nvSpPr>
          <p:cNvPr id="483" name="Google Shape;483;p40"/>
          <p:cNvSpPr txBox="1">
            <a:spLocks noGrp="1"/>
          </p:cNvSpPr>
          <p:nvPr>
            <p:ph type="subTitle" idx="1"/>
          </p:nvPr>
        </p:nvSpPr>
        <p:spPr>
          <a:xfrm>
            <a:off x="1678845" y="2234100"/>
            <a:ext cx="2346328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Integrasi </a:t>
            </a:r>
            <a:r>
              <a:rPr lang="en-ID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mata</a:t>
            </a:r>
            <a:r>
              <a:rPr lang="en-ID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pelajaran</a:t>
            </a:r>
            <a:endParaRPr dirty="0"/>
          </a:p>
        </p:txBody>
      </p:sp>
      <p:sp>
        <p:nvSpPr>
          <p:cNvPr id="485" name="Google Shape;485;p40"/>
          <p:cNvSpPr txBox="1">
            <a:spLocks noGrp="1"/>
          </p:cNvSpPr>
          <p:nvPr>
            <p:ph type="subTitle" idx="3"/>
          </p:nvPr>
        </p:nvSpPr>
        <p:spPr>
          <a:xfrm>
            <a:off x="5245103" y="2167225"/>
            <a:ext cx="2883002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>
                <a:effectLst/>
                <a:latin typeface="+mn-lt"/>
                <a:ea typeface="Calibri" panose="020F0502020204030204" pitchFamily="34" charset="0"/>
              </a:rPr>
              <a:t>Integrasi  </a:t>
            </a:r>
            <a:r>
              <a:rPr lang="en-ID" sz="2000" dirty="0" err="1">
                <a:effectLst/>
                <a:latin typeface="+mn-lt"/>
                <a:ea typeface="Calibri" panose="020F0502020204030204" pitchFamily="34" charset="0"/>
              </a:rPr>
              <a:t>melalui</a:t>
            </a:r>
            <a:r>
              <a:rPr lang="en-ID" sz="20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+mn-lt"/>
                <a:ea typeface="Calibri" panose="020F0502020204030204" pitchFamily="34" charset="0"/>
              </a:rPr>
              <a:t>pembelajaran</a:t>
            </a:r>
            <a:r>
              <a:rPr lang="en-ID" sz="20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+mn-lt"/>
                <a:ea typeface="Calibri" panose="020F0502020204030204" pitchFamily="34" charset="0"/>
              </a:rPr>
              <a:t>tematis</a:t>
            </a:r>
            <a:endParaRPr dirty="0"/>
          </a:p>
        </p:txBody>
      </p:sp>
      <p:sp>
        <p:nvSpPr>
          <p:cNvPr id="487" name="Google Shape;487;p40"/>
          <p:cNvSpPr txBox="1">
            <a:spLocks noGrp="1"/>
          </p:cNvSpPr>
          <p:nvPr>
            <p:ph type="subTitle" idx="5"/>
          </p:nvPr>
        </p:nvSpPr>
        <p:spPr>
          <a:xfrm>
            <a:off x="1601851" y="3650171"/>
            <a:ext cx="2414621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Integrasi </a:t>
            </a:r>
            <a:r>
              <a:rPr lang="en-ID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ID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pembiasaan</a:t>
            </a:r>
            <a:endParaRPr dirty="0"/>
          </a:p>
        </p:txBody>
      </p:sp>
      <p:sp>
        <p:nvSpPr>
          <p:cNvPr id="489" name="Google Shape;489;p40"/>
          <p:cNvSpPr txBox="1">
            <a:spLocks noGrp="1"/>
          </p:cNvSpPr>
          <p:nvPr>
            <p:ph type="subTitle" idx="7"/>
          </p:nvPr>
        </p:nvSpPr>
        <p:spPr>
          <a:xfrm>
            <a:off x="5312556" y="3692000"/>
            <a:ext cx="3177102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 err="1">
                <a:effectLst/>
                <a:latin typeface="+mn-lt"/>
                <a:ea typeface="Calibri" panose="020F0502020204030204" pitchFamily="34" charset="0"/>
              </a:rPr>
              <a:t>Intergrasi</a:t>
            </a:r>
            <a:r>
              <a:rPr lang="en-ID" sz="20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+mn-lt"/>
                <a:ea typeface="Calibri" panose="020F0502020204030204" pitchFamily="34" charset="0"/>
              </a:rPr>
              <a:t>melalui</a:t>
            </a:r>
            <a:r>
              <a:rPr lang="en-ID" sz="20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+mn-lt"/>
                <a:ea typeface="Calibri" panose="020F0502020204030204" pitchFamily="34" charset="0"/>
              </a:rPr>
              <a:t>kegiatan</a:t>
            </a:r>
            <a:r>
              <a:rPr lang="en-ID" sz="20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+mn-lt"/>
                <a:ea typeface="Calibri" panose="020F0502020204030204" pitchFamily="34" charset="0"/>
              </a:rPr>
              <a:t>ekstra</a:t>
            </a:r>
            <a:r>
              <a:rPr lang="en-ID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+mn-lt"/>
                <a:ea typeface="Calibri" panose="020F0502020204030204" pitchFamily="34" charset="0"/>
              </a:rPr>
              <a:t>kurikuler</a:t>
            </a:r>
            <a:endParaRPr dirty="0"/>
          </a:p>
        </p:txBody>
      </p:sp>
      <p:sp>
        <p:nvSpPr>
          <p:cNvPr id="491" name="Google Shape;491;p40"/>
          <p:cNvSpPr/>
          <p:nvPr/>
        </p:nvSpPr>
        <p:spPr>
          <a:xfrm>
            <a:off x="713398" y="1819825"/>
            <a:ext cx="937500" cy="93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40"/>
          <p:cNvSpPr/>
          <p:nvPr/>
        </p:nvSpPr>
        <p:spPr>
          <a:xfrm>
            <a:off x="4409098" y="1808475"/>
            <a:ext cx="937500" cy="93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40"/>
          <p:cNvSpPr/>
          <p:nvPr/>
        </p:nvSpPr>
        <p:spPr>
          <a:xfrm>
            <a:off x="713398" y="3236463"/>
            <a:ext cx="937500" cy="93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40"/>
          <p:cNvSpPr/>
          <p:nvPr/>
        </p:nvSpPr>
        <p:spPr>
          <a:xfrm>
            <a:off x="4409098" y="3236463"/>
            <a:ext cx="937500" cy="93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" name="Google Shape;495;p40"/>
          <p:cNvGrpSpPr/>
          <p:nvPr/>
        </p:nvGrpSpPr>
        <p:grpSpPr>
          <a:xfrm>
            <a:off x="4610276" y="1722144"/>
            <a:ext cx="535519" cy="1133247"/>
            <a:chOff x="5489650" y="5366150"/>
            <a:chExt cx="605175" cy="1280650"/>
          </a:xfrm>
        </p:grpSpPr>
        <p:sp>
          <p:nvSpPr>
            <p:cNvPr id="496" name="Google Shape;496;p40"/>
            <p:cNvSpPr/>
            <p:nvPr/>
          </p:nvSpPr>
          <p:spPr>
            <a:xfrm>
              <a:off x="5822450" y="6172625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4" y="0"/>
                  </a:moveTo>
                  <a:cubicBezTo>
                    <a:pt x="24" y="12"/>
                    <a:pt x="24" y="12"/>
                    <a:pt x="24" y="0"/>
                  </a:cubicBezTo>
                  <a:cubicBezTo>
                    <a:pt x="24" y="12"/>
                    <a:pt x="0" y="24"/>
                    <a:pt x="0" y="24"/>
                  </a:cubicBezTo>
                  <a:cubicBezTo>
                    <a:pt x="0" y="24"/>
                    <a:pt x="24" y="12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6088250" y="58609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0"/>
                  </a:move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6087950" y="5863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5489650" y="5366150"/>
              <a:ext cx="605175" cy="1280650"/>
            </a:xfrm>
            <a:custGeom>
              <a:avLst/>
              <a:gdLst/>
              <a:ahLst/>
              <a:cxnLst/>
              <a:rect l="l" t="t" r="r" b="b"/>
              <a:pathLst>
                <a:path w="24207" h="51226" extrusionOk="0">
                  <a:moveTo>
                    <a:pt x="10478" y="124"/>
                  </a:moveTo>
                  <a:cubicBezTo>
                    <a:pt x="10490" y="136"/>
                    <a:pt x="10490" y="148"/>
                    <a:pt x="10490" y="148"/>
                  </a:cubicBezTo>
                  <a:cubicBezTo>
                    <a:pt x="10514" y="208"/>
                    <a:pt x="10550" y="267"/>
                    <a:pt x="10562" y="315"/>
                  </a:cubicBezTo>
                  <a:lnTo>
                    <a:pt x="10574" y="350"/>
                  </a:lnTo>
                  <a:lnTo>
                    <a:pt x="10598" y="386"/>
                  </a:lnTo>
                  <a:cubicBezTo>
                    <a:pt x="10609" y="434"/>
                    <a:pt x="10621" y="469"/>
                    <a:pt x="10633" y="505"/>
                  </a:cubicBezTo>
                  <a:cubicBezTo>
                    <a:pt x="10633" y="529"/>
                    <a:pt x="10657" y="541"/>
                    <a:pt x="10657" y="565"/>
                  </a:cubicBezTo>
                  <a:cubicBezTo>
                    <a:pt x="10669" y="612"/>
                    <a:pt x="10681" y="648"/>
                    <a:pt x="10693" y="684"/>
                  </a:cubicBezTo>
                  <a:cubicBezTo>
                    <a:pt x="10729" y="803"/>
                    <a:pt x="10776" y="946"/>
                    <a:pt x="10800" y="1065"/>
                  </a:cubicBezTo>
                  <a:cubicBezTo>
                    <a:pt x="10836" y="1160"/>
                    <a:pt x="10848" y="1267"/>
                    <a:pt x="10871" y="1374"/>
                  </a:cubicBezTo>
                  <a:cubicBezTo>
                    <a:pt x="10919" y="1612"/>
                    <a:pt x="10967" y="1862"/>
                    <a:pt x="11014" y="2148"/>
                  </a:cubicBezTo>
                  <a:cubicBezTo>
                    <a:pt x="11038" y="2315"/>
                    <a:pt x="11050" y="2458"/>
                    <a:pt x="11074" y="2624"/>
                  </a:cubicBezTo>
                  <a:cubicBezTo>
                    <a:pt x="11086" y="2732"/>
                    <a:pt x="11098" y="2827"/>
                    <a:pt x="11110" y="2946"/>
                  </a:cubicBezTo>
                  <a:cubicBezTo>
                    <a:pt x="11145" y="3220"/>
                    <a:pt x="11205" y="3506"/>
                    <a:pt x="11252" y="3756"/>
                  </a:cubicBezTo>
                  <a:cubicBezTo>
                    <a:pt x="11264" y="3839"/>
                    <a:pt x="11288" y="3934"/>
                    <a:pt x="11312" y="4041"/>
                  </a:cubicBezTo>
                  <a:lnTo>
                    <a:pt x="11336" y="4172"/>
                  </a:lnTo>
                  <a:cubicBezTo>
                    <a:pt x="11371" y="4291"/>
                    <a:pt x="11383" y="4410"/>
                    <a:pt x="11395" y="4529"/>
                  </a:cubicBezTo>
                  <a:lnTo>
                    <a:pt x="11395" y="4553"/>
                  </a:lnTo>
                  <a:cubicBezTo>
                    <a:pt x="11395" y="4601"/>
                    <a:pt x="11407" y="4649"/>
                    <a:pt x="11407" y="4696"/>
                  </a:cubicBezTo>
                  <a:lnTo>
                    <a:pt x="11407" y="4720"/>
                  </a:lnTo>
                  <a:lnTo>
                    <a:pt x="11407" y="4827"/>
                  </a:lnTo>
                  <a:lnTo>
                    <a:pt x="11407" y="4851"/>
                  </a:lnTo>
                  <a:lnTo>
                    <a:pt x="11407" y="4970"/>
                  </a:lnTo>
                  <a:lnTo>
                    <a:pt x="11407" y="5137"/>
                  </a:lnTo>
                  <a:cubicBezTo>
                    <a:pt x="11407" y="5196"/>
                    <a:pt x="11407" y="5256"/>
                    <a:pt x="11395" y="5315"/>
                  </a:cubicBezTo>
                  <a:lnTo>
                    <a:pt x="11395" y="5422"/>
                  </a:lnTo>
                  <a:lnTo>
                    <a:pt x="11395" y="5446"/>
                  </a:lnTo>
                  <a:cubicBezTo>
                    <a:pt x="11395" y="5542"/>
                    <a:pt x="11383" y="5625"/>
                    <a:pt x="11371" y="5708"/>
                  </a:cubicBezTo>
                  <a:lnTo>
                    <a:pt x="11371" y="5744"/>
                  </a:lnTo>
                  <a:lnTo>
                    <a:pt x="11336" y="5887"/>
                  </a:lnTo>
                  <a:cubicBezTo>
                    <a:pt x="11324" y="5970"/>
                    <a:pt x="11312" y="6042"/>
                    <a:pt x="11288" y="6137"/>
                  </a:cubicBezTo>
                  <a:lnTo>
                    <a:pt x="11252" y="6363"/>
                  </a:lnTo>
                  <a:lnTo>
                    <a:pt x="11229" y="6446"/>
                  </a:lnTo>
                  <a:cubicBezTo>
                    <a:pt x="11205" y="6554"/>
                    <a:pt x="11193" y="6673"/>
                    <a:pt x="11157" y="6780"/>
                  </a:cubicBezTo>
                  <a:lnTo>
                    <a:pt x="11157" y="6792"/>
                  </a:lnTo>
                  <a:cubicBezTo>
                    <a:pt x="11145" y="6839"/>
                    <a:pt x="11145" y="6875"/>
                    <a:pt x="11133" y="6911"/>
                  </a:cubicBezTo>
                  <a:lnTo>
                    <a:pt x="11110" y="6970"/>
                  </a:lnTo>
                  <a:cubicBezTo>
                    <a:pt x="11098" y="7018"/>
                    <a:pt x="11086" y="7042"/>
                    <a:pt x="11086" y="7089"/>
                  </a:cubicBezTo>
                  <a:lnTo>
                    <a:pt x="11074" y="7149"/>
                  </a:lnTo>
                  <a:lnTo>
                    <a:pt x="11026" y="7268"/>
                  </a:lnTo>
                  <a:cubicBezTo>
                    <a:pt x="11014" y="7292"/>
                    <a:pt x="10990" y="7339"/>
                    <a:pt x="10979" y="7375"/>
                  </a:cubicBezTo>
                  <a:lnTo>
                    <a:pt x="10967" y="7411"/>
                  </a:lnTo>
                  <a:lnTo>
                    <a:pt x="10871" y="7637"/>
                  </a:lnTo>
                  <a:lnTo>
                    <a:pt x="10848" y="7732"/>
                  </a:lnTo>
                  <a:cubicBezTo>
                    <a:pt x="10812" y="7792"/>
                    <a:pt x="10800" y="7851"/>
                    <a:pt x="10776" y="7911"/>
                  </a:cubicBezTo>
                  <a:cubicBezTo>
                    <a:pt x="10717" y="8054"/>
                    <a:pt x="10657" y="8185"/>
                    <a:pt x="10598" y="8339"/>
                  </a:cubicBezTo>
                  <a:cubicBezTo>
                    <a:pt x="10550" y="8447"/>
                    <a:pt x="10502" y="8530"/>
                    <a:pt x="10478" y="8625"/>
                  </a:cubicBezTo>
                  <a:cubicBezTo>
                    <a:pt x="10443" y="8697"/>
                    <a:pt x="10395" y="8780"/>
                    <a:pt x="10371" y="8863"/>
                  </a:cubicBezTo>
                  <a:cubicBezTo>
                    <a:pt x="10324" y="8947"/>
                    <a:pt x="10300" y="9054"/>
                    <a:pt x="10252" y="9137"/>
                  </a:cubicBezTo>
                  <a:cubicBezTo>
                    <a:pt x="10240" y="9197"/>
                    <a:pt x="10205" y="9256"/>
                    <a:pt x="10193" y="9316"/>
                  </a:cubicBezTo>
                  <a:cubicBezTo>
                    <a:pt x="10181" y="9399"/>
                    <a:pt x="10145" y="9471"/>
                    <a:pt x="10133" y="9530"/>
                  </a:cubicBezTo>
                  <a:cubicBezTo>
                    <a:pt x="10121" y="9602"/>
                    <a:pt x="10086" y="9661"/>
                    <a:pt x="10074" y="9733"/>
                  </a:cubicBezTo>
                  <a:cubicBezTo>
                    <a:pt x="10074" y="9756"/>
                    <a:pt x="10062" y="9780"/>
                    <a:pt x="10062" y="9792"/>
                  </a:cubicBezTo>
                  <a:lnTo>
                    <a:pt x="10062" y="9816"/>
                  </a:lnTo>
                  <a:cubicBezTo>
                    <a:pt x="10062" y="9828"/>
                    <a:pt x="10062" y="9828"/>
                    <a:pt x="10038" y="9840"/>
                  </a:cubicBezTo>
                  <a:cubicBezTo>
                    <a:pt x="10038" y="9852"/>
                    <a:pt x="10026" y="9887"/>
                    <a:pt x="10026" y="9899"/>
                  </a:cubicBezTo>
                  <a:lnTo>
                    <a:pt x="10014" y="9959"/>
                  </a:lnTo>
                  <a:cubicBezTo>
                    <a:pt x="10002" y="10006"/>
                    <a:pt x="10002" y="10054"/>
                    <a:pt x="9978" y="10090"/>
                  </a:cubicBezTo>
                  <a:lnTo>
                    <a:pt x="9978" y="10137"/>
                  </a:lnTo>
                  <a:cubicBezTo>
                    <a:pt x="9967" y="10197"/>
                    <a:pt x="9967" y="10244"/>
                    <a:pt x="9955" y="10304"/>
                  </a:cubicBezTo>
                  <a:cubicBezTo>
                    <a:pt x="9943" y="10352"/>
                    <a:pt x="9943" y="10411"/>
                    <a:pt x="9919" y="10471"/>
                  </a:cubicBezTo>
                  <a:cubicBezTo>
                    <a:pt x="9907" y="10530"/>
                    <a:pt x="9907" y="10590"/>
                    <a:pt x="9895" y="10649"/>
                  </a:cubicBezTo>
                  <a:cubicBezTo>
                    <a:pt x="9895" y="10602"/>
                    <a:pt x="9883" y="10554"/>
                    <a:pt x="9883" y="10506"/>
                  </a:cubicBezTo>
                  <a:cubicBezTo>
                    <a:pt x="9883" y="10483"/>
                    <a:pt x="9883" y="10447"/>
                    <a:pt x="9859" y="10423"/>
                  </a:cubicBezTo>
                  <a:cubicBezTo>
                    <a:pt x="9847" y="10256"/>
                    <a:pt x="9824" y="10078"/>
                    <a:pt x="9800" y="9935"/>
                  </a:cubicBezTo>
                  <a:cubicBezTo>
                    <a:pt x="9788" y="9828"/>
                    <a:pt x="9776" y="9709"/>
                    <a:pt x="9764" y="9602"/>
                  </a:cubicBezTo>
                  <a:lnTo>
                    <a:pt x="9740" y="9435"/>
                  </a:lnTo>
                  <a:cubicBezTo>
                    <a:pt x="9716" y="9232"/>
                    <a:pt x="9705" y="9006"/>
                    <a:pt x="9669" y="8744"/>
                  </a:cubicBezTo>
                  <a:cubicBezTo>
                    <a:pt x="9669" y="8685"/>
                    <a:pt x="9657" y="8601"/>
                    <a:pt x="9657" y="8542"/>
                  </a:cubicBezTo>
                  <a:cubicBezTo>
                    <a:pt x="9645" y="8399"/>
                    <a:pt x="9621" y="8232"/>
                    <a:pt x="9609" y="8089"/>
                  </a:cubicBezTo>
                  <a:cubicBezTo>
                    <a:pt x="9597" y="7947"/>
                    <a:pt x="9586" y="7828"/>
                    <a:pt x="9562" y="7697"/>
                  </a:cubicBezTo>
                  <a:cubicBezTo>
                    <a:pt x="9550" y="7589"/>
                    <a:pt x="9550" y="7470"/>
                    <a:pt x="9550" y="7339"/>
                  </a:cubicBezTo>
                  <a:cubicBezTo>
                    <a:pt x="9550" y="7208"/>
                    <a:pt x="9538" y="7077"/>
                    <a:pt x="9538" y="6970"/>
                  </a:cubicBezTo>
                  <a:cubicBezTo>
                    <a:pt x="9526" y="6815"/>
                    <a:pt x="9502" y="6685"/>
                    <a:pt x="9490" y="6577"/>
                  </a:cubicBezTo>
                  <a:lnTo>
                    <a:pt x="9490" y="6601"/>
                  </a:lnTo>
                  <a:lnTo>
                    <a:pt x="9490" y="6613"/>
                  </a:lnTo>
                  <a:cubicBezTo>
                    <a:pt x="9490" y="6637"/>
                    <a:pt x="9478" y="6685"/>
                    <a:pt x="9478" y="6720"/>
                  </a:cubicBezTo>
                  <a:cubicBezTo>
                    <a:pt x="9466" y="6804"/>
                    <a:pt x="9431" y="6899"/>
                    <a:pt x="9419" y="6982"/>
                  </a:cubicBezTo>
                  <a:cubicBezTo>
                    <a:pt x="9407" y="7042"/>
                    <a:pt x="9407" y="7101"/>
                    <a:pt x="9383" y="7161"/>
                  </a:cubicBezTo>
                  <a:lnTo>
                    <a:pt x="9383" y="7173"/>
                  </a:lnTo>
                  <a:cubicBezTo>
                    <a:pt x="9383" y="7232"/>
                    <a:pt x="9371" y="7292"/>
                    <a:pt x="9371" y="7351"/>
                  </a:cubicBezTo>
                  <a:cubicBezTo>
                    <a:pt x="9371" y="7470"/>
                    <a:pt x="9371" y="7589"/>
                    <a:pt x="9383" y="7732"/>
                  </a:cubicBezTo>
                  <a:cubicBezTo>
                    <a:pt x="9407" y="7816"/>
                    <a:pt x="9407" y="7923"/>
                    <a:pt x="9419" y="8006"/>
                  </a:cubicBezTo>
                  <a:lnTo>
                    <a:pt x="9431" y="8113"/>
                  </a:lnTo>
                  <a:lnTo>
                    <a:pt x="9431" y="8149"/>
                  </a:lnTo>
                  <a:cubicBezTo>
                    <a:pt x="9466" y="8399"/>
                    <a:pt x="9478" y="8649"/>
                    <a:pt x="9502" y="8899"/>
                  </a:cubicBezTo>
                  <a:lnTo>
                    <a:pt x="9502" y="8935"/>
                  </a:lnTo>
                  <a:cubicBezTo>
                    <a:pt x="9526" y="9185"/>
                    <a:pt x="9550" y="9423"/>
                    <a:pt x="9586" y="9697"/>
                  </a:cubicBezTo>
                  <a:cubicBezTo>
                    <a:pt x="9609" y="9947"/>
                    <a:pt x="9621" y="10197"/>
                    <a:pt x="9645" y="10447"/>
                  </a:cubicBezTo>
                  <a:lnTo>
                    <a:pt x="9657" y="10590"/>
                  </a:lnTo>
                  <a:lnTo>
                    <a:pt x="9705" y="11209"/>
                  </a:lnTo>
                  <a:cubicBezTo>
                    <a:pt x="9728" y="11292"/>
                    <a:pt x="9740" y="11376"/>
                    <a:pt x="9740" y="11447"/>
                  </a:cubicBezTo>
                  <a:cubicBezTo>
                    <a:pt x="9716" y="11399"/>
                    <a:pt x="9705" y="11376"/>
                    <a:pt x="9669" y="11340"/>
                  </a:cubicBezTo>
                  <a:cubicBezTo>
                    <a:pt x="9597" y="11257"/>
                    <a:pt x="9526" y="11149"/>
                    <a:pt x="9443" y="11042"/>
                  </a:cubicBezTo>
                  <a:cubicBezTo>
                    <a:pt x="9359" y="10935"/>
                    <a:pt x="9264" y="10840"/>
                    <a:pt x="9181" y="10721"/>
                  </a:cubicBezTo>
                  <a:cubicBezTo>
                    <a:pt x="9121" y="10661"/>
                    <a:pt x="9074" y="10602"/>
                    <a:pt x="9026" y="10542"/>
                  </a:cubicBezTo>
                  <a:cubicBezTo>
                    <a:pt x="8990" y="10483"/>
                    <a:pt x="8943" y="10423"/>
                    <a:pt x="8895" y="10375"/>
                  </a:cubicBezTo>
                  <a:lnTo>
                    <a:pt x="8716" y="10149"/>
                  </a:lnTo>
                  <a:cubicBezTo>
                    <a:pt x="8704" y="10125"/>
                    <a:pt x="8669" y="10090"/>
                    <a:pt x="8657" y="10066"/>
                  </a:cubicBezTo>
                  <a:lnTo>
                    <a:pt x="8609" y="10006"/>
                  </a:lnTo>
                  <a:cubicBezTo>
                    <a:pt x="8573" y="9923"/>
                    <a:pt x="8514" y="9852"/>
                    <a:pt x="8466" y="9780"/>
                  </a:cubicBezTo>
                  <a:lnTo>
                    <a:pt x="8431" y="9733"/>
                  </a:lnTo>
                  <a:cubicBezTo>
                    <a:pt x="8407" y="9697"/>
                    <a:pt x="8395" y="9661"/>
                    <a:pt x="8359" y="9613"/>
                  </a:cubicBezTo>
                  <a:lnTo>
                    <a:pt x="8312" y="9542"/>
                  </a:lnTo>
                  <a:lnTo>
                    <a:pt x="8276" y="9459"/>
                  </a:lnTo>
                  <a:cubicBezTo>
                    <a:pt x="8240" y="9399"/>
                    <a:pt x="8216" y="9352"/>
                    <a:pt x="8181" y="9292"/>
                  </a:cubicBezTo>
                  <a:cubicBezTo>
                    <a:pt x="8169" y="9256"/>
                    <a:pt x="8157" y="9232"/>
                    <a:pt x="8133" y="9185"/>
                  </a:cubicBezTo>
                  <a:lnTo>
                    <a:pt x="8121" y="9161"/>
                  </a:lnTo>
                  <a:lnTo>
                    <a:pt x="8121" y="9137"/>
                  </a:lnTo>
                  <a:cubicBezTo>
                    <a:pt x="8109" y="9101"/>
                    <a:pt x="8073" y="9066"/>
                    <a:pt x="8062" y="9018"/>
                  </a:cubicBezTo>
                  <a:lnTo>
                    <a:pt x="7990" y="8875"/>
                  </a:lnTo>
                  <a:lnTo>
                    <a:pt x="7978" y="8840"/>
                  </a:lnTo>
                  <a:lnTo>
                    <a:pt x="7942" y="8756"/>
                  </a:lnTo>
                  <a:cubicBezTo>
                    <a:pt x="7942" y="8744"/>
                    <a:pt x="7931" y="8720"/>
                    <a:pt x="7931" y="8720"/>
                  </a:cubicBezTo>
                  <a:cubicBezTo>
                    <a:pt x="7931" y="8709"/>
                    <a:pt x="7919" y="8697"/>
                    <a:pt x="7919" y="8685"/>
                  </a:cubicBezTo>
                  <a:cubicBezTo>
                    <a:pt x="7919" y="8661"/>
                    <a:pt x="7895" y="8649"/>
                    <a:pt x="7895" y="8637"/>
                  </a:cubicBezTo>
                  <a:cubicBezTo>
                    <a:pt x="7883" y="8601"/>
                    <a:pt x="7883" y="8566"/>
                    <a:pt x="7871" y="8530"/>
                  </a:cubicBezTo>
                  <a:cubicBezTo>
                    <a:pt x="7859" y="8506"/>
                    <a:pt x="7859" y="8459"/>
                    <a:pt x="7835" y="8423"/>
                  </a:cubicBezTo>
                  <a:lnTo>
                    <a:pt x="7800" y="8244"/>
                  </a:lnTo>
                  <a:cubicBezTo>
                    <a:pt x="7776" y="8209"/>
                    <a:pt x="7776" y="8161"/>
                    <a:pt x="7764" y="8113"/>
                  </a:cubicBezTo>
                  <a:cubicBezTo>
                    <a:pt x="7752" y="8030"/>
                    <a:pt x="7740" y="7923"/>
                    <a:pt x="7716" y="7804"/>
                  </a:cubicBezTo>
                  <a:lnTo>
                    <a:pt x="7716" y="7756"/>
                  </a:lnTo>
                  <a:cubicBezTo>
                    <a:pt x="7716" y="7732"/>
                    <a:pt x="7704" y="7685"/>
                    <a:pt x="7704" y="7649"/>
                  </a:cubicBezTo>
                  <a:lnTo>
                    <a:pt x="7704" y="7589"/>
                  </a:lnTo>
                  <a:cubicBezTo>
                    <a:pt x="7704" y="7566"/>
                    <a:pt x="7704" y="7518"/>
                    <a:pt x="7692" y="7494"/>
                  </a:cubicBezTo>
                  <a:lnTo>
                    <a:pt x="7692" y="7423"/>
                  </a:lnTo>
                  <a:lnTo>
                    <a:pt x="7692" y="7316"/>
                  </a:lnTo>
                  <a:lnTo>
                    <a:pt x="7692" y="7220"/>
                  </a:lnTo>
                  <a:lnTo>
                    <a:pt x="7692" y="7137"/>
                  </a:lnTo>
                  <a:lnTo>
                    <a:pt x="7692" y="7018"/>
                  </a:lnTo>
                  <a:lnTo>
                    <a:pt x="7692" y="6982"/>
                  </a:lnTo>
                  <a:lnTo>
                    <a:pt x="7692" y="6923"/>
                  </a:lnTo>
                  <a:lnTo>
                    <a:pt x="7704" y="6839"/>
                  </a:lnTo>
                  <a:cubicBezTo>
                    <a:pt x="7704" y="6792"/>
                    <a:pt x="7716" y="6756"/>
                    <a:pt x="7716" y="6720"/>
                  </a:cubicBezTo>
                  <a:lnTo>
                    <a:pt x="7716" y="6696"/>
                  </a:lnTo>
                  <a:lnTo>
                    <a:pt x="7716" y="6685"/>
                  </a:lnTo>
                  <a:lnTo>
                    <a:pt x="7716" y="6637"/>
                  </a:lnTo>
                  <a:cubicBezTo>
                    <a:pt x="7740" y="6565"/>
                    <a:pt x="7740" y="6494"/>
                    <a:pt x="7752" y="6423"/>
                  </a:cubicBezTo>
                  <a:lnTo>
                    <a:pt x="7764" y="6375"/>
                  </a:lnTo>
                  <a:lnTo>
                    <a:pt x="7811" y="6101"/>
                  </a:lnTo>
                  <a:cubicBezTo>
                    <a:pt x="7823" y="6006"/>
                    <a:pt x="7859" y="5887"/>
                    <a:pt x="7883" y="5780"/>
                  </a:cubicBezTo>
                  <a:cubicBezTo>
                    <a:pt x="7895" y="5708"/>
                    <a:pt x="7919" y="5625"/>
                    <a:pt x="7942" y="5553"/>
                  </a:cubicBezTo>
                  <a:lnTo>
                    <a:pt x="7954" y="5506"/>
                  </a:lnTo>
                  <a:lnTo>
                    <a:pt x="7990" y="5411"/>
                  </a:lnTo>
                  <a:lnTo>
                    <a:pt x="8014" y="5315"/>
                  </a:lnTo>
                  <a:cubicBezTo>
                    <a:pt x="8038" y="5291"/>
                    <a:pt x="8050" y="5244"/>
                    <a:pt x="8062" y="5208"/>
                  </a:cubicBezTo>
                  <a:lnTo>
                    <a:pt x="8073" y="5184"/>
                  </a:lnTo>
                  <a:cubicBezTo>
                    <a:pt x="8121" y="5065"/>
                    <a:pt x="8169" y="4958"/>
                    <a:pt x="8216" y="4839"/>
                  </a:cubicBezTo>
                  <a:cubicBezTo>
                    <a:pt x="8252" y="4720"/>
                    <a:pt x="8300" y="4601"/>
                    <a:pt x="8347" y="4494"/>
                  </a:cubicBezTo>
                  <a:cubicBezTo>
                    <a:pt x="8395" y="4363"/>
                    <a:pt x="8454" y="4244"/>
                    <a:pt x="8490" y="4113"/>
                  </a:cubicBezTo>
                  <a:lnTo>
                    <a:pt x="8514" y="4053"/>
                  </a:lnTo>
                  <a:cubicBezTo>
                    <a:pt x="8550" y="3946"/>
                    <a:pt x="8585" y="3839"/>
                    <a:pt x="8633" y="3744"/>
                  </a:cubicBezTo>
                  <a:cubicBezTo>
                    <a:pt x="8693" y="3601"/>
                    <a:pt x="8728" y="3470"/>
                    <a:pt x="8788" y="3351"/>
                  </a:cubicBezTo>
                  <a:cubicBezTo>
                    <a:pt x="8812" y="3327"/>
                    <a:pt x="8824" y="3291"/>
                    <a:pt x="8824" y="3279"/>
                  </a:cubicBezTo>
                  <a:cubicBezTo>
                    <a:pt x="8883" y="3160"/>
                    <a:pt x="8943" y="3029"/>
                    <a:pt x="9002" y="2910"/>
                  </a:cubicBezTo>
                  <a:lnTo>
                    <a:pt x="9062" y="2767"/>
                  </a:lnTo>
                  <a:cubicBezTo>
                    <a:pt x="9109" y="2684"/>
                    <a:pt x="9145" y="2577"/>
                    <a:pt x="9193" y="2494"/>
                  </a:cubicBezTo>
                  <a:cubicBezTo>
                    <a:pt x="9205" y="2446"/>
                    <a:pt x="9240" y="2398"/>
                    <a:pt x="9252" y="2374"/>
                  </a:cubicBezTo>
                  <a:lnTo>
                    <a:pt x="9288" y="2327"/>
                  </a:lnTo>
                  <a:cubicBezTo>
                    <a:pt x="9300" y="2291"/>
                    <a:pt x="9324" y="2255"/>
                    <a:pt x="9347" y="2220"/>
                  </a:cubicBezTo>
                  <a:lnTo>
                    <a:pt x="9383" y="2148"/>
                  </a:lnTo>
                  <a:cubicBezTo>
                    <a:pt x="9407" y="2113"/>
                    <a:pt x="9431" y="2077"/>
                    <a:pt x="9443" y="2041"/>
                  </a:cubicBezTo>
                  <a:cubicBezTo>
                    <a:pt x="9478" y="2017"/>
                    <a:pt x="9490" y="1970"/>
                    <a:pt x="9526" y="1934"/>
                  </a:cubicBezTo>
                  <a:cubicBezTo>
                    <a:pt x="9538" y="1922"/>
                    <a:pt x="9550" y="1898"/>
                    <a:pt x="9562" y="1874"/>
                  </a:cubicBezTo>
                  <a:cubicBezTo>
                    <a:pt x="9597" y="1851"/>
                    <a:pt x="9609" y="1803"/>
                    <a:pt x="9645" y="1779"/>
                  </a:cubicBezTo>
                  <a:cubicBezTo>
                    <a:pt x="9681" y="1696"/>
                    <a:pt x="9740" y="1624"/>
                    <a:pt x="9788" y="1553"/>
                  </a:cubicBezTo>
                  <a:cubicBezTo>
                    <a:pt x="9836" y="1493"/>
                    <a:pt x="9859" y="1434"/>
                    <a:pt x="9895" y="1374"/>
                  </a:cubicBezTo>
                  <a:cubicBezTo>
                    <a:pt x="9919" y="1315"/>
                    <a:pt x="9955" y="1267"/>
                    <a:pt x="9978" y="1208"/>
                  </a:cubicBezTo>
                  <a:lnTo>
                    <a:pt x="10074" y="1029"/>
                  </a:lnTo>
                  <a:lnTo>
                    <a:pt x="10157" y="850"/>
                  </a:lnTo>
                  <a:cubicBezTo>
                    <a:pt x="10217" y="719"/>
                    <a:pt x="10276" y="589"/>
                    <a:pt x="10336" y="469"/>
                  </a:cubicBezTo>
                  <a:cubicBezTo>
                    <a:pt x="10395" y="350"/>
                    <a:pt x="10443" y="231"/>
                    <a:pt x="10478" y="124"/>
                  </a:cubicBezTo>
                  <a:close/>
                  <a:moveTo>
                    <a:pt x="4204" y="10661"/>
                  </a:moveTo>
                  <a:cubicBezTo>
                    <a:pt x="4323" y="10661"/>
                    <a:pt x="4466" y="10661"/>
                    <a:pt x="4585" y="10673"/>
                  </a:cubicBezTo>
                  <a:lnTo>
                    <a:pt x="4656" y="10673"/>
                  </a:lnTo>
                  <a:cubicBezTo>
                    <a:pt x="4704" y="10673"/>
                    <a:pt x="4763" y="10673"/>
                    <a:pt x="4799" y="10685"/>
                  </a:cubicBezTo>
                  <a:lnTo>
                    <a:pt x="4835" y="10685"/>
                  </a:lnTo>
                  <a:cubicBezTo>
                    <a:pt x="4942" y="10697"/>
                    <a:pt x="5037" y="10697"/>
                    <a:pt x="5144" y="10721"/>
                  </a:cubicBezTo>
                  <a:cubicBezTo>
                    <a:pt x="5264" y="10733"/>
                    <a:pt x="5371" y="10756"/>
                    <a:pt x="5454" y="10780"/>
                  </a:cubicBezTo>
                  <a:cubicBezTo>
                    <a:pt x="5561" y="10804"/>
                    <a:pt x="5668" y="10852"/>
                    <a:pt x="5776" y="10887"/>
                  </a:cubicBezTo>
                  <a:cubicBezTo>
                    <a:pt x="5811" y="10899"/>
                    <a:pt x="5859" y="10923"/>
                    <a:pt x="5906" y="10947"/>
                  </a:cubicBezTo>
                  <a:lnTo>
                    <a:pt x="5990" y="10983"/>
                  </a:lnTo>
                  <a:lnTo>
                    <a:pt x="6014" y="10995"/>
                  </a:lnTo>
                  <a:lnTo>
                    <a:pt x="6026" y="10995"/>
                  </a:lnTo>
                  <a:lnTo>
                    <a:pt x="6073" y="11018"/>
                  </a:lnTo>
                  <a:lnTo>
                    <a:pt x="6097" y="11030"/>
                  </a:lnTo>
                  <a:lnTo>
                    <a:pt x="6133" y="11042"/>
                  </a:lnTo>
                  <a:cubicBezTo>
                    <a:pt x="6145" y="11054"/>
                    <a:pt x="6157" y="11054"/>
                    <a:pt x="6168" y="11078"/>
                  </a:cubicBezTo>
                  <a:cubicBezTo>
                    <a:pt x="6192" y="11090"/>
                    <a:pt x="6216" y="11102"/>
                    <a:pt x="6228" y="11114"/>
                  </a:cubicBezTo>
                  <a:lnTo>
                    <a:pt x="6264" y="11137"/>
                  </a:lnTo>
                  <a:cubicBezTo>
                    <a:pt x="6276" y="11137"/>
                    <a:pt x="6276" y="11149"/>
                    <a:pt x="6287" y="11149"/>
                  </a:cubicBezTo>
                  <a:cubicBezTo>
                    <a:pt x="6311" y="11161"/>
                    <a:pt x="6323" y="11173"/>
                    <a:pt x="6347" y="11173"/>
                  </a:cubicBezTo>
                  <a:lnTo>
                    <a:pt x="6395" y="11221"/>
                  </a:lnTo>
                  <a:cubicBezTo>
                    <a:pt x="6442" y="11257"/>
                    <a:pt x="6466" y="11280"/>
                    <a:pt x="6514" y="11316"/>
                  </a:cubicBezTo>
                  <a:cubicBezTo>
                    <a:pt x="6549" y="11340"/>
                    <a:pt x="6573" y="11352"/>
                    <a:pt x="6609" y="11387"/>
                  </a:cubicBezTo>
                  <a:lnTo>
                    <a:pt x="6680" y="11447"/>
                  </a:lnTo>
                  <a:lnTo>
                    <a:pt x="6764" y="11530"/>
                  </a:lnTo>
                  <a:lnTo>
                    <a:pt x="6799" y="11566"/>
                  </a:lnTo>
                  <a:lnTo>
                    <a:pt x="6907" y="11673"/>
                  </a:lnTo>
                  <a:lnTo>
                    <a:pt x="6942" y="11733"/>
                  </a:lnTo>
                  <a:lnTo>
                    <a:pt x="7038" y="11816"/>
                  </a:lnTo>
                  <a:cubicBezTo>
                    <a:pt x="7061" y="11864"/>
                    <a:pt x="7109" y="11888"/>
                    <a:pt x="7145" y="11935"/>
                  </a:cubicBezTo>
                  <a:lnTo>
                    <a:pt x="7180" y="11983"/>
                  </a:lnTo>
                  <a:cubicBezTo>
                    <a:pt x="7216" y="12007"/>
                    <a:pt x="7240" y="12054"/>
                    <a:pt x="7276" y="12090"/>
                  </a:cubicBezTo>
                  <a:lnTo>
                    <a:pt x="7300" y="12126"/>
                  </a:lnTo>
                  <a:cubicBezTo>
                    <a:pt x="7323" y="12149"/>
                    <a:pt x="7335" y="12173"/>
                    <a:pt x="7359" y="12185"/>
                  </a:cubicBezTo>
                  <a:lnTo>
                    <a:pt x="7347" y="12185"/>
                  </a:lnTo>
                  <a:cubicBezTo>
                    <a:pt x="7335" y="12185"/>
                    <a:pt x="7300" y="12173"/>
                    <a:pt x="7288" y="12173"/>
                  </a:cubicBezTo>
                  <a:cubicBezTo>
                    <a:pt x="7264" y="12161"/>
                    <a:pt x="7228" y="12161"/>
                    <a:pt x="7180" y="12149"/>
                  </a:cubicBezTo>
                  <a:cubicBezTo>
                    <a:pt x="7169" y="12149"/>
                    <a:pt x="7157" y="12126"/>
                    <a:pt x="7145" y="12126"/>
                  </a:cubicBezTo>
                  <a:cubicBezTo>
                    <a:pt x="7121" y="12126"/>
                    <a:pt x="7097" y="12114"/>
                    <a:pt x="7061" y="12114"/>
                  </a:cubicBezTo>
                  <a:lnTo>
                    <a:pt x="7002" y="12114"/>
                  </a:lnTo>
                  <a:cubicBezTo>
                    <a:pt x="6990" y="12114"/>
                    <a:pt x="6978" y="12102"/>
                    <a:pt x="6942" y="12102"/>
                  </a:cubicBezTo>
                  <a:lnTo>
                    <a:pt x="6907" y="12090"/>
                  </a:lnTo>
                  <a:cubicBezTo>
                    <a:pt x="6811" y="12078"/>
                    <a:pt x="6728" y="12042"/>
                    <a:pt x="6621" y="12042"/>
                  </a:cubicBezTo>
                  <a:cubicBezTo>
                    <a:pt x="6514" y="12030"/>
                    <a:pt x="6395" y="12007"/>
                    <a:pt x="6264" y="12007"/>
                  </a:cubicBezTo>
                  <a:cubicBezTo>
                    <a:pt x="6157" y="11995"/>
                    <a:pt x="6049" y="11995"/>
                    <a:pt x="5966" y="11995"/>
                  </a:cubicBezTo>
                  <a:cubicBezTo>
                    <a:pt x="5847" y="11995"/>
                    <a:pt x="5728" y="11983"/>
                    <a:pt x="5609" y="11983"/>
                  </a:cubicBezTo>
                  <a:cubicBezTo>
                    <a:pt x="5383" y="11971"/>
                    <a:pt x="5156" y="11935"/>
                    <a:pt x="4942" y="11911"/>
                  </a:cubicBezTo>
                  <a:cubicBezTo>
                    <a:pt x="4775" y="11899"/>
                    <a:pt x="4597" y="11864"/>
                    <a:pt x="4430" y="11852"/>
                  </a:cubicBezTo>
                  <a:lnTo>
                    <a:pt x="4252" y="11840"/>
                  </a:lnTo>
                  <a:cubicBezTo>
                    <a:pt x="4132" y="11816"/>
                    <a:pt x="4013" y="11804"/>
                    <a:pt x="3906" y="11804"/>
                  </a:cubicBezTo>
                  <a:cubicBezTo>
                    <a:pt x="3799" y="11792"/>
                    <a:pt x="3704" y="11792"/>
                    <a:pt x="3597" y="11792"/>
                  </a:cubicBezTo>
                  <a:cubicBezTo>
                    <a:pt x="3537" y="11792"/>
                    <a:pt x="3490" y="11792"/>
                    <a:pt x="3430" y="11780"/>
                  </a:cubicBezTo>
                  <a:lnTo>
                    <a:pt x="3275" y="11780"/>
                  </a:lnTo>
                  <a:cubicBezTo>
                    <a:pt x="3228" y="11780"/>
                    <a:pt x="3168" y="11792"/>
                    <a:pt x="3120" y="11804"/>
                  </a:cubicBezTo>
                  <a:cubicBezTo>
                    <a:pt x="3073" y="11816"/>
                    <a:pt x="3037" y="11840"/>
                    <a:pt x="2989" y="11864"/>
                  </a:cubicBezTo>
                  <a:cubicBezTo>
                    <a:pt x="3049" y="11923"/>
                    <a:pt x="3120" y="11983"/>
                    <a:pt x="3216" y="11995"/>
                  </a:cubicBezTo>
                  <a:cubicBezTo>
                    <a:pt x="3239" y="12019"/>
                    <a:pt x="3275" y="12019"/>
                    <a:pt x="3299" y="12019"/>
                  </a:cubicBezTo>
                  <a:lnTo>
                    <a:pt x="3656" y="12019"/>
                  </a:lnTo>
                  <a:cubicBezTo>
                    <a:pt x="3775" y="12019"/>
                    <a:pt x="3882" y="12030"/>
                    <a:pt x="4001" y="12042"/>
                  </a:cubicBezTo>
                  <a:cubicBezTo>
                    <a:pt x="4121" y="12054"/>
                    <a:pt x="4216" y="12054"/>
                    <a:pt x="4335" y="12078"/>
                  </a:cubicBezTo>
                  <a:cubicBezTo>
                    <a:pt x="4394" y="12078"/>
                    <a:pt x="4478" y="12090"/>
                    <a:pt x="4537" y="12090"/>
                  </a:cubicBezTo>
                  <a:cubicBezTo>
                    <a:pt x="4680" y="12102"/>
                    <a:pt x="4847" y="12114"/>
                    <a:pt x="5014" y="12138"/>
                  </a:cubicBezTo>
                  <a:lnTo>
                    <a:pt x="5037" y="12138"/>
                  </a:lnTo>
                  <a:cubicBezTo>
                    <a:pt x="5252" y="12161"/>
                    <a:pt x="5454" y="12173"/>
                    <a:pt x="5668" y="12209"/>
                  </a:cubicBezTo>
                  <a:cubicBezTo>
                    <a:pt x="5728" y="12209"/>
                    <a:pt x="5787" y="12221"/>
                    <a:pt x="5847" y="12221"/>
                  </a:cubicBezTo>
                  <a:cubicBezTo>
                    <a:pt x="5883" y="12221"/>
                    <a:pt x="5930" y="12221"/>
                    <a:pt x="5978" y="12233"/>
                  </a:cubicBezTo>
                  <a:cubicBezTo>
                    <a:pt x="6037" y="12233"/>
                    <a:pt x="6097" y="12257"/>
                    <a:pt x="6157" y="12257"/>
                  </a:cubicBezTo>
                  <a:cubicBezTo>
                    <a:pt x="6216" y="12257"/>
                    <a:pt x="6264" y="12269"/>
                    <a:pt x="6323" y="12269"/>
                  </a:cubicBezTo>
                  <a:cubicBezTo>
                    <a:pt x="6395" y="12280"/>
                    <a:pt x="6466" y="12292"/>
                    <a:pt x="6549" y="12292"/>
                  </a:cubicBezTo>
                  <a:lnTo>
                    <a:pt x="6561" y="12292"/>
                  </a:lnTo>
                  <a:cubicBezTo>
                    <a:pt x="6585" y="12292"/>
                    <a:pt x="6621" y="12304"/>
                    <a:pt x="6645" y="12304"/>
                  </a:cubicBezTo>
                  <a:lnTo>
                    <a:pt x="6740" y="12328"/>
                  </a:lnTo>
                  <a:lnTo>
                    <a:pt x="6764" y="12328"/>
                  </a:lnTo>
                  <a:cubicBezTo>
                    <a:pt x="6859" y="12352"/>
                    <a:pt x="6942" y="12388"/>
                    <a:pt x="7038" y="12400"/>
                  </a:cubicBezTo>
                  <a:lnTo>
                    <a:pt x="7252" y="12483"/>
                  </a:lnTo>
                  <a:lnTo>
                    <a:pt x="7288" y="12507"/>
                  </a:lnTo>
                  <a:lnTo>
                    <a:pt x="7311" y="12519"/>
                  </a:lnTo>
                  <a:cubicBezTo>
                    <a:pt x="7395" y="12542"/>
                    <a:pt x="7466" y="12578"/>
                    <a:pt x="7526" y="12626"/>
                  </a:cubicBezTo>
                  <a:lnTo>
                    <a:pt x="7573" y="12638"/>
                  </a:lnTo>
                  <a:lnTo>
                    <a:pt x="7657" y="12685"/>
                  </a:lnTo>
                  <a:cubicBezTo>
                    <a:pt x="7692" y="12697"/>
                    <a:pt x="7728" y="12721"/>
                    <a:pt x="7764" y="12745"/>
                  </a:cubicBezTo>
                  <a:cubicBezTo>
                    <a:pt x="7883" y="12816"/>
                    <a:pt x="8002" y="12900"/>
                    <a:pt x="8121" y="12983"/>
                  </a:cubicBezTo>
                  <a:cubicBezTo>
                    <a:pt x="8181" y="13007"/>
                    <a:pt x="8240" y="13042"/>
                    <a:pt x="8276" y="13066"/>
                  </a:cubicBezTo>
                  <a:cubicBezTo>
                    <a:pt x="8192" y="13054"/>
                    <a:pt x="8109" y="13054"/>
                    <a:pt x="8002" y="13042"/>
                  </a:cubicBezTo>
                  <a:lnTo>
                    <a:pt x="7942" y="13042"/>
                  </a:lnTo>
                  <a:cubicBezTo>
                    <a:pt x="7871" y="13042"/>
                    <a:pt x="7800" y="13031"/>
                    <a:pt x="7716" y="13031"/>
                  </a:cubicBezTo>
                  <a:lnTo>
                    <a:pt x="7657" y="13031"/>
                  </a:lnTo>
                  <a:cubicBezTo>
                    <a:pt x="7585" y="13031"/>
                    <a:pt x="7514" y="13007"/>
                    <a:pt x="7419" y="13007"/>
                  </a:cubicBezTo>
                  <a:lnTo>
                    <a:pt x="7264" y="13007"/>
                  </a:lnTo>
                  <a:cubicBezTo>
                    <a:pt x="7216" y="13007"/>
                    <a:pt x="7169" y="13007"/>
                    <a:pt x="7121" y="13031"/>
                  </a:cubicBezTo>
                  <a:cubicBezTo>
                    <a:pt x="7026" y="13042"/>
                    <a:pt x="6930" y="13054"/>
                    <a:pt x="6811" y="13066"/>
                  </a:cubicBezTo>
                  <a:cubicBezTo>
                    <a:pt x="6740" y="13078"/>
                    <a:pt x="6645" y="13102"/>
                    <a:pt x="6549" y="13126"/>
                  </a:cubicBezTo>
                  <a:lnTo>
                    <a:pt x="6514" y="13126"/>
                  </a:lnTo>
                  <a:cubicBezTo>
                    <a:pt x="6430" y="13150"/>
                    <a:pt x="6335" y="13173"/>
                    <a:pt x="6252" y="13185"/>
                  </a:cubicBezTo>
                  <a:lnTo>
                    <a:pt x="5930" y="13281"/>
                  </a:lnTo>
                  <a:lnTo>
                    <a:pt x="5847" y="13304"/>
                  </a:lnTo>
                  <a:cubicBezTo>
                    <a:pt x="5680" y="13352"/>
                    <a:pt x="5502" y="13400"/>
                    <a:pt x="5275" y="13471"/>
                  </a:cubicBezTo>
                  <a:cubicBezTo>
                    <a:pt x="5156" y="13507"/>
                    <a:pt x="5025" y="13542"/>
                    <a:pt x="4906" y="13578"/>
                  </a:cubicBezTo>
                  <a:cubicBezTo>
                    <a:pt x="4835" y="13590"/>
                    <a:pt x="4775" y="13626"/>
                    <a:pt x="4704" y="13638"/>
                  </a:cubicBezTo>
                  <a:cubicBezTo>
                    <a:pt x="4621" y="13650"/>
                    <a:pt x="4549" y="13662"/>
                    <a:pt x="4478" y="13697"/>
                  </a:cubicBezTo>
                  <a:cubicBezTo>
                    <a:pt x="4430" y="13697"/>
                    <a:pt x="4406" y="13709"/>
                    <a:pt x="4359" y="13709"/>
                  </a:cubicBezTo>
                  <a:cubicBezTo>
                    <a:pt x="4323" y="13709"/>
                    <a:pt x="4287" y="13721"/>
                    <a:pt x="4252" y="13721"/>
                  </a:cubicBezTo>
                  <a:lnTo>
                    <a:pt x="4132" y="13721"/>
                  </a:lnTo>
                  <a:cubicBezTo>
                    <a:pt x="4109" y="13721"/>
                    <a:pt x="4085" y="13721"/>
                    <a:pt x="4061" y="13745"/>
                  </a:cubicBezTo>
                  <a:lnTo>
                    <a:pt x="4025" y="13745"/>
                  </a:lnTo>
                  <a:cubicBezTo>
                    <a:pt x="3954" y="13745"/>
                    <a:pt x="3882" y="13745"/>
                    <a:pt x="3811" y="13757"/>
                  </a:cubicBezTo>
                  <a:lnTo>
                    <a:pt x="3632" y="13757"/>
                  </a:lnTo>
                  <a:cubicBezTo>
                    <a:pt x="3525" y="13757"/>
                    <a:pt x="3418" y="13745"/>
                    <a:pt x="3299" y="13721"/>
                  </a:cubicBezTo>
                  <a:cubicBezTo>
                    <a:pt x="3168" y="13709"/>
                    <a:pt x="3049" y="13673"/>
                    <a:pt x="2918" y="13650"/>
                  </a:cubicBezTo>
                  <a:cubicBezTo>
                    <a:pt x="2763" y="13602"/>
                    <a:pt x="2620" y="13542"/>
                    <a:pt x="2466" y="13483"/>
                  </a:cubicBezTo>
                  <a:cubicBezTo>
                    <a:pt x="2335" y="13423"/>
                    <a:pt x="2216" y="13364"/>
                    <a:pt x="2096" y="13292"/>
                  </a:cubicBezTo>
                  <a:cubicBezTo>
                    <a:pt x="1977" y="13221"/>
                    <a:pt x="1870" y="13150"/>
                    <a:pt x="1763" y="13066"/>
                  </a:cubicBezTo>
                  <a:cubicBezTo>
                    <a:pt x="1668" y="12983"/>
                    <a:pt x="1561" y="12888"/>
                    <a:pt x="1454" y="12781"/>
                  </a:cubicBezTo>
                  <a:cubicBezTo>
                    <a:pt x="1406" y="12721"/>
                    <a:pt x="1370" y="12685"/>
                    <a:pt x="1323" y="12638"/>
                  </a:cubicBezTo>
                  <a:cubicBezTo>
                    <a:pt x="1311" y="12602"/>
                    <a:pt x="1275" y="12590"/>
                    <a:pt x="1263" y="12566"/>
                  </a:cubicBezTo>
                  <a:lnTo>
                    <a:pt x="1215" y="12507"/>
                  </a:lnTo>
                  <a:lnTo>
                    <a:pt x="1144" y="12411"/>
                  </a:lnTo>
                  <a:lnTo>
                    <a:pt x="1049" y="12280"/>
                  </a:lnTo>
                  <a:lnTo>
                    <a:pt x="1025" y="12245"/>
                  </a:lnTo>
                  <a:cubicBezTo>
                    <a:pt x="977" y="12173"/>
                    <a:pt x="930" y="12114"/>
                    <a:pt x="894" y="12042"/>
                  </a:cubicBezTo>
                  <a:lnTo>
                    <a:pt x="858" y="12007"/>
                  </a:lnTo>
                  <a:cubicBezTo>
                    <a:pt x="799" y="11923"/>
                    <a:pt x="751" y="11852"/>
                    <a:pt x="692" y="11768"/>
                  </a:cubicBezTo>
                  <a:lnTo>
                    <a:pt x="596" y="11626"/>
                  </a:lnTo>
                  <a:lnTo>
                    <a:pt x="537" y="11530"/>
                  </a:lnTo>
                  <a:cubicBezTo>
                    <a:pt x="513" y="11507"/>
                    <a:pt x="501" y="11495"/>
                    <a:pt x="489" y="11459"/>
                  </a:cubicBezTo>
                  <a:lnTo>
                    <a:pt x="477" y="11435"/>
                  </a:lnTo>
                  <a:cubicBezTo>
                    <a:pt x="442" y="11387"/>
                    <a:pt x="394" y="11328"/>
                    <a:pt x="370" y="11268"/>
                  </a:cubicBezTo>
                  <a:cubicBezTo>
                    <a:pt x="370" y="11268"/>
                    <a:pt x="370" y="11257"/>
                    <a:pt x="358" y="11257"/>
                  </a:cubicBezTo>
                  <a:lnTo>
                    <a:pt x="311" y="11161"/>
                  </a:lnTo>
                  <a:cubicBezTo>
                    <a:pt x="311" y="11149"/>
                    <a:pt x="311" y="11149"/>
                    <a:pt x="299" y="11137"/>
                  </a:cubicBezTo>
                  <a:lnTo>
                    <a:pt x="358" y="11137"/>
                  </a:lnTo>
                  <a:cubicBezTo>
                    <a:pt x="549" y="11126"/>
                    <a:pt x="739" y="11102"/>
                    <a:pt x="930" y="11102"/>
                  </a:cubicBezTo>
                  <a:cubicBezTo>
                    <a:pt x="1025" y="11102"/>
                    <a:pt x="1096" y="11090"/>
                    <a:pt x="1192" y="11090"/>
                  </a:cubicBezTo>
                  <a:cubicBezTo>
                    <a:pt x="1287" y="11078"/>
                    <a:pt x="1394" y="11078"/>
                    <a:pt x="1501" y="11066"/>
                  </a:cubicBezTo>
                  <a:cubicBezTo>
                    <a:pt x="1668" y="11042"/>
                    <a:pt x="1846" y="11042"/>
                    <a:pt x="2061" y="11042"/>
                  </a:cubicBezTo>
                  <a:lnTo>
                    <a:pt x="2347" y="11042"/>
                  </a:lnTo>
                  <a:cubicBezTo>
                    <a:pt x="2454" y="11042"/>
                    <a:pt x="2561" y="11030"/>
                    <a:pt x="2644" y="11018"/>
                  </a:cubicBezTo>
                  <a:cubicBezTo>
                    <a:pt x="2739" y="11006"/>
                    <a:pt x="2823" y="10983"/>
                    <a:pt x="2930" y="10959"/>
                  </a:cubicBezTo>
                  <a:cubicBezTo>
                    <a:pt x="3013" y="10923"/>
                    <a:pt x="3109" y="10911"/>
                    <a:pt x="3192" y="10887"/>
                  </a:cubicBezTo>
                  <a:lnTo>
                    <a:pt x="3311" y="10840"/>
                  </a:lnTo>
                  <a:cubicBezTo>
                    <a:pt x="3454" y="10792"/>
                    <a:pt x="3597" y="10745"/>
                    <a:pt x="3728" y="10697"/>
                  </a:cubicBezTo>
                  <a:cubicBezTo>
                    <a:pt x="3787" y="10685"/>
                    <a:pt x="3847" y="10673"/>
                    <a:pt x="3894" y="10673"/>
                  </a:cubicBezTo>
                  <a:cubicBezTo>
                    <a:pt x="3966" y="10661"/>
                    <a:pt x="4061" y="10661"/>
                    <a:pt x="4132" y="10661"/>
                  </a:cubicBezTo>
                  <a:close/>
                  <a:moveTo>
                    <a:pt x="16896" y="6149"/>
                  </a:moveTo>
                  <a:lnTo>
                    <a:pt x="16896" y="6161"/>
                  </a:lnTo>
                  <a:lnTo>
                    <a:pt x="16896" y="6184"/>
                  </a:lnTo>
                  <a:cubicBezTo>
                    <a:pt x="16896" y="6268"/>
                    <a:pt x="16884" y="6339"/>
                    <a:pt x="16872" y="6423"/>
                  </a:cubicBezTo>
                  <a:lnTo>
                    <a:pt x="16872" y="6446"/>
                  </a:lnTo>
                  <a:cubicBezTo>
                    <a:pt x="16860" y="6554"/>
                    <a:pt x="16836" y="6637"/>
                    <a:pt x="16836" y="6744"/>
                  </a:cubicBezTo>
                  <a:lnTo>
                    <a:pt x="16836" y="6780"/>
                  </a:lnTo>
                  <a:lnTo>
                    <a:pt x="16801" y="7137"/>
                  </a:lnTo>
                  <a:cubicBezTo>
                    <a:pt x="16777" y="7208"/>
                    <a:pt x="16777" y="7280"/>
                    <a:pt x="16765" y="7339"/>
                  </a:cubicBezTo>
                  <a:lnTo>
                    <a:pt x="16765" y="7351"/>
                  </a:lnTo>
                  <a:lnTo>
                    <a:pt x="16765" y="7387"/>
                  </a:lnTo>
                  <a:cubicBezTo>
                    <a:pt x="16753" y="7447"/>
                    <a:pt x="16753" y="7518"/>
                    <a:pt x="16741" y="7577"/>
                  </a:cubicBezTo>
                  <a:lnTo>
                    <a:pt x="16741" y="7589"/>
                  </a:lnTo>
                  <a:lnTo>
                    <a:pt x="16717" y="7697"/>
                  </a:lnTo>
                  <a:cubicBezTo>
                    <a:pt x="16717" y="7744"/>
                    <a:pt x="16705" y="7804"/>
                    <a:pt x="16705" y="7851"/>
                  </a:cubicBezTo>
                  <a:lnTo>
                    <a:pt x="16705" y="7863"/>
                  </a:lnTo>
                  <a:cubicBezTo>
                    <a:pt x="16705" y="7887"/>
                    <a:pt x="16694" y="7923"/>
                    <a:pt x="16694" y="7970"/>
                  </a:cubicBezTo>
                  <a:cubicBezTo>
                    <a:pt x="16694" y="8006"/>
                    <a:pt x="16682" y="8066"/>
                    <a:pt x="16658" y="8113"/>
                  </a:cubicBezTo>
                  <a:lnTo>
                    <a:pt x="16658" y="8125"/>
                  </a:lnTo>
                  <a:cubicBezTo>
                    <a:pt x="16646" y="8232"/>
                    <a:pt x="16634" y="8339"/>
                    <a:pt x="16598" y="8447"/>
                  </a:cubicBezTo>
                  <a:cubicBezTo>
                    <a:pt x="16574" y="8637"/>
                    <a:pt x="16527" y="8828"/>
                    <a:pt x="16479" y="9054"/>
                  </a:cubicBezTo>
                  <a:cubicBezTo>
                    <a:pt x="16467" y="9113"/>
                    <a:pt x="16455" y="9185"/>
                    <a:pt x="16444" y="9244"/>
                  </a:cubicBezTo>
                  <a:lnTo>
                    <a:pt x="16420" y="9328"/>
                  </a:lnTo>
                  <a:cubicBezTo>
                    <a:pt x="16408" y="9399"/>
                    <a:pt x="16396" y="9447"/>
                    <a:pt x="16384" y="9494"/>
                  </a:cubicBezTo>
                  <a:cubicBezTo>
                    <a:pt x="16360" y="9530"/>
                    <a:pt x="16360" y="9554"/>
                    <a:pt x="16348" y="9590"/>
                  </a:cubicBezTo>
                  <a:cubicBezTo>
                    <a:pt x="16336" y="9625"/>
                    <a:pt x="16324" y="9673"/>
                    <a:pt x="16301" y="9733"/>
                  </a:cubicBezTo>
                  <a:lnTo>
                    <a:pt x="16289" y="9780"/>
                  </a:lnTo>
                  <a:lnTo>
                    <a:pt x="16241" y="9911"/>
                  </a:lnTo>
                  <a:lnTo>
                    <a:pt x="16229" y="9923"/>
                  </a:lnTo>
                  <a:lnTo>
                    <a:pt x="16217" y="9959"/>
                  </a:lnTo>
                  <a:cubicBezTo>
                    <a:pt x="16205" y="10006"/>
                    <a:pt x="16182" y="10042"/>
                    <a:pt x="16170" y="10078"/>
                  </a:cubicBezTo>
                  <a:lnTo>
                    <a:pt x="16146" y="10149"/>
                  </a:lnTo>
                  <a:cubicBezTo>
                    <a:pt x="16122" y="10185"/>
                    <a:pt x="16110" y="10221"/>
                    <a:pt x="16098" y="10256"/>
                  </a:cubicBezTo>
                  <a:lnTo>
                    <a:pt x="16063" y="10316"/>
                  </a:lnTo>
                  <a:lnTo>
                    <a:pt x="16039" y="10375"/>
                  </a:lnTo>
                  <a:lnTo>
                    <a:pt x="16027" y="10399"/>
                  </a:lnTo>
                  <a:cubicBezTo>
                    <a:pt x="16003" y="10435"/>
                    <a:pt x="16003" y="10447"/>
                    <a:pt x="15991" y="10483"/>
                  </a:cubicBezTo>
                  <a:lnTo>
                    <a:pt x="15943" y="10554"/>
                  </a:lnTo>
                  <a:cubicBezTo>
                    <a:pt x="15920" y="10614"/>
                    <a:pt x="15884" y="10661"/>
                    <a:pt x="15860" y="10721"/>
                  </a:cubicBezTo>
                  <a:cubicBezTo>
                    <a:pt x="15812" y="10804"/>
                    <a:pt x="15753" y="10911"/>
                    <a:pt x="15705" y="10995"/>
                  </a:cubicBezTo>
                  <a:cubicBezTo>
                    <a:pt x="15670" y="11090"/>
                    <a:pt x="15610" y="11197"/>
                    <a:pt x="15562" y="11280"/>
                  </a:cubicBezTo>
                  <a:cubicBezTo>
                    <a:pt x="15527" y="11340"/>
                    <a:pt x="15491" y="11423"/>
                    <a:pt x="15443" y="11483"/>
                  </a:cubicBezTo>
                  <a:lnTo>
                    <a:pt x="15431" y="11507"/>
                  </a:lnTo>
                  <a:lnTo>
                    <a:pt x="15384" y="11578"/>
                  </a:lnTo>
                  <a:lnTo>
                    <a:pt x="15336" y="11661"/>
                  </a:lnTo>
                  <a:cubicBezTo>
                    <a:pt x="15324" y="11685"/>
                    <a:pt x="15289" y="11721"/>
                    <a:pt x="15277" y="11745"/>
                  </a:cubicBezTo>
                  <a:lnTo>
                    <a:pt x="15265" y="11757"/>
                  </a:lnTo>
                  <a:lnTo>
                    <a:pt x="15253" y="11792"/>
                  </a:lnTo>
                  <a:cubicBezTo>
                    <a:pt x="15229" y="11816"/>
                    <a:pt x="15217" y="11828"/>
                    <a:pt x="15193" y="11864"/>
                  </a:cubicBezTo>
                  <a:lnTo>
                    <a:pt x="15158" y="11911"/>
                  </a:lnTo>
                  <a:cubicBezTo>
                    <a:pt x="15146" y="11935"/>
                    <a:pt x="15110" y="11971"/>
                    <a:pt x="15098" y="11995"/>
                  </a:cubicBezTo>
                  <a:cubicBezTo>
                    <a:pt x="15074" y="12030"/>
                    <a:pt x="15050" y="12054"/>
                    <a:pt x="15027" y="12090"/>
                  </a:cubicBezTo>
                  <a:lnTo>
                    <a:pt x="14991" y="12114"/>
                  </a:lnTo>
                  <a:cubicBezTo>
                    <a:pt x="14967" y="12149"/>
                    <a:pt x="14955" y="12173"/>
                    <a:pt x="14920" y="12209"/>
                  </a:cubicBezTo>
                  <a:lnTo>
                    <a:pt x="14908" y="12221"/>
                  </a:lnTo>
                  <a:lnTo>
                    <a:pt x="14836" y="12292"/>
                  </a:lnTo>
                  <a:lnTo>
                    <a:pt x="14717" y="12400"/>
                  </a:lnTo>
                  <a:cubicBezTo>
                    <a:pt x="14681" y="12411"/>
                    <a:pt x="14669" y="12447"/>
                    <a:pt x="14634" y="12459"/>
                  </a:cubicBezTo>
                  <a:cubicBezTo>
                    <a:pt x="14622" y="12471"/>
                    <a:pt x="14610" y="12483"/>
                    <a:pt x="14598" y="12483"/>
                  </a:cubicBezTo>
                  <a:cubicBezTo>
                    <a:pt x="14562" y="12519"/>
                    <a:pt x="14539" y="12530"/>
                    <a:pt x="14503" y="12566"/>
                  </a:cubicBezTo>
                  <a:lnTo>
                    <a:pt x="14491" y="12578"/>
                  </a:lnTo>
                  <a:cubicBezTo>
                    <a:pt x="14431" y="12626"/>
                    <a:pt x="14372" y="12661"/>
                    <a:pt x="14312" y="12721"/>
                  </a:cubicBezTo>
                  <a:lnTo>
                    <a:pt x="14253" y="12769"/>
                  </a:lnTo>
                  <a:lnTo>
                    <a:pt x="14205" y="12804"/>
                  </a:lnTo>
                  <a:cubicBezTo>
                    <a:pt x="14074" y="12900"/>
                    <a:pt x="13943" y="13007"/>
                    <a:pt x="13800" y="13126"/>
                  </a:cubicBezTo>
                  <a:cubicBezTo>
                    <a:pt x="13729" y="13197"/>
                    <a:pt x="13646" y="13257"/>
                    <a:pt x="13562" y="13340"/>
                  </a:cubicBezTo>
                  <a:cubicBezTo>
                    <a:pt x="13491" y="13400"/>
                    <a:pt x="13419" y="13471"/>
                    <a:pt x="13360" y="13531"/>
                  </a:cubicBezTo>
                  <a:cubicBezTo>
                    <a:pt x="13300" y="13590"/>
                    <a:pt x="13241" y="13650"/>
                    <a:pt x="13169" y="13733"/>
                  </a:cubicBezTo>
                  <a:cubicBezTo>
                    <a:pt x="13122" y="13781"/>
                    <a:pt x="13074" y="13840"/>
                    <a:pt x="13026" y="13888"/>
                  </a:cubicBezTo>
                  <a:cubicBezTo>
                    <a:pt x="13050" y="13840"/>
                    <a:pt x="13062" y="13816"/>
                    <a:pt x="13062" y="13769"/>
                  </a:cubicBezTo>
                  <a:cubicBezTo>
                    <a:pt x="13134" y="13531"/>
                    <a:pt x="13205" y="13292"/>
                    <a:pt x="13265" y="13054"/>
                  </a:cubicBezTo>
                  <a:cubicBezTo>
                    <a:pt x="13312" y="12923"/>
                    <a:pt x="13348" y="12781"/>
                    <a:pt x="13384" y="12638"/>
                  </a:cubicBezTo>
                  <a:cubicBezTo>
                    <a:pt x="13419" y="12519"/>
                    <a:pt x="13467" y="12400"/>
                    <a:pt x="13491" y="12292"/>
                  </a:cubicBezTo>
                  <a:cubicBezTo>
                    <a:pt x="13538" y="12161"/>
                    <a:pt x="13562" y="12030"/>
                    <a:pt x="13610" y="11911"/>
                  </a:cubicBezTo>
                  <a:cubicBezTo>
                    <a:pt x="13669" y="11721"/>
                    <a:pt x="13729" y="11518"/>
                    <a:pt x="13788" y="11280"/>
                  </a:cubicBezTo>
                  <a:cubicBezTo>
                    <a:pt x="13824" y="11209"/>
                    <a:pt x="13836" y="11126"/>
                    <a:pt x="13860" y="11042"/>
                  </a:cubicBezTo>
                  <a:cubicBezTo>
                    <a:pt x="13884" y="11018"/>
                    <a:pt x="13884" y="10983"/>
                    <a:pt x="13860" y="10971"/>
                  </a:cubicBezTo>
                  <a:cubicBezTo>
                    <a:pt x="13860" y="10947"/>
                    <a:pt x="13848" y="10923"/>
                    <a:pt x="13836" y="10911"/>
                  </a:cubicBezTo>
                  <a:cubicBezTo>
                    <a:pt x="13800" y="10887"/>
                    <a:pt x="13777" y="10852"/>
                    <a:pt x="13729" y="10840"/>
                  </a:cubicBezTo>
                  <a:lnTo>
                    <a:pt x="13705" y="10840"/>
                  </a:lnTo>
                  <a:cubicBezTo>
                    <a:pt x="13669" y="10840"/>
                    <a:pt x="13622" y="10852"/>
                    <a:pt x="13598" y="10864"/>
                  </a:cubicBezTo>
                  <a:cubicBezTo>
                    <a:pt x="13562" y="10899"/>
                    <a:pt x="13550" y="10923"/>
                    <a:pt x="13538" y="10959"/>
                  </a:cubicBezTo>
                  <a:cubicBezTo>
                    <a:pt x="13491" y="11102"/>
                    <a:pt x="13467" y="11245"/>
                    <a:pt x="13419" y="11387"/>
                  </a:cubicBezTo>
                  <a:lnTo>
                    <a:pt x="13348" y="11661"/>
                  </a:lnTo>
                  <a:lnTo>
                    <a:pt x="13324" y="11721"/>
                  </a:lnTo>
                  <a:lnTo>
                    <a:pt x="13288" y="11876"/>
                  </a:lnTo>
                  <a:cubicBezTo>
                    <a:pt x="13253" y="11995"/>
                    <a:pt x="13205" y="12102"/>
                    <a:pt x="13181" y="12221"/>
                  </a:cubicBezTo>
                  <a:lnTo>
                    <a:pt x="13145" y="12292"/>
                  </a:lnTo>
                  <a:cubicBezTo>
                    <a:pt x="13110" y="12411"/>
                    <a:pt x="13074" y="12530"/>
                    <a:pt x="13026" y="12650"/>
                  </a:cubicBezTo>
                  <a:cubicBezTo>
                    <a:pt x="12991" y="12769"/>
                    <a:pt x="12943" y="12911"/>
                    <a:pt x="12907" y="13042"/>
                  </a:cubicBezTo>
                  <a:cubicBezTo>
                    <a:pt x="12812" y="13340"/>
                    <a:pt x="12717" y="13638"/>
                    <a:pt x="12610" y="13947"/>
                  </a:cubicBezTo>
                  <a:cubicBezTo>
                    <a:pt x="12574" y="14066"/>
                    <a:pt x="12538" y="14185"/>
                    <a:pt x="12491" y="14304"/>
                  </a:cubicBezTo>
                  <a:lnTo>
                    <a:pt x="12491" y="14257"/>
                  </a:lnTo>
                  <a:cubicBezTo>
                    <a:pt x="12491" y="14221"/>
                    <a:pt x="12479" y="14174"/>
                    <a:pt x="12467" y="14126"/>
                  </a:cubicBezTo>
                  <a:lnTo>
                    <a:pt x="12455" y="14078"/>
                  </a:lnTo>
                  <a:lnTo>
                    <a:pt x="12455" y="14078"/>
                  </a:lnTo>
                  <a:cubicBezTo>
                    <a:pt x="12475" y="14082"/>
                    <a:pt x="12493" y="14084"/>
                    <a:pt x="12507" y="14084"/>
                  </a:cubicBezTo>
                  <a:cubicBezTo>
                    <a:pt x="12582" y="14084"/>
                    <a:pt x="12572" y="14035"/>
                    <a:pt x="12562" y="13995"/>
                  </a:cubicBezTo>
                  <a:cubicBezTo>
                    <a:pt x="12538" y="13923"/>
                    <a:pt x="12526" y="13864"/>
                    <a:pt x="12514" y="13804"/>
                  </a:cubicBezTo>
                  <a:cubicBezTo>
                    <a:pt x="12503" y="13769"/>
                    <a:pt x="12503" y="13721"/>
                    <a:pt x="12479" y="13697"/>
                  </a:cubicBezTo>
                  <a:cubicBezTo>
                    <a:pt x="12479" y="13685"/>
                    <a:pt x="12467" y="13650"/>
                    <a:pt x="12467" y="13638"/>
                  </a:cubicBezTo>
                  <a:cubicBezTo>
                    <a:pt x="12443" y="13531"/>
                    <a:pt x="12419" y="13412"/>
                    <a:pt x="12407" y="13304"/>
                  </a:cubicBezTo>
                  <a:lnTo>
                    <a:pt x="12407" y="13292"/>
                  </a:lnTo>
                  <a:cubicBezTo>
                    <a:pt x="12395" y="13209"/>
                    <a:pt x="12395" y="13114"/>
                    <a:pt x="12395" y="13007"/>
                  </a:cubicBezTo>
                  <a:lnTo>
                    <a:pt x="12395" y="12685"/>
                  </a:lnTo>
                  <a:cubicBezTo>
                    <a:pt x="12395" y="12566"/>
                    <a:pt x="12395" y="12447"/>
                    <a:pt x="12407" y="12328"/>
                  </a:cubicBezTo>
                  <a:cubicBezTo>
                    <a:pt x="12419" y="12185"/>
                    <a:pt x="12443" y="12066"/>
                    <a:pt x="12455" y="11947"/>
                  </a:cubicBezTo>
                  <a:lnTo>
                    <a:pt x="12455" y="11935"/>
                  </a:lnTo>
                  <a:cubicBezTo>
                    <a:pt x="12455" y="11888"/>
                    <a:pt x="12467" y="11852"/>
                    <a:pt x="12479" y="11804"/>
                  </a:cubicBezTo>
                  <a:cubicBezTo>
                    <a:pt x="12503" y="11697"/>
                    <a:pt x="12526" y="11614"/>
                    <a:pt x="12538" y="11507"/>
                  </a:cubicBezTo>
                  <a:cubicBezTo>
                    <a:pt x="12562" y="11399"/>
                    <a:pt x="12586" y="11316"/>
                    <a:pt x="12598" y="11221"/>
                  </a:cubicBezTo>
                  <a:lnTo>
                    <a:pt x="12622" y="11173"/>
                  </a:lnTo>
                  <a:cubicBezTo>
                    <a:pt x="12645" y="11018"/>
                    <a:pt x="12693" y="10840"/>
                    <a:pt x="12741" y="10673"/>
                  </a:cubicBezTo>
                  <a:lnTo>
                    <a:pt x="12741" y="10661"/>
                  </a:lnTo>
                  <a:cubicBezTo>
                    <a:pt x="12753" y="10614"/>
                    <a:pt x="12764" y="10554"/>
                    <a:pt x="12776" y="10506"/>
                  </a:cubicBezTo>
                  <a:cubicBezTo>
                    <a:pt x="12800" y="10447"/>
                    <a:pt x="12824" y="10387"/>
                    <a:pt x="12836" y="10340"/>
                  </a:cubicBezTo>
                  <a:cubicBezTo>
                    <a:pt x="12872" y="10268"/>
                    <a:pt x="12895" y="10197"/>
                    <a:pt x="12931" y="10137"/>
                  </a:cubicBezTo>
                  <a:cubicBezTo>
                    <a:pt x="12955" y="10078"/>
                    <a:pt x="12991" y="10018"/>
                    <a:pt x="13038" y="9947"/>
                  </a:cubicBezTo>
                  <a:cubicBezTo>
                    <a:pt x="13122" y="9792"/>
                    <a:pt x="13217" y="9649"/>
                    <a:pt x="13276" y="9542"/>
                  </a:cubicBezTo>
                  <a:cubicBezTo>
                    <a:pt x="13288" y="9530"/>
                    <a:pt x="13300" y="9494"/>
                    <a:pt x="13300" y="9482"/>
                  </a:cubicBezTo>
                  <a:cubicBezTo>
                    <a:pt x="13360" y="9387"/>
                    <a:pt x="13419" y="9292"/>
                    <a:pt x="13479" y="9197"/>
                  </a:cubicBezTo>
                  <a:cubicBezTo>
                    <a:pt x="13526" y="9137"/>
                    <a:pt x="13550" y="9078"/>
                    <a:pt x="13598" y="9018"/>
                  </a:cubicBezTo>
                  <a:lnTo>
                    <a:pt x="13729" y="8840"/>
                  </a:lnTo>
                  <a:cubicBezTo>
                    <a:pt x="13765" y="8792"/>
                    <a:pt x="13788" y="8768"/>
                    <a:pt x="13836" y="8720"/>
                  </a:cubicBezTo>
                  <a:lnTo>
                    <a:pt x="13931" y="8637"/>
                  </a:lnTo>
                  <a:lnTo>
                    <a:pt x="13943" y="8613"/>
                  </a:lnTo>
                  <a:lnTo>
                    <a:pt x="13955" y="8601"/>
                  </a:lnTo>
                  <a:lnTo>
                    <a:pt x="14003" y="8554"/>
                  </a:lnTo>
                  <a:cubicBezTo>
                    <a:pt x="14027" y="8542"/>
                    <a:pt x="14038" y="8530"/>
                    <a:pt x="14074" y="8494"/>
                  </a:cubicBezTo>
                  <a:cubicBezTo>
                    <a:pt x="14098" y="8482"/>
                    <a:pt x="14122" y="8470"/>
                    <a:pt x="14146" y="8435"/>
                  </a:cubicBezTo>
                  <a:lnTo>
                    <a:pt x="14193" y="8411"/>
                  </a:lnTo>
                  <a:cubicBezTo>
                    <a:pt x="14217" y="8399"/>
                    <a:pt x="14253" y="8363"/>
                    <a:pt x="14277" y="8351"/>
                  </a:cubicBezTo>
                  <a:lnTo>
                    <a:pt x="14300" y="8339"/>
                  </a:lnTo>
                  <a:lnTo>
                    <a:pt x="14312" y="8316"/>
                  </a:lnTo>
                  <a:cubicBezTo>
                    <a:pt x="14396" y="8256"/>
                    <a:pt x="14479" y="8197"/>
                    <a:pt x="14562" y="8137"/>
                  </a:cubicBezTo>
                  <a:cubicBezTo>
                    <a:pt x="14634" y="8078"/>
                    <a:pt x="14717" y="8042"/>
                    <a:pt x="14789" y="7982"/>
                  </a:cubicBezTo>
                  <a:lnTo>
                    <a:pt x="14800" y="7958"/>
                  </a:lnTo>
                  <a:cubicBezTo>
                    <a:pt x="14848" y="7935"/>
                    <a:pt x="14896" y="7899"/>
                    <a:pt x="14920" y="7875"/>
                  </a:cubicBezTo>
                  <a:cubicBezTo>
                    <a:pt x="15015" y="7816"/>
                    <a:pt x="15086" y="7756"/>
                    <a:pt x="15158" y="7685"/>
                  </a:cubicBezTo>
                  <a:cubicBezTo>
                    <a:pt x="15205" y="7649"/>
                    <a:pt x="15229" y="7625"/>
                    <a:pt x="15277" y="7589"/>
                  </a:cubicBezTo>
                  <a:cubicBezTo>
                    <a:pt x="15443" y="7470"/>
                    <a:pt x="15586" y="7339"/>
                    <a:pt x="15741" y="7208"/>
                  </a:cubicBezTo>
                  <a:lnTo>
                    <a:pt x="16182" y="6851"/>
                  </a:lnTo>
                  <a:cubicBezTo>
                    <a:pt x="16241" y="6792"/>
                    <a:pt x="16324" y="6744"/>
                    <a:pt x="16384" y="6685"/>
                  </a:cubicBezTo>
                  <a:lnTo>
                    <a:pt x="16384" y="6685"/>
                  </a:lnTo>
                  <a:cubicBezTo>
                    <a:pt x="16324" y="6804"/>
                    <a:pt x="16265" y="6911"/>
                    <a:pt x="16182" y="7018"/>
                  </a:cubicBezTo>
                  <a:cubicBezTo>
                    <a:pt x="16146" y="7077"/>
                    <a:pt x="16098" y="7149"/>
                    <a:pt x="16051" y="7220"/>
                  </a:cubicBezTo>
                  <a:cubicBezTo>
                    <a:pt x="15967" y="7351"/>
                    <a:pt x="15860" y="7506"/>
                    <a:pt x="15765" y="7637"/>
                  </a:cubicBezTo>
                  <a:cubicBezTo>
                    <a:pt x="15574" y="7923"/>
                    <a:pt x="15372" y="8220"/>
                    <a:pt x="15158" y="8506"/>
                  </a:cubicBezTo>
                  <a:cubicBezTo>
                    <a:pt x="15086" y="8590"/>
                    <a:pt x="15015" y="8685"/>
                    <a:pt x="14920" y="8768"/>
                  </a:cubicBezTo>
                  <a:lnTo>
                    <a:pt x="14812" y="8875"/>
                  </a:lnTo>
                  <a:lnTo>
                    <a:pt x="14800" y="8887"/>
                  </a:lnTo>
                  <a:lnTo>
                    <a:pt x="14777" y="8911"/>
                  </a:lnTo>
                  <a:lnTo>
                    <a:pt x="14669" y="9018"/>
                  </a:lnTo>
                  <a:lnTo>
                    <a:pt x="14658" y="9030"/>
                  </a:lnTo>
                  <a:cubicBezTo>
                    <a:pt x="14634" y="9054"/>
                    <a:pt x="14622" y="9078"/>
                    <a:pt x="14610" y="9101"/>
                  </a:cubicBezTo>
                  <a:cubicBezTo>
                    <a:pt x="14598" y="9125"/>
                    <a:pt x="14562" y="9161"/>
                    <a:pt x="14550" y="9173"/>
                  </a:cubicBezTo>
                  <a:cubicBezTo>
                    <a:pt x="14503" y="9232"/>
                    <a:pt x="14479" y="9292"/>
                    <a:pt x="14443" y="9328"/>
                  </a:cubicBezTo>
                  <a:cubicBezTo>
                    <a:pt x="14384" y="9435"/>
                    <a:pt x="14324" y="9554"/>
                    <a:pt x="14265" y="9697"/>
                  </a:cubicBezTo>
                  <a:lnTo>
                    <a:pt x="14241" y="9756"/>
                  </a:lnTo>
                  <a:cubicBezTo>
                    <a:pt x="14205" y="9792"/>
                    <a:pt x="14193" y="9852"/>
                    <a:pt x="14158" y="9899"/>
                  </a:cubicBezTo>
                  <a:cubicBezTo>
                    <a:pt x="14146" y="9947"/>
                    <a:pt x="14122" y="10006"/>
                    <a:pt x="14098" y="10054"/>
                  </a:cubicBezTo>
                  <a:cubicBezTo>
                    <a:pt x="14086" y="10114"/>
                    <a:pt x="14062" y="10173"/>
                    <a:pt x="14038" y="10233"/>
                  </a:cubicBezTo>
                  <a:lnTo>
                    <a:pt x="14027" y="10256"/>
                  </a:lnTo>
                  <a:cubicBezTo>
                    <a:pt x="14027" y="10268"/>
                    <a:pt x="14015" y="10304"/>
                    <a:pt x="14015" y="10316"/>
                  </a:cubicBezTo>
                  <a:lnTo>
                    <a:pt x="14015" y="10328"/>
                  </a:lnTo>
                  <a:cubicBezTo>
                    <a:pt x="14015" y="10352"/>
                    <a:pt x="14003" y="10364"/>
                    <a:pt x="14003" y="10375"/>
                  </a:cubicBezTo>
                  <a:cubicBezTo>
                    <a:pt x="14003" y="10387"/>
                    <a:pt x="14003" y="10411"/>
                    <a:pt x="14015" y="10423"/>
                  </a:cubicBezTo>
                  <a:cubicBezTo>
                    <a:pt x="14027" y="10435"/>
                    <a:pt x="14027" y="10435"/>
                    <a:pt x="14038" y="10435"/>
                  </a:cubicBezTo>
                  <a:lnTo>
                    <a:pt x="14062" y="10435"/>
                  </a:lnTo>
                  <a:cubicBezTo>
                    <a:pt x="14086" y="10423"/>
                    <a:pt x="14098" y="10387"/>
                    <a:pt x="14098" y="10364"/>
                  </a:cubicBezTo>
                  <a:lnTo>
                    <a:pt x="14098" y="10352"/>
                  </a:lnTo>
                  <a:cubicBezTo>
                    <a:pt x="14098" y="10316"/>
                    <a:pt x="14122" y="10304"/>
                    <a:pt x="14134" y="10268"/>
                  </a:cubicBezTo>
                  <a:lnTo>
                    <a:pt x="14146" y="10244"/>
                  </a:lnTo>
                  <a:cubicBezTo>
                    <a:pt x="14158" y="10185"/>
                    <a:pt x="14193" y="10125"/>
                    <a:pt x="14205" y="10066"/>
                  </a:cubicBezTo>
                  <a:cubicBezTo>
                    <a:pt x="14241" y="10006"/>
                    <a:pt x="14265" y="9923"/>
                    <a:pt x="14300" y="9875"/>
                  </a:cubicBezTo>
                  <a:cubicBezTo>
                    <a:pt x="14324" y="9804"/>
                    <a:pt x="14372" y="9733"/>
                    <a:pt x="14396" y="9673"/>
                  </a:cubicBezTo>
                  <a:cubicBezTo>
                    <a:pt x="14443" y="9613"/>
                    <a:pt x="14479" y="9554"/>
                    <a:pt x="14515" y="9494"/>
                  </a:cubicBezTo>
                  <a:cubicBezTo>
                    <a:pt x="14550" y="9459"/>
                    <a:pt x="14598" y="9399"/>
                    <a:pt x="14622" y="9352"/>
                  </a:cubicBezTo>
                  <a:lnTo>
                    <a:pt x="14634" y="9340"/>
                  </a:lnTo>
                  <a:lnTo>
                    <a:pt x="14658" y="9316"/>
                  </a:lnTo>
                  <a:cubicBezTo>
                    <a:pt x="14669" y="9292"/>
                    <a:pt x="14693" y="9280"/>
                    <a:pt x="14717" y="9244"/>
                  </a:cubicBezTo>
                  <a:cubicBezTo>
                    <a:pt x="14729" y="9221"/>
                    <a:pt x="14753" y="9197"/>
                    <a:pt x="14777" y="9185"/>
                  </a:cubicBezTo>
                  <a:lnTo>
                    <a:pt x="14789" y="9173"/>
                  </a:lnTo>
                  <a:cubicBezTo>
                    <a:pt x="14836" y="9125"/>
                    <a:pt x="14896" y="9078"/>
                    <a:pt x="14931" y="9042"/>
                  </a:cubicBezTo>
                  <a:cubicBezTo>
                    <a:pt x="14991" y="8994"/>
                    <a:pt x="15039" y="8935"/>
                    <a:pt x="15098" y="8887"/>
                  </a:cubicBezTo>
                  <a:cubicBezTo>
                    <a:pt x="15217" y="8780"/>
                    <a:pt x="15312" y="8685"/>
                    <a:pt x="15396" y="8578"/>
                  </a:cubicBezTo>
                  <a:cubicBezTo>
                    <a:pt x="15491" y="8470"/>
                    <a:pt x="15574" y="8387"/>
                    <a:pt x="15670" y="8268"/>
                  </a:cubicBezTo>
                  <a:lnTo>
                    <a:pt x="15753" y="8173"/>
                  </a:lnTo>
                  <a:cubicBezTo>
                    <a:pt x="15812" y="8113"/>
                    <a:pt x="15860" y="8054"/>
                    <a:pt x="15920" y="7982"/>
                  </a:cubicBezTo>
                  <a:cubicBezTo>
                    <a:pt x="15991" y="7887"/>
                    <a:pt x="16063" y="7792"/>
                    <a:pt x="16170" y="7673"/>
                  </a:cubicBezTo>
                  <a:cubicBezTo>
                    <a:pt x="16182" y="7649"/>
                    <a:pt x="16205" y="7625"/>
                    <a:pt x="16217" y="7613"/>
                  </a:cubicBezTo>
                  <a:cubicBezTo>
                    <a:pt x="16277" y="7530"/>
                    <a:pt x="16336" y="7447"/>
                    <a:pt x="16396" y="7351"/>
                  </a:cubicBezTo>
                  <a:cubicBezTo>
                    <a:pt x="16455" y="7256"/>
                    <a:pt x="16527" y="7149"/>
                    <a:pt x="16586" y="6994"/>
                  </a:cubicBezTo>
                  <a:cubicBezTo>
                    <a:pt x="16646" y="6863"/>
                    <a:pt x="16705" y="6744"/>
                    <a:pt x="16753" y="6625"/>
                  </a:cubicBezTo>
                  <a:lnTo>
                    <a:pt x="16753" y="6613"/>
                  </a:lnTo>
                  <a:cubicBezTo>
                    <a:pt x="16777" y="6554"/>
                    <a:pt x="16801" y="6506"/>
                    <a:pt x="16813" y="6446"/>
                  </a:cubicBezTo>
                  <a:cubicBezTo>
                    <a:pt x="16813" y="6434"/>
                    <a:pt x="16825" y="6399"/>
                    <a:pt x="16825" y="6387"/>
                  </a:cubicBezTo>
                  <a:lnTo>
                    <a:pt x="16825" y="6375"/>
                  </a:lnTo>
                  <a:cubicBezTo>
                    <a:pt x="16825" y="6363"/>
                    <a:pt x="16836" y="6327"/>
                    <a:pt x="16836" y="6315"/>
                  </a:cubicBezTo>
                  <a:cubicBezTo>
                    <a:pt x="16836" y="6280"/>
                    <a:pt x="16836" y="6256"/>
                    <a:pt x="16825" y="6220"/>
                  </a:cubicBezTo>
                  <a:cubicBezTo>
                    <a:pt x="16860" y="6196"/>
                    <a:pt x="16884" y="6184"/>
                    <a:pt x="16896" y="6149"/>
                  </a:cubicBezTo>
                  <a:close/>
                  <a:moveTo>
                    <a:pt x="13233" y="22689"/>
                  </a:moveTo>
                  <a:cubicBezTo>
                    <a:pt x="13229" y="22692"/>
                    <a:pt x="13229" y="22698"/>
                    <a:pt x="13229" y="22698"/>
                  </a:cubicBezTo>
                  <a:cubicBezTo>
                    <a:pt x="13230" y="22695"/>
                    <a:pt x="13232" y="22692"/>
                    <a:pt x="13233" y="22689"/>
                  </a:cubicBezTo>
                  <a:close/>
                  <a:moveTo>
                    <a:pt x="16241" y="11292"/>
                  </a:moveTo>
                  <a:cubicBezTo>
                    <a:pt x="16289" y="11376"/>
                    <a:pt x="16348" y="11447"/>
                    <a:pt x="16396" y="11518"/>
                  </a:cubicBezTo>
                  <a:cubicBezTo>
                    <a:pt x="16444" y="11590"/>
                    <a:pt x="16479" y="11673"/>
                    <a:pt x="16515" y="11745"/>
                  </a:cubicBezTo>
                  <a:cubicBezTo>
                    <a:pt x="16574" y="11864"/>
                    <a:pt x="16634" y="11971"/>
                    <a:pt x="16682" y="12078"/>
                  </a:cubicBezTo>
                  <a:cubicBezTo>
                    <a:pt x="16717" y="12173"/>
                    <a:pt x="16765" y="12269"/>
                    <a:pt x="16813" y="12340"/>
                  </a:cubicBezTo>
                  <a:cubicBezTo>
                    <a:pt x="16884" y="12519"/>
                    <a:pt x="16979" y="12685"/>
                    <a:pt x="17051" y="12864"/>
                  </a:cubicBezTo>
                  <a:lnTo>
                    <a:pt x="17098" y="12935"/>
                  </a:lnTo>
                  <a:cubicBezTo>
                    <a:pt x="17158" y="13066"/>
                    <a:pt x="17229" y="13221"/>
                    <a:pt x="17301" y="13364"/>
                  </a:cubicBezTo>
                  <a:lnTo>
                    <a:pt x="17527" y="13816"/>
                  </a:lnTo>
                  <a:cubicBezTo>
                    <a:pt x="17598" y="13959"/>
                    <a:pt x="17694" y="14114"/>
                    <a:pt x="17777" y="14257"/>
                  </a:cubicBezTo>
                  <a:cubicBezTo>
                    <a:pt x="17848" y="14400"/>
                    <a:pt x="17944" y="14543"/>
                    <a:pt x="18015" y="14674"/>
                  </a:cubicBezTo>
                  <a:lnTo>
                    <a:pt x="18051" y="14733"/>
                  </a:lnTo>
                  <a:cubicBezTo>
                    <a:pt x="18075" y="14793"/>
                    <a:pt x="18122" y="14852"/>
                    <a:pt x="18146" y="14912"/>
                  </a:cubicBezTo>
                  <a:cubicBezTo>
                    <a:pt x="18194" y="14995"/>
                    <a:pt x="18229" y="15078"/>
                    <a:pt x="18265" y="15150"/>
                  </a:cubicBezTo>
                  <a:lnTo>
                    <a:pt x="18289" y="15174"/>
                  </a:lnTo>
                  <a:cubicBezTo>
                    <a:pt x="18301" y="15233"/>
                    <a:pt x="18325" y="15269"/>
                    <a:pt x="18349" y="15328"/>
                  </a:cubicBezTo>
                  <a:cubicBezTo>
                    <a:pt x="18360" y="15388"/>
                    <a:pt x="18384" y="15471"/>
                    <a:pt x="18408" y="15519"/>
                  </a:cubicBezTo>
                  <a:cubicBezTo>
                    <a:pt x="18420" y="15590"/>
                    <a:pt x="18432" y="15662"/>
                    <a:pt x="18444" y="15733"/>
                  </a:cubicBezTo>
                  <a:cubicBezTo>
                    <a:pt x="18468" y="15793"/>
                    <a:pt x="18468" y="15852"/>
                    <a:pt x="18479" y="15924"/>
                  </a:cubicBezTo>
                  <a:lnTo>
                    <a:pt x="18479" y="15936"/>
                  </a:lnTo>
                  <a:cubicBezTo>
                    <a:pt x="18479" y="16019"/>
                    <a:pt x="18491" y="16090"/>
                    <a:pt x="18491" y="16174"/>
                  </a:cubicBezTo>
                  <a:lnTo>
                    <a:pt x="18491" y="16388"/>
                  </a:lnTo>
                  <a:cubicBezTo>
                    <a:pt x="18491" y="16531"/>
                    <a:pt x="18479" y="16674"/>
                    <a:pt x="18479" y="16805"/>
                  </a:cubicBezTo>
                  <a:cubicBezTo>
                    <a:pt x="18479" y="16936"/>
                    <a:pt x="18468" y="17067"/>
                    <a:pt x="18432" y="17210"/>
                  </a:cubicBezTo>
                  <a:cubicBezTo>
                    <a:pt x="18420" y="17341"/>
                    <a:pt x="18384" y="17472"/>
                    <a:pt x="18360" y="17603"/>
                  </a:cubicBezTo>
                  <a:cubicBezTo>
                    <a:pt x="18325" y="17769"/>
                    <a:pt x="18289" y="17924"/>
                    <a:pt x="18253" y="18043"/>
                  </a:cubicBezTo>
                  <a:lnTo>
                    <a:pt x="18241" y="18103"/>
                  </a:lnTo>
                  <a:cubicBezTo>
                    <a:pt x="18182" y="18353"/>
                    <a:pt x="18110" y="18626"/>
                    <a:pt x="18051" y="18876"/>
                  </a:cubicBezTo>
                  <a:lnTo>
                    <a:pt x="18039" y="18924"/>
                  </a:lnTo>
                  <a:cubicBezTo>
                    <a:pt x="18003" y="18996"/>
                    <a:pt x="17991" y="19067"/>
                    <a:pt x="17956" y="19138"/>
                  </a:cubicBezTo>
                  <a:cubicBezTo>
                    <a:pt x="17932" y="19234"/>
                    <a:pt x="17896" y="19305"/>
                    <a:pt x="17860" y="19400"/>
                  </a:cubicBezTo>
                  <a:cubicBezTo>
                    <a:pt x="17825" y="19472"/>
                    <a:pt x="17777" y="19555"/>
                    <a:pt x="17741" y="19650"/>
                  </a:cubicBezTo>
                  <a:cubicBezTo>
                    <a:pt x="17694" y="19734"/>
                    <a:pt x="17646" y="19817"/>
                    <a:pt x="17598" y="19889"/>
                  </a:cubicBezTo>
                  <a:cubicBezTo>
                    <a:pt x="17539" y="19972"/>
                    <a:pt x="17491" y="20055"/>
                    <a:pt x="17444" y="20139"/>
                  </a:cubicBezTo>
                  <a:cubicBezTo>
                    <a:pt x="17408" y="20198"/>
                    <a:pt x="17360" y="20246"/>
                    <a:pt x="17336" y="20305"/>
                  </a:cubicBezTo>
                  <a:cubicBezTo>
                    <a:pt x="17265" y="20412"/>
                    <a:pt x="17182" y="20531"/>
                    <a:pt x="17110" y="20627"/>
                  </a:cubicBezTo>
                  <a:cubicBezTo>
                    <a:pt x="17063" y="20686"/>
                    <a:pt x="17039" y="20770"/>
                    <a:pt x="16991" y="20829"/>
                  </a:cubicBezTo>
                  <a:cubicBezTo>
                    <a:pt x="16920" y="20948"/>
                    <a:pt x="16860" y="21043"/>
                    <a:pt x="16801" y="21162"/>
                  </a:cubicBezTo>
                  <a:cubicBezTo>
                    <a:pt x="16801" y="21151"/>
                    <a:pt x="16801" y="21139"/>
                    <a:pt x="16813" y="21127"/>
                  </a:cubicBezTo>
                  <a:cubicBezTo>
                    <a:pt x="16825" y="21079"/>
                    <a:pt x="16848" y="21032"/>
                    <a:pt x="16848" y="20972"/>
                  </a:cubicBezTo>
                  <a:lnTo>
                    <a:pt x="16860" y="20901"/>
                  </a:lnTo>
                  <a:cubicBezTo>
                    <a:pt x="16884" y="20758"/>
                    <a:pt x="16932" y="20627"/>
                    <a:pt x="16944" y="20496"/>
                  </a:cubicBezTo>
                  <a:cubicBezTo>
                    <a:pt x="16955" y="20424"/>
                    <a:pt x="16979" y="20353"/>
                    <a:pt x="16979" y="20270"/>
                  </a:cubicBezTo>
                  <a:lnTo>
                    <a:pt x="16979" y="20258"/>
                  </a:lnTo>
                  <a:cubicBezTo>
                    <a:pt x="16979" y="20186"/>
                    <a:pt x="16991" y="20091"/>
                    <a:pt x="16991" y="20008"/>
                  </a:cubicBezTo>
                  <a:cubicBezTo>
                    <a:pt x="17015" y="19460"/>
                    <a:pt x="17039" y="18710"/>
                    <a:pt x="16896" y="17995"/>
                  </a:cubicBezTo>
                  <a:cubicBezTo>
                    <a:pt x="16872" y="17853"/>
                    <a:pt x="16836" y="17686"/>
                    <a:pt x="16801" y="17472"/>
                  </a:cubicBezTo>
                  <a:cubicBezTo>
                    <a:pt x="16777" y="17388"/>
                    <a:pt x="16753" y="17281"/>
                    <a:pt x="16741" y="17186"/>
                  </a:cubicBezTo>
                  <a:cubicBezTo>
                    <a:pt x="16717" y="17114"/>
                    <a:pt x="16705" y="17043"/>
                    <a:pt x="16682" y="16971"/>
                  </a:cubicBezTo>
                  <a:lnTo>
                    <a:pt x="16658" y="16924"/>
                  </a:lnTo>
                  <a:cubicBezTo>
                    <a:pt x="16646" y="16852"/>
                    <a:pt x="16634" y="16781"/>
                    <a:pt x="16622" y="16710"/>
                  </a:cubicBezTo>
                  <a:cubicBezTo>
                    <a:pt x="16598" y="16626"/>
                    <a:pt x="16586" y="16555"/>
                    <a:pt x="16574" y="16460"/>
                  </a:cubicBezTo>
                  <a:cubicBezTo>
                    <a:pt x="16539" y="16329"/>
                    <a:pt x="16527" y="16174"/>
                    <a:pt x="16515" y="16043"/>
                  </a:cubicBezTo>
                  <a:lnTo>
                    <a:pt x="16503" y="15959"/>
                  </a:lnTo>
                  <a:lnTo>
                    <a:pt x="16503" y="15888"/>
                  </a:lnTo>
                  <a:cubicBezTo>
                    <a:pt x="16503" y="15805"/>
                    <a:pt x="16479" y="15733"/>
                    <a:pt x="16479" y="15674"/>
                  </a:cubicBezTo>
                  <a:cubicBezTo>
                    <a:pt x="16479" y="15567"/>
                    <a:pt x="16467" y="15459"/>
                    <a:pt x="16467" y="15364"/>
                  </a:cubicBezTo>
                  <a:cubicBezTo>
                    <a:pt x="16455" y="15138"/>
                    <a:pt x="16455" y="14947"/>
                    <a:pt x="16444" y="14757"/>
                  </a:cubicBezTo>
                  <a:lnTo>
                    <a:pt x="16432" y="14828"/>
                  </a:lnTo>
                  <a:cubicBezTo>
                    <a:pt x="16408" y="14959"/>
                    <a:pt x="16396" y="15114"/>
                    <a:pt x="16384" y="15257"/>
                  </a:cubicBezTo>
                  <a:cubicBezTo>
                    <a:pt x="16372" y="15352"/>
                    <a:pt x="16372" y="15424"/>
                    <a:pt x="16372" y="15495"/>
                  </a:cubicBezTo>
                  <a:cubicBezTo>
                    <a:pt x="16372" y="15567"/>
                    <a:pt x="16348" y="15650"/>
                    <a:pt x="16348" y="15733"/>
                  </a:cubicBezTo>
                  <a:lnTo>
                    <a:pt x="16348" y="15912"/>
                  </a:lnTo>
                  <a:lnTo>
                    <a:pt x="16348" y="15983"/>
                  </a:lnTo>
                  <a:lnTo>
                    <a:pt x="16348" y="16150"/>
                  </a:lnTo>
                  <a:lnTo>
                    <a:pt x="16348" y="16209"/>
                  </a:lnTo>
                  <a:cubicBezTo>
                    <a:pt x="16348" y="16269"/>
                    <a:pt x="16372" y="16317"/>
                    <a:pt x="16372" y="16376"/>
                  </a:cubicBezTo>
                  <a:lnTo>
                    <a:pt x="16372" y="16436"/>
                  </a:lnTo>
                  <a:cubicBezTo>
                    <a:pt x="16372" y="16507"/>
                    <a:pt x="16384" y="16579"/>
                    <a:pt x="16396" y="16638"/>
                  </a:cubicBezTo>
                  <a:cubicBezTo>
                    <a:pt x="16408" y="16733"/>
                    <a:pt x="16432" y="16805"/>
                    <a:pt x="16444" y="16876"/>
                  </a:cubicBezTo>
                  <a:lnTo>
                    <a:pt x="16491" y="17102"/>
                  </a:lnTo>
                  <a:cubicBezTo>
                    <a:pt x="16515" y="17257"/>
                    <a:pt x="16563" y="17412"/>
                    <a:pt x="16586" y="17567"/>
                  </a:cubicBezTo>
                  <a:lnTo>
                    <a:pt x="16586" y="17579"/>
                  </a:lnTo>
                  <a:cubicBezTo>
                    <a:pt x="16622" y="17722"/>
                    <a:pt x="16646" y="17864"/>
                    <a:pt x="16682" y="18007"/>
                  </a:cubicBezTo>
                  <a:cubicBezTo>
                    <a:pt x="16705" y="18162"/>
                    <a:pt x="16729" y="18317"/>
                    <a:pt x="16741" y="18448"/>
                  </a:cubicBezTo>
                  <a:cubicBezTo>
                    <a:pt x="16753" y="18543"/>
                    <a:pt x="16753" y="18638"/>
                    <a:pt x="16765" y="18746"/>
                  </a:cubicBezTo>
                  <a:cubicBezTo>
                    <a:pt x="16789" y="18841"/>
                    <a:pt x="16789" y="18948"/>
                    <a:pt x="16789" y="19055"/>
                  </a:cubicBezTo>
                  <a:cubicBezTo>
                    <a:pt x="16789" y="19257"/>
                    <a:pt x="16801" y="19460"/>
                    <a:pt x="16789" y="19686"/>
                  </a:cubicBezTo>
                  <a:lnTo>
                    <a:pt x="16789" y="19829"/>
                  </a:lnTo>
                  <a:lnTo>
                    <a:pt x="16789" y="19841"/>
                  </a:lnTo>
                  <a:cubicBezTo>
                    <a:pt x="16789" y="19912"/>
                    <a:pt x="16789" y="19972"/>
                    <a:pt x="16765" y="20067"/>
                  </a:cubicBezTo>
                  <a:lnTo>
                    <a:pt x="16765" y="20127"/>
                  </a:lnTo>
                  <a:cubicBezTo>
                    <a:pt x="16765" y="20198"/>
                    <a:pt x="16753" y="20281"/>
                    <a:pt x="16753" y="20377"/>
                  </a:cubicBezTo>
                  <a:cubicBezTo>
                    <a:pt x="16741" y="20377"/>
                    <a:pt x="16741" y="20365"/>
                    <a:pt x="16729" y="20365"/>
                  </a:cubicBezTo>
                  <a:cubicBezTo>
                    <a:pt x="16705" y="20365"/>
                    <a:pt x="16694" y="20365"/>
                    <a:pt x="16682" y="20377"/>
                  </a:cubicBezTo>
                  <a:cubicBezTo>
                    <a:pt x="16646" y="20412"/>
                    <a:pt x="16634" y="20436"/>
                    <a:pt x="16634" y="20460"/>
                  </a:cubicBezTo>
                  <a:cubicBezTo>
                    <a:pt x="16586" y="20722"/>
                    <a:pt x="16551" y="20996"/>
                    <a:pt x="16467" y="21270"/>
                  </a:cubicBezTo>
                  <a:cubicBezTo>
                    <a:pt x="16408" y="21520"/>
                    <a:pt x="16336" y="21805"/>
                    <a:pt x="16265" y="22139"/>
                  </a:cubicBezTo>
                  <a:lnTo>
                    <a:pt x="16205" y="22365"/>
                  </a:lnTo>
                  <a:lnTo>
                    <a:pt x="16193" y="22401"/>
                  </a:lnTo>
                  <a:cubicBezTo>
                    <a:pt x="16158" y="22484"/>
                    <a:pt x="16134" y="22579"/>
                    <a:pt x="16098" y="22686"/>
                  </a:cubicBezTo>
                  <a:lnTo>
                    <a:pt x="16098" y="22698"/>
                  </a:lnTo>
                  <a:cubicBezTo>
                    <a:pt x="16086" y="22758"/>
                    <a:pt x="16074" y="22806"/>
                    <a:pt x="16051" y="22865"/>
                  </a:cubicBezTo>
                  <a:lnTo>
                    <a:pt x="16015" y="22996"/>
                  </a:lnTo>
                  <a:lnTo>
                    <a:pt x="16015" y="22782"/>
                  </a:lnTo>
                  <a:cubicBezTo>
                    <a:pt x="15991" y="22591"/>
                    <a:pt x="15979" y="22448"/>
                    <a:pt x="15967" y="22294"/>
                  </a:cubicBezTo>
                  <a:cubicBezTo>
                    <a:pt x="15955" y="22222"/>
                    <a:pt x="15932" y="22151"/>
                    <a:pt x="15920" y="22055"/>
                  </a:cubicBezTo>
                  <a:cubicBezTo>
                    <a:pt x="15908" y="21984"/>
                    <a:pt x="15872" y="21901"/>
                    <a:pt x="15860" y="21805"/>
                  </a:cubicBezTo>
                  <a:cubicBezTo>
                    <a:pt x="15848" y="21758"/>
                    <a:pt x="15836" y="21734"/>
                    <a:pt x="15812" y="21686"/>
                  </a:cubicBezTo>
                  <a:cubicBezTo>
                    <a:pt x="15777" y="21555"/>
                    <a:pt x="15729" y="21424"/>
                    <a:pt x="15670" y="21282"/>
                  </a:cubicBezTo>
                  <a:cubicBezTo>
                    <a:pt x="15658" y="21246"/>
                    <a:pt x="15634" y="21198"/>
                    <a:pt x="15610" y="21151"/>
                  </a:cubicBezTo>
                  <a:cubicBezTo>
                    <a:pt x="15574" y="21055"/>
                    <a:pt x="15539" y="20972"/>
                    <a:pt x="15503" y="20877"/>
                  </a:cubicBezTo>
                  <a:lnTo>
                    <a:pt x="15503" y="20865"/>
                  </a:lnTo>
                  <a:cubicBezTo>
                    <a:pt x="15491" y="20841"/>
                    <a:pt x="15491" y="20829"/>
                    <a:pt x="15479" y="20793"/>
                  </a:cubicBezTo>
                  <a:lnTo>
                    <a:pt x="15479" y="20746"/>
                  </a:lnTo>
                  <a:cubicBezTo>
                    <a:pt x="15479" y="20722"/>
                    <a:pt x="15455" y="20686"/>
                    <a:pt x="15431" y="20662"/>
                  </a:cubicBezTo>
                  <a:cubicBezTo>
                    <a:pt x="15384" y="20543"/>
                    <a:pt x="15360" y="20436"/>
                    <a:pt x="15312" y="20305"/>
                  </a:cubicBezTo>
                  <a:cubicBezTo>
                    <a:pt x="15277" y="20186"/>
                    <a:pt x="15241" y="20055"/>
                    <a:pt x="15205" y="19912"/>
                  </a:cubicBezTo>
                  <a:cubicBezTo>
                    <a:pt x="15253" y="19829"/>
                    <a:pt x="15205" y="19698"/>
                    <a:pt x="15193" y="19555"/>
                  </a:cubicBezTo>
                  <a:cubicBezTo>
                    <a:pt x="15158" y="19412"/>
                    <a:pt x="15146" y="19257"/>
                    <a:pt x="15122" y="19103"/>
                  </a:cubicBezTo>
                  <a:lnTo>
                    <a:pt x="15122" y="19055"/>
                  </a:lnTo>
                  <a:cubicBezTo>
                    <a:pt x="15098" y="18960"/>
                    <a:pt x="15098" y="18888"/>
                    <a:pt x="15086" y="18805"/>
                  </a:cubicBezTo>
                  <a:cubicBezTo>
                    <a:pt x="15086" y="18698"/>
                    <a:pt x="15074" y="18591"/>
                    <a:pt x="15074" y="18484"/>
                  </a:cubicBezTo>
                  <a:lnTo>
                    <a:pt x="15074" y="18341"/>
                  </a:lnTo>
                  <a:cubicBezTo>
                    <a:pt x="15074" y="18210"/>
                    <a:pt x="15086" y="18091"/>
                    <a:pt x="15086" y="17984"/>
                  </a:cubicBezTo>
                  <a:cubicBezTo>
                    <a:pt x="15086" y="17876"/>
                    <a:pt x="15098" y="17769"/>
                    <a:pt x="15122" y="17674"/>
                  </a:cubicBezTo>
                  <a:cubicBezTo>
                    <a:pt x="15122" y="17591"/>
                    <a:pt x="15134" y="17531"/>
                    <a:pt x="15146" y="17460"/>
                  </a:cubicBezTo>
                  <a:lnTo>
                    <a:pt x="15146" y="17436"/>
                  </a:lnTo>
                  <a:cubicBezTo>
                    <a:pt x="15181" y="17257"/>
                    <a:pt x="15205" y="17079"/>
                    <a:pt x="15241" y="16876"/>
                  </a:cubicBezTo>
                  <a:cubicBezTo>
                    <a:pt x="15265" y="16733"/>
                    <a:pt x="15301" y="16590"/>
                    <a:pt x="15324" y="16448"/>
                  </a:cubicBezTo>
                  <a:lnTo>
                    <a:pt x="15324" y="16412"/>
                  </a:lnTo>
                  <a:lnTo>
                    <a:pt x="15324" y="16388"/>
                  </a:lnTo>
                  <a:lnTo>
                    <a:pt x="15408" y="15983"/>
                  </a:lnTo>
                  <a:lnTo>
                    <a:pt x="15431" y="15912"/>
                  </a:lnTo>
                  <a:cubicBezTo>
                    <a:pt x="15455" y="15757"/>
                    <a:pt x="15503" y="15614"/>
                    <a:pt x="15527" y="15483"/>
                  </a:cubicBezTo>
                  <a:cubicBezTo>
                    <a:pt x="15574" y="15317"/>
                    <a:pt x="15610" y="15150"/>
                    <a:pt x="15646" y="14971"/>
                  </a:cubicBezTo>
                  <a:cubicBezTo>
                    <a:pt x="15729" y="14650"/>
                    <a:pt x="15801" y="14316"/>
                    <a:pt x="15860" y="13995"/>
                  </a:cubicBezTo>
                  <a:cubicBezTo>
                    <a:pt x="15908" y="13733"/>
                    <a:pt x="15943" y="13483"/>
                    <a:pt x="15979" y="13233"/>
                  </a:cubicBezTo>
                  <a:cubicBezTo>
                    <a:pt x="15991" y="13173"/>
                    <a:pt x="15991" y="13102"/>
                    <a:pt x="16003" y="13042"/>
                  </a:cubicBezTo>
                  <a:lnTo>
                    <a:pt x="16003" y="13019"/>
                  </a:lnTo>
                  <a:cubicBezTo>
                    <a:pt x="16051" y="12757"/>
                    <a:pt x="16086" y="12519"/>
                    <a:pt x="16110" y="12292"/>
                  </a:cubicBezTo>
                  <a:lnTo>
                    <a:pt x="16122" y="12209"/>
                  </a:lnTo>
                  <a:cubicBezTo>
                    <a:pt x="16158" y="11995"/>
                    <a:pt x="16182" y="11768"/>
                    <a:pt x="16217" y="11566"/>
                  </a:cubicBezTo>
                  <a:lnTo>
                    <a:pt x="16217" y="11530"/>
                  </a:lnTo>
                  <a:lnTo>
                    <a:pt x="16217" y="11495"/>
                  </a:lnTo>
                  <a:cubicBezTo>
                    <a:pt x="16229" y="11435"/>
                    <a:pt x="16229" y="11376"/>
                    <a:pt x="16241" y="11328"/>
                  </a:cubicBezTo>
                  <a:lnTo>
                    <a:pt x="16241" y="11292"/>
                  </a:lnTo>
                  <a:close/>
                  <a:moveTo>
                    <a:pt x="18670" y="19460"/>
                  </a:moveTo>
                  <a:cubicBezTo>
                    <a:pt x="18670" y="19472"/>
                    <a:pt x="18658" y="19484"/>
                    <a:pt x="18658" y="19496"/>
                  </a:cubicBezTo>
                  <a:cubicBezTo>
                    <a:pt x="18622" y="19591"/>
                    <a:pt x="18610" y="19662"/>
                    <a:pt x="18587" y="19758"/>
                  </a:cubicBezTo>
                  <a:lnTo>
                    <a:pt x="18408" y="20246"/>
                  </a:lnTo>
                  <a:lnTo>
                    <a:pt x="18360" y="20365"/>
                  </a:lnTo>
                  <a:cubicBezTo>
                    <a:pt x="18289" y="20567"/>
                    <a:pt x="18194" y="20770"/>
                    <a:pt x="18122" y="20972"/>
                  </a:cubicBezTo>
                  <a:cubicBezTo>
                    <a:pt x="18051" y="21151"/>
                    <a:pt x="17991" y="21329"/>
                    <a:pt x="17908" y="21508"/>
                  </a:cubicBezTo>
                  <a:lnTo>
                    <a:pt x="17884" y="21579"/>
                  </a:lnTo>
                  <a:cubicBezTo>
                    <a:pt x="17848" y="21674"/>
                    <a:pt x="17813" y="21758"/>
                    <a:pt x="17777" y="21865"/>
                  </a:cubicBezTo>
                  <a:cubicBezTo>
                    <a:pt x="17729" y="21972"/>
                    <a:pt x="17706" y="22079"/>
                    <a:pt x="17658" y="22163"/>
                  </a:cubicBezTo>
                  <a:lnTo>
                    <a:pt x="17527" y="22436"/>
                  </a:lnTo>
                  <a:lnTo>
                    <a:pt x="17396" y="22651"/>
                  </a:lnTo>
                  <a:lnTo>
                    <a:pt x="17396" y="22675"/>
                  </a:lnTo>
                  <a:cubicBezTo>
                    <a:pt x="17348" y="22746"/>
                    <a:pt x="17301" y="22806"/>
                    <a:pt x="17253" y="22877"/>
                  </a:cubicBezTo>
                  <a:cubicBezTo>
                    <a:pt x="17170" y="23032"/>
                    <a:pt x="17051" y="23175"/>
                    <a:pt x="16932" y="23329"/>
                  </a:cubicBezTo>
                  <a:cubicBezTo>
                    <a:pt x="16872" y="23401"/>
                    <a:pt x="16813" y="23484"/>
                    <a:pt x="16741" y="23579"/>
                  </a:cubicBezTo>
                  <a:lnTo>
                    <a:pt x="16705" y="23627"/>
                  </a:lnTo>
                  <a:cubicBezTo>
                    <a:pt x="16682" y="23663"/>
                    <a:pt x="16634" y="23710"/>
                    <a:pt x="16598" y="23758"/>
                  </a:cubicBezTo>
                  <a:cubicBezTo>
                    <a:pt x="16563" y="23818"/>
                    <a:pt x="16515" y="23865"/>
                    <a:pt x="16467" y="23901"/>
                  </a:cubicBezTo>
                  <a:lnTo>
                    <a:pt x="16444" y="23937"/>
                  </a:lnTo>
                  <a:cubicBezTo>
                    <a:pt x="16336" y="24056"/>
                    <a:pt x="16229" y="24163"/>
                    <a:pt x="16146" y="24246"/>
                  </a:cubicBezTo>
                  <a:lnTo>
                    <a:pt x="16086" y="24306"/>
                  </a:lnTo>
                  <a:lnTo>
                    <a:pt x="16146" y="24044"/>
                  </a:lnTo>
                  <a:cubicBezTo>
                    <a:pt x="16205" y="23818"/>
                    <a:pt x="16241" y="23591"/>
                    <a:pt x="16301" y="23365"/>
                  </a:cubicBezTo>
                  <a:lnTo>
                    <a:pt x="16301" y="23353"/>
                  </a:lnTo>
                  <a:cubicBezTo>
                    <a:pt x="16324" y="23294"/>
                    <a:pt x="16336" y="23246"/>
                    <a:pt x="16348" y="23187"/>
                  </a:cubicBezTo>
                  <a:lnTo>
                    <a:pt x="16348" y="23175"/>
                  </a:lnTo>
                  <a:cubicBezTo>
                    <a:pt x="16360" y="23103"/>
                    <a:pt x="16384" y="23032"/>
                    <a:pt x="16408" y="22972"/>
                  </a:cubicBezTo>
                  <a:cubicBezTo>
                    <a:pt x="16420" y="22937"/>
                    <a:pt x="16420" y="22889"/>
                    <a:pt x="16444" y="22865"/>
                  </a:cubicBezTo>
                  <a:lnTo>
                    <a:pt x="16444" y="22853"/>
                  </a:lnTo>
                  <a:cubicBezTo>
                    <a:pt x="16444" y="22829"/>
                    <a:pt x="16444" y="22817"/>
                    <a:pt x="16455" y="22817"/>
                  </a:cubicBezTo>
                  <a:lnTo>
                    <a:pt x="16455" y="22806"/>
                  </a:lnTo>
                  <a:lnTo>
                    <a:pt x="16455" y="22770"/>
                  </a:lnTo>
                  <a:lnTo>
                    <a:pt x="16455" y="22746"/>
                  </a:lnTo>
                  <a:cubicBezTo>
                    <a:pt x="16455" y="22710"/>
                    <a:pt x="16467" y="22698"/>
                    <a:pt x="16467" y="22675"/>
                  </a:cubicBezTo>
                  <a:cubicBezTo>
                    <a:pt x="16467" y="22651"/>
                    <a:pt x="16467" y="22651"/>
                    <a:pt x="16479" y="22639"/>
                  </a:cubicBezTo>
                  <a:cubicBezTo>
                    <a:pt x="16515" y="22556"/>
                    <a:pt x="16539" y="22460"/>
                    <a:pt x="16574" y="22389"/>
                  </a:cubicBezTo>
                  <a:cubicBezTo>
                    <a:pt x="16622" y="22270"/>
                    <a:pt x="16682" y="22139"/>
                    <a:pt x="16717" y="22032"/>
                  </a:cubicBezTo>
                  <a:cubicBezTo>
                    <a:pt x="16765" y="21936"/>
                    <a:pt x="16801" y="21865"/>
                    <a:pt x="16836" y="21782"/>
                  </a:cubicBezTo>
                  <a:cubicBezTo>
                    <a:pt x="16884" y="21698"/>
                    <a:pt x="16920" y="21615"/>
                    <a:pt x="16955" y="21543"/>
                  </a:cubicBezTo>
                  <a:cubicBezTo>
                    <a:pt x="17039" y="21377"/>
                    <a:pt x="17122" y="21222"/>
                    <a:pt x="17217" y="21091"/>
                  </a:cubicBezTo>
                  <a:cubicBezTo>
                    <a:pt x="17277" y="21008"/>
                    <a:pt x="17313" y="20912"/>
                    <a:pt x="17396" y="20829"/>
                  </a:cubicBezTo>
                  <a:cubicBezTo>
                    <a:pt x="17456" y="20734"/>
                    <a:pt x="17527" y="20627"/>
                    <a:pt x="17598" y="20508"/>
                  </a:cubicBezTo>
                  <a:lnTo>
                    <a:pt x="17634" y="20472"/>
                  </a:lnTo>
                  <a:lnTo>
                    <a:pt x="17658" y="20424"/>
                  </a:lnTo>
                  <a:cubicBezTo>
                    <a:pt x="17729" y="20317"/>
                    <a:pt x="17813" y="20210"/>
                    <a:pt x="17884" y="20091"/>
                  </a:cubicBezTo>
                  <a:cubicBezTo>
                    <a:pt x="17956" y="19996"/>
                    <a:pt x="18015" y="19877"/>
                    <a:pt x="18075" y="19758"/>
                  </a:cubicBezTo>
                  <a:cubicBezTo>
                    <a:pt x="18122" y="19758"/>
                    <a:pt x="18194" y="19722"/>
                    <a:pt x="18277" y="19698"/>
                  </a:cubicBezTo>
                  <a:lnTo>
                    <a:pt x="18360" y="19650"/>
                  </a:lnTo>
                  <a:cubicBezTo>
                    <a:pt x="18372" y="19638"/>
                    <a:pt x="18396" y="19638"/>
                    <a:pt x="18408" y="19615"/>
                  </a:cubicBezTo>
                  <a:cubicBezTo>
                    <a:pt x="18456" y="19591"/>
                    <a:pt x="18515" y="19555"/>
                    <a:pt x="18551" y="19531"/>
                  </a:cubicBezTo>
                  <a:cubicBezTo>
                    <a:pt x="18551" y="19531"/>
                    <a:pt x="18563" y="19531"/>
                    <a:pt x="18563" y="19519"/>
                  </a:cubicBezTo>
                  <a:lnTo>
                    <a:pt x="18587" y="19496"/>
                  </a:lnTo>
                  <a:lnTo>
                    <a:pt x="18670" y="19460"/>
                  </a:lnTo>
                  <a:close/>
                  <a:moveTo>
                    <a:pt x="13319" y="25258"/>
                  </a:moveTo>
                  <a:cubicBezTo>
                    <a:pt x="13317" y="25262"/>
                    <a:pt x="13315" y="25266"/>
                    <a:pt x="13312" y="25270"/>
                  </a:cubicBezTo>
                  <a:cubicBezTo>
                    <a:pt x="13360" y="25270"/>
                    <a:pt x="13407" y="25258"/>
                    <a:pt x="13443" y="25258"/>
                  </a:cubicBezTo>
                  <a:close/>
                  <a:moveTo>
                    <a:pt x="13205" y="25270"/>
                  </a:moveTo>
                  <a:lnTo>
                    <a:pt x="13205" y="25270"/>
                  </a:lnTo>
                  <a:cubicBezTo>
                    <a:pt x="13202" y="25278"/>
                    <a:pt x="13199" y="25286"/>
                    <a:pt x="13196" y="25294"/>
                  </a:cubicBezTo>
                  <a:lnTo>
                    <a:pt x="13196" y="25294"/>
                  </a:lnTo>
                  <a:cubicBezTo>
                    <a:pt x="13205" y="25290"/>
                    <a:pt x="13205" y="25270"/>
                    <a:pt x="13205" y="25270"/>
                  </a:cubicBezTo>
                  <a:close/>
                  <a:moveTo>
                    <a:pt x="23885" y="17591"/>
                  </a:moveTo>
                  <a:lnTo>
                    <a:pt x="23897" y="17614"/>
                  </a:lnTo>
                  <a:lnTo>
                    <a:pt x="23909" y="17626"/>
                  </a:lnTo>
                  <a:lnTo>
                    <a:pt x="23909" y="17638"/>
                  </a:lnTo>
                  <a:lnTo>
                    <a:pt x="23909" y="17650"/>
                  </a:lnTo>
                  <a:cubicBezTo>
                    <a:pt x="23921" y="17686"/>
                    <a:pt x="23921" y="17698"/>
                    <a:pt x="23944" y="17733"/>
                  </a:cubicBezTo>
                  <a:cubicBezTo>
                    <a:pt x="23944" y="17745"/>
                    <a:pt x="23944" y="17757"/>
                    <a:pt x="23956" y="17769"/>
                  </a:cubicBezTo>
                  <a:cubicBezTo>
                    <a:pt x="23956" y="17817"/>
                    <a:pt x="23968" y="17864"/>
                    <a:pt x="23968" y="17924"/>
                  </a:cubicBezTo>
                  <a:cubicBezTo>
                    <a:pt x="23956" y="17936"/>
                    <a:pt x="23944" y="18007"/>
                    <a:pt x="23944" y="18067"/>
                  </a:cubicBezTo>
                  <a:cubicBezTo>
                    <a:pt x="23944" y="18150"/>
                    <a:pt x="23933" y="18222"/>
                    <a:pt x="23909" y="18293"/>
                  </a:cubicBezTo>
                  <a:lnTo>
                    <a:pt x="23897" y="18365"/>
                  </a:lnTo>
                  <a:cubicBezTo>
                    <a:pt x="23897" y="18412"/>
                    <a:pt x="23885" y="18460"/>
                    <a:pt x="23885" y="18507"/>
                  </a:cubicBezTo>
                  <a:cubicBezTo>
                    <a:pt x="23885" y="18531"/>
                    <a:pt x="23873" y="18579"/>
                    <a:pt x="23873" y="18603"/>
                  </a:cubicBezTo>
                  <a:cubicBezTo>
                    <a:pt x="23837" y="18746"/>
                    <a:pt x="23825" y="18888"/>
                    <a:pt x="23790" y="19019"/>
                  </a:cubicBezTo>
                  <a:cubicBezTo>
                    <a:pt x="23766" y="19186"/>
                    <a:pt x="23718" y="19353"/>
                    <a:pt x="23659" y="19543"/>
                  </a:cubicBezTo>
                  <a:cubicBezTo>
                    <a:pt x="23587" y="19817"/>
                    <a:pt x="23492" y="20079"/>
                    <a:pt x="23409" y="20353"/>
                  </a:cubicBezTo>
                  <a:lnTo>
                    <a:pt x="23397" y="20377"/>
                  </a:lnTo>
                  <a:lnTo>
                    <a:pt x="23373" y="20412"/>
                  </a:lnTo>
                  <a:cubicBezTo>
                    <a:pt x="23349" y="20484"/>
                    <a:pt x="23337" y="20555"/>
                    <a:pt x="23302" y="20627"/>
                  </a:cubicBezTo>
                  <a:cubicBezTo>
                    <a:pt x="23278" y="20710"/>
                    <a:pt x="23254" y="20770"/>
                    <a:pt x="23230" y="20841"/>
                  </a:cubicBezTo>
                  <a:cubicBezTo>
                    <a:pt x="23182" y="20948"/>
                    <a:pt x="23159" y="21043"/>
                    <a:pt x="23111" y="21151"/>
                  </a:cubicBezTo>
                  <a:lnTo>
                    <a:pt x="23075" y="21210"/>
                  </a:lnTo>
                  <a:lnTo>
                    <a:pt x="23051" y="21270"/>
                  </a:lnTo>
                  <a:cubicBezTo>
                    <a:pt x="23004" y="21377"/>
                    <a:pt x="22956" y="21460"/>
                    <a:pt x="22921" y="21567"/>
                  </a:cubicBezTo>
                  <a:cubicBezTo>
                    <a:pt x="22861" y="21686"/>
                    <a:pt x="22778" y="21805"/>
                    <a:pt x="22718" y="21924"/>
                  </a:cubicBezTo>
                  <a:cubicBezTo>
                    <a:pt x="22635" y="22055"/>
                    <a:pt x="22540" y="22210"/>
                    <a:pt x="22420" y="22353"/>
                  </a:cubicBezTo>
                  <a:cubicBezTo>
                    <a:pt x="22301" y="22520"/>
                    <a:pt x="22182" y="22675"/>
                    <a:pt x="22087" y="22817"/>
                  </a:cubicBezTo>
                  <a:cubicBezTo>
                    <a:pt x="22004" y="22925"/>
                    <a:pt x="21944" y="23008"/>
                    <a:pt x="21873" y="23115"/>
                  </a:cubicBezTo>
                  <a:cubicBezTo>
                    <a:pt x="21742" y="23306"/>
                    <a:pt x="21611" y="23508"/>
                    <a:pt x="21456" y="23699"/>
                  </a:cubicBezTo>
                  <a:lnTo>
                    <a:pt x="21385" y="23782"/>
                  </a:lnTo>
                  <a:cubicBezTo>
                    <a:pt x="21289" y="23901"/>
                    <a:pt x="21194" y="24020"/>
                    <a:pt x="21099" y="24139"/>
                  </a:cubicBezTo>
                  <a:lnTo>
                    <a:pt x="20968" y="24318"/>
                  </a:lnTo>
                  <a:cubicBezTo>
                    <a:pt x="20908" y="24413"/>
                    <a:pt x="20837" y="24496"/>
                    <a:pt x="20777" y="24591"/>
                  </a:cubicBezTo>
                  <a:cubicBezTo>
                    <a:pt x="20754" y="24603"/>
                    <a:pt x="20742" y="24639"/>
                    <a:pt x="20730" y="24651"/>
                  </a:cubicBezTo>
                  <a:lnTo>
                    <a:pt x="20658" y="24734"/>
                  </a:lnTo>
                  <a:cubicBezTo>
                    <a:pt x="20563" y="24842"/>
                    <a:pt x="20456" y="24949"/>
                    <a:pt x="20373" y="25056"/>
                  </a:cubicBezTo>
                  <a:lnTo>
                    <a:pt x="20325" y="25092"/>
                  </a:lnTo>
                  <a:lnTo>
                    <a:pt x="20242" y="25187"/>
                  </a:lnTo>
                  <a:lnTo>
                    <a:pt x="20158" y="25246"/>
                  </a:lnTo>
                  <a:lnTo>
                    <a:pt x="20087" y="25306"/>
                  </a:lnTo>
                  <a:lnTo>
                    <a:pt x="20063" y="25330"/>
                  </a:lnTo>
                  <a:cubicBezTo>
                    <a:pt x="20027" y="25365"/>
                    <a:pt x="20003" y="25377"/>
                    <a:pt x="19956" y="25413"/>
                  </a:cubicBezTo>
                  <a:cubicBezTo>
                    <a:pt x="19908" y="25437"/>
                    <a:pt x="19849" y="25473"/>
                    <a:pt x="19801" y="25496"/>
                  </a:cubicBezTo>
                  <a:lnTo>
                    <a:pt x="19730" y="25544"/>
                  </a:lnTo>
                  <a:lnTo>
                    <a:pt x="19658" y="25592"/>
                  </a:lnTo>
                  <a:cubicBezTo>
                    <a:pt x="19622" y="25604"/>
                    <a:pt x="19587" y="25615"/>
                    <a:pt x="19551" y="25627"/>
                  </a:cubicBezTo>
                  <a:cubicBezTo>
                    <a:pt x="19539" y="25651"/>
                    <a:pt x="19527" y="25651"/>
                    <a:pt x="19503" y="25663"/>
                  </a:cubicBezTo>
                  <a:cubicBezTo>
                    <a:pt x="19432" y="25687"/>
                    <a:pt x="19349" y="25734"/>
                    <a:pt x="19265" y="25770"/>
                  </a:cubicBezTo>
                  <a:cubicBezTo>
                    <a:pt x="19241" y="25782"/>
                    <a:pt x="19230" y="25782"/>
                    <a:pt x="19194" y="25794"/>
                  </a:cubicBezTo>
                  <a:cubicBezTo>
                    <a:pt x="19027" y="25854"/>
                    <a:pt x="18849" y="25949"/>
                    <a:pt x="18634" y="26044"/>
                  </a:cubicBezTo>
                  <a:cubicBezTo>
                    <a:pt x="18551" y="26080"/>
                    <a:pt x="18468" y="26127"/>
                    <a:pt x="18372" y="26187"/>
                  </a:cubicBezTo>
                  <a:lnTo>
                    <a:pt x="18360" y="26199"/>
                  </a:lnTo>
                  <a:cubicBezTo>
                    <a:pt x="18313" y="26211"/>
                    <a:pt x="18289" y="26246"/>
                    <a:pt x="18241" y="26258"/>
                  </a:cubicBezTo>
                  <a:cubicBezTo>
                    <a:pt x="18229" y="26270"/>
                    <a:pt x="18218" y="26270"/>
                    <a:pt x="18194" y="26282"/>
                  </a:cubicBezTo>
                  <a:cubicBezTo>
                    <a:pt x="18170" y="26306"/>
                    <a:pt x="18134" y="26318"/>
                    <a:pt x="18110" y="26342"/>
                  </a:cubicBezTo>
                  <a:cubicBezTo>
                    <a:pt x="18015" y="26401"/>
                    <a:pt x="17932" y="26461"/>
                    <a:pt x="17860" y="26520"/>
                  </a:cubicBezTo>
                  <a:cubicBezTo>
                    <a:pt x="17813" y="26556"/>
                    <a:pt x="17765" y="26604"/>
                    <a:pt x="17706" y="26639"/>
                  </a:cubicBezTo>
                  <a:cubicBezTo>
                    <a:pt x="17741" y="26616"/>
                    <a:pt x="17753" y="26580"/>
                    <a:pt x="17777" y="26556"/>
                  </a:cubicBezTo>
                  <a:cubicBezTo>
                    <a:pt x="17872" y="26449"/>
                    <a:pt x="17979" y="26330"/>
                    <a:pt x="18075" y="26223"/>
                  </a:cubicBezTo>
                  <a:lnTo>
                    <a:pt x="18098" y="26211"/>
                  </a:lnTo>
                  <a:lnTo>
                    <a:pt x="18110" y="26199"/>
                  </a:lnTo>
                  <a:cubicBezTo>
                    <a:pt x="18122" y="26187"/>
                    <a:pt x="18134" y="26163"/>
                    <a:pt x="18170" y="26151"/>
                  </a:cubicBezTo>
                  <a:lnTo>
                    <a:pt x="18218" y="26104"/>
                  </a:lnTo>
                  <a:cubicBezTo>
                    <a:pt x="18241" y="26080"/>
                    <a:pt x="18277" y="26032"/>
                    <a:pt x="18313" y="26008"/>
                  </a:cubicBezTo>
                  <a:cubicBezTo>
                    <a:pt x="18337" y="25985"/>
                    <a:pt x="18349" y="25961"/>
                    <a:pt x="18372" y="25949"/>
                  </a:cubicBezTo>
                  <a:lnTo>
                    <a:pt x="18420" y="25901"/>
                  </a:lnTo>
                  <a:cubicBezTo>
                    <a:pt x="18456" y="25865"/>
                    <a:pt x="18479" y="25830"/>
                    <a:pt x="18527" y="25782"/>
                  </a:cubicBezTo>
                  <a:lnTo>
                    <a:pt x="18658" y="25556"/>
                  </a:lnTo>
                  <a:lnTo>
                    <a:pt x="18670" y="25532"/>
                  </a:lnTo>
                  <a:lnTo>
                    <a:pt x="18718" y="25449"/>
                  </a:lnTo>
                  <a:cubicBezTo>
                    <a:pt x="18753" y="25389"/>
                    <a:pt x="18789" y="25330"/>
                    <a:pt x="18825" y="25270"/>
                  </a:cubicBezTo>
                  <a:lnTo>
                    <a:pt x="18837" y="25246"/>
                  </a:lnTo>
                  <a:lnTo>
                    <a:pt x="18849" y="25211"/>
                  </a:lnTo>
                  <a:lnTo>
                    <a:pt x="18849" y="25199"/>
                  </a:lnTo>
                  <a:cubicBezTo>
                    <a:pt x="18872" y="25175"/>
                    <a:pt x="18896" y="25139"/>
                    <a:pt x="18908" y="25092"/>
                  </a:cubicBezTo>
                  <a:cubicBezTo>
                    <a:pt x="18944" y="25056"/>
                    <a:pt x="18956" y="25020"/>
                    <a:pt x="18991" y="24996"/>
                  </a:cubicBezTo>
                  <a:cubicBezTo>
                    <a:pt x="19003" y="24961"/>
                    <a:pt x="19015" y="24949"/>
                    <a:pt x="19027" y="24913"/>
                  </a:cubicBezTo>
                  <a:cubicBezTo>
                    <a:pt x="19075" y="24842"/>
                    <a:pt x="19134" y="24770"/>
                    <a:pt x="19182" y="24711"/>
                  </a:cubicBezTo>
                  <a:cubicBezTo>
                    <a:pt x="19206" y="24675"/>
                    <a:pt x="19241" y="24639"/>
                    <a:pt x="19265" y="24603"/>
                  </a:cubicBezTo>
                  <a:cubicBezTo>
                    <a:pt x="19301" y="24580"/>
                    <a:pt x="19313" y="24544"/>
                    <a:pt x="19349" y="24532"/>
                  </a:cubicBezTo>
                  <a:lnTo>
                    <a:pt x="19361" y="24520"/>
                  </a:lnTo>
                  <a:lnTo>
                    <a:pt x="19372" y="24496"/>
                  </a:lnTo>
                  <a:cubicBezTo>
                    <a:pt x="19384" y="24484"/>
                    <a:pt x="19420" y="24461"/>
                    <a:pt x="19444" y="24437"/>
                  </a:cubicBezTo>
                  <a:cubicBezTo>
                    <a:pt x="19480" y="24413"/>
                    <a:pt x="19527" y="24377"/>
                    <a:pt x="19551" y="24353"/>
                  </a:cubicBezTo>
                  <a:cubicBezTo>
                    <a:pt x="19587" y="24318"/>
                    <a:pt x="19622" y="24294"/>
                    <a:pt x="19658" y="24282"/>
                  </a:cubicBezTo>
                  <a:cubicBezTo>
                    <a:pt x="19682" y="24258"/>
                    <a:pt x="19706" y="24246"/>
                    <a:pt x="19730" y="24222"/>
                  </a:cubicBezTo>
                  <a:cubicBezTo>
                    <a:pt x="19801" y="24175"/>
                    <a:pt x="19861" y="24115"/>
                    <a:pt x="19920" y="24068"/>
                  </a:cubicBezTo>
                  <a:cubicBezTo>
                    <a:pt x="19980" y="24020"/>
                    <a:pt x="20039" y="23960"/>
                    <a:pt x="20087" y="23925"/>
                  </a:cubicBezTo>
                  <a:cubicBezTo>
                    <a:pt x="20134" y="23877"/>
                    <a:pt x="20170" y="23841"/>
                    <a:pt x="20206" y="23806"/>
                  </a:cubicBezTo>
                  <a:lnTo>
                    <a:pt x="20254" y="23758"/>
                  </a:lnTo>
                  <a:lnTo>
                    <a:pt x="20265" y="23746"/>
                  </a:lnTo>
                  <a:cubicBezTo>
                    <a:pt x="20277" y="23722"/>
                    <a:pt x="20289" y="23710"/>
                    <a:pt x="20289" y="23699"/>
                  </a:cubicBezTo>
                  <a:lnTo>
                    <a:pt x="20313" y="23687"/>
                  </a:lnTo>
                  <a:cubicBezTo>
                    <a:pt x="20337" y="23651"/>
                    <a:pt x="20373" y="23603"/>
                    <a:pt x="20396" y="23579"/>
                  </a:cubicBezTo>
                  <a:cubicBezTo>
                    <a:pt x="20432" y="23532"/>
                    <a:pt x="20456" y="23484"/>
                    <a:pt x="20504" y="23448"/>
                  </a:cubicBezTo>
                  <a:cubicBezTo>
                    <a:pt x="20563" y="23353"/>
                    <a:pt x="20623" y="23270"/>
                    <a:pt x="20670" y="23187"/>
                  </a:cubicBezTo>
                  <a:lnTo>
                    <a:pt x="20694" y="23151"/>
                  </a:lnTo>
                  <a:lnTo>
                    <a:pt x="20825" y="22925"/>
                  </a:lnTo>
                  <a:lnTo>
                    <a:pt x="20873" y="22829"/>
                  </a:lnTo>
                  <a:lnTo>
                    <a:pt x="20908" y="22794"/>
                  </a:lnTo>
                  <a:cubicBezTo>
                    <a:pt x="20920" y="22770"/>
                    <a:pt x="20920" y="22758"/>
                    <a:pt x="20932" y="22746"/>
                  </a:cubicBezTo>
                  <a:cubicBezTo>
                    <a:pt x="20944" y="22734"/>
                    <a:pt x="20968" y="22698"/>
                    <a:pt x="20980" y="22675"/>
                  </a:cubicBezTo>
                  <a:cubicBezTo>
                    <a:pt x="20992" y="22651"/>
                    <a:pt x="20992" y="22639"/>
                    <a:pt x="21004" y="22627"/>
                  </a:cubicBezTo>
                  <a:cubicBezTo>
                    <a:pt x="21039" y="22579"/>
                    <a:pt x="21063" y="22520"/>
                    <a:pt x="21111" y="22472"/>
                  </a:cubicBezTo>
                  <a:cubicBezTo>
                    <a:pt x="21146" y="22436"/>
                    <a:pt x="21170" y="22389"/>
                    <a:pt x="21218" y="22341"/>
                  </a:cubicBezTo>
                  <a:cubicBezTo>
                    <a:pt x="21242" y="22294"/>
                    <a:pt x="21289" y="22234"/>
                    <a:pt x="21337" y="22198"/>
                  </a:cubicBezTo>
                  <a:cubicBezTo>
                    <a:pt x="21385" y="22151"/>
                    <a:pt x="21420" y="22091"/>
                    <a:pt x="21468" y="22044"/>
                  </a:cubicBezTo>
                  <a:lnTo>
                    <a:pt x="21647" y="21817"/>
                  </a:lnTo>
                  <a:cubicBezTo>
                    <a:pt x="21742" y="21698"/>
                    <a:pt x="21837" y="21579"/>
                    <a:pt x="21944" y="21436"/>
                  </a:cubicBezTo>
                  <a:cubicBezTo>
                    <a:pt x="22004" y="21365"/>
                    <a:pt x="22063" y="21270"/>
                    <a:pt x="22123" y="21186"/>
                  </a:cubicBezTo>
                  <a:cubicBezTo>
                    <a:pt x="22182" y="21091"/>
                    <a:pt x="22242" y="20984"/>
                    <a:pt x="22289" y="20901"/>
                  </a:cubicBezTo>
                  <a:cubicBezTo>
                    <a:pt x="22397" y="20722"/>
                    <a:pt x="22480" y="20555"/>
                    <a:pt x="22587" y="20377"/>
                  </a:cubicBezTo>
                  <a:lnTo>
                    <a:pt x="22623" y="20317"/>
                  </a:lnTo>
                  <a:cubicBezTo>
                    <a:pt x="22659" y="20246"/>
                    <a:pt x="22694" y="20174"/>
                    <a:pt x="22730" y="20091"/>
                  </a:cubicBezTo>
                  <a:cubicBezTo>
                    <a:pt x="22778" y="19996"/>
                    <a:pt x="22837" y="19900"/>
                    <a:pt x="22885" y="19793"/>
                  </a:cubicBezTo>
                  <a:cubicBezTo>
                    <a:pt x="22932" y="19722"/>
                    <a:pt x="22956" y="19638"/>
                    <a:pt x="23004" y="19543"/>
                  </a:cubicBezTo>
                  <a:lnTo>
                    <a:pt x="23016" y="19519"/>
                  </a:lnTo>
                  <a:cubicBezTo>
                    <a:pt x="23051" y="19460"/>
                    <a:pt x="23063" y="19412"/>
                    <a:pt x="23075" y="19365"/>
                  </a:cubicBezTo>
                  <a:cubicBezTo>
                    <a:pt x="23087" y="19317"/>
                    <a:pt x="23123" y="19281"/>
                    <a:pt x="23135" y="19246"/>
                  </a:cubicBezTo>
                  <a:lnTo>
                    <a:pt x="23135" y="19234"/>
                  </a:lnTo>
                  <a:lnTo>
                    <a:pt x="23147" y="19222"/>
                  </a:lnTo>
                  <a:lnTo>
                    <a:pt x="23171" y="19198"/>
                  </a:lnTo>
                  <a:lnTo>
                    <a:pt x="23182" y="19174"/>
                  </a:lnTo>
                  <a:lnTo>
                    <a:pt x="23194" y="19138"/>
                  </a:lnTo>
                  <a:lnTo>
                    <a:pt x="23194" y="19127"/>
                  </a:lnTo>
                  <a:lnTo>
                    <a:pt x="23194" y="19115"/>
                  </a:lnTo>
                  <a:lnTo>
                    <a:pt x="23194" y="19103"/>
                  </a:lnTo>
                  <a:lnTo>
                    <a:pt x="23206" y="19067"/>
                  </a:lnTo>
                  <a:cubicBezTo>
                    <a:pt x="23290" y="18888"/>
                    <a:pt x="23361" y="18710"/>
                    <a:pt x="23421" y="18531"/>
                  </a:cubicBezTo>
                  <a:cubicBezTo>
                    <a:pt x="23444" y="18460"/>
                    <a:pt x="23480" y="18400"/>
                    <a:pt x="23492" y="18329"/>
                  </a:cubicBezTo>
                  <a:cubicBezTo>
                    <a:pt x="23540" y="18222"/>
                    <a:pt x="23587" y="18103"/>
                    <a:pt x="23623" y="17984"/>
                  </a:cubicBezTo>
                  <a:lnTo>
                    <a:pt x="23647" y="17948"/>
                  </a:lnTo>
                  <a:cubicBezTo>
                    <a:pt x="23659" y="17924"/>
                    <a:pt x="23659" y="17912"/>
                    <a:pt x="23671" y="17876"/>
                  </a:cubicBezTo>
                  <a:cubicBezTo>
                    <a:pt x="23683" y="17853"/>
                    <a:pt x="23706" y="17829"/>
                    <a:pt x="23706" y="17805"/>
                  </a:cubicBezTo>
                  <a:cubicBezTo>
                    <a:pt x="23706" y="17793"/>
                    <a:pt x="23718" y="17793"/>
                    <a:pt x="23718" y="17769"/>
                  </a:cubicBezTo>
                  <a:lnTo>
                    <a:pt x="23718" y="17757"/>
                  </a:lnTo>
                  <a:cubicBezTo>
                    <a:pt x="23718" y="17757"/>
                    <a:pt x="23718" y="17745"/>
                    <a:pt x="23730" y="17745"/>
                  </a:cubicBezTo>
                  <a:lnTo>
                    <a:pt x="23730" y="17733"/>
                  </a:lnTo>
                  <a:lnTo>
                    <a:pt x="23718" y="17710"/>
                  </a:lnTo>
                  <a:lnTo>
                    <a:pt x="23683" y="17710"/>
                  </a:lnTo>
                  <a:lnTo>
                    <a:pt x="23659" y="17745"/>
                  </a:lnTo>
                  <a:lnTo>
                    <a:pt x="23659" y="17757"/>
                  </a:lnTo>
                  <a:lnTo>
                    <a:pt x="23647" y="17793"/>
                  </a:lnTo>
                  <a:lnTo>
                    <a:pt x="23623" y="17817"/>
                  </a:lnTo>
                  <a:cubicBezTo>
                    <a:pt x="23599" y="17853"/>
                    <a:pt x="23587" y="17876"/>
                    <a:pt x="23552" y="17924"/>
                  </a:cubicBezTo>
                  <a:lnTo>
                    <a:pt x="23540" y="17948"/>
                  </a:lnTo>
                  <a:cubicBezTo>
                    <a:pt x="23528" y="17984"/>
                    <a:pt x="23492" y="18007"/>
                    <a:pt x="23480" y="18055"/>
                  </a:cubicBezTo>
                  <a:lnTo>
                    <a:pt x="23468" y="18067"/>
                  </a:lnTo>
                  <a:cubicBezTo>
                    <a:pt x="23421" y="18150"/>
                    <a:pt x="23361" y="18234"/>
                    <a:pt x="23313" y="18305"/>
                  </a:cubicBezTo>
                  <a:lnTo>
                    <a:pt x="23302" y="18341"/>
                  </a:lnTo>
                  <a:cubicBezTo>
                    <a:pt x="23254" y="18412"/>
                    <a:pt x="23218" y="18507"/>
                    <a:pt x="23171" y="18579"/>
                  </a:cubicBezTo>
                  <a:cubicBezTo>
                    <a:pt x="23159" y="18603"/>
                    <a:pt x="23135" y="18650"/>
                    <a:pt x="23123" y="18686"/>
                  </a:cubicBezTo>
                  <a:cubicBezTo>
                    <a:pt x="23099" y="18746"/>
                    <a:pt x="23051" y="18817"/>
                    <a:pt x="23016" y="18876"/>
                  </a:cubicBezTo>
                  <a:cubicBezTo>
                    <a:pt x="22813" y="19293"/>
                    <a:pt x="22635" y="19638"/>
                    <a:pt x="22468" y="19948"/>
                  </a:cubicBezTo>
                  <a:lnTo>
                    <a:pt x="22420" y="20031"/>
                  </a:lnTo>
                  <a:cubicBezTo>
                    <a:pt x="22349" y="20186"/>
                    <a:pt x="22266" y="20329"/>
                    <a:pt x="22182" y="20496"/>
                  </a:cubicBezTo>
                  <a:lnTo>
                    <a:pt x="22147" y="20567"/>
                  </a:lnTo>
                  <a:cubicBezTo>
                    <a:pt x="22063" y="20722"/>
                    <a:pt x="21980" y="20889"/>
                    <a:pt x="21885" y="21032"/>
                  </a:cubicBezTo>
                  <a:cubicBezTo>
                    <a:pt x="21754" y="21258"/>
                    <a:pt x="21611" y="21484"/>
                    <a:pt x="21444" y="21674"/>
                  </a:cubicBezTo>
                  <a:lnTo>
                    <a:pt x="21408" y="21722"/>
                  </a:lnTo>
                  <a:lnTo>
                    <a:pt x="21397" y="21734"/>
                  </a:lnTo>
                  <a:lnTo>
                    <a:pt x="21385" y="21746"/>
                  </a:lnTo>
                  <a:cubicBezTo>
                    <a:pt x="21349" y="21782"/>
                    <a:pt x="21337" y="21805"/>
                    <a:pt x="21313" y="21841"/>
                  </a:cubicBezTo>
                  <a:lnTo>
                    <a:pt x="21266" y="21877"/>
                  </a:lnTo>
                  <a:cubicBezTo>
                    <a:pt x="21218" y="21936"/>
                    <a:pt x="21170" y="21984"/>
                    <a:pt x="21135" y="22044"/>
                  </a:cubicBezTo>
                  <a:cubicBezTo>
                    <a:pt x="21051" y="22151"/>
                    <a:pt x="20968" y="22258"/>
                    <a:pt x="20896" y="22353"/>
                  </a:cubicBezTo>
                  <a:cubicBezTo>
                    <a:pt x="20873" y="22389"/>
                    <a:pt x="20861" y="22401"/>
                    <a:pt x="20849" y="22436"/>
                  </a:cubicBezTo>
                  <a:cubicBezTo>
                    <a:pt x="20777" y="22532"/>
                    <a:pt x="20718" y="22639"/>
                    <a:pt x="20658" y="22734"/>
                  </a:cubicBezTo>
                  <a:cubicBezTo>
                    <a:pt x="20635" y="22746"/>
                    <a:pt x="20635" y="22758"/>
                    <a:pt x="20623" y="22770"/>
                  </a:cubicBezTo>
                  <a:lnTo>
                    <a:pt x="20611" y="22806"/>
                  </a:lnTo>
                  <a:lnTo>
                    <a:pt x="20599" y="22829"/>
                  </a:lnTo>
                  <a:lnTo>
                    <a:pt x="20575" y="22853"/>
                  </a:lnTo>
                  <a:lnTo>
                    <a:pt x="20563" y="22865"/>
                  </a:lnTo>
                  <a:cubicBezTo>
                    <a:pt x="20551" y="22877"/>
                    <a:pt x="20551" y="22889"/>
                    <a:pt x="20539" y="22913"/>
                  </a:cubicBezTo>
                  <a:cubicBezTo>
                    <a:pt x="20492" y="22984"/>
                    <a:pt x="20444" y="23056"/>
                    <a:pt x="20396" y="23115"/>
                  </a:cubicBezTo>
                  <a:cubicBezTo>
                    <a:pt x="20373" y="23163"/>
                    <a:pt x="20337" y="23210"/>
                    <a:pt x="20301" y="23270"/>
                  </a:cubicBezTo>
                  <a:cubicBezTo>
                    <a:pt x="20265" y="23306"/>
                    <a:pt x="20242" y="23341"/>
                    <a:pt x="20206" y="23365"/>
                  </a:cubicBezTo>
                  <a:lnTo>
                    <a:pt x="20194" y="23389"/>
                  </a:lnTo>
                  <a:cubicBezTo>
                    <a:pt x="20158" y="23413"/>
                    <a:pt x="20134" y="23460"/>
                    <a:pt x="20099" y="23484"/>
                  </a:cubicBezTo>
                  <a:lnTo>
                    <a:pt x="20003" y="23591"/>
                  </a:lnTo>
                  <a:lnTo>
                    <a:pt x="19968" y="23627"/>
                  </a:lnTo>
                  <a:cubicBezTo>
                    <a:pt x="19849" y="23722"/>
                    <a:pt x="19730" y="23829"/>
                    <a:pt x="19599" y="23937"/>
                  </a:cubicBezTo>
                  <a:cubicBezTo>
                    <a:pt x="19563" y="23960"/>
                    <a:pt x="19527" y="23996"/>
                    <a:pt x="19492" y="24020"/>
                  </a:cubicBezTo>
                  <a:lnTo>
                    <a:pt x="19468" y="24056"/>
                  </a:lnTo>
                  <a:cubicBezTo>
                    <a:pt x="19384" y="24115"/>
                    <a:pt x="19313" y="24175"/>
                    <a:pt x="19253" y="24234"/>
                  </a:cubicBezTo>
                  <a:lnTo>
                    <a:pt x="19146" y="24341"/>
                  </a:lnTo>
                  <a:cubicBezTo>
                    <a:pt x="19122" y="24365"/>
                    <a:pt x="19087" y="24413"/>
                    <a:pt x="19063" y="24437"/>
                  </a:cubicBezTo>
                  <a:cubicBezTo>
                    <a:pt x="18944" y="24591"/>
                    <a:pt x="18825" y="24758"/>
                    <a:pt x="18718" y="24949"/>
                  </a:cubicBezTo>
                  <a:cubicBezTo>
                    <a:pt x="18658" y="25032"/>
                    <a:pt x="18599" y="25139"/>
                    <a:pt x="18551" y="25246"/>
                  </a:cubicBezTo>
                  <a:cubicBezTo>
                    <a:pt x="18515" y="25318"/>
                    <a:pt x="18468" y="25413"/>
                    <a:pt x="18420" y="25484"/>
                  </a:cubicBezTo>
                  <a:cubicBezTo>
                    <a:pt x="18408" y="25508"/>
                    <a:pt x="18372" y="25544"/>
                    <a:pt x="18360" y="25568"/>
                  </a:cubicBezTo>
                  <a:cubicBezTo>
                    <a:pt x="18349" y="25604"/>
                    <a:pt x="18313" y="25627"/>
                    <a:pt x="18301" y="25651"/>
                  </a:cubicBezTo>
                  <a:cubicBezTo>
                    <a:pt x="18289" y="25663"/>
                    <a:pt x="18277" y="25687"/>
                    <a:pt x="18253" y="25711"/>
                  </a:cubicBezTo>
                  <a:lnTo>
                    <a:pt x="18218" y="25746"/>
                  </a:lnTo>
                  <a:cubicBezTo>
                    <a:pt x="18194" y="25770"/>
                    <a:pt x="18182" y="25794"/>
                    <a:pt x="18170" y="25806"/>
                  </a:cubicBezTo>
                  <a:lnTo>
                    <a:pt x="18134" y="25854"/>
                  </a:lnTo>
                  <a:cubicBezTo>
                    <a:pt x="18098" y="25913"/>
                    <a:pt x="18039" y="25961"/>
                    <a:pt x="17991" y="26020"/>
                  </a:cubicBezTo>
                  <a:lnTo>
                    <a:pt x="17944" y="26068"/>
                  </a:lnTo>
                  <a:cubicBezTo>
                    <a:pt x="17944" y="26044"/>
                    <a:pt x="17956" y="26032"/>
                    <a:pt x="17956" y="26032"/>
                  </a:cubicBezTo>
                  <a:cubicBezTo>
                    <a:pt x="17991" y="25961"/>
                    <a:pt x="18039" y="25889"/>
                    <a:pt x="18075" y="25794"/>
                  </a:cubicBezTo>
                  <a:cubicBezTo>
                    <a:pt x="18170" y="25592"/>
                    <a:pt x="18241" y="25413"/>
                    <a:pt x="18289" y="25246"/>
                  </a:cubicBezTo>
                  <a:cubicBezTo>
                    <a:pt x="18349" y="25068"/>
                    <a:pt x="18372" y="24877"/>
                    <a:pt x="18420" y="24675"/>
                  </a:cubicBezTo>
                  <a:cubicBezTo>
                    <a:pt x="18468" y="24496"/>
                    <a:pt x="18491" y="24306"/>
                    <a:pt x="18551" y="24127"/>
                  </a:cubicBezTo>
                  <a:lnTo>
                    <a:pt x="18551" y="24115"/>
                  </a:lnTo>
                  <a:lnTo>
                    <a:pt x="18575" y="24068"/>
                  </a:lnTo>
                  <a:cubicBezTo>
                    <a:pt x="18646" y="23818"/>
                    <a:pt x="18718" y="23544"/>
                    <a:pt x="18777" y="23282"/>
                  </a:cubicBezTo>
                  <a:cubicBezTo>
                    <a:pt x="18813" y="23175"/>
                    <a:pt x="18825" y="23056"/>
                    <a:pt x="18849" y="22948"/>
                  </a:cubicBezTo>
                  <a:cubicBezTo>
                    <a:pt x="18884" y="22794"/>
                    <a:pt x="18932" y="22627"/>
                    <a:pt x="18956" y="22460"/>
                  </a:cubicBezTo>
                  <a:cubicBezTo>
                    <a:pt x="18991" y="22377"/>
                    <a:pt x="19015" y="22282"/>
                    <a:pt x="19063" y="22175"/>
                  </a:cubicBezTo>
                  <a:cubicBezTo>
                    <a:pt x="19122" y="22055"/>
                    <a:pt x="19182" y="21924"/>
                    <a:pt x="19253" y="21794"/>
                  </a:cubicBezTo>
                  <a:cubicBezTo>
                    <a:pt x="19301" y="21722"/>
                    <a:pt x="19325" y="21639"/>
                    <a:pt x="19372" y="21579"/>
                  </a:cubicBezTo>
                  <a:cubicBezTo>
                    <a:pt x="19408" y="21543"/>
                    <a:pt x="19432" y="21496"/>
                    <a:pt x="19468" y="21436"/>
                  </a:cubicBezTo>
                  <a:cubicBezTo>
                    <a:pt x="19563" y="21258"/>
                    <a:pt x="19646" y="21067"/>
                    <a:pt x="19718" y="20889"/>
                  </a:cubicBezTo>
                  <a:lnTo>
                    <a:pt x="19801" y="20662"/>
                  </a:lnTo>
                  <a:cubicBezTo>
                    <a:pt x="19896" y="20484"/>
                    <a:pt x="19968" y="20317"/>
                    <a:pt x="20063" y="20150"/>
                  </a:cubicBezTo>
                  <a:cubicBezTo>
                    <a:pt x="20099" y="20067"/>
                    <a:pt x="20158" y="20008"/>
                    <a:pt x="20206" y="19936"/>
                  </a:cubicBezTo>
                  <a:cubicBezTo>
                    <a:pt x="20254" y="19889"/>
                    <a:pt x="20277" y="19841"/>
                    <a:pt x="20325" y="19793"/>
                  </a:cubicBezTo>
                  <a:cubicBezTo>
                    <a:pt x="20373" y="19758"/>
                    <a:pt x="20432" y="19710"/>
                    <a:pt x="20492" y="19662"/>
                  </a:cubicBezTo>
                  <a:cubicBezTo>
                    <a:pt x="20563" y="19615"/>
                    <a:pt x="20623" y="19579"/>
                    <a:pt x="20694" y="19531"/>
                  </a:cubicBezTo>
                  <a:cubicBezTo>
                    <a:pt x="20777" y="19484"/>
                    <a:pt x="20861" y="19436"/>
                    <a:pt x="20968" y="19400"/>
                  </a:cubicBezTo>
                  <a:cubicBezTo>
                    <a:pt x="21075" y="19353"/>
                    <a:pt x="21170" y="19305"/>
                    <a:pt x="21266" y="19281"/>
                  </a:cubicBezTo>
                  <a:lnTo>
                    <a:pt x="21325" y="19246"/>
                  </a:lnTo>
                  <a:cubicBezTo>
                    <a:pt x="21432" y="19198"/>
                    <a:pt x="21516" y="19174"/>
                    <a:pt x="21623" y="19127"/>
                  </a:cubicBezTo>
                  <a:lnTo>
                    <a:pt x="21635" y="19127"/>
                  </a:lnTo>
                  <a:cubicBezTo>
                    <a:pt x="21730" y="19103"/>
                    <a:pt x="21813" y="19067"/>
                    <a:pt x="21885" y="19019"/>
                  </a:cubicBezTo>
                  <a:cubicBezTo>
                    <a:pt x="21980" y="18984"/>
                    <a:pt x="22051" y="18924"/>
                    <a:pt x="22123" y="18865"/>
                  </a:cubicBezTo>
                  <a:lnTo>
                    <a:pt x="22301" y="18722"/>
                  </a:lnTo>
                  <a:lnTo>
                    <a:pt x="22361" y="18686"/>
                  </a:lnTo>
                  <a:lnTo>
                    <a:pt x="22587" y="18507"/>
                  </a:lnTo>
                  <a:cubicBezTo>
                    <a:pt x="22694" y="18424"/>
                    <a:pt x="22778" y="18353"/>
                    <a:pt x="22885" y="18269"/>
                  </a:cubicBezTo>
                  <a:cubicBezTo>
                    <a:pt x="22932" y="18222"/>
                    <a:pt x="22992" y="18186"/>
                    <a:pt x="23040" y="18150"/>
                  </a:cubicBezTo>
                  <a:cubicBezTo>
                    <a:pt x="23063" y="18114"/>
                    <a:pt x="23111" y="18091"/>
                    <a:pt x="23159" y="18055"/>
                  </a:cubicBezTo>
                  <a:cubicBezTo>
                    <a:pt x="23182" y="18031"/>
                    <a:pt x="23230" y="17995"/>
                    <a:pt x="23254" y="17984"/>
                  </a:cubicBezTo>
                  <a:cubicBezTo>
                    <a:pt x="23290" y="17972"/>
                    <a:pt x="23302" y="17948"/>
                    <a:pt x="23337" y="17924"/>
                  </a:cubicBezTo>
                  <a:cubicBezTo>
                    <a:pt x="23373" y="17876"/>
                    <a:pt x="23421" y="17853"/>
                    <a:pt x="23480" y="17805"/>
                  </a:cubicBezTo>
                  <a:cubicBezTo>
                    <a:pt x="23552" y="17745"/>
                    <a:pt x="23647" y="17686"/>
                    <a:pt x="23754" y="17638"/>
                  </a:cubicBezTo>
                  <a:lnTo>
                    <a:pt x="23837" y="17591"/>
                  </a:lnTo>
                  <a:close/>
                  <a:moveTo>
                    <a:pt x="8835" y="29937"/>
                  </a:moveTo>
                  <a:lnTo>
                    <a:pt x="8871" y="29997"/>
                  </a:lnTo>
                  <a:cubicBezTo>
                    <a:pt x="8847" y="29961"/>
                    <a:pt x="8835" y="29949"/>
                    <a:pt x="8835" y="29937"/>
                  </a:cubicBezTo>
                  <a:close/>
                  <a:moveTo>
                    <a:pt x="7085" y="18722"/>
                  </a:moveTo>
                  <a:cubicBezTo>
                    <a:pt x="7097" y="18722"/>
                    <a:pt x="7097" y="18734"/>
                    <a:pt x="7109" y="18734"/>
                  </a:cubicBezTo>
                  <a:lnTo>
                    <a:pt x="7121" y="18757"/>
                  </a:lnTo>
                  <a:lnTo>
                    <a:pt x="7145" y="18769"/>
                  </a:lnTo>
                  <a:cubicBezTo>
                    <a:pt x="7276" y="18841"/>
                    <a:pt x="7371" y="18912"/>
                    <a:pt x="7478" y="19007"/>
                  </a:cubicBezTo>
                  <a:cubicBezTo>
                    <a:pt x="7573" y="19079"/>
                    <a:pt x="7645" y="19150"/>
                    <a:pt x="7716" y="19246"/>
                  </a:cubicBezTo>
                  <a:lnTo>
                    <a:pt x="7788" y="19317"/>
                  </a:lnTo>
                  <a:cubicBezTo>
                    <a:pt x="7931" y="19448"/>
                    <a:pt x="8026" y="19567"/>
                    <a:pt x="8133" y="19674"/>
                  </a:cubicBezTo>
                  <a:lnTo>
                    <a:pt x="8169" y="19722"/>
                  </a:lnTo>
                  <a:lnTo>
                    <a:pt x="8204" y="19769"/>
                  </a:lnTo>
                  <a:cubicBezTo>
                    <a:pt x="8312" y="19889"/>
                    <a:pt x="8431" y="20008"/>
                    <a:pt x="8538" y="20127"/>
                  </a:cubicBezTo>
                  <a:cubicBezTo>
                    <a:pt x="8609" y="20210"/>
                    <a:pt x="8681" y="20281"/>
                    <a:pt x="8764" y="20377"/>
                  </a:cubicBezTo>
                  <a:cubicBezTo>
                    <a:pt x="8835" y="20448"/>
                    <a:pt x="8895" y="20520"/>
                    <a:pt x="8966" y="20615"/>
                  </a:cubicBezTo>
                  <a:lnTo>
                    <a:pt x="9062" y="20698"/>
                  </a:lnTo>
                  <a:cubicBezTo>
                    <a:pt x="9157" y="20805"/>
                    <a:pt x="9264" y="20924"/>
                    <a:pt x="9359" y="21055"/>
                  </a:cubicBezTo>
                  <a:cubicBezTo>
                    <a:pt x="9383" y="21103"/>
                    <a:pt x="9431" y="21162"/>
                    <a:pt x="9455" y="21222"/>
                  </a:cubicBezTo>
                  <a:cubicBezTo>
                    <a:pt x="9490" y="21282"/>
                    <a:pt x="9538" y="21353"/>
                    <a:pt x="9562" y="21436"/>
                  </a:cubicBezTo>
                  <a:cubicBezTo>
                    <a:pt x="9597" y="21508"/>
                    <a:pt x="9621" y="21567"/>
                    <a:pt x="9657" y="21639"/>
                  </a:cubicBezTo>
                  <a:lnTo>
                    <a:pt x="9657" y="21651"/>
                  </a:lnTo>
                  <a:cubicBezTo>
                    <a:pt x="9681" y="21734"/>
                    <a:pt x="9693" y="21794"/>
                    <a:pt x="9728" y="21865"/>
                  </a:cubicBezTo>
                  <a:cubicBezTo>
                    <a:pt x="9740" y="21936"/>
                    <a:pt x="9776" y="21996"/>
                    <a:pt x="9788" y="22067"/>
                  </a:cubicBezTo>
                  <a:lnTo>
                    <a:pt x="9800" y="22151"/>
                  </a:lnTo>
                  <a:cubicBezTo>
                    <a:pt x="9800" y="22175"/>
                    <a:pt x="9812" y="22210"/>
                    <a:pt x="9812" y="22234"/>
                  </a:cubicBezTo>
                  <a:cubicBezTo>
                    <a:pt x="9812" y="22270"/>
                    <a:pt x="9836" y="22305"/>
                    <a:pt x="9836" y="22341"/>
                  </a:cubicBezTo>
                  <a:cubicBezTo>
                    <a:pt x="9836" y="22353"/>
                    <a:pt x="9836" y="22389"/>
                    <a:pt x="9847" y="22401"/>
                  </a:cubicBezTo>
                  <a:cubicBezTo>
                    <a:pt x="9859" y="22484"/>
                    <a:pt x="9871" y="22579"/>
                    <a:pt x="9871" y="22663"/>
                  </a:cubicBezTo>
                  <a:lnTo>
                    <a:pt x="9871" y="22686"/>
                  </a:lnTo>
                  <a:lnTo>
                    <a:pt x="9871" y="22698"/>
                  </a:lnTo>
                  <a:lnTo>
                    <a:pt x="9895" y="22770"/>
                  </a:lnTo>
                  <a:cubicBezTo>
                    <a:pt x="9919" y="23020"/>
                    <a:pt x="9955" y="23282"/>
                    <a:pt x="10026" y="23520"/>
                  </a:cubicBezTo>
                  <a:cubicBezTo>
                    <a:pt x="10038" y="23591"/>
                    <a:pt x="10050" y="23651"/>
                    <a:pt x="10086" y="23710"/>
                  </a:cubicBezTo>
                  <a:cubicBezTo>
                    <a:pt x="10097" y="23770"/>
                    <a:pt x="10133" y="23829"/>
                    <a:pt x="10145" y="23877"/>
                  </a:cubicBezTo>
                  <a:cubicBezTo>
                    <a:pt x="10157" y="23913"/>
                    <a:pt x="10193" y="23960"/>
                    <a:pt x="10217" y="24020"/>
                  </a:cubicBezTo>
                  <a:cubicBezTo>
                    <a:pt x="10252" y="24068"/>
                    <a:pt x="10276" y="24127"/>
                    <a:pt x="10312" y="24187"/>
                  </a:cubicBezTo>
                  <a:cubicBezTo>
                    <a:pt x="10348" y="24246"/>
                    <a:pt x="10383" y="24306"/>
                    <a:pt x="10431" y="24365"/>
                  </a:cubicBezTo>
                  <a:lnTo>
                    <a:pt x="10443" y="24389"/>
                  </a:lnTo>
                  <a:cubicBezTo>
                    <a:pt x="10467" y="24437"/>
                    <a:pt x="10502" y="24496"/>
                    <a:pt x="10526" y="24544"/>
                  </a:cubicBezTo>
                  <a:cubicBezTo>
                    <a:pt x="10550" y="24591"/>
                    <a:pt x="10574" y="24615"/>
                    <a:pt x="10586" y="24663"/>
                  </a:cubicBezTo>
                  <a:cubicBezTo>
                    <a:pt x="10621" y="24734"/>
                    <a:pt x="10633" y="24794"/>
                    <a:pt x="10645" y="24889"/>
                  </a:cubicBezTo>
                  <a:lnTo>
                    <a:pt x="10645" y="24901"/>
                  </a:lnTo>
                  <a:cubicBezTo>
                    <a:pt x="10669" y="24961"/>
                    <a:pt x="10681" y="25020"/>
                    <a:pt x="10681" y="25080"/>
                  </a:cubicBezTo>
                  <a:cubicBezTo>
                    <a:pt x="10693" y="25139"/>
                    <a:pt x="10693" y="25199"/>
                    <a:pt x="10705" y="25258"/>
                  </a:cubicBezTo>
                  <a:lnTo>
                    <a:pt x="10705" y="25270"/>
                  </a:lnTo>
                  <a:lnTo>
                    <a:pt x="10705" y="25306"/>
                  </a:lnTo>
                  <a:lnTo>
                    <a:pt x="10705" y="25389"/>
                  </a:lnTo>
                  <a:lnTo>
                    <a:pt x="10705" y="25520"/>
                  </a:lnTo>
                  <a:cubicBezTo>
                    <a:pt x="10705" y="25627"/>
                    <a:pt x="10705" y="25734"/>
                    <a:pt x="10693" y="25842"/>
                  </a:cubicBezTo>
                  <a:lnTo>
                    <a:pt x="10693" y="25901"/>
                  </a:lnTo>
                  <a:cubicBezTo>
                    <a:pt x="10693" y="25937"/>
                    <a:pt x="10693" y="25973"/>
                    <a:pt x="10681" y="26020"/>
                  </a:cubicBezTo>
                  <a:cubicBezTo>
                    <a:pt x="10681" y="26044"/>
                    <a:pt x="10669" y="26092"/>
                    <a:pt x="10669" y="26115"/>
                  </a:cubicBezTo>
                  <a:lnTo>
                    <a:pt x="10669" y="26175"/>
                  </a:lnTo>
                  <a:lnTo>
                    <a:pt x="10669" y="26211"/>
                  </a:lnTo>
                  <a:cubicBezTo>
                    <a:pt x="10669" y="26223"/>
                    <a:pt x="10669" y="26235"/>
                    <a:pt x="10657" y="26270"/>
                  </a:cubicBezTo>
                  <a:lnTo>
                    <a:pt x="10657" y="26294"/>
                  </a:lnTo>
                  <a:cubicBezTo>
                    <a:pt x="10657" y="26318"/>
                    <a:pt x="10657" y="26330"/>
                    <a:pt x="10633" y="26354"/>
                  </a:cubicBezTo>
                  <a:lnTo>
                    <a:pt x="10598" y="26508"/>
                  </a:lnTo>
                  <a:cubicBezTo>
                    <a:pt x="10562" y="26580"/>
                    <a:pt x="10538" y="26675"/>
                    <a:pt x="10502" y="26758"/>
                  </a:cubicBezTo>
                  <a:lnTo>
                    <a:pt x="10419" y="26985"/>
                  </a:lnTo>
                  <a:cubicBezTo>
                    <a:pt x="10359" y="27104"/>
                    <a:pt x="10312" y="27211"/>
                    <a:pt x="10252" y="27330"/>
                  </a:cubicBezTo>
                  <a:cubicBezTo>
                    <a:pt x="10217" y="27401"/>
                    <a:pt x="10181" y="27473"/>
                    <a:pt x="10145" y="27532"/>
                  </a:cubicBezTo>
                  <a:cubicBezTo>
                    <a:pt x="10097" y="27639"/>
                    <a:pt x="10038" y="27747"/>
                    <a:pt x="10002" y="27866"/>
                  </a:cubicBezTo>
                  <a:cubicBezTo>
                    <a:pt x="9978" y="27901"/>
                    <a:pt x="9967" y="27937"/>
                    <a:pt x="9943" y="27985"/>
                  </a:cubicBezTo>
                  <a:cubicBezTo>
                    <a:pt x="9943" y="27997"/>
                    <a:pt x="9919" y="28009"/>
                    <a:pt x="9919" y="28020"/>
                  </a:cubicBezTo>
                  <a:cubicBezTo>
                    <a:pt x="9907" y="28056"/>
                    <a:pt x="9895" y="28080"/>
                    <a:pt x="9883" y="28128"/>
                  </a:cubicBezTo>
                  <a:lnTo>
                    <a:pt x="9859" y="28187"/>
                  </a:lnTo>
                  <a:lnTo>
                    <a:pt x="9824" y="28318"/>
                  </a:lnTo>
                  <a:lnTo>
                    <a:pt x="9800" y="28378"/>
                  </a:lnTo>
                  <a:cubicBezTo>
                    <a:pt x="9788" y="28425"/>
                    <a:pt x="9776" y="28473"/>
                    <a:pt x="9764" y="28532"/>
                  </a:cubicBezTo>
                  <a:cubicBezTo>
                    <a:pt x="9728" y="28675"/>
                    <a:pt x="9681" y="28830"/>
                    <a:pt x="9657" y="28973"/>
                  </a:cubicBezTo>
                  <a:cubicBezTo>
                    <a:pt x="9597" y="29199"/>
                    <a:pt x="9550" y="29425"/>
                    <a:pt x="9502" y="29664"/>
                  </a:cubicBezTo>
                  <a:cubicBezTo>
                    <a:pt x="9490" y="29711"/>
                    <a:pt x="9478" y="29771"/>
                    <a:pt x="9478" y="29806"/>
                  </a:cubicBezTo>
                  <a:lnTo>
                    <a:pt x="9383" y="30211"/>
                  </a:lnTo>
                  <a:cubicBezTo>
                    <a:pt x="9359" y="30342"/>
                    <a:pt x="9324" y="30497"/>
                    <a:pt x="9300" y="30640"/>
                  </a:cubicBezTo>
                  <a:cubicBezTo>
                    <a:pt x="9288" y="30699"/>
                    <a:pt x="9288" y="30759"/>
                    <a:pt x="9264" y="30807"/>
                  </a:cubicBezTo>
                  <a:cubicBezTo>
                    <a:pt x="9252" y="30866"/>
                    <a:pt x="9252" y="30926"/>
                    <a:pt x="9240" y="30985"/>
                  </a:cubicBezTo>
                  <a:cubicBezTo>
                    <a:pt x="9228" y="30937"/>
                    <a:pt x="9205" y="30914"/>
                    <a:pt x="9193" y="30866"/>
                  </a:cubicBezTo>
                  <a:cubicBezTo>
                    <a:pt x="9169" y="30640"/>
                    <a:pt x="9121" y="30390"/>
                    <a:pt x="9074" y="30104"/>
                  </a:cubicBezTo>
                  <a:cubicBezTo>
                    <a:pt x="9062" y="30021"/>
                    <a:pt x="9026" y="29925"/>
                    <a:pt x="9014" y="29830"/>
                  </a:cubicBezTo>
                  <a:cubicBezTo>
                    <a:pt x="9002" y="29723"/>
                    <a:pt x="8966" y="29628"/>
                    <a:pt x="8954" y="29533"/>
                  </a:cubicBezTo>
                  <a:cubicBezTo>
                    <a:pt x="8943" y="29425"/>
                    <a:pt x="8907" y="29330"/>
                    <a:pt x="8895" y="29235"/>
                  </a:cubicBezTo>
                  <a:lnTo>
                    <a:pt x="8883" y="29175"/>
                  </a:lnTo>
                  <a:cubicBezTo>
                    <a:pt x="8871" y="29092"/>
                    <a:pt x="8847" y="29009"/>
                    <a:pt x="8835" y="28913"/>
                  </a:cubicBezTo>
                  <a:cubicBezTo>
                    <a:pt x="8812" y="28818"/>
                    <a:pt x="8788" y="28711"/>
                    <a:pt x="8764" y="28604"/>
                  </a:cubicBezTo>
                  <a:lnTo>
                    <a:pt x="8716" y="28473"/>
                  </a:lnTo>
                  <a:cubicBezTo>
                    <a:pt x="8704" y="28425"/>
                    <a:pt x="8669" y="28378"/>
                    <a:pt x="8645" y="28342"/>
                  </a:cubicBezTo>
                  <a:lnTo>
                    <a:pt x="8514" y="28068"/>
                  </a:lnTo>
                  <a:lnTo>
                    <a:pt x="8419" y="27842"/>
                  </a:lnTo>
                  <a:lnTo>
                    <a:pt x="8407" y="27806"/>
                  </a:lnTo>
                  <a:lnTo>
                    <a:pt x="8407" y="27782"/>
                  </a:lnTo>
                  <a:lnTo>
                    <a:pt x="8395" y="27770"/>
                  </a:lnTo>
                  <a:lnTo>
                    <a:pt x="8359" y="27711"/>
                  </a:lnTo>
                  <a:cubicBezTo>
                    <a:pt x="8335" y="27639"/>
                    <a:pt x="8300" y="27544"/>
                    <a:pt x="8276" y="27473"/>
                  </a:cubicBezTo>
                  <a:cubicBezTo>
                    <a:pt x="8228" y="27366"/>
                    <a:pt x="8192" y="27270"/>
                    <a:pt x="8157" y="27163"/>
                  </a:cubicBezTo>
                  <a:cubicBezTo>
                    <a:pt x="8097" y="27008"/>
                    <a:pt x="8050" y="26877"/>
                    <a:pt x="7990" y="26735"/>
                  </a:cubicBezTo>
                  <a:lnTo>
                    <a:pt x="7942" y="26592"/>
                  </a:lnTo>
                  <a:cubicBezTo>
                    <a:pt x="7919" y="26532"/>
                    <a:pt x="7895" y="26473"/>
                    <a:pt x="7871" y="26413"/>
                  </a:cubicBezTo>
                  <a:cubicBezTo>
                    <a:pt x="7823" y="26294"/>
                    <a:pt x="7776" y="26163"/>
                    <a:pt x="7740" y="26044"/>
                  </a:cubicBezTo>
                  <a:cubicBezTo>
                    <a:pt x="7704" y="25937"/>
                    <a:pt x="7681" y="25854"/>
                    <a:pt x="7645" y="25746"/>
                  </a:cubicBezTo>
                  <a:cubicBezTo>
                    <a:pt x="7621" y="25663"/>
                    <a:pt x="7585" y="25568"/>
                    <a:pt x="7573" y="25484"/>
                  </a:cubicBezTo>
                  <a:cubicBezTo>
                    <a:pt x="7514" y="25246"/>
                    <a:pt x="7478" y="25008"/>
                    <a:pt x="7454" y="24806"/>
                  </a:cubicBezTo>
                  <a:lnTo>
                    <a:pt x="7419" y="24615"/>
                  </a:lnTo>
                  <a:cubicBezTo>
                    <a:pt x="7407" y="24449"/>
                    <a:pt x="7383" y="24306"/>
                    <a:pt x="7359" y="24139"/>
                  </a:cubicBezTo>
                  <a:lnTo>
                    <a:pt x="7359" y="24091"/>
                  </a:lnTo>
                  <a:lnTo>
                    <a:pt x="7359" y="24056"/>
                  </a:lnTo>
                  <a:cubicBezTo>
                    <a:pt x="7347" y="23913"/>
                    <a:pt x="7335" y="23770"/>
                    <a:pt x="7300" y="23615"/>
                  </a:cubicBezTo>
                  <a:cubicBezTo>
                    <a:pt x="7288" y="23556"/>
                    <a:pt x="7288" y="23496"/>
                    <a:pt x="7276" y="23425"/>
                  </a:cubicBezTo>
                  <a:cubicBezTo>
                    <a:pt x="7240" y="23187"/>
                    <a:pt x="7228" y="22996"/>
                    <a:pt x="7216" y="22817"/>
                  </a:cubicBezTo>
                  <a:cubicBezTo>
                    <a:pt x="7204" y="22603"/>
                    <a:pt x="7180" y="22401"/>
                    <a:pt x="7180" y="22186"/>
                  </a:cubicBezTo>
                  <a:lnTo>
                    <a:pt x="7180" y="21877"/>
                  </a:lnTo>
                  <a:lnTo>
                    <a:pt x="7180" y="21770"/>
                  </a:lnTo>
                  <a:lnTo>
                    <a:pt x="7180" y="21567"/>
                  </a:lnTo>
                  <a:cubicBezTo>
                    <a:pt x="7180" y="21377"/>
                    <a:pt x="7145" y="21174"/>
                    <a:pt x="7109" y="20984"/>
                  </a:cubicBezTo>
                  <a:cubicBezTo>
                    <a:pt x="7061" y="21162"/>
                    <a:pt x="7026" y="21329"/>
                    <a:pt x="7002" y="21508"/>
                  </a:cubicBezTo>
                  <a:lnTo>
                    <a:pt x="7002" y="21710"/>
                  </a:lnTo>
                  <a:lnTo>
                    <a:pt x="7002" y="21770"/>
                  </a:lnTo>
                  <a:lnTo>
                    <a:pt x="7002" y="21948"/>
                  </a:lnTo>
                  <a:lnTo>
                    <a:pt x="7002" y="22055"/>
                  </a:lnTo>
                  <a:lnTo>
                    <a:pt x="7002" y="22091"/>
                  </a:lnTo>
                  <a:lnTo>
                    <a:pt x="7002" y="22460"/>
                  </a:lnTo>
                  <a:lnTo>
                    <a:pt x="7002" y="22603"/>
                  </a:lnTo>
                  <a:cubicBezTo>
                    <a:pt x="7002" y="22758"/>
                    <a:pt x="7026" y="22925"/>
                    <a:pt x="7038" y="23079"/>
                  </a:cubicBezTo>
                  <a:cubicBezTo>
                    <a:pt x="7049" y="23246"/>
                    <a:pt x="7061" y="23425"/>
                    <a:pt x="7097" y="23603"/>
                  </a:cubicBezTo>
                  <a:cubicBezTo>
                    <a:pt x="7109" y="23663"/>
                    <a:pt x="7109" y="23722"/>
                    <a:pt x="7121" y="23782"/>
                  </a:cubicBezTo>
                  <a:cubicBezTo>
                    <a:pt x="7145" y="23877"/>
                    <a:pt x="7157" y="23972"/>
                    <a:pt x="7169" y="24068"/>
                  </a:cubicBezTo>
                  <a:cubicBezTo>
                    <a:pt x="7180" y="24234"/>
                    <a:pt x="7216" y="24401"/>
                    <a:pt x="7240" y="24556"/>
                  </a:cubicBezTo>
                  <a:lnTo>
                    <a:pt x="7264" y="24651"/>
                  </a:lnTo>
                  <a:lnTo>
                    <a:pt x="7264" y="24663"/>
                  </a:lnTo>
                  <a:lnTo>
                    <a:pt x="7347" y="25246"/>
                  </a:lnTo>
                  <a:cubicBezTo>
                    <a:pt x="7419" y="25627"/>
                    <a:pt x="7561" y="26020"/>
                    <a:pt x="7681" y="26354"/>
                  </a:cubicBezTo>
                  <a:cubicBezTo>
                    <a:pt x="7740" y="26520"/>
                    <a:pt x="7800" y="26687"/>
                    <a:pt x="7835" y="26830"/>
                  </a:cubicBezTo>
                  <a:lnTo>
                    <a:pt x="7871" y="26913"/>
                  </a:lnTo>
                  <a:cubicBezTo>
                    <a:pt x="7895" y="26985"/>
                    <a:pt x="7931" y="27068"/>
                    <a:pt x="7954" y="27151"/>
                  </a:cubicBezTo>
                  <a:cubicBezTo>
                    <a:pt x="8002" y="27247"/>
                    <a:pt x="8038" y="27366"/>
                    <a:pt x="8073" y="27485"/>
                  </a:cubicBezTo>
                  <a:lnTo>
                    <a:pt x="8121" y="27628"/>
                  </a:lnTo>
                  <a:cubicBezTo>
                    <a:pt x="8169" y="27759"/>
                    <a:pt x="8216" y="27901"/>
                    <a:pt x="8276" y="28056"/>
                  </a:cubicBezTo>
                  <a:cubicBezTo>
                    <a:pt x="8312" y="28163"/>
                    <a:pt x="8359" y="28270"/>
                    <a:pt x="8407" y="28354"/>
                  </a:cubicBezTo>
                  <a:lnTo>
                    <a:pt x="8419" y="28366"/>
                  </a:lnTo>
                  <a:cubicBezTo>
                    <a:pt x="8454" y="28437"/>
                    <a:pt x="8490" y="28521"/>
                    <a:pt x="8526" y="28592"/>
                  </a:cubicBezTo>
                  <a:cubicBezTo>
                    <a:pt x="8538" y="28651"/>
                    <a:pt x="8573" y="28711"/>
                    <a:pt x="8585" y="28759"/>
                  </a:cubicBezTo>
                  <a:cubicBezTo>
                    <a:pt x="8633" y="28937"/>
                    <a:pt x="8657" y="29116"/>
                    <a:pt x="8693" y="29294"/>
                  </a:cubicBezTo>
                  <a:lnTo>
                    <a:pt x="8693" y="29318"/>
                  </a:lnTo>
                  <a:cubicBezTo>
                    <a:pt x="8776" y="29533"/>
                    <a:pt x="8812" y="29735"/>
                    <a:pt x="8835" y="29937"/>
                  </a:cubicBezTo>
                  <a:cubicBezTo>
                    <a:pt x="8824" y="29914"/>
                    <a:pt x="8824" y="29890"/>
                    <a:pt x="8812" y="29878"/>
                  </a:cubicBezTo>
                  <a:cubicBezTo>
                    <a:pt x="8812" y="29854"/>
                    <a:pt x="8788" y="29842"/>
                    <a:pt x="8788" y="29830"/>
                  </a:cubicBezTo>
                  <a:cubicBezTo>
                    <a:pt x="8776" y="29783"/>
                    <a:pt x="8752" y="29723"/>
                    <a:pt x="8716" y="29664"/>
                  </a:cubicBezTo>
                  <a:cubicBezTo>
                    <a:pt x="8657" y="29544"/>
                    <a:pt x="8609" y="29413"/>
                    <a:pt x="8550" y="29294"/>
                  </a:cubicBezTo>
                  <a:cubicBezTo>
                    <a:pt x="8490" y="29175"/>
                    <a:pt x="8431" y="29056"/>
                    <a:pt x="8359" y="28937"/>
                  </a:cubicBezTo>
                  <a:lnTo>
                    <a:pt x="8347" y="28925"/>
                  </a:lnTo>
                  <a:cubicBezTo>
                    <a:pt x="8335" y="28902"/>
                    <a:pt x="8312" y="28878"/>
                    <a:pt x="8300" y="28866"/>
                  </a:cubicBezTo>
                  <a:cubicBezTo>
                    <a:pt x="8288" y="28830"/>
                    <a:pt x="8252" y="28794"/>
                    <a:pt x="8240" y="28771"/>
                  </a:cubicBezTo>
                  <a:cubicBezTo>
                    <a:pt x="8228" y="28759"/>
                    <a:pt x="8228" y="28747"/>
                    <a:pt x="8216" y="28747"/>
                  </a:cubicBezTo>
                  <a:cubicBezTo>
                    <a:pt x="8192" y="28711"/>
                    <a:pt x="8181" y="28699"/>
                    <a:pt x="8157" y="28663"/>
                  </a:cubicBezTo>
                  <a:lnTo>
                    <a:pt x="8073" y="28580"/>
                  </a:lnTo>
                  <a:cubicBezTo>
                    <a:pt x="8050" y="28532"/>
                    <a:pt x="8002" y="28485"/>
                    <a:pt x="7954" y="28449"/>
                  </a:cubicBezTo>
                  <a:lnTo>
                    <a:pt x="7931" y="28413"/>
                  </a:lnTo>
                  <a:cubicBezTo>
                    <a:pt x="7883" y="28354"/>
                    <a:pt x="7823" y="28306"/>
                    <a:pt x="7764" y="28270"/>
                  </a:cubicBezTo>
                  <a:cubicBezTo>
                    <a:pt x="7716" y="28223"/>
                    <a:pt x="7657" y="28175"/>
                    <a:pt x="7621" y="28128"/>
                  </a:cubicBezTo>
                  <a:cubicBezTo>
                    <a:pt x="7561" y="28092"/>
                    <a:pt x="7514" y="28044"/>
                    <a:pt x="7454" y="27997"/>
                  </a:cubicBezTo>
                  <a:cubicBezTo>
                    <a:pt x="7383" y="27937"/>
                    <a:pt x="7288" y="27889"/>
                    <a:pt x="7216" y="27830"/>
                  </a:cubicBezTo>
                  <a:cubicBezTo>
                    <a:pt x="7180" y="27806"/>
                    <a:pt x="7145" y="27794"/>
                    <a:pt x="7109" y="27759"/>
                  </a:cubicBezTo>
                  <a:cubicBezTo>
                    <a:pt x="7049" y="27711"/>
                    <a:pt x="6978" y="27675"/>
                    <a:pt x="6919" y="27628"/>
                  </a:cubicBezTo>
                  <a:cubicBezTo>
                    <a:pt x="6883" y="27592"/>
                    <a:pt x="6847" y="27568"/>
                    <a:pt x="6811" y="27544"/>
                  </a:cubicBezTo>
                  <a:lnTo>
                    <a:pt x="6764" y="27520"/>
                  </a:lnTo>
                  <a:lnTo>
                    <a:pt x="6752" y="27509"/>
                  </a:lnTo>
                  <a:cubicBezTo>
                    <a:pt x="6740" y="27497"/>
                    <a:pt x="6728" y="27473"/>
                    <a:pt x="6704" y="27473"/>
                  </a:cubicBezTo>
                  <a:lnTo>
                    <a:pt x="6645" y="27413"/>
                  </a:lnTo>
                  <a:cubicBezTo>
                    <a:pt x="6573" y="27354"/>
                    <a:pt x="6514" y="27294"/>
                    <a:pt x="6442" y="27223"/>
                  </a:cubicBezTo>
                  <a:cubicBezTo>
                    <a:pt x="6407" y="27187"/>
                    <a:pt x="6383" y="27151"/>
                    <a:pt x="6347" y="27104"/>
                  </a:cubicBezTo>
                  <a:cubicBezTo>
                    <a:pt x="6335" y="27068"/>
                    <a:pt x="6311" y="27044"/>
                    <a:pt x="6287" y="26997"/>
                  </a:cubicBezTo>
                  <a:cubicBezTo>
                    <a:pt x="6264" y="26937"/>
                    <a:pt x="6228" y="26877"/>
                    <a:pt x="6204" y="26806"/>
                  </a:cubicBezTo>
                  <a:cubicBezTo>
                    <a:pt x="6168" y="26758"/>
                    <a:pt x="6157" y="26711"/>
                    <a:pt x="6133" y="26651"/>
                  </a:cubicBezTo>
                  <a:lnTo>
                    <a:pt x="6109" y="26616"/>
                  </a:lnTo>
                  <a:cubicBezTo>
                    <a:pt x="6049" y="26473"/>
                    <a:pt x="6014" y="26354"/>
                    <a:pt x="5954" y="26235"/>
                  </a:cubicBezTo>
                  <a:cubicBezTo>
                    <a:pt x="5859" y="25985"/>
                    <a:pt x="5776" y="25711"/>
                    <a:pt x="5680" y="25377"/>
                  </a:cubicBezTo>
                  <a:cubicBezTo>
                    <a:pt x="5656" y="25258"/>
                    <a:pt x="5621" y="25139"/>
                    <a:pt x="5597" y="25008"/>
                  </a:cubicBezTo>
                  <a:cubicBezTo>
                    <a:pt x="5561" y="24865"/>
                    <a:pt x="5549" y="24746"/>
                    <a:pt x="5537" y="24627"/>
                  </a:cubicBezTo>
                  <a:cubicBezTo>
                    <a:pt x="5537" y="24568"/>
                    <a:pt x="5514" y="24496"/>
                    <a:pt x="5514" y="24437"/>
                  </a:cubicBezTo>
                  <a:lnTo>
                    <a:pt x="5514" y="24246"/>
                  </a:lnTo>
                  <a:cubicBezTo>
                    <a:pt x="5514" y="24139"/>
                    <a:pt x="5537" y="24020"/>
                    <a:pt x="5537" y="23889"/>
                  </a:cubicBezTo>
                  <a:cubicBezTo>
                    <a:pt x="5549" y="23770"/>
                    <a:pt x="5561" y="23639"/>
                    <a:pt x="5573" y="23532"/>
                  </a:cubicBezTo>
                  <a:cubicBezTo>
                    <a:pt x="5597" y="23401"/>
                    <a:pt x="5621" y="23282"/>
                    <a:pt x="5656" y="23163"/>
                  </a:cubicBezTo>
                  <a:cubicBezTo>
                    <a:pt x="5656" y="23139"/>
                    <a:pt x="5656" y="23127"/>
                    <a:pt x="5668" y="23127"/>
                  </a:cubicBezTo>
                  <a:cubicBezTo>
                    <a:pt x="5692" y="23020"/>
                    <a:pt x="5728" y="22901"/>
                    <a:pt x="5740" y="22817"/>
                  </a:cubicBezTo>
                  <a:cubicBezTo>
                    <a:pt x="5835" y="22508"/>
                    <a:pt x="5918" y="22234"/>
                    <a:pt x="6014" y="21984"/>
                  </a:cubicBezTo>
                  <a:cubicBezTo>
                    <a:pt x="6037" y="21913"/>
                    <a:pt x="6073" y="21817"/>
                    <a:pt x="6097" y="21746"/>
                  </a:cubicBezTo>
                  <a:cubicBezTo>
                    <a:pt x="6192" y="21520"/>
                    <a:pt x="6276" y="21317"/>
                    <a:pt x="6371" y="21091"/>
                  </a:cubicBezTo>
                  <a:lnTo>
                    <a:pt x="6430" y="20960"/>
                  </a:lnTo>
                  <a:cubicBezTo>
                    <a:pt x="6466" y="20841"/>
                    <a:pt x="6526" y="20722"/>
                    <a:pt x="6573" y="20603"/>
                  </a:cubicBezTo>
                  <a:cubicBezTo>
                    <a:pt x="6609" y="20543"/>
                    <a:pt x="6621" y="20460"/>
                    <a:pt x="6645" y="20389"/>
                  </a:cubicBezTo>
                  <a:cubicBezTo>
                    <a:pt x="6680" y="20317"/>
                    <a:pt x="6692" y="20246"/>
                    <a:pt x="6728" y="20162"/>
                  </a:cubicBezTo>
                  <a:cubicBezTo>
                    <a:pt x="6740" y="20127"/>
                    <a:pt x="6752" y="20067"/>
                    <a:pt x="6764" y="20019"/>
                  </a:cubicBezTo>
                  <a:lnTo>
                    <a:pt x="6788" y="19960"/>
                  </a:lnTo>
                  <a:cubicBezTo>
                    <a:pt x="6799" y="19900"/>
                    <a:pt x="6811" y="19829"/>
                    <a:pt x="6823" y="19769"/>
                  </a:cubicBezTo>
                  <a:cubicBezTo>
                    <a:pt x="6859" y="19615"/>
                    <a:pt x="6883" y="19484"/>
                    <a:pt x="6930" y="19329"/>
                  </a:cubicBezTo>
                  <a:lnTo>
                    <a:pt x="6942" y="19257"/>
                  </a:lnTo>
                  <a:cubicBezTo>
                    <a:pt x="6978" y="19150"/>
                    <a:pt x="6990" y="19055"/>
                    <a:pt x="7026" y="18936"/>
                  </a:cubicBezTo>
                  <a:lnTo>
                    <a:pt x="7061" y="18757"/>
                  </a:lnTo>
                  <a:cubicBezTo>
                    <a:pt x="7061" y="18734"/>
                    <a:pt x="7061" y="18734"/>
                    <a:pt x="7085" y="18722"/>
                  </a:cubicBezTo>
                  <a:close/>
                  <a:moveTo>
                    <a:pt x="15396" y="21020"/>
                  </a:moveTo>
                  <a:cubicBezTo>
                    <a:pt x="15408" y="21067"/>
                    <a:pt x="15431" y="21091"/>
                    <a:pt x="15443" y="21139"/>
                  </a:cubicBezTo>
                  <a:cubicBezTo>
                    <a:pt x="15455" y="21186"/>
                    <a:pt x="15467" y="21222"/>
                    <a:pt x="15503" y="21258"/>
                  </a:cubicBezTo>
                  <a:lnTo>
                    <a:pt x="15515" y="21282"/>
                  </a:lnTo>
                  <a:cubicBezTo>
                    <a:pt x="15574" y="21424"/>
                    <a:pt x="15634" y="21555"/>
                    <a:pt x="15682" y="21686"/>
                  </a:cubicBezTo>
                  <a:lnTo>
                    <a:pt x="15812" y="22091"/>
                  </a:lnTo>
                  <a:cubicBezTo>
                    <a:pt x="15824" y="22163"/>
                    <a:pt x="15848" y="22258"/>
                    <a:pt x="15860" y="22329"/>
                  </a:cubicBezTo>
                  <a:cubicBezTo>
                    <a:pt x="15872" y="22401"/>
                    <a:pt x="15872" y="22460"/>
                    <a:pt x="15884" y="22532"/>
                  </a:cubicBezTo>
                  <a:lnTo>
                    <a:pt x="15884" y="22556"/>
                  </a:lnTo>
                  <a:cubicBezTo>
                    <a:pt x="15908" y="22651"/>
                    <a:pt x="15908" y="22746"/>
                    <a:pt x="15920" y="22817"/>
                  </a:cubicBezTo>
                  <a:cubicBezTo>
                    <a:pt x="15920" y="22913"/>
                    <a:pt x="15920" y="22984"/>
                    <a:pt x="15932" y="23067"/>
                  </a:cubicBezTo>
                  <a:lnTo>
                    <a:pt x="15932" y="23103"/>
                  </a:lnTo>
                  <a:cubicBezTo>
                    <a:pt x="15932" y="23175"/>
                    <a:pt x="15932" y="23246"/>
                    <a:pt x="15920" y="23306"/>
                  </a:cubicBezTo>
                  <a:cubicBezTo>
                    <a:pt x="15920" y="23401"/>
                    <a:pt x="15908" y="23484"/>
                    <a:pt x="15884" y="23579"/>
                  </a:cubicBezTo>
                  <a:cubicBezTo>
                    <a:pt x="15872" y="23722"/>
                    <a:pt x="15860" y="23889"/>
                    <a:pt x="15824" y="24044"/>
                  </a:cubicBezTo>
                  <a:lnTo>
                    <a:pt x="15824" y="24080"/>
                  </a:lnTo>
                  <a:cubicBezTo>
                    <a:pt x="15812" y="24222"/>
                    <a:pt x="15789" y="24341"/>
                    <a:pt x="15765" y="24461"/>
                  </a:cubicBezTo>
                  <a:lnTo>
                    <a:pt x="15741" y="24580"/>
                  </a:lnTo>
                  <a:cubicBezTo>
                    <a:pt x="15646" y="24615"/>
                    <a:pt x="15551" y="24663"/>
                    <a:pt x="15431" y="24722"/>
                  </a:cubicBezTo>
                  <a:cubicBezTo>
                    <a:pt x="15336" y="24758"/>
                    <a:pt x="15265" y="24782"/>
                    <a:pt x="15158" y="24818"/>
                  </a:cubicBezTo>
                  <a:cubicBezTo>
                    <a:pt x="15074" y="24842"/>
                    <a:pt x="14979" y="24877"/>
                    <a:pt x="14896" y="24889"/>
                  </a:cubicBezTo>
                  <a:lnTo>
                    <a:pt x="14848" y="24901"/>
                  </a:lnTo>
                  <a:cubicBezTo>
                    <a:pt x="14789" y="24913"/>
                    <a:pt x="14741" y="24925"/>
                    <a:pt x="14681" y="24949"/>
                  </a:cubicBezTo>
                  <a:cubicBezTo>
                    <a:pt x="14622" y="24961"/>
                    <a:pt x="14574" y="24972"/>
                    <a:pt x="14515" y="24984"/>
                  </a:cubicBezTo>
                  <a:cubicBezTo>
                    <a:pt x="14491" y="25008"/>
                    <a:pt x="14455" y="25008"/>
                    <a:pt x="14431" y="25020"/>
                  </a:cubicBezTo>
                  <a:cubicBezTo>
                    <a:pt x="14396" y="25032"/>
                    <a:pt x="14372" y="25032"/>
                    <a:pt x="14348" y="25044"/>
                  </a:cubicBezTo>
                  <a:lnTo>
                    <a:pt x="14229" y="25080"/>
                  </a:lnTo>
                  <a:cubicBezTo>
                    <a:pt x="14122" y="25115"/>
                    <a:pt x="14015" y="25139"/>
                    <a:pt x="13896" y="25163"/>
                  </a:cubicBezTo>
                  <a:cubicBezTo>
                    <a:pt x="13884" y="25163"/>
                    <a:pt x="13848" y="25187"/>
                    <a:pt x="13836" y="25187"/>
                  </a:cubicBezTo>
                  <a:cubicBezTo>
                    <a:pt x="13788" y="25199"/>
                    <a:pt x="13753" y="25199"/>
                    <a:pt x="13705" y="25211"/>
                  </a:cubicBezTo>
                  <a:lnTo>
                    <a:pt x="13669" y="25211"/>
                  </a:lnTo>
                  <a:cubicBezTo>
                    <a:pt x="13610" y="25223"/>
                    <a:pt x="13550" y="25246"/>
                    <a:pt x="13491" y="25246"/>
                  </a:cubicBezTo>
                  <a:lnTo>
                    <a:pt x="13443" y="25258"/>
                  </a:lnTo>
                  <a:lnTo>
                    <a:pt x="13717" y="25258"/>
                  </a:lnTo>
                  <a:cubicBezTo>
                    <a:pt x="13777" y="25258"/>
                    <a:pt x="13824" y="25258"/>
                    <a:pt x="13884" y="25246"/>
                  </a:cubicBezTo>
                  <a:cubicBezTo>
                    <a:pt x="13919" y="25246"/>
                    <a:pt x="13955" y="25234"/>
                    <a:pt x="14003" y="25234"/>
                  </a:cubicBezTo>
                  <a:cubicBezTo>
                    <a:pt x="14086" y="25211"/>
                    <a:pt x="14181" y="25211"/>
                    <a:pt x="14265" y="25199"/>
                  </a:cubicBezTo>
                  <a:lnTo>
                    <a:pt x="14896" y="25115"/>
                  </a:lnTo>
                  <a:cubicBezTo>
                    <a:pt x="14991" y="25092"/>
                    <a:pt x="15110" y="25068"/>
                    <a:pt x="15217" y="25032"/>
                  </a:cubicBezTo>
                  <a:cubicBezTo>
                    <a:pt x="15277" y="25020"/>
                    <a:pt x="15324" y="25008"/>
                    <a:pt x="15384" y="24996"/>
                  </a:cubicBezTo>
                  <a:cubicBezTo>
                    <a:pt x="15443" y="24972"/>
                    <a:pt x="15503" y="24961"/>
                    <a:pt x="15551" y="24937"/>
                  </a:cubicBezTo>
                  <a:lnTo>
                    <a:pt x="15551" y="24937"/>
                  </a:lnTo>
                  <a:cubicBezTo>
                    <a:pt x="15408" y="25365"/>
                    <a:pt x="15277" y="25794"/>
                    <a:pt x="15158" y="26246"/>
                  </a:cubicBezTo>
                  <a:cubicBezTo>
                    <a:pt x="15074" y="26556"/>
                    <a:pt x="14991" y="26866"/>
                    <a:pt x="14908" y="27175"/>
                  </a:cubicBezTo>
                  <a:cubicBezTo>
                    <a:pt x="14896" y="27235"/>
                    <a:pt x="14872" y="27318"/>
                    <a:pt x="14860" y="27378"/>
                  </a:cubicBezTo>
                  <a:cubicBezTo>
                    <a:pt x="14777" y="27687"/>
                    <a:pt x="14669" y="27985"/>
                    <a:pt x="14562" y="28282"/>
                  </a:cubicBezTo>
                  <a:cubicBezTo>
                    <a:pt x="14515" y="28425"/>
                    <a:pt x="14455" y="28568"/>
                    <a:pt x="14396" y="28699"/>
                  </a:cubicBezTo>
                  <a:lnTo>
                    <a:pt x="14217" y="29104"/>
                  </a:lnTo>
                  <a:cubicBezTo>
                    <a:pt x="14146" y="29283"/>
                    <a:pt x="14062" y="29461"/>
                    <a:pt x="13967" y="29616"/>
                  </a:cubicBezTo>
                  <a:cubicBezTo>
                    <a:pt x="13896" y="29783"/>
                    <a:pt x="13800" y="29949"/>
                    <a:pt x="13729" y="30092"/>
                  </a:cubicBezTo>
                  <a:cubicBezTo>
                    <a:pt x="13646" y="30271"/>
                    <a:pt x="13550" y="30437"/>
                    <a:pt x="13467" y="30616"/>
                  </a:cubicBezTo>
                  <a:cubicBezTo>
                    <a:pt x="13407" y="30842"/>
                    <a:pt x="13336" y="31009"/>
                    <a:pt x="13253" y="31164"/>
                  </a:cubicBezTo>
                  <a:cubicBezTo>
                    <a:pt x="13122" y="31461"/>
                    <a:pt x="12991" y="31771"/>
                    <a:pt x="12860" y="32092"/>
                  </a:cubicBezTo>
                  <a:cubicBezTo>
                    <a:pt x="12753" y="32319"/>
                    <a:pt x="12645" y="32533"/>
                    <a:pt x="12526" y="32759"/>
                  </a:cubicBezTo>
                  <a:cubicBezTo>
                    <a:pt x="12479" y="32854"/>
                    <a:pt x="12419" y="32938"/>
                    <a:pt x="12383" y="33009"/>
                  </a:cubicBezTo>
                  <a:cubicBezTo>
                    <a:pt x="12229" y="33283"/>
                    <a:pt x="12086" y="33533"/>
                    <a:pt x="11931" y="33807"/>
                  </a:cubicBezTo>
                  <a:cubicBezTo>
                    <a:pt x="11788" y="34081"/>
                    <a:pt x="11621" y="34366"/>
                    <a:pt x="11455" y="34640"/>
                  </a:cubicBezTo>
                  <a:lnTo>
                    <a:pt x="11098" y="35212"/>
                  </a:lnTo>
                  <a:cubicBezTo>
                    <a:pt x="11038" y="35307"/>
                    <a:pt x="10967" y="35414"/>
                    <a:pt x="10907" y="35498"/>
                  </a:cubicBezTo>
                  <a:cubicBezTo>
                    <a:pt x="10871" y="35545"/>
                    <a:pt x="10824" y="35593"/>
                    <a:pt x="10800" y="35629"/>
                  </a:cubicBezTo>
                  <a:cubicBezTo>
                    <a:pt x="10859" y="35426"/>
                    <a:pt x="10919" y="35236"/>
                    <a:pt x="10967" y="35021"/>
                  </a:cubicBezTo>
                  <a:cubicBezTo>
                    <a:pt x="11026" y="34736"/>
                    <a:pt x="11098" y="34474"/>
                    <a:pt x="11157" y="34188"/>
                  </a:cubicBezTo>
                  <a:cubicBezTo>
                    <a:pt x="11217" y="33926"/>
                    <a:pt x="11276" y="33652"/>
                    <a:pt x="11336" y="33366"/>
                  </a:cubicBezTo>
                  <a:cubicBezTo>
                    <a:pt x="11395" y="33093"/>
                    <a:pt x="11443" y="32819"/>
                    <a:pt x="11479" y="32533"/>
                  </a:cubicBezTo>
                  <a:cubicBezTo>
                    <a:pt x="11526" y="32259"/>
                    <a:pt x="11574" y="31985"/>
                    <a:pt x="11598" y="31699"/>
                  </a:cubicBezTo>
                  <a:lnTo>
                    <a:pt x="11693" y="30985"/>
                  </a:lnTo>
                  <a:cubicBezTo>
                    <a:pt x="11764" y="30426"/>
                    <a:pt x="11824" y="29842"/>
                    <a:pt x="11883" y="29283"/>
                  </a:cubicBezTo>
                  <a:cubicBezTo>
                    <a:pt x="11919" y="28961"/>
                    <a:pt x="11943" y="28651"/>
                    <a:pt x="11955" y="28342"/>
                  </a:cubicBezTo>
                  <a:cubicBezTo>
                    <a:pt x="11979" y="28330"/>
                    <a:pt x="11991" y="28306"/>
                    <a:pt x="11991" y="28294"/>
                  </a:cubicBezTo>
                  <a:cubicBezTo>
                    <a:pt x="12002" y="28187"/>
                    <a:pt x="12038" y="28068"/>
                    <a:pt x="12062" y="27973"/>
                  </a:cubicBezTo>
                  <a:cubicBezTo>
                    <a:pt x="12098" y="27854"/>
                    <a:pt x="12122" y="27735"/>
                    <a:pt x="12157" y="27628"/>
                  </a:cubicBezTo>
                  <a:cubicBezTo>
                    <a:pt x="12181" y="27556"/>
                    <a:pt x="12193" y="27473"/>
                    <a:pt x="12229" y="27401"/>
                  </a:cubicBezTo>
                  <a:cubicBezTo>
                    <a:pt x="12253" y="27330"/>
                    <a:pt x="12276" y="27235"/>
                    <a:pt x="12300" y="27163"/>
                  </a:cubicBezTo>
                  <a:cubicBezTo>
                    <a:pt x="12312" y="27116"/>
                    <a:pt x="12348" y="27056"/>
                    <a:pt x="12360" y="27020"/>
                  </a:cubicBezTo>
                  <a:cubicBezTo>
                    <a:pt x="12372" y="26985"/>
                    <a:pt x="12372" y="26961"/>
                    <a:pt x="12395" y="26925"/>
                  </a:cubicBezTo>
                  <a:cubicBezTo>
                    <a:pt x="12419" y="26854"/>
                    <a:pt x="12467" y="26758"/>
                    <a:pt x="12491" y="26687"/>
                  </a:cubicBezTo>
                  <a:cubicBezTo>
                    <a:pt x="12538" y="26604"/>
                    <a:pt x="12574" y="26508"/>
                    <a:pt x="12610" y="26425"/>
                  </a:cubicBezTo>
                  <a:cubicBezTo>
                    <a:pt x="12657" y="26318"/>
                    <a:pt x="12705" y="26223"/>
                    <a:pt x="12764" y="26127"/>
                  </a:cubicBezTo>
                  <a:cubicBezTo>
                    <a:pt x="12812" y="26020"/>
                    <a:pt x="12872" y="25925"/>
                    <a:pt x="12907" y="25830"/>
                  </a:cubicBezTo>
                  <a:cubicBezTo>
                    <a:pt x="12955" y="25734"/>
                    <a:pt x="13015" y="25627"/>
                    <a:pt x="13062" y="25544"/>
                  </a:cubicBezTo>
                  <a:cubicBezTo>
                    <a:pt x="13106" y="25457"/>
                    <a:pt x="13160" y="25379"/>
                    <a:pt x="13196" y="25294"/>
                  </a:cubicBezTo>
                  <a:lnTo>
                    <a:pt x="13196" y="25294"/>
                  </a:lnTo>
                  <a:cubicBezTo>
                    <a:pt x="13195" y="25294"/>
                    <a:pt x="13194" y="25294"/>
                    <a:pt x="13193" y="25294"/>
                  </a:cubicBezTo>
                  <a:cubicBezTo>
                    <a:pt x="13193" y="25270"/>
                    <a:pt x="13205" y="25270"/>
                    <a:pt x="13205" y="25258"/>
                  </a:cubicBezTo>
                  <a:lnTo>
                    <a:pt x="13319" y="25258"/>
                  </a:lnTo>
                  <a:cubicBezTo>
                    <a:pt x="13390" y="25142"/>
                    <a:pt x="13482" y="25003"/>
                    <a:pt x="13562" y="24865"/>
                  </a:cubicBezTo>
                  <a:cubicBezTo>
                    <a:pt x="13610" y="24794"/>
                    <a:pt x="13669" y="24722"/>
                    <a:pt x="13729" y="24651"/>
                  </a:cubicBezTo>
                  <a:cubicBezTo>
                    <a:pt x="13788" y="24568"/>
                    <a:pt x="13848" y="24496"/>
                    <a:pt x="13907" y="24413"/>
                  </a:cubicBezTo>
                  <a:cubicBezTo>
                    <a:pt x="13907" y="24413"/>
                    <a:pt x="13907" y="24389"/>
                    <a:pt x="13919" y="24389"/>
                  </a:cubicBezTo>
                  <a:lnTo>
                    <a:pt x="13943" y="24377"/>
                  </a:lnTo>
                  <a:lnTo>
                    <a:pt x="13955" y="24365"/>
                  </a:lnTo>
                  <a:lnTo>
                    <a:pt x="13955" y="24353"/>
                  </a:lnTo>
                  <a:lnTo>
                    <a:pt x="13967" y="24341"/>
                  </a:lnTo>
                  <a:lnTo>
                    <a:pt x="13979" y="24318"/>
                  </a:lnTo>
                  <a:cubicBezTo>
                    <a:pt x="14003" y="24306"/>
                    <a:pt x="14003" y="24294"/>
                    <a:pt x="14015" y="24282"/>
                  </a:cubicBezTo>
                  <a:cubicBezTo>
                    <a:pt x="14062" y="24222"/>
                    <a:pt x="14122" y="24139"/>
                    <a:pt x="14158" y="24080"/>
                  </a:cubicBezTo>
                  <a:lnTo>
                    <a:pt x="14312" y="23889"/>
                  </a:lnTo>
                  <a:cubicBezTo>
                    <a:pt x="14360" y="23829"/>
                    <a:pt x="14396" y="23782"/>
                    <a:pt x="14443" y="23722"/>
                  </a:cubicBezTo>
                  <a:cubicBezTo>
                    <a:pt x="14491" y="23663"/>
                    <a:pt x="14539" y="23627"/>
                    <a:pt x="14574" y="23568"/>
                  </a:cubicBezTo>
                  <a:lnTo>
                    <a:pt x="14848" y="23246"/>
                  </a:lnTo>
                  <a:cubicBezTo>
                    <a:pt x="14920" y="23163"/>
                    <a:pt x="14991" y="23056"/>
                    <a:pt x="15074" y="22948"/>
                  </a:cubicBezTo>
                  <a:cubicBezTo>
                    <a:pt x="15134" y="22877"/>
                    <a:pt x="15170" y="22817"/>
                    <a:pt x="15229" y="22746"/>
                  </a:cubicBezTo>
                  <a:cubicBezTo>
                    <a:pt x="15289" y="22675"/>
                    <a:pt x="15372" y="22579"/>
                    <a:pt x="15431" y="22508"/>
                  </a:cubicBezTo>
                  <a:lnTo>
                    <a:pt x="15431" y="22496"/>
                  </a:lnTo>
                  <a:cubicBezTo>
                    <a:pt x="15467" y="22448"/>
                    <a:pt x="15503" y="22401"/>
                    <a:pt x="15527" y="22353"/>
                  </a:cubicBezTo>
                  <a:lnTo>
                    <a:pt x="15551" y="22329"/>
                  </a:lnTo>
                  <a:lnTo>
                    <a:pt x="15574" y="22282"/>
                  </a:lnTo>
                  <a:lnTo>
                    <a:pt x="15586" y="22270"/>
                  </a:lnTo>
                  <a:cubicBezTo>
                    <a:pt x="15610" y="22258"/>
                    <a:pt x="15622" y="22222"/>
                    <a:pt x="15634" y="22210"/>
                  </a:cubicBezTo>
                  <a:cubicBezTo>
                    <a:pt x="15646" y="22175"/>
                    <a:pt x="15682" y="22115"/>
                    <a:pt x="15670" y="22055"/>
                  </a:cubicBezTo>
                  <a:cubicBezTo>
                    <a:pt x="15670" y="22044"/>
                    <a:pt x="15670" y="22032"/>
                    <a:pt x="15646" y="22032"/>
                  </a:cubicBezTo>
                  <a:lnTo>
                    <a:pt x="15622" y="22032"/>
                  </a:lnTo>
                  <a:cubicBezTo>
                    <a:pt x="15574" y="22032"/>
                    <a:pt x="15515" y="22055"/>
                    <a:pt x="15467" y="22091"/>
                  </a:cubicBezTo>
                  <a:lnTo>
                    <a:pt x="15431" y="22139"/>
                  </a:lnTo>
                  <a:lnTo>
                    <a:pt x="15408" y="22151"/>
                  </a:lnTo>
                  <a:lnTo>
                    <a:pt x="15348" y="22210"/>
                  </a:lnTo>
                  <a:cubicBezTo>
                    <a:pt x="15312" y="22270"/>
                    <a:pt x="15265" y="22317"/>
                    <a:pt x="15217" y="22377"/>
                  </a:cubicBezTo>
                  <a:cubicBezTo>
                    <a:pt x="15134" y="22472"/>
                    <a:pt x="15027" y="22579"/>
                    <a:pt x="14931" y="22686"/>
                  </a:cubicBezTo>
                  <a:cubicBezTo>
                    <a:pt x="14860" y="22758"/>
                    <a:pt x="14800" y="22853"/>
                    <a:pt x="14729" y="22925"/>
                  </a:cubicBezTo>
                  <a:cubicBezTo>
                    <a:pt x="14669" y="22996"/>
                    <a:pt x="14598" y="23091"/>
                    <a:pt x="14539" y="23163"/>
                  </a:cubicBezTo>
                  <a:cubicBezTo>
                    <a:pt x="14491" y="23222"/>
                    <a:pt x="14443" y="23270"/>
                    <a:pt x="14396" y="23329"/>
                  </a:cubicBezTo>
                  <a:cubicBezTo>
                    <a:pt x="14312" y="23425"/>
                    <a:pt x="14217" y="23532"/>
                    <a:pt x="14134" y="23651"/>
                  </a:cubicBezTo>
                  <a:cubicBezTo>
                    <a:pt x="14003" y="23818"/>
                    <a:pt x="13848" y="23996"/>
                    <a:pt x="13729" y="24163"/>
                  </a:cubicBezTo>
                  <a:cubicBezTo>
                    <a:pt x="13586" y="24353"/>
                    <a:pt x="13467" y="24520"/>
                    <a:pt x="13360" y="24675"/>
                  </a:cubicBezTo>
                  <a:cubicBezTo>
                    <a:pt x="13300" y="24770"/>
                    <a:pt x="13241" y="24853"/>
                    <a:pt x="13169" y="24972"/>
                  </a:cubicBezTo>
                  <a:cubicBezTo>
                    <a:pt x="13145" y="25008"/>
                    <a:pt x="13122" y="25032"/>
                    <a:pt x="13110" y="25068"/>
                  </a:cubicBezTo>
                  <a:lnTo>
                    <a:pt x="13074" y="25115"/>
                  </a:lnTo>
                  <a:lnTo>
                    <a:pt x="13062" y="25127"/>
                  </a:lnTo>
                  <a:lnTo>
                    <a:pt x="13062" y="25092"/>
                  </a:lnTo>
                  <a:lnTo>
                    <a:pt x="13062" y="24996"/>
                  </a:lnTo>
                  <a:cubicBezTo>
                    <a:pt x="13098" y="24913"/>
                    <a:pt x="13098" y="24853"/>
                    <a:pt x="13098" y="24818"/>
                  </a:cubicBezTo>
                  <a:cubicBezTo>
                    <a:pt x="13098" y="24770"/>
                    <a:pt x="13098" y="24711"/>
                    <a:pt x="13110" y="24663"/>
                  </a:cubicBezTo>
                  <a:cubicBezTo>
                    <a:pt x="13122" y="24580"/>
                    <a:pt x="13122" y="24472"/>
                    <a:pt x="13134" y="24353"/>
                  </a:cubicBezTo>
                  <a:lnTo>
                    <a:pt x="13181" y="24127"/>
                  </a:lnTo>
                  <a:cubicBezTo>
                    <a:pt x="13193" y="24056"/>
                    <a:pt x="13217" y="23996"/>
                    <a:pt x="13229" y="23937"/>
                  </a:cubicBezTo>
                  <a:cubicBezTo>
                    <a:pt x="13241" y="23877"/>
                    <a:pt x="13253" y="23806"/>
                    <a:pt x="13276" y="23722"/>
                  </a:cubicBezTo>
                  <a:cubicBezTo>
                    <a:pt x="13288" y="23651"/>
                    <a:pt x="13300" y="23579"/>
                    <a:pt x="13336" y="23508"/>
                  </a:cubicBezTo>
                  <a:lnTo>
                    <a:pt x="13348" y="23472"/>
                  </a:lnTo>
                  <a:cubicBezTo>
                    <a:pt x="13360" y="23448"/>
                    <a:pt x="13360" y="23413"/>
                    <a:pt x="13372" y="23389"/>
                  </a:cubicBezTo>
                  <a:cubicBezTo>
                    <a:pt x="13372" y="23365"/>
                    <a:pt x="13396" y="23353"/>
                    <a:pt x="13396" y="23341"/>
                  </a:cubicBezTo>
                  <a:cubicBezTo>
                    <a:pt x="13407" y="23306"/>
                    <a:pt x="13407" y="23282"/>
                    <a:pt x="13419" y="23270"/>
                  </a:cubicBezTo>
                  <a:lnTo>
                    <a:pt x="13419" y="23246"/>
                  </a:lnTo>
                  <a:cubicBezTo>
                    <a:pt x="13419" y="23234"/>
                    <a:pt x="13431" y="23222"/>
                    <a:pt x="13431" y="23222"/>
                  </a:cubicBezTo>
                  <a:cubicBezTo>
                    <a:pt x="13443" y="23187"/>
                    <a:pt x="13443" y="23175"/>
                    <a:pt x="13467" y="23151"/>
                  </a:cubicBezTo>
                  <a:lnTo>
                    <a:pt x="13479" y="23103"/>
                  </a:lnTo>
                  <a:lnTo>
                    <a:pt x="13503" y="23044"/>
                  </a:lnTo>
                  <a:cubicBezTo>
                    <a:pt x="13586" y="22877"/>
                    <a:pt x="13657" y="22698"/>
                    <a:pt x="13741" y="22532"/>
                  </a:cubicBezTo>
                  <a:cubicBezTo>
                    <a:pt x="13836" y="22353"/>
                    <a:pt x="13919" y="22198"/>
                    <a:pt x="14015" y="22044"/>
                  </a:cubicBezTo>
                  <a:lnTo>
                    <a:pt x="14027" y="22020"/>
                  </a:lnTo>
                  <a:cubicBezTo>
                    <a:pt x="14062" y="21972"/>
                    <a:pt x="14074" y="21924"/>
                    <a:pt x="14098" y="21901"/>
                  </a:cubicBezTo>
                  <a:cubicBezTo>
                    <a:pt x="14134" y="21853"/>
                    <a:pt x="14181" y="21794"/>
                    <a:pt x="14205" y="21746"/>
                  </a:cubicBezTo>
                  <a:cubicBezTo>
                    <a:pt x="14241" y="21722"/>
                    <a:pt x="14265" y="21674"/>
                    <a:pt x="14312" y="21627"/>
                  </a:cubicBezTo>
                  <a:lnTo>
                    <a:pt x="14419" y="21520"/>
                  </a:lnTo>
                  <a:cubicBezTo>
                    <a:pt x="14491" y="21448"/>
                    <a:pt x="14562" y="21389"/>
                    <a:pt x="14658" y="21317"/>
                  </a:cubicBezTo>
                  <a:cubicBezTo>
                    <a:pt x="14681" y="21305"/>
                    <a:pt x="14693" y="21282"/>
                    <a:pt x="14729" y="21270"/>
                  </a:cubicBezTo>
                  <a:lnTo>
                    <a:pt x="14812" y="21222"/>
                  </a:lnTo>
                  <a:cubicBezTo>
                    <a:pt x="14836" y="21210"/>
                    <a:pt x="14860" y="21198"/>
                    <a:pt x="14872" y="21198"/>
                  </a:cubicBezTo>
                  <a:cubicBezTo>
                    <a:pt x="14908" y="21186"/>
                    <a:pt x="14931" y="21162"/>
                    <a:pt x="14979" y="21139"/>
                  </a:cubicBezTo>
                  <a:cubicBezTo>
                    <a:pt x="15015" y="21127"/>
                    <a:pt x="15050" y="21103"/>
                    <a:pt x="15098" y="21091"/>
                  </a:cubicBezTo>
                  <a:lnTo>
                    <a:pt x="15229" y="21043"/>
                  </a:lnTo>
                  <a:cubicBezTo>
                    <a:pt x="15277" y="21032"/>
                    <a:pt x="15324" y="21020"/>
                    <a:pt x="15372" y="21020"/>
                  </a:cubicBezTo>
                  <a:close/>
                  <a:moveTo>
                    <a:pt x="22123" y="30259"/>
                  </a:moveTo>
                  <a:lnTo>
                    <a:pt x="22123" y="30271"/>
                  </a:lnTo>
                  <a:lnTo>
                    <a:pt x="22123" y="30283"/>
                  </a:lnTo>
                  <a:cubicBezTo>
                    <a:pt x="22111" y="30366"/>
                    <a:pt x="22087" y="30437"/>
                    <a:pt x="22051" y="30497"/>
                  </a:cubicBezTo>
                  <a:cubicBezTo>
                    <a:pt x="22028" y="30568"/>
                    <a:pt x="22004" y="30628"/>
                    <a:pt x="21980" y="30687"/>
                  </a:cubicBezTo>
                  <a:cubicBezTo>
                    <a:pt x="21932" y="30795"/>
                    <a:pt x="21885" y="30902"/>
                    <a:pt x="21849" y="31021"/>
                  </a:cubicBezTo>
                  <a:cubicBezTo>
                    <a:pt x="21813" y="31080"/>
                    <a:pt x="21801" y="31140"/>
                    <a:pt x="21766" y="31199"/>
                  </a:cubicBezTo>
                  <a:cubicBezTo>
                    <a:pt x="21694" y="31378"/>
                    <a:pt x="21623" y="31533"/>
                    <a:pt x="21563" y="31711"/>
                  </a:cubicBezTo>
                  <a:cubicBezTo>
                    <a:pt x="21432" y="32033"/>
                    <a:pt x="21313" y="32366"/>
                    <a:pt x="21170" y="32723"/>
                  </a:cubicBezTo>
                  <a:cubicBezTo>
                    <a:pt x="21111" y="32902"/>
                    <a:pt x="21039" y="33069"/>
                    <a:pt x="20992" y="33247"/>
                  </a:cubicBezTo>
                  <a:cubicBezTo>
                    <a:pt x="20932" y="33414"/>
                    <a:pt x="20896" y="33593"/>
                    <a:pt x="20837" y="33759"/>
                  </a:cubicBezTo>
                  <a:cubicBezTo>
                    <a:pt x="20813" y="33795"/>
                    <a:pt x="20801" y="33855"/>
                    <a:pt x="20789" y="33902"/>
                  </a:cubicBezTo>
                  <a:cubicBezTo>
                    <a:pt x="20754" y="34021"/>
                    <a:pt x="20718" y="34152"/>
                    <a:pt x="20670" y="34271"/>
                  </a:cubicBezTo>
                  <a:cubicBezTo>
                    <a:pt x="20635" y="34366"/>
                    <a:pt x="20611" y="34474"/>
                    <a:pt x="20563" y="34557"/>
                  </a:cubicBezTo>
                  <a:lnTo>
                    <a:pt x="20480" y="34783"/>
                  </a:lnTo>
                  <a:lnTo>
                    <a:pt x="20480" y="34795"/>
                  </a:lnTo>
                  <a:lnTo>
                    <a:pt x="20456" y="34831"/>
                  </a:lnTo>
                  <a:cubicBezTo>
                    <a:pt x="20444" y="34867"/>
                    <a:pt x="20420" y="34902"/>
                    <a:pt x="20396" y="34950"/>
                  </a:cubicBezTo>
                  <a:cubicBezTo>
                    <a:pt x="20373" y="34986"/>
                    <a:pt x="20361" y="35033"/>
                    <a:pt x="20325" y="35081"/>
                  </a:cubicBezTo>
                  <a:lnTo>
                    <a:pt x="20242" y="35212"/>
                  </a:lnTo>
                  <a:cubicBezTo>
                    <a:pt x="20206" y="35248"/>
                    <a:pt x="20194" y="35295"/>
                    <a:pt x="20158" y="35319"/>
                  </a:cubicBezTo>
                  <a:lnTo>
                    <a:pt x="20146" y="35355"/>
                  </a:lnTo>
                  <a:lnTo>
                    <a:pt x="20123" y="35390"/>
                  </a:lnTo>
                  <a:lnTo>
                    <a:pt x="20087" y="35438"/>
                  </a:lnTo>
                  <a:cubicBezTo>
                    <a:pt x="20003" y="35545"/>
                    <a:pt x="19920" y="35629"/>
                    <a:pt x="19837" y="35736"/>
                  </a:cubicBezTo>
                  <a:lnTo>
                    <a:pt x="19551" y="36021"/>
                  </a:lnTo>
                  <a:lnTo>
                    <a:pt x="19527" y="36033"/>
                  </a:lnTo>
                  <a:cubicBezTo>
                    <a:pt x="19468" y="36093"/>
                    <a:pt x="19408" y="36152"/>
                    <a:pt x="19349" y="36200"/>
                  </a:cubicBezTo>
                  <a:lnTo>
                    <a:pt x="19253" y="36283"/>
                  </a:lnTo>
                  <a:cubicBezTo>
                    <a:pt x="19170" y="36355"/>
                    <a:pt x="19087" y="36438"/>
                    <a:pt x="19003" y="36522"/>
                  </a:cubicBezTo>
                  <a:cubicBezTo>
                    <a:pt x="18932" y="36593"/>
                    <a:pt x="18837" y="36652"/>
                    <a:pt x="18753" y="36736"/>
                  </a:cubicBezTo>
                  <a:lnTo>
                    <a:pt x="18718" y="36748"/>
                  </a:lnTo>
                  <a:lnTo>
                    <a:pt x="18670" y="36772"/>
                  </a:lnTo>
                  <a:cubicBezTo>
                    <a:pt x="18599" y="36831"/>
                    <a:pt x="18515" y="36879"/>
                    <a:pt x="18420" y="36926"/>
                  </a:cubicBezTo>
                  <a:lnTo>
                    <a:pt x="18241" y="37010"/>
                  </a:lnTo>
                  <a:lnTo>
                    <a:pt x="18063" y="37105"/>
                  </a:lnTo>
                  <a:cubicBezTo>
                    <a:pt x="18039" y="37117"/>
                    <a:pt x="17991" y="37129"/>
                    <a:pt x="17956" y="37153"/>
                  </a:cubicBezTo>
                  <a:cubicBezTo>
                    <a:pt x="17932" y="37164"/>
                    <a:pt x="17920" y="37164"/>
                    <a:pt x="17884" y="37176"/>
                  </a:cubicBezTo>
                  <a:cubicBezTo>
                    <a:pt x="17872" y="37188"/>
                    <a:pt x="17860" y="37188"/>
                    <a:pt x="17837" y="37188"/>
                  </a:cubicBezTo>
                  <a:cubicBezTo>
                    <a:pt x="17825" y="37188"/>
                    <a:pt x="17813" y="37212"/>
                    <a:pt x="17801" y="37212"/>
                  </a:cubicBezTo>
                  <a:cubicBezTo>
                    <a:pt x="17765" y="37224"/>
                    <a:pt x="17753" y="37224"/>
                    <a:pt x="17717" y="37236"/>
                  </a:cubicBezTo>
                  <a:lnTo>
                    <a:pt x="17646" y="37272"/>
                  </a:lnTo>
                  <a:lnTo>
                    <a:pt x="17575" y="37295"/>
                  </a:lnTo>
                  <a:cubicBezTo>
                    <a:pt x="17539" y="37307"/>
                    <a:pt x="17515" y="37331"/>
                    <a:pt x="17467" y="37331"/>
                  </a:cubicBezTo>
                  <a:lnTo>
                    <a:pt x="17444" y="37343"/>
                  </a:lnTo>
                  <a:cubicBezTo>
                    <a:pt x="17396" y="37355"/>
                    <a:pt x="17348" y="37367"/>
                    <a:pt x="17325" y="37367"/>
                  </a:cubicBezTo>
                  <a:lnTo>
                    <a:pt x="17265" y="37391"/>
                  </a:lnTo>
                  <a:cubicBezTo>
                    <a:pt x="17229" y="37391"/>
                    <a:pt x="17206" y="37403"/>
                    <a:pt x="17170" y="37414"/>
                  </a:cubicBezTo>
                  <a:lnTo>
                    <a:pt x="16944" y="37462"/>
                  </a:lnTo>
                  <a:cubicBezTo>
                    <a:pt x="16872" y="37474"/>
                    <a:pt x="16789" y="37486"/>
                    <a:pt x="16705" y="37510"/>
                  </a:cubicBezTo>
                  <a:cubicBezTo>
                    <a:pt x="16622" y="37522"/>
                    <a:pt x="16527" y="37534"/>
                    <a:pt x="16432" y="37545"/>
                  </a:cubicBezTo>
                  <a:cubicBezTo>
                    <a:pt x="16372" y="37569"/>
                    <a:pt x="16313" y="37569"/>
                    <a:pt x="16253" y="37581"/>
                  </a:cubicBezTo>
                  <a:lnTo>
                    <a:pt x="16146" y="37581"/>
                  </a:lnTo>
                  <a:cubicBezTo>
                    <a:pt x="16110" y="37581"/>
                    <a:pt x="16086" y="37581"/>
                    <a:pt x="16039" y="37593"/>
                  </a:cubicBezTo>
                  <a:lnTo>
                    <a:pt x="15991" y="37593"/>
                  </a:lnTo>
                  <a:cubicBezTo>
                    <a:pt x="15955" y="37593"/>
                    <a:pt x="15908" y="37593"/>
                    <a:pt x="15860" y="37605"/>
                  </a:cubicBezTo>
                  <a:cubicBezTo>
                    <a:pt x="15753" y="37605"/>
                    <a:pt x="15670" y="37629"/>
                    <a:pt x="15562" y="37629"/>
                  </a:cubicBezTo>
                  <a:cubicBezTo>
                    <a:pt x="15479" y="37629"/>
                    <a:pt x="15384" y="37641"/>
                    <a:pt x="15312" y="37641"/>
                  </a:cubicBezTo>
                  <a:lnTo>
                    <a:pt x="15205" y="37641"/>
                  </a:lnTo>
                  <a:cubicBezTo>
                    <a:pt x="15146" y="37641"/>
                    <a:pt x="15098" y="37641"/>
                    <a:pt x="15039" y="37653"/>
                  </a:cubicBezTo>
                  <a:cubicBezTo>
                    <a:pt x="15003" y="37653"/>
                    <a:pt x="14955" y="37653"/>
                    <a:pt x="14896" y="37665"/>
                  </a:cubicBezTo>
                  <a:lnTo>
                    <a:pt x="14824" y="37665"/>
                  </a:lnTo>
                  <a:lnTo>
                    <a:pt x="14836" y="37653"/>
                  </a:lnTo>
                  <a:cubicBezTo>
                    <a:pt x="14908" y="37593"/>
                    <a:pt x="14967" y="37534"/>
                    <a:pt x="15039" y="37486"/>
                  </a:cubicBezTo>
                  <a:cubicBezTo>
                    <a:pt x="15086" y="37462"/>
                    <a:pt x="15134" y="37414"/>
                    <a:pt x="15181" y="37391"/>
                  </a:cubicBezTo>
                  <a:lnTo>
                    <a:pt x="15253" y="37331"/>
                  </a:lnTo>
                  <a:cubicBezTo>
                    <a:pt x="15324" y="37248"/>
                    <a:pt x="15420" y="37188"/>
                    <a:pt x="15503" y="37117"/>
                  </a:cubicBezTo>
                  <a:cubicBezTo>
                    <a:pt x="15741" y="36914"/>
                    <a:pt x="15979" y="36700"/>
                    <a:pt x="16170" y="36474"/>
                  </a:cubicBezTo>
                  <a:cubicBezTo>
                    <a:pt x="16277" y="36379"/>
                    <a:pt x="16384" y="36260"/>
                    <a:pt x="16467" y="36152"/>
                  </a:cubicBezTo>
                  <a:cubicBezTo>
                    <a:pt x="16574" y="36033"/>
                    <a:pt x="16670" y="35914"/>
                    <a:pt x="16741" y="35807"/>
                  </a:cubicBezTo>
                  <a:cubicBezTo>
                    <a:pt x="16813" y="35700"/>
                    <a:pt x="16884" y="35617"/>
                    <a:pt x="16967" y="35509"/>
                  </a:cubicBezTo>
                  <a:cubicBezTo>
                    <a:pt x="17063" y="35379"/>
                    <a:pt x="17170" y="35224"/>
                    <a:pt x="17289" y="35081"/>
                  </a:cubicBezTo>
                  <a:lnTo>
                    <a:pt x="17563" y="34771"/>
                  </a:lnTo>
                  <a:cubicBezTo>
                    <a:pt x="17646" y="34664"/>
                    <a:pt x="17753" y="34569"/>
                    <a:pt x="17825" y="34497"/>
                  </a:cubicBezTo>
                  <a:cubicBezTo>
                    <a:pt x="17884" y="34450"/>
                    <a:pt x="17944" y="34390"/>
                    <a:pt x="18003" y="34355"/>
                  </a:cubicBezTo>
                  <a:cubicBezTo>
                    <a:pt x="18110" y="34259"/>
                    <a:pt x="18194" y="34188"/>
                    <a:pt x="18289" y="34093"/>
                  </a:cubicBezTo>
                  <a:cubicBezTo>
                    <a:pt x="18432" y="33950"/>
                    <a:pt x="18587" y="33783"/>
                    <a:pt x="18718" y="33616"/>
                  </a:cubicBezTo>
                  <a:cubicBezTo>
                    <a:pt x="18837" y="33485"/>
                    <a:pt x="18944" y="33354"/>
                    <a:pt x="19063" y="33223"/>
                  </a:cubicBezTo>
                  <a:cubicBezTo>
                    <a:pt x="19134" y="33128"/>
                    <a:pt x="19194" y="33057"/>
                    <a:pt x="19265" y="32962"/>
                  </a:cubicBezTo>
                  <a:cubicBezTo>
                    <a:pt x="19372" y="32842"/>
                    <a:pt x="19468" y="32723"/>
                    <a:pt x="19551" y="32628"/>
                  </a:cubicBezTo>
                  <a:cubicBezTo>
                    <a:pt x="19611" y="32545"/>
                    <a:pt x="19670" y="32473"/>
                    <a:pt x="19718" y="32390"/>
                  </a:cubicBezTo>
                  <a:cubicBezTo>
                    <a:pt x="19742" y="32354"/>
                    <a:pt x="19765" y="32307"/>
                    <a:pt x="19789" y="32283"/>
                  </a:cubicBezTo>
                  <a:cubicBezTo>
                    <a:pt x="19825" y="32247"/>
                    <a:pt x="19837" y="32223"/>
                    <a:pt x="19861" y="32176"/>
                  </a:cubicBezTo>
                  <a:lnTo>
                    <a:pt x="19908" y="32116"/>
                  </a:lnTo>
                  <a:lnTo>
                    <a:pt x="19920" y="32104"/>
                  </a:lnTo>
                  <a:cubicBezTo>
                    <a:pt x="19944" y="32092"/>
                    <a:pt x="19956" y="32057"/>
                    <a:pt x="19968" y="32045"/>
                  </a:cubicBezTo>
                  <a:cubicBezTo>
                    <a:pt x="19968" y="32045"/>
                    <a:pt x="19980" y="32033"/>
                    <a:pt x="19980" y="32009"/>
                  </a:cubicBezTo>
                  <a:cubicBezTo>
                    <a:pt x="20003" y="31997"/>
                    <a:pt x="20015" y="31985"/>
                    <a:pt x="20027" y="31950"/>
                  </a:cubicBezTo>
                  <a:lnTo>
                    <a:pt x="20027" y="31938"/>
                  </a:lnTo>
                  <a:cubicBezTo>
                    <a:pt x="20039" y="31914"/>
                    <a:pt x="20039" y="31890"/>
                    <a:pt x="20027" y="31866"/>
                  </a:cubicBezTo>
                  <a:cubicBezTo>
                    <a:pt x="20015" y="31854"/>
                    <a:pt x="20003" y="31854"/>
                    <a:pt x="19980" y="31854"/>
                  </a:cubicBezTo>
                  <a:lnTo>
                    <a:pt x="19968" y="31854"/>
                  </a:lnTo>
                  <a:cubicBezTo>
                    <a:pt x="19956" y="31854"/>
                    <a:pt x="19944" y="31866"/>
                    <a:pt x="19920" y="31866"/>
                  </a:cubicBezTo>
                  <a:cubicBezTo>
                    <a:pt x="19908" y="31878"/>
                    <a:pt x="19908" y="31890"/>
                    <a:pt x="19896" y="31890"/>
                  </a:cubicBezTo>
                  <a:lnTo>
                    <a:pt x="19896" y="31914"/>
                  </a:lnTo>
                  <a:lnTo>
                    <a:pt x="19837" y="31985"/>
                  </a:lnTo>
                  <a:cubicBezTo>
                    <a:pt x="19765" y="32092"/>
                    <a:pt x="19670" y="32211"/>
                    <a:pt x="19599" y="32307"/>
                  </a:cubicBezTo>
                  <a:lnTo>
                    <a:pt x="19468" y="32485"/>
                  </a:lnTo>
                  <a:cubicBezTo>
                    <a:pt x="19420" y="32545"/>
                    <a:pt x="19372" y="32592"/>
                    <a:pt x="19349" y="32652"/>
                  </a:cubicBezTo>
                  <a:cubicBezTo>
                    <a:pt x="19170" y="32866"/>
                    <a:pt x="18991" y="33081"/>
                    <a:pt x="18789" y="33295"/>
                  </a:cubicBezTo>
                  <a:cubicBezTo>
                    <a:pt x="18658" y="33438"/>
                    <a:pt x="18527" y="33593"/>
                    <a:pt x="18372" y="33735"/>
                  </a:cubicBezTo>
                  <a:cubicBezTo>
                    <a:pt x="18337" y="33783"/>
                    <a:pt x="18289" y="33843"/>
                    <a:pt x="18229" y="33890"/>
                  </a:cubicBezTo>
                  <a:lnTo>
                    <a:pt x="18182" y="33938"/>
                  </a:lnTo>
                  <a:lnTo>
                    <a:pt x="18134" y="33974"/>
                  </a:lnTo>
                  <a:cubicBezTo>
                    <a:pt x="18039" y="34069"/>
                    <a:pt x="17920" y="34152"/>
                    <a:pt x="17813" y="34247"/>
                  </a:cubicBezTo>
                  <a:lnTo>
                    <a:pt x="17634" y="34378"/>
                  </a:lnTo>
                  <a:cubicBezTo>
                    <a:pt x="17575" y="34426"/>
                    <a:pt x="17515" y="34474"/>
                    <a:pt x="17456" y="34533"/>
                  </a:cubicBezTo>
                  <a:cubicBezTo>
                    <a:pt x="17241" y="34688"/>
                    <a:pt x="17051" y="34902"/>
                    <a:pt x="16825" y="35128"/>
                  </a:cubicBezTo>
                  <a:cubicBezTo>
                    <a:pt x="16741" y="35224"/>
                    <a:pt x="16646" y="35319"/>
                    <a:pt x="16563" y="35426"/>
                  </a:cubicBezTo>
                  <a:cubicBezTo>
                    <a:pt x="16444" y="35557"/>
                    <a:pt x="16336" y="35676"/>
                    <a:pt x="16217" y="35807"/>
                  </a:cubicBezTo>
                  <a:cubicBezTo>
                    <a:pt x="16051" y="35986"/>
                    <a:pt x="15860" y="36176"/>
                    <a:pt x="15622" y="36402"/>
                  </a:cubicBezTo>
                  <a:cubicBezTo>
                    <a:pt x="15455" y="36557"/>
                    <a:pt x="15277" y="36712"/>
                    <a:pt x="15134" y="36867"/>
                  </a:cubicBezTo>
                  <a:lnTo>
                    <a:pt x="14979" y="36998"/>
                  </a:lnTo>
                  <a:lnTo>
                    <a:pt x="14848" y="37117"/>
                  </a:lnTo>
                  <a:cubicBezTo>
                    <a:pt x="14777" y="37176"/>
                    <a:pt x="14705" y="37248"/>
                    <a:pt x="14646" y="37307"/>
                  </a:cubicBezTo>
                  <a:cubicBezTo>
                    <a:pt x="14598" y="37355"/>
                    <a:pt x="14550" y="37391"/>
                    <a:pt x="14527" y="37426"/>
                  </a:cubicBezTo>
                  <a:cubicBezTo>
                    <a:pt x="14467" y="37331"/>
                    <a:pt x="14479" y="37331"/>
                    <a:pt x="14479" y="37319"/>
                  </a:cubicBezTo>
                  <a:lnTo>
                    <a:pt x="14491" y="37284"/>
                  </a:lnTo>
                  <a:cubicBezTo>
                    <a:pt x="14539" y="37200"/>
                    <a:pt x="14598" y="37105"/>
                    <a:pt x="14646" y="37022"/>
                  </a:cubicBezTo>
                  <a:cubicBezTo>
                    <a:pt x="14669" y="36974"/>
                    <a:pt x="14681" y="36926"/>
                    <a:pt x="14717" y="36879"/>
                  </a:cubicBezTo>
                  <a:cubicBezTo>
                    <a:pt x="14729" y="36855"/>
                    <a:pt x="14741" y="36843"/>
                    <a:pt x="14765" y="36807"/>
                  </a:cubicBezTo>
                  <a:cubicBezTo>
                    <a:pt x="14800" y="36724"/>
                    <a:pt x="14848" y="36629"/>
                    <a:pt x="14896" y="36557"/>
                  </a:cubicBezTo>
                  <a:cubicBezTo>
                    <a:pt x="14943" y="36462"/>
                    <a:pt x="14967" y="36391"/>
                    <a:pt x="15003" y="36307"/>
                  </a:cubicBezTo>
                  <a:lnTo>
                    <a:pt x="15015" y="36283"/>
                  </a:lnTo>
                  <a:cubicBezTo>
                    <a:pt x="15074" y="36164"/>
                    <a:pt x="15122" y="36033"/>
                    <a:pt x="15158" y="35914"/>
                  </a:cubicBezTo>
                  <a:lnTo>
                    <a:pt x="15205" y="35795"/>
                  </a:lnTo>
                  <a:cubicBezTo>
                    <a:pt x="15265" y="35629"/>
                    <a:pt x="15336" y="35474"/>
                    <a:pt x="15420" y="35319"/>
                  </a:cubicBezTo>
                  <a:lnTo>
                    <a:pt x="15431" y="35295"/>
                  </a:lnTo>
                  <a:lnTo>
                    <a:pt x="15515" y="35117"/>
                  </a:lnTo>
                  <a:cubicBezTo>
                    <a:pt x="15527" y="35093"/>
                    <a:pt x="15527" y="35069"/>
                    <a:pt x="15551" y="35045"/>
                  </a:cubicBezTo>
                  <a:lnTo>
                    <a:pt x="15562" y="35021"/>
                  </a:lnTo>
                  <a:lnTo>
                    <a:pt x="15574" y="34986"/>
                  </a:lnTo>
                  <a:cubicBezTo>
                    <a:pt x="15586" y="34974"/>
                    <a:pt x="15586" y="34950"/>
                    <a:pt x="15610" y="34926"/>
                  </a:cubicBezTo>
                  <a:lnTo>
                    <a:pt x="15634" y="34867"/>
                  </a:lnTo>
                  <a:lnTo>
                    <a:pt x="15646" y="34843"/>
                  </a:lnTo>
                  <a:lnTo>
                    <a:pt x="15670" y="34807"/>
                  </a:lnTo>
                  <a:cubicBezTo>
                    <a:pt x="15682" y="34795"/>
                    <a:pt x="15682" y="34771"/>
                    <a:pt x="15693" y="34747"/>
                  </a:cubicBezTo>
                  <a:lnTo>
                    <a:pt x="15729" y="34712"/>
                  </a:lnTo>
                  <a:cubicBezTo>
                    <a:pt x="15753" y="34664"/>
                    <a:pt x="15765" y="34617"/>
                    <a:pt x="15801" y="34569"/>
                  </a:cubicBezTo>
                  <a:lnTo>
                    <a:pt x="15860" y="34486"/>
                  </a:lnTo>
                  <a:lnTo>
                    <a:pt x="15920" y="34390"/>
                  </a:lnTo>
                  <a:cubicBezTo>
                    <a:pt x="15932" y="34378"/>
                    <a:pt x="15955" y="34355"/>
                    <a:pt x="15967" y="34331"/>
                  </a:cubicBezTo>
                  <a:lnTo>
                    <a:pt x="15979" y="34307"/>
                  </a:lnTo>
                  <a:cubicBezTo>
                    <a:pt x="15991" y="34295"/>
                    <a:pt x="15991" y="34271"/>
                    <a:pt x="16003" y="34259"/>
                  </a:cubicBezTo>
                  <a:cubicBezTo>
                    <a:pt x="16027" y="34236"/>
                    <a:pt x="16039" y="34200"/>
                    <a:pt x="16074" y="34188"/>
                  </a:cubicBezTo>
                  <a:cubicBezTo>
                    <a:pt x="16086" y="34176"/>
                    <a:pt x="16086" y="34152"/>
                    <a:pt x="16098" y="34140"/>
                  </a:cubicBezTo>
                  <a:cubicBezTo>
                    <a:pt x="16110" y="34128"/>
                    <a:pt x="16110" y="34116"/>
                    <a:pt x="16134" y="34093"/>
                  </a:cubicBezTo>
                  <a:cubicBezTo>
                    <a:pt x="16158" y="34057"/>
                    <a:pt x="16193" y="34009"/>
                    <a:pt x="16229" y="33962"/>
                  </a:cubicBezTo>
                  <a:lnTo>
                    <a:pt x="16348" y="33819"/>
                  </a:lnTo>
                  <a:lnTo>
                    <a:pt x="16408" y="33735"/>
                  </a:lnTo>
                  <a:cubicBezTo>
                    <a:pt x="16444" y="33700"/>
                    <a:pt x="16467" y="33652"/>
                    <a:pt x="16515" y="33604"/>
                  </a:cubicBezTo>
                  <a:cubicBezTo>
                    <a:pt x="16551" y="33581"/>
                    <a:pt x="16563" y="33545"/>
                    <a:pt x="16586" y="33521"/>
                  </a:cubicBezTo>
                  <a:cubicBezTo>
                    <a:pt x="16622" y="33474"/>
                    <a:pt x="16670" y="33426"/>
                    <a:pt x="16694" y="33378"/>
                  </a:cubicBezTo>
                  <a:lnTo>
                    <a:pt x="16741" y="33319"/>
                  </a:lnTo>
                  <a:cubicBezTo>
                    <a:pt x="16753" y="33307"/>
                    <a:pt x="16753" y="33295"/>
                    <a:pt x="16765" y="33295"/>
                  </a:cubicBezTo>
                  <a:lnTo>
                    <a:pt x="16801" y="33259"/>
                  </a:lnTo>
                  <a:lnTo>
                    <a:pt x="16884" y="33164"/>
                  </a:lnTo>
                  <a:cubicBezTo>
                    <a:pt x="16920" y="33116"/>
                    <a:pt x="16944" y="33081"/>
                    <a:pt x="16991" y="33045"/>
                  </a:cubicBezTo>
                  <a:lnTo>
                    <a:pt x="17039" y="32997"/>
                  </a:lnTo>
                  <a:cubicBezTo>
                    <a:pt x="17122" y="32890"/>
                    <a:pt x="17217" y="32783"/>
                    <a:pt x="17325" y="32700"/>
                  </a:cubicBezTo>
                  <a:cubicBezTo>
                    <a:pt x="17336" y="32688"/>
                    <a:pt x="17348" y="32664"/>
                    <a:pt x="17384" y="32652"/>
                  </a:cubicBezTo>
                  <a:lnTo>
                    <a:pt x="17396" y="32640"/>
                  </a:lnTo>
                  <a:lnTo>
                    <a:pt x="17444" y="32592"/>
                  </a:lnTo>
                  <a:lnTo>
                    <a:pt x="17515" y="32533"/>
                  </a:lnTo>
                  <a:lnTo>
                    <a:pt x="17527" y="32521"/>
                  </a:lnTo>
                  <a:cubicBezTo>
                    <a:pt x="17539" y="32509"/>
                    <a:pt x="17563" y="32509"/>
                    <a:pt x="17563" y="32485"/>
                  </a:cubicBezTo>
                  <a:cubicBezTo>
                    <a:pt x="17575" y="32473"/>
                    <a:pt x="17598" y="32461"/>
                    <a:pt x="17622" y="32450"/>
                  </a:cubicBezTo>
                  <a:lnTo>
                    <a:pt x="17658" y="32414"/>
                  </a:lnTo>
                  <a:lnTo>
                    <a:pt x="17682" y="32414"/>
                  </a:lnTo>
                  <a:cubicBezTo>
                    <a:pt x="17694" y="32402"/>
                    <a:pt x="17706" y="32390"/>
                    <a:pt x="17717" y="32390"/>
                  </a:cubicBezTo>
                  <a:lnTo>
                    <a:pt x="17765" y="32354"/>
                  </a:lnTo>
                  <a:cubicBezTo>
                    <a:pt x="17813" y="32331"/>
                    <a:pt x="17860" y="32295"/>
                    <a:pt x="17896" y="32283"/>
                  </a:cubicBezTo>
                  <a:cubicBezTo>
                    <a:pt x="17956" y="32247"/>
                    <a:pt x="18015" y="32211"/>
                    <a:pt x="18075" y="32176"/>
                  </a:cubicBezTo>
                  <a:cubicBezTo>
                    <a:pt x="18158" y="32128"/>
                    <a:pt x="18229" y="32092"/>
                    <a:pt x="18289" y="32057"/>
                  </a:cubicBezTo>
                  <a:cubicBezTo>
                    <a:pt x="18432" y="31973"/>
                    <a:pt x="18587" y="31866"/>
                    <a:pt x="18718" y="31759"/>
                  </a:cubicBezTo>
                  <a:lnTo>
                    <a:pt x="18944" y="31580"/>
                  </a:lnTo>
                  <a:lnTo>
                    <a:pt x="19122" y="31449"/>
                  </a:lnTo>
                  <a:lnTo>
                    <a:pt x="19170" y="31414"/>
                  </a:lnTo>
                  <a:lnTo>
                    <a:pt x="19194" y="31402"/>
                  </a:lnTo>
                  <a:cubicBezTo>
                    <a:pt x="19206" y="31390"/>
                    <a:pt x="19230" y="31378"/>
                    <a:pt x="19253" y="31378"/>
                  </a:cubicBezTo>
                  <a:cubicBezTo>
                    <a:pt x="19265" y="31354"/>
                    <a:pt x="19289" y="31342"/>
                    <a:pt x="19313" y="31342"/>
                  </a:cubicBezTo>
                  <a:lnTo>
                    <a:pt x="19444" y="31259"/>
                  </a:lnTo>
                  <a:lnTo>
                    <a:pt x="19468" y="31259"/>
                  </a:lnTo>
                  <a:cubicBezTo>
                    <a:pt x="19503" y="31235"/>
                    <a:pt x="19551" y="31211"/>
                    <a:pt x="19599" y="31199"/>
                  </a:cubicBezTo>
                  <a:lnTo>
                    <a:pt x="19730" y="31152"/>
                  </a:lnTo>
                  <a:lnTo>
                    <a:pt x="19765" y="31152"/>
                  </a:lnTo>
                  <a:cubicBezTo>
                    <a:pt x="19789" y="31152"/>
                    <a:pt x="19825" y="31140"/>
                    <a:pt x="19849" y="31140"/>
                  </a:cubicBezTo>
                  <a:lnTo>
                    <a:pt x="19896" y="31116"/>
                  </a:lnTo>
                  <a:lnTo>
                    <a:pt x="19980" y="31116"/>
                  </a:lnTo>
                  <a:cubicBezTo>
                    <a:pt x="20015" y="31116"/>
                    <a:pt x="20063" y="31104"/>
                    <a:pt x="20087" y="31104"/>
                  </a:cubicBezTo>
                  <a:cubicBezTo>
                    <a:pt x="20123" y="31104"/>
                    <a:pt x="20158" y="31092"/>
                    <a:pt x="20194" y="31092"/>
                  </a:cubicBezTo>
                  <a:lnTo>
                    <a:pt x="20254" y="31080"/>
                  </a:lnTo>
                  <a:cubicBezTo>
                    <a:pt x="20325" y="31057"/>
                    <a:pt x="20420" y="31057"/>
                    <a:pt x="20492" y="31045"/>
                  </a:cubicBezTo>
                  <a:lnTo>
                    <a:pt x="20515" y="31045"/>
                  </a:lnTo>
                  <a:cubicBezTo>
                    <a:pt x="20551" y="31045"/>
                    <a:pt x="20575" y="31033"/>
                    <a:pt x="20611" y="31033"/>
                  </a:cubicBezTo>
                  <a:lnTo>
                    <a:pt x="20658" y="31021"/>
                  </a:lnTo>
                  <a:cubicBezTo>
                    <a:pt x="20682" y="31021"/>
                    <a:pt x="20730" y="30997"/>
                    <a:pt x="20754" y="30985"/>
                  </a:cubicBezTo>
                  <a:lnTo>
                    <a:pt x="20789" y="30973"/>
                  </a:lnTo>
                  <a:cubicBezTo>
                    <a:pt x="20813" y="30961"/>
                    <a:pt x="20861" y="30961"/>
                    <a:pt x="20896" y="30937"/>
                  </a:cubicBezTo>
                  <a:cubicBezTo>
                    <a:pt x="21016" y="30914"/>
                    <a:pt x="21111" y="30866"/>
                    <a:pt x="21206" y="30818"/>
                  </a:cubicBezTo>
                  <a:lnTo>
                    <a:pt x="21277" y="30783"/>
                  </a:lnTo>
                  <a:lnTo>
                    <a:pt x="21456" y="30687"/>
                  </a:lnTo>
                  <a:cubicBezTo>
                    <a:pt x="21551" y="30652"/>
                    <a:pt x="21635" y="30604"/>
                    <a:pt x="21706" y="30556"/>
                  </a:cubicBezTo>
                  <a:cubicBezTo>
                    <a:pt x="21789" y="30509"/>
                    <a:pt x="21861" y="30473"/>
                    <a:pt x="21932" y="30402"/>
                  </a:cubicBezTo>
                  <a:cubicBezTo>
                    <a:pt x="22004" y="30366"/>
                    <a:pt x="22063" y="30306"/>
                    <a:pt x="22123" y="30259"/>
                  </a:cubicBezTo>
                  <a:close/>
                  <a:moveTo>
                    <a:pt x="10407" y="0"/>
                  </a:moveTo>
                  <a:cubicBezTo>
                    <a:pt x="10396" y="0"/>
                    <a:pt x="10384" y="2"/>
                    <a:pt x="10371" y="5"/>
                  </a:cubicBezTo>
                  <a:lnTo>
                    <a:pt x="10324" y="53"/>
                  </a:lnTo>
                  <a:cubicBezTo>
                    <a:pt x="10312" y="77"/>
                    <a:pt x="10312" y="88"/>
                    <a:pt x="10300" y="124"/>
                  </a:cubicBezTo>
                  <a:lnTo>
                    <a:pt x="10300" y="112"/>
                  </a:lnTo>
                  <a:cubicBezTo>
                    <a:pt x="10264" y="196"/>
                    <a:pt x="10240" y="267"/>
                    <a:pt x="10205" y="350"/>
                  </a:cubicBezTo>
                  <a:cubicBezTo>
                    <a:pt x="10133" y="505"/>
                    <a:pt x="10062" y="672"/>
                    <a:pt x="9967" y="839"/>
                  </a:cubicBezTo>
                  <a:cubicBezTo>
                    <a:pt x="9919" y="910"/>
                    <a:pt x="9895" y="1005"/>
                    <a:pt x="9847" y="1077"/>
                  </a:cubicBezTo>
                  <a:cubicBezTo>
                    <a:pt x="9836" y="1124"/>
                    <a:pt x="9800" y="1160"/>
                    <a:pt x="9788" y="1208"/>
                  </a:cubicBezTo>
                  <a:cubicBezTo>
                    <a:pt x="9776" y="1255"/>
                    <a:pt x="9740" y="1303"/>
                    <a:pt x="9728" y="1327"/>
                  </a:cubicBezTo>
                  <a:cubicBezTo>
                    <a:pt x="9681" y="1398"/>
                    <a:pt x="9645" y="1458"/>
                    <a:pt x="9597" y="1541"/>
                  </a:cubicBezTo>
                  <a:lnTo>
                    <a:pt x="9371" y="1851"/>
                  </a:lnTo>
                  <a:cubicBezTo>
                    <a:pt x="9324" y="1910"/>
                    <a:pt x="9300" y="1958"/>
                    <a:pt x="9252" y="2017"/>
                  </a:cubicBezTo>
                  <a:cubicBezTo>
                    <a:pt x="9228" y="2077"/>
                    <a:pt x="9181" y="2136"/>
                    <a:pt x="9145" y="2196"/>
                  </a:cubicBezTo>
                  <a:cubicBezTo>
                    <a:pt x="9133" y="2232"/>
                    <a:pt x="9109" y="2267"/>
                    <a:pt x="9085" y="2315"/>
                  </a:cubicBezTo>
                  <a:cubicBezTo>
                    <a:pt x="9074" y="2339"/>
                    <a:pt x="9062" y="2351"/>
                    <a:pt x="9050" y="2386"/>
                  </a:cubicBezTo>
                  <a:lnTo>
                    <a:pt x="8954" y="2565"/>
                  </a:lnTo>
                  <a:cubicBezTo>
                    <a:pt x="8895" y="2684"/>
                    <a:pt x="8835" y="2803"/>
                    <a:pt x="8788" y="2922"/>
                  </a:cubicBezTo>
                  <a:cubicBezTo>
                    <a:pt x="8669" y="3160"/>
                    <a:pt x="8550" y="3398"/>
                    <a:pt x="8454" y="3648"/>
                  </a:cubicBezTo>
                  <a:cubicBezTo>
                    <a:pt x="8347" y="3898"/>
                    <a:pt x="8240" y="4137"/>
                    <a:pt x="8133" y="4399"/>
                  </a:cubicBezTo>
                  <a:lnTo>
                    <a:pt x="7823" y="5149"/>
                  </a:lnTo>
                  <a:cubicBezTo>
                    <a:pt x="7800" y="5208"/>
                    <a:pt x="7776" y="5268"/>
                    <a:pt x="7752" y="5327"/>
                  </a:cubicBezTo>
                  <a:cubicBezTo>
                    <a:pt x="7716" y="5411"/>
                    <a:pt x="7704" y="5470"/>
                    <a:pt x="7681" y="5542"/>
                  </a:cubicBezTo>
                  <a:cubicBezTo>
                    <a:pt x="7657" y="5613"/>
                    <a:pt x="7633" y="5672"/>
                    <a:pt x="7621" y="5744"/>
                  </a:cubicBezTo>
                  <a:lnTo>
                    <a:pt x="7573" y="5970"/>
                  </a:lnTo>
                  <a:lnTo>
                    <a:pt x="7526" y="6196"/>
                  </a:lnTo>
                  <a:cubicBezTo>
                    <a:pt x="7514" y="6256"/>
                    <a:pt x="7514" y="6315"/>
                    <a:pt x="7502" y="6375"/>
                  </a:cubicBezTo>
                  <a:cubicBezTo>
                    <a:pt x="7478" y="6434"/>
                    <a:pt x="7478" y="6494"/>
                    <a:pt x="7466" y="6554"/>
                  </a:cubicBezTo>
                  <a:cubicBezTo>
                    <a:pt x="7466" y="6601"/>
                    <a:pt x="7454" y="6661"/>
                    <a:pt x="7454" y="6696"/>
                  </a:cubicBezTo>
                  <a:cubicBezTo>
                    <a:pt x="7454" y="6720"/>
                    <a:pt x="7454" y="6744"/>
                    <a:pt x="7442" y="6756"/>
                  </a:cubicBezTo>
                  <a:cubicBezTo>
                    <a:pt x="7442" y="6804"/>
                    <a:pt x="7419" y="6851"/>
                    <a:pt x="7419" y="6899"/>
                  </a:cubicBezTo>
                  <a:cubicBezTo>
                    <a:pt x="7419" y="6923"/>
                    <a:pt x="7419" y="6958"/>
                    <a:pt x="7407" y="6982"/>
                  </a:cubicBezTo>
                  <a:cubicBezTo>
                    <a:pt x="7407" y="7042"/>
                    <a:pt x="7407" y="7113"/>
                    <a:pt x="7395" y="7173"/>
                  </a:cubicBezTo>
                  <a:lnTo>
                    <a:pt x="7395" y="7280"/>
                  </a:lnTo>
                  <a:lnTo>
                    <a:pt x="7395" y="7375"/>
                  </a:lnTo>
                  <a:cubicBezTo>
                    <a:pt x="7395" y="7435"/>
                    <a:pt x="7395" y="7506"/>
                    <a:pt x="7407" y="7566"/>
                  </a:cubicBezTo>
                  <a:cubicBezTo>
                    <a:pt x="7407" y="7637"/>
                    <a:pt x="7419" y="7708"/>
                    <a:pt x="7419" y="7768"/>
                  </a:cubicBezTo>
                  <a:cubicBezTo>
                    <a:pt x="7442" y="7851"/>
                    <a:pt x="7442" y="7923"/>
                    <a:pt x="7454" y="7982"/>
                  </a:cubicBezTo>
                  <a:cubicBezTo>
                    <a:pt x="7466" y="8101"/>
                    <a:pt x="7478" y="8232"/>
                    <a:pt x="7514" y="8351"/>
                  </a:cubicBezTo>
                  <a:cubicBezTo>
                    <a:pt x="7526" y="8411"/>
                    <a:pt x="7538" y="8470"/>
                    <a:pt x="7561" y="8542"/>
                  </a:cubicBezTo>
                  <a:lnTo>
                    <a:pt x="7597" y="8685"/>
                  </a:lnTo>
                  <a:cubicBezTo>
                    <a:pt x="7597" y="8697"/>
                    <a:pt x="7621" y="8720"/>
                    <a:pt x="7621" y="8744"/>
                  </a:cubicBezTo>
                  <a:cubicBezTo>
                    <a:pt x="7645" y="8816"/>
                    <a:pt x="7657" y="8887"/>
                    <a:pt x="7692" y="8959"/>
                  </a:cubicBezTo>
                  <a:cubicBezTo>
                    <a:pt x="7704" y="8994"/>
                    <a:pt x="7704" y="9006"/>
                    <a:pt x="7716" y="9042"/>
                  </a:cubicBezTo>
                  <a:cubicBezTo>
                    <a:pt x="7740" y="9078"/>
                    <a:pt x="7752" y="9113"/>
                    <a:pt x="7776" y="9161"/>
                  </a:cubicBezTo>
                  <a:lnTo>
                    <a:pt x="7954" y="9518"/>
                  </a:lnTo>
                  <a:cubicBezTo>
                    <a:pt x="8014" y="9637"/>
                    <a:pt x="8097" y="9733"/>
                    <a:pt x="8157" y="9852"/>
                  </a:cubicBezTo>
                  <a:cubicBezTo>
                    <a:pt x="8181" y="9899"/>
                    <a:pt x="8216" y="9959"/>
                    <a:pt x="8252" y="10006"/>
                  </a:cubicBezTo>
                  <a:cubicBezTo>
                    <a:pt x="8300" y="10078"/>
                    <a:pt x="8347" y="10137"/>
                    <a:pt x="8395" y="10209"/>
                  </a:cubicBezTo>
                  <a:cubicBezTo>
                    <a:pt x="8431" y="10268"/>
                    <a:pt x="8466" y="10316"/>
                    <a:pt x="8514" y="10375"/>
                  </a:cubicBezTo>
                  <a:cubicBezTo>
                    <a:pt x="8538" y="10423"/>
                    <a:pt x="8585" y="10471"/>
                    <a:pt x="8609" y="10506"/>
                  </a:cubicBezTo>
                  <a:cubicBezTo>
                    <a:pt x="8657" y="10566"/>
                    <a:pt x="8716" y="10625"/>
                    <a:pt x="8764" y="10685"/>
                  </a:cubicBezTo>
                  <a:cubicBezTo>
                    <a:pt x="8812" y="10745"/>
                    <a:pt x="8871" y="10804"/>
                    <a:pt x="8907" y="10864"/>
                  </a:cubicBezTo>
                  <a:cubicBezTo>
                    <a:pt x="8990" y="10959"/>
                    <a:pt x="9074" y="11042"/>
                    <a:pt x="9145" y="11149"/>
                  </a:cubicBezTo>
                  <a:lnTo>
                    <a:pt x="9419" y="11459"/>
                  </a:lnTo>
                  <a:cubicBezTo>
                    <a:pt x="9466" y="11507"/>
                    <a:pt x="9502" y="11566"/>
                    <a:pt x="9550" y="11614"/>
                  </a:cubicBezTo>
                  <a:cubicBezTo>
                    <a:pt x="9597" y="11661"/>
                    <a:pt x="9645" y="11721"/>
                    <a:pt x="9669" y="11780"/>
                  </a:cubicBezTo>
                  <a:cubicBezTo>
                    <a:pt x="9681" y="11792"/>
                    <a:pt x="9681" y="11804"/>
                    <a:pt x="9705" y="11816"/>
                  </a:cubicBezTo>
                  <a:cubicBezTo>
                    <a:pt x="9716" y="11899"/>
                    <a:pt x="9716" y="11971"/>
                    <a:pt x="9728" y="12042"/>
                  </a:cubicBezTo>
                  <a:lnTo>
                    <a:pt x="9776" y="12400"/>
                  </a:lnTo>
                  <a:cubicBezTo>
                    <a:pt x="9788" y="12530"/>
                    <a:pt x="9824" y="12673"/>
                    <a:pt x="9836" y="12804"/>
                  </a:cubicBezTo>
                  <a:cubicBezTo>
                    <a:pt x="9847" y="12852"/>
                    <a:pt x="9847" y="12911"/>
                    <a:pt x="9859" y="12947"/>
                  </a:cubicBezTo>
                  <a:cubicBezTo>
                    <a:pt x="9883" y="13007"/>
                    <a:pt x="9883" y="13066"/>
                    <a:pt x="9895" y="13126"/>
                  </a:cubicBezTo>
                  <a:cubicBezTo>
                    <a:pt x="9919" y="13269"/>
                    <a:pt x="9955" y="13388"/>
                    <a:pt x="9978" y="13519"/>
                  </a:cubicBezTo>
                  <a:cubicBezTo>
                    <a:pt x="10038" y="13769"/>
                    <a:pt x="10121" y="14019"/>
                    <a:pt x="10193" y="14257"/>
                  </a:cubicBezTo>
                  <a:lnTo>
                    <a:pt x="10193" y="14245"/>
                  </a:lnTo>
                  <a:cubicBezTo>
                    <a:pt x="10217" y="14340"/>
                    <a:pt x="10240" y="14424"/>
                    <a:pt x="10264" y="14519"/>
                  </a:cubicBezTo>
                  <a:cubicBezTo>
                    <a:pt x="10276" y="14602"/>
                    <a:pt x="10312" y="14674"/>
                    <a:pt x="10324" y="14769"/>
                  </a:cubicBezTo>
                  <a:cubicBezTo>
                    <a:pt x="10359" y="14888"/>
                    <a:pt x="10371" y="14995"/>
                    <a:pt x="10395" y="15114"/>
                  </a:cubicBezTo>
                  <a:lnTo>
                    <a:pt x="10443" y="15328"/>
                  </a:lnTo>
                  <a:lnTo>
                    <a:pt x="10359" y="15150"/>
                  </a:lnTo>
                  <a:lnTo>
                    <a:pt x="10181" y="14840"/>
                  </a:lnTo>
                  <a:cubicBezTo>
                    <a:pt x="10121" y="14733"/>
                    <a:pt x="10062" y="14650"/>
                    <a:pt x="9978" y="14543"/>
                  </a:cubicBezTo>
                  <a:cubicBezTo>
                    <a:pt x="9859" y="14364"/>
                    <a:pt x="9728" y="14185"/>
                    <a:pt x="9597" y="14007"/>
                  </a:cubicBezTo>
                  <a:cubicBezTo>
                    <a:pt x="9490" y="13864"/>
                    <a:pt x="9371" y="13709"/>
                    <a:pt x="9252" y="13566"/>
                  </a:cubicBezTo>
                  <a:cubicBezTo>
                    <a:pt x="9228" y="13531"/>
                    <a:pt x="9205" y="13519"/>
                    <a:pt x="9193" y="13483"/>
                  </a:cubicBezTo>
                  <a:cubicBezTo>
                    <a:pt x="9181" y="13459"/>
                    <a:pt x="9145" y="13447"/>
                    <a:pt x="9121" y="13412"/>
                  </a:cubicBezTo>
                  <a:cubicBezTo>
                    <a:pt x="9074" y="13364"/>
                    <a:pt x="9026" y="13328"/>
                    <a:pt x="8990" y="13292"/>
                  </a:cubicBezTo>
                  <a:cubicBezTo>
                    <a:pt x="8895" y="13221"/>
                    <a:pt x="8788" y="13150"/>
                    <a:pt x="8704" y="13066"/>
                  </a:cubicBezTo>
                  <a:lnTo>
                    <a:pt x="8431" y="12888"/>
                  </a:lnTo>
                  <a:cubicBezTo>
                    <a:pt x="8335" y="12828"/>
                    <a:pt x="8240" y="12757"/>
                    <a:pt x="8133" y="12697"/>
                  </a:cubicBezTo>
                  <a:cubicBezTo>
                    <a:pt x="7942" y="12566"/>
                    <a:pt x="7752" y="12447"/>
                    <a:pt x="7538" y="12352"/>
                  </a:cubicBezTo>
                  <a:cubicBezTo>
                    <a:pt x="7526" y="12340"/>
                    <a:pt x="7502" y="12340"/>
                    <a:pt x="7478" y="12328"/>
                  </a:cubicBezTo>
                  <a:cubicBezTo>
                    <a:pt x="7466" y="12316"/>
                    <a:pt x="7466" y="12292"/>
                    <a:pt x="7454" y="12292"/>
                  </a:cubicBezTo>
                  <a:cubicBezTo>
                    <a:pt x="7419" y="12257"/>
                    <a:pt x="7395" y="12209"/>
                    <a:pt x="7347" y="12161"/>
                  </a:cubicBezTo>
                  <a:cubicBezTo>
                    <a:pt x="7300" y="12102"/>
                    <a:pt x="7276" y="12054"/>
                    <a:pt x="7228" y="11995"/>
                  </a:cubicBezTo>
                  <a:cubicBezTo>
                    <a:pt x="7204" y="11959"/>
                    <a:pt x="7157" y="11899"/>
                    <a:pt x="7109" y="11852"/>
                  </a:cubicBezTo>
                  <a:cubicBezTo>
                    <a:pt x="7097" y="11840"/>
                    <a:pt x="7085" y="11804"/>
                    <a:pt x="7061" y="11792"/>
                  </a:cubicBezTo>
                  <a:cubicBezTo>
                    <a:pt x="7049" y="11780"/>
                    <a:pt x="7038" y="11745"/>
                    <a:pt x="7026" y="11733"/>
                  </a:cubicBezTo>
                  <a:cubicBezTo>
                    <a:pt x="6990" y="11697"/>
                    <a:pt x="6966" y="11661"/>
                    <a:pt x="6930" y="11626"/>
                  </a:cubicBezTo>
                  <a:cubicBezTo>
                    <a:pt x="6919" y="11614"/>
                    <a:pt x="6907" y="11602"/>
                    <a:pt x="6907" y="11578"/>
                  </a:cubicBezTo>
                  <a:lnTo>
                    <a:pt x="6883" y="11566"/>
                  </a:lnTo>
                  <a:lnTo>
                    <a:pt x="6871" y="11554"/>
                  </a:lnTo>
                  <a:lnTo>
                    <a:pt x="6859" y="11542"/>
                  </a:lnTo>
                  <a:lnTo>
                    <a:pt x="6823" y="11507"/>
                  </a:lnTo>
                  <a:lnTo>
                    <a:pt x="6799" y="11483"/>
                  </a:lnTo>
                  <a:lnTo>
                    <a:pt x="6764" y="11447"/>
                  </a:lnTo>
                  <a:lnTo>
                    <a:pt x="6752" y="11435"/>
                  </a:lnTo>
                  <a:lnTo>
                    <a:pt x="6668" y="11340"/>
                  </a:lnTo>
                  <a:lnTo>
                    <a:pt x="6573" y="11257"/>
                  </a:lnTo>
                  <a:cubicBezTo>
                    <a:pt x="6526" y="11221"/>
                    <a:pt x="6502" y="11185"/>
                    <a:pt x="6454" y="11149"/>
                  </a:cubicBezTo>
                  <a:cubicBezTo>
                    <a:pt x="6430" y="11126"/>
                    <a:pt x="6395" y="11102"/>
                    <a:pt x="6371" y="11078"/>
                  </a:cubicBezTo>
                  <a:cubicBezTo>
                    <a:pt x="6335" y="11066"/>
                    <a:pt x="6311" y="11030"/>
                    <a:pt x="6276" y="11018"/>
                  </a:cubicBezTo>
                  <a:cubicBezTo>
                    <a:pt x="6264" y="11006"/>
                    <a:pt x="6252" y="10983"/>
                    <a:pt x="6228" y="10983"/>
                  </a:cubicBezTo>
                  <a:lnTo>
                    <a:pt x="6097" y="10899"/>
                  </a:lnTo>
                  <a:cubicBezTo>
                    <a:pt x="6073" y="10864"/>
                    <a:pt x="6026" y="10852"/>
                    <a:pt x="5990" y="10840"/>
                  </a:cubicBezTo>
                  <a:cubicBezTo>
                    <a:pt x="5954" y="10804"/>
                    <a:pt x="5895" y="10780"/>
                    <a:pt x="5835" y="10745"/>
                  </a:cubicBezTo>
                  <a:cubicBezTo>
                    <a:pt x="5716" y="10685"/>
                    <a:pt x="5573" y="10625"/>
                    <a:pt x="5442" y="10602"/>
                  </a:cubicBezTo>
                  <a:cubicBezTo>
                    <a:pt x="5311" y="10554"/>
                    <a:pt x="5180" y="10530"/>
                    <a:pt x="5037" y="10506"/>
                  </a:cubicBezTo>
                  <a:cubicBezTo>
                    <a:pt x="4835" y="10483"/>
                    <a:pt x="4609" y="10471"/>
                    <a:pt x="4382" y="10447"/>
                  </a:cubicBezTo>
                  <a:cubicBezTo>
                    <a:pt x="4299" y="10447"/>
                    <a:pt x="4204" y="10435"/>
                    <a:pt x="4121" y="10435"/>
                  </a:cubicBezTo>
                  <a:lnTo>
                    <a:pt x="3823" y="10435"/>
                  </a:lnTo>
                  <a:cubicBezTo>
                    <a:pt x="3775" y="10435"/>
                    <a:pt x="3716" y="10447"/>
                    <a:pt x="3668" y="10447"/>
                  </a:cubicBezTo>
                  <a:cubicBezTo>
                    <a:pt x="3609" y="10471"/>
                    <a:pt x="3573" y="10483"/>
                    <a:pt x="3525" y="10483"/>
                  </a:cubicBezTo>
                  <a:lnTo>
                    <a:pt x="3251" y="10566"/>
                  </a:lnTo>
                  <a:cubicBezTo>
                    <a:pt x="3073" y="10625"/>
                    <a:pt x="2918" y="10685"/>
                    <a:pt x="2739" y="10733"/>
                  </a:cubicBezTo>
                  <a:cubicBezTo>
                    <a:pt x="2680" y="10745"/>
                    <a:pt x="2632" y="10768"/>
                    <a:pt x="2573" y="10768"/>
                  </a:cubicBezTo>
                  <a:cubicBezTo>
                    <a:pt x="2513" y="10780"/>
                    <a:pt x="2454" y="10780"/>
                    <a:pt x="2394" y="10792"/>
                  </a:cubicBezTo>
                  <a:cubicBezTo>
                    <a:pt x="2323" y="10792"/>
                    <a:pt x="2239" y="10804"/>
                    <a:pt x="2168" y="10804"/>
                  </a:cubicBezTo>
                  <a:cubicBezTo>
                    <a:pt x="2096" y="10804"/>
                    <a:pt x="2001" y="10804"/>
                    <a:pt x="1930" y="10828"/>
                  </a:cubicBezTo>
                  <a:cubicBezTo>
                    <a:pt x="1739" y="10828"/>
                    <a:pt x="1561" y="10840"/>
                    <a:pt x="1382" y="10852"/>
                  </a:cubicBezTo>
                  <a:cubicBezTo>
                    <a:pt x="1192" y="10864"/>
                    <a:pt x="1013" y="10899"/>
                    <a:pt x="811" y="10911"/>
                  </a:cubicBezTo>
                  <a:cubicBezTo>
                    <a:pt x="715" y="10923"/>
                    <a:pt x="620" y="10923"/>
                    <a:pt x="513" y="10947"/>
                  </a:cubicBezTo>
                  <a:cubicBezTo>
                    <a:pt x="477" y="10947"/>
                    <a:pt x="430" y="10947"/>
                    <a:pt x="382" y="10959"/>
                  </a:cubicBezTo>
                  <a:lnTo>
                    <a:pt x="311" y="10959"/>
                  </a:lnTo>
                  <a:cubicBezTo>
                    <a:pt x="263" y="10959"/>
                    <a:pt x="239" y="10959"/>
                    <a:pt x="191" y="10971"/>
                  </a:cubicBezTo>
                  <a:cubicBezTo>
                    <a:pt x="156" y="10971"/>
                    <a:pt x="120" y="10983"/>
                    <a:pt x="84" y="11006"/>
                  </a:cubicBezTo>
                  <a:cubicBezTo>
                    <a:pt x="61" y="11018"/>
                    <a:pt x="37" y="11030"/>
                    <a:pt x="25" y="11066"/>
                  </a:cubicBezTo>
                  <a:cubicBezTo>
                    <a:pt x="13" y="11090"/>
                    <a:pt x="1" y="11102"/>
                    <a:pt x="1" y="11137"/>
                  </a:cubicBezTo>
                  <a:lnTo>
                    <a:pt x="1" y="11209"/>
                  </a:lnTo>
                  <a:cubicBezTo>
                    <a:pt x="1" y="11268"/>
                    <a:pt x="25" y="11340"/>
                    <a:pt x="61" y="11399"/>
                  </a:cubicBezTo>
                  <a:cubicBezTo>
                    <a:pt x="84" y="11447"/>
                    <a:pt x="96" y="11495"/>
                    <a:pt x="132" y="11554"/>
                  </a:cubicBezTo>
                  <a:cubicBezTo>
                    <a:pt x="180" y="11626"/>
                    <a:pt x="215" y="11721"/>
                    <a:pt x="275" y="11792"/>
                  </a:cubicBezTo>
                  <a:cubicBezTo>
                    <a:pt x="382" y="11959"/>
                    <a:pt x="501" y="12138"/>
                    <a:pt x="608" y="12292"/>
                  </a:cubicBezTo>
                  <a:cubicBezTo>
                    <a:pt x="668" y="12388"/>
                    <a:pt x="715" y="12459"/>
                    <a:pt x="775" y="12530"/>
                  </a:cubicBezTo>
                  <a:cubicBezTo>
                    <a:pt x="799" y="12578"/>
                    <a:pt x="834" y="12626"/>
                    <a:pt x="858" y="12650"/>
                  </a:cubicBezTo>
                  <a:cubicBezTo>
                    <a:pt x="870" y="12673"/>
                    <a:pt x="870" y="12685"/>
                    <a:pt x="894" y="12697"/>
                  </a:cubicBezTo>
                  <a:cubicBezTo>
                    <a:pt x="906" y="12733"/>
                    <a:pt x="930" y="12745"/>
                    <a:pt x="953" y="12769"/>
                  </a:cubicBezTo>
                  <a:cubicBezTo>
                    <a:pt x="977" y="12816"/>
                    <a:pt x="1013" y="12864"/>
                    <a:pt x="1049" y="12911"/>
                  </a:cubicBezTo>
                  <a:cubicBezTo>
                    <a:pt x="1084" y="12947"/>
                    <a:pt x="1132" y="12995"/>
                    <a:pt x="1168" y="13042"/>
                  </a:cubicBezTo>
                  <a:cubicBezTo>
                    <a:pt x="1215" y="13090"/>
                    <a:pt x="1263" y="13126"/>
                    <a:pt x="1311" y="13185"/>
                  </a:cubicBezTo>
                  <a:cubicBezTo>
                    <a:pt x="1501" y="13388"/>
                    <a:pt x="1727" y="13542"/>
                    <a:pt x="1966" y="13685"/>
                  </a:cubicBezTo>
                  <a:cubicBezTo>
                    <a:pt x="2085" y="13757"/>
                    <a:pt x="2216" y="13816"/>
                    <a:pt x="2335" y="13864"/>
                  </a:cubicBezTo>
                  <a:cubicBezTo>
                    <a:pt x="2466" y="13923"/>
                    <a:pt x="2597" y="13959"/>
                    <a:pt x="2739" y="13995"/>
                  </a:cubicBezTo>
                  <a:cubicBezTo>
                    <a:pt x="2870" y="14043"/>
                    <a:pt x="3001" y="14066"/>
                    <a:pt x="3156" y="14078"/>
                  </a:cubicBezTo>
                  <a:cubicBezTo>
                    <a:pt x="3275" y="14102"/>
                    <a:pt x="3394" y="14114"/>
                    <a:pt x="3513" y="14114"/>
                  </a:cubicBezTo>
                  <a:lnTo>
                    <a:pt x="4001" y="14114"/>
                  </a:lnTo>
                  <a:cubicBezTo>
                    <a:pt x="4049" y="14114"/>
                    <a:pt x="4073" y="14102"/>
                    <a:pt x="4121" y="14102"/>
                  </a:cubicBezTo>
                  <a:cubicBezTo>
                    <a:pt x="4168" y="14102"/>
                    <a:pt x="4204" y="14078"/>
                    <a:pt x="4240" y="14078"/>
                  </a:cubicBezTo>
                  <a:lnTo>
                    <a:pt x="4228" y="14078"/>
                  </a:lnTo>
                  <a:cubicBezTo>
                    <a:pt x="4252" y="14078"/>
                    <a:pt x="4287" y="14066"/>
                    <a:pt x="4299" y="14066"/>
                  </a:cubicBezTo>
                  <a:cubicBezTo>
                    <a:pt x="4347" y="14054"/>
                    <a:pt x="4382" y="14054"/>
                    <a:pt x="4430" y="14043"/>
                  </a:cubicBezTo>
                  <a:cubicBezTo>
                    <a:pt x="4525" y="14019"/>
                    <a:pt x="4609" y="13995"/>
                    <a:pt x="4716" y="13959"/>
                  </a:cubicBezTo>
                  <a:lnTo>
                    <a:pt x="4847" y="13923"/>
                  </a:lnTo>
                  <a:cubicBezTo>
                    <a:pt x="4894" y="13900"/>
                    <a:pt x="4918" y="13900"/>
                    <a:pt x="4966" y="13888"/>
                  </a:cubicBezTo>
                  <a:lnTo>
                    <a:pt x="5275" y="13804"/>
                  </a:lnTo>
                  <a:cubicBezTo>
                    <a:pt x="5371" y="13769"/>
                    <a:pt x="5442" y="13757"/>
                    <a:pt x="5537" y="13721"/>
                  </a:cubicBezTo>
                  <a:cubicBezTo>
                    <a:pt x="5633" y="13697"/>
                    <a:pt x="5740" y="13662"/>
                    <a:pt x="5847" y="13626"/>
                  </a:cubicBezTo>
                  <a:lnTo>
                    <a:pt x="6109" y="13531"/>
                  </a:lnTo>
                  <a:cubicBezTo>
                    <a:pt x="6287" y="13471"/>
                    <a:pt x="6466" y="13423"/>
                    <a:pt x="6668" y="13364"/>
                  </a:cubicBezTo>
                  <a:cubicBezTo>
                    <a:pt x="6740" y="13352"/>
                    <a:pt x="6823" y="13340"/>
                    <a:pt x="6907" y="13304"/>
                  </a:cubicBezTo>
                  <a:lnTo>
                    <a:pt x="7121" y="13269"/>
                  </a:lnTo>
                  <a:lnTo>
                    <a:pt x="7109" y="13269"/>
                  </a:lnTo>
                  <a:cubicBezTo>
                    <a:pt x="7145" y="13269"/>
                    <a:pt x="7169" y="13245"/>
                    <a:pt x="7204" y="13245"/>
                  </a:cubicBezTo>
                  <a:lnTo>
                    <a:pt x="7288" y="13245"/>
                  </a:lnTo>
                  <a:cubicBezTo>
                    <a:pt x="7597" y="13245"/>
                    <a:pt x="7931" y="13281"/>
                    <a:pt x="8240" y="13328"/>
                  </a:cubicBezTo>
                  <a:cubicBezTo>
                    <a:pt x="8300" y="13340"/>
                    <a:pt x="8359" y="13340"/>
                    <a:pt x="8419" y="13352"/>
                  </a:cubicBezTo>
                  <a:cubicBezTo>
                    <a:pt x="8431" y="13352"/>
                    <a:pt x="8454" y="13364"/>
                    <a:pt x="8454" y="13364"/>
                  </a:cubicBezTo>
                  <a:cubicBezTo>
                    <a:pt x="8478" y="13388"/>
                    <a:pt x="8514" y="13400"/>
                    <a:pt x="8526" y="13412"/>
                  </a:cubicBezTo>
                  <a:cubicBezTo>
                    <a:pt x="8550" y="13423"/>
                    <a:pt x="8585" y="13459"/>
                    <a:pt x="8633" y="13483"/>
                  </a:cubicBezTo>
                  <a:cubicBezTo>
                    <a:pt x="8669" y="13519"/>
                    <a:pt x="8704" y="13542"/>
                    <a:pt x="8752" y="13566"/>
                  </a:cubicBezTo>
                  <a:cubicBezTo>
                    <a:pt x="8776" y="13578"/>
                    <a:pt x="8824" y="13590"/>
                    <a:pt x="8847" y="13602"/>
                  </a:cubicBezTo>
                  <a:cubicBezTo>
                    <a:pt x="8931" y="13709"/>
                    <a:pt x="9002" y="13804"/>
                    <a:pt x="9074" y="13900"/>
                  </a:cubicBezTo>
                  <a:cubicBezTo>
                    <a:pt x="9145" y="14007"/>
                    <a:pt x="9240" y="14126"/>
                    <a:pt x="9312" y="14233"/>
                  </a:cubicBezTo>
                  <a:cubicBezTo>
                    <a:pt x="9478" y="14459"/>
                    <a:pt x="9621" y="14697"/>
                    <a:pt x="9800" y="14900"/>
                  </a:cubicBezTo>
                  <a:cubicBezTo>
                    <a:pt x="9883" y="15007"/>
                    <a:pt x="9967" y="15114"/>
                    <a:pt x="10038" y="15209"/>
                  </a:cubicBezTo>
                  <a:cubicBezTo>
                    <a:pt x="10133" y="15328"/>
                    <a:pt x="10217" y="15436"/>
                    <a:pt x="10312" y="15555"/>
                  </a:cubicBezTo>
                  <a:cubicBezTo>
                    <a:pt x="10359" y="15614"/>
                    <a:pt x="10383" y="15674"/>
                    <a:pt x="10431" y="15733"/>
                  </a:cubicBezTo>
                  <a:cubicBezTo>
                    <a:pt x="10478" y="15793"/>
                    <a:pt x="10502" y="15852"/>
                    <a:pt x="10538" y="15912"/>
                  </a:cubicBezTo>
                  <a:cubicBezTo>
                    <a:pt x="10550" y="15948"/>
                    <a:pt x="10562" y="15983"/>
                    <a:pt x="10598" y="16019"/>
                  </a:cubicBezTo>
                  <a:cubicBezTo>
                    <a:pt x="10633" y="16126"/>
                    <a:pt x="10681" y="16209"/>
                    <a:pt x="10729" y="16317"/>
                  </a:cubicBezTo>
                  <a:cubicBezTo>
                    <a:pt x="10740" y="16340"/>
                    <a:pt x="10752" y="16388"/>
                    <a:pt x="10776" y="16424"/>
                  </a:cubicBezTo>
                  <a:lnTo>
                    <a:pt x="10812" y="16602"/>
                  </a:lnTo>
                  <a:cubicBezTo>
                    <a:pt x="10836" y="16662"/>
                    <a:pt x="10848" y="16698"/>
                    <a:pt x="10859" y="16757"/>
                  </a:cubicBezTo>
                  <a:cubicBezTo>
                    <a:pt x="10871" y="16817"/>
                    <a:pt x="10895" y="16900"/>
                    <a:pt x="10919" y="16960"/>
                  </a:cubicBezTo>
                  <a:cubicBezTo>
                    <a:pt x="10931" y="16971"/>
                    <a:pt x="10955" y="16983"/>
                    <a:pt x="10967" y="16983"/>
                  </a:cubicBezTo>
                  <a:lnTo>
                    <a:pt x="10990" y="16983"/>
                  </a:lnTo>
                  <a:lnTo>
                    <a:pt x="11133" y="17341"/>
                  </a:lnTo>
                  <a:cubicBezTo>
                    <a:pt x="11205" y="17555"/>
                    <a:pt x="11276" y="17769"/>
                    <a:pt x="11324" y="17995"/>
                  </a:cubicBezTo>
                  <a:cubicBezTo>
                    <a:pt x="11348" y="18114"/>
                    <a:pt x="11383" y="18234"/>
                    <a:pt x="11395" y="18353"/>
                  </a:cubicBezTo>
                  <a:cubicBezTo>
                    <a:pt x="11407" y="18472"/>
                    <a:pt x="11443" y="18591"/>
                    <a:pt x="11455" y="18698"/>
                  </a:cubicBezTo>
                  <a:cubicBezTo>
                    <a:pt x="11467" y="18769"/>
                    <a:pt x="11467" y="18841"/>
                    <a:pt x="11491" y="18936"/>
                  </a:cubicBezTo>
                  <a:cubicBezTo>
                    <a:pt x="11491" y="18984"/>
                    <a:pt x="11491" y="19007"/>
                    <a:pt x="11502" y="19055"/>
                  </a:cubicBezTo>
                  <a:cubicBezTo>
                    <a:pt x="11502" y="19103"/>
                    <a:pt x="11502" y="19127"/>
                    <a:pt x="11514" y="19174"/>
                  </a:cubicBezTo>
                  <a:cubicBezTo>
                    <a:pt x="11514" y="19222"/>
                    <a:pt x="11526" y="19246"/>
                    <a:pt x="11526" y="19293"/>
                  </a:cubicBezTo>
                  <a:lnTo>
                    <a:pt x="11526" y="19353"/>
                  </a:lnTo>
                  <a:lnTo>
                    <a:pt x="11526" y="19519"/>
                  </a:lnTo>
                  <a:lnTo>
                    <a:pt x="11526" y="19960"/>
                  </a:lnTo>
                  <a:cubicBezTo>
                    <a:pt x="11526" y="20258"/>
                    <a:pt x="11550" y="20555"/>
                    <a:pt x="11562" y="20853"/>
                  </a:cubicBezTo>
                  <a:cubicBezTo>
                    <a:pt x="11574" y="21139"/>
                    <a:pt x="11586" y="21424"/>
                    <a:pt x="11586" y="21722"/>
                  </a:cubicBezTo>
                  <a:cubicBezTo>
                    <a:pt x="11621" y="22817"/>
                    <a:pt x="11633" y="23937"/>
                    <a:pt x="11621" y="25056"/>
                  </a:cubicBezTo>
                  <a:lnTo>
                    <a:pt x="11621" y="25068"/>
                  </a:lnTo>
                  <a:cubicBezTo>
                    <a:pt x="11621" y="25258"/>
                    <a:pt x="11610" y="25437"/>
                    <a:pt x="11610" y="25627"/>
                  </a:cubicBezTo>
                  <a:lnTo>
                    <a:pt x="11610" y="25651"/>
                  </a:lnTo>
                  <a:lnTo>
                    <a:pt x="11610" y="25746"/>
                  </a:lnTo>
                  <a:lnTo>
                    <a:pt x="11610" y="26496"/>
                  </a:lnTo>
                  <a:cubicBezTo>
                    <a:pt x="11610" y="26735"/>
                    <a:pt x="11621" y="26961"/>
                    <a:pt x="11621" y="27199"/>
                  </a:cubicBezTo>
                  <a:cubicBezTo>
                    <a:pt x="11633" y="27413"/>
                    <a:pt x="11633" y="27639"/>
                    <a:pt x="11633" y="27866"/>
                  </a:cubicBezTo>
                  <a:cubicBezTo>
                    <a:pt x="11633" y="28247"/>
                    <a:pt x="11621" y="28628"/>
                    <a:pt x="11574" y="29009"/>
                  </a:cubicBezTo>
                  <a:cubicBezTo>
                    <a:pt x="11514" y="29580"/>
                    <a:pt x="11455" y="30140"/>
                    <a:pt x="11383" y="30711"/>
                  </a:cubicBezTo>
                  <a:cubicBezTo>
                    <a:pt x="11312" y="31259"/>
                    <a:pt x="11252" y="31819"/>
                    <a:pt x="11157" y="32378"/>
                  </a:cubicBezTo>
                  <a:cubicBezTo>
                    <a:pt x="11133" y="32616"/>
                    <a:pt x="11086" y="32854"/>
                    <a:pt x="11038" y="33069"/>
                  </a:cubicBezTo>
                  <a:cubicBezTo>
                    <a:pt x="10990" y="33307"/>
                    <a:pt x="10955" y="33533"/>
                    <a:pt x="10895" y="33759"/>
                  </a:cubicBezTo>
                  <a:cubicBezTo>
                    <a:pt x="10788" y="34200"/>
                    <a:pt x="10681" y="34640"/>
                    <a:pt x="10562" y="35069"/>
                  </a:cubicBezTo>
                  <a:cubicBezTo>
                    <a:pt x="10478" y="35367"/>
                    <a:pt x="10371" y="35664"/>
                    <a:pt x="10276" y="35950"/>
                  </a:cubicBezTo>
                  <a:cubicBezTo>
                    <a:pt x="10205" y="36152"/>
                    <a:pt x="10145" y="36379"/>
                    <a:pt x="10062" y="36581"/>
                  </a:cubicBezTo>
                  <a:cubicBezTo>
                    <a:pt x="9907" y="36783"/>
                    <a:pt x="9740" y="36974"/>
                    <a:pt x="9609" y="37176"/>
                  </a:cubicBezTo>
                  <a:cubicBezTo>
                    <a:pt x="9526" y="37319"/>
                    <a:pt x="9419" y="37450"/>
                    <a:pt x="9324" y="37581"/>
                  </a:cubicBezTo>
                  <a:lnTo>
                    <a:pt x="9062" y="37986"/>
                  </a:lnTo>
                  <a:cubicBezTo>
                    <a:pt x="8931" y="38176"/>
                    <a:pt x="8776" y="38367"/>
                    <a:pt x="8645" y="38569"/>
                  </a:cubicBezTo>
                  <a:cubicBezTo>
                    <a:pt x="8645" y="38546"/>
                    <a:pt x="8657" y="38534"/>
                    <a:pt x="8657" y="38522"/>
                  </a:cubicBezTo>
                  <a:cubicBezTo>
                    <a:pt x="8704" y="38331"/>
                    <a:pt x="8728" y="38129"/>
                    <a:pt x="8776" y="37926"/>
                  </a:cubicBezTo>
                  <a:lnTo>
                    <a:pt x="8871" y="37343"/>
                  </a:lnTo>
                  <a:cubicBezTo>
                    <a:pt x="8931" y="36938"/>
                    <a:pt x="8990" y="36545"/>
                    <a:pt x="9014" y="36141"/>
                  </a:cubicBezTo>
                  <a:cubicBezTo>
                    <a:pt x="9026" y="35926"/>
                    <a:pt x="9050" y="35736"/>
                    <a:pt x="9062" y="35533"/>
                  </a:cubicBezTo>
                  <a:cubicBezTo>
                    <a:pt x="9074" y="35319"/>
                    <a:pt x="9085" y="35128"/>
                    <a:pt x="9085" y="34914"/>
                  </a:cubicBezTo>
                  <a:cubicBezTo>
                    <a:pt x="9109" y="34533"/>
                    <a:pt x="9133" y="34128"/>
                    <a:pt x="9169" y="33747"/>
                  </a:cubicBezTo>
                  <a:cubicBezTo>
                    <a:pt x="9193" y="33354"/>
                    <a:pt x="9205" y="32950"/>
                    <a:pt x="9228" y="32569"/>
                  </a:cubicBezTo>
                  <a:cubicBezTo>
                    <a:pt x="9240" y="32354"/>
                    <a:pt x="9240" y="32164"/>
                    <a:pt x="9240" y="31961"/>
                  </a:cubicBezTo>
                  <a:lnTo>
                    <a:pt x="9240" y="31688"/>
                  </a:lnTo>
                  <a:lnTo>
                    <a:pt x="9252" y="31688"/>
                  </a:lnTo>
                  <a:cubicBezTo>
                    <a:pt x="9288" y="31688"/>
                    <a:pt x="9312" y="31676"/>
                    <a:pt x="9347" y="31640"/>
                  </a:cubicBezTo>
                  <a:cubicBezTo>
                    <a:pt x="9371" y="31616"/>
                    <a:pt x="9383" y="31580"/>
                    <a:pt x="9383" y="31545"/>
                  </a:cubicBezTo>
                  <a:lnTo>
                    <a:pt x="9383" y="31461"/>
                  </a:lnTo>
                  <a:cubicBezTo>
                    <a:pt x="9383" y="31426"/>
                    <a:pt x="9407" y="31378"/>
                    <a:pt x="9407" y="31330"/>
                  </a:cubicBezTo>
                  <a:cubicBezTo>
                    <a:pt x="9407" y="31271"/>
                    <a:pt x="9419" y="31211"/>
                    <a:pt x="9419" y="31152"/>
                  </a:cubicBezTo>
                  <a:lnTo>
                    <a:pt x="9466" y="30747"/>
                  </a:lnTo>
                  <a:cubicBezTo>
                    <a:pt x="9502" y="30497"/>
                    <a:pt x="9538" y="30259"/>
                    <a:pt x="9586" y="30009"/>
                  </a:cubicBezTo>
                  <a:cubicBezTo>
                    <a:pt x="9621" y="29723"/>
                    <a:pt x="9681" y="29437"/>
                    <a:pt x="9740" y="29140"/>
                  </a:cubicBezTo>
                  <a:cubicBezTo>
                    <a:pt x="9800" y="28878"/>
                    <a:pt x="9859" y="28604"/>
                    <a:pt x="9919" y="28354"/>
                  </a:cubicBezTo>
                  <a:cubicBezTo>
                    <a:pt x="9943" y="28330"/>
                    <a:pt x="9943" y="28294"/>
                    <a:pt x="9955" y="28270"/>
                  </a:cubicBezTo>
                  <a:cubicBezTo>
                    <a:pt x="9967" y="28235"/>
                    <a:pt x="9967" y="28211"/>
                    <a:pt x="9978" y="28175"/>
                  </a:cubicBezTo>
                  <a:cubicBezTo>
                    <a:pt x="10014" y="28116"/>
                    <a:pt x="10026" y="28056"/>
                    <a:pt x="10062" y="27997"/>
                  </a:cubicBezTo>
                  <a:cubicBezTo>
                    <a:pt x="10157" y="27770"/>
                    <a:pt x="10264" y="27556"/>
                    <a:pt x="10383" y="27330"/>
                  </a:cubicBezTo>
                  <a:cubicBezTo>
                    <a:pt x="10443" y="27199"/>
                    <a:pt x="10514" y="27056"/>
                    <a:pt x="10574" y="26937"/>
                  </a:cubicBezTo>
                  <a:cubicBezTo>
                    <a:pt x="10609" y="26877"/>
                    <a:pt x="10633" y="26818"/>
                    <a:pt x="10657" y="26747"/>
                  </a:cubicBezTo>
                  <a:cubicBezTo>
                    <a:pt x="10669" y="26723"/>
                    <a:pt x="10681" y="26675"/>
                    <a:pt x="10693" y="26639"/>
                  </a:cubicBezTo>
                  <a:cubicBezTo>
                    <a:pt x="10717" y="26616"/>
                    <a:pt x="10717" y="26604"/>
                    <a:pt x="10729" y="26568"/>
                  </a:cubicBezTo>
                  <a:cubicBezTo>
                    <a:pt x="10740" y="26496"/>
                    <a:pt x="10776" y="26437"/>
                    <a:pt x="10788" y="26366"/>
                  </a:cubicBezTo>
                  <a:cubicBezTo>
                    <a:pt x="10800" y="26330"/>
                    <a:pt x="10800" y="26282"/>
                    <a:pt x="10812" y="26258"/>
                  </a:cubicBezTo>
                  <a:cubicBezTo>
                    <a:pt x="10812" y="26211"/>
                    <a:pt x="10836" y="26187"/>
                    <a:pt x="10836" y="26139"/>
                  </a:cubicBezTo>
                  <a:cubicBezTo>
                    <a:pt x="10848" y="26068"/>
                    <a:pt x="10848" y="25985"/>
                    <a:pt x="10859" y="25925"/>
                  </a:cubicBezTo>
                  <a:cubicBezTo>
                    <a:pt x="10859" y="25865"/>
                    <a:pt x="10871" y="25806"/>
                    <a:pt x="10871" y="25746"/>
                  </a:cubicBezTo>
                  <a:cubicBezTo>
                    <a:pt x="10871" y="25675"/>
                    <a:pt x="10871" y="25604"/>
                    <a:pt x="10895" y="25532"/>
                  </a:cubicBezTo>
                  <a:lnTo>
                    <a:pt x="10895" y="25425"/>
                  </a:lnTo>
                  <a:lnTo>
                    <a:pt x="10895" y="25318"/>
                  </a:lnTo>
                  <a:cubicBezTo>
                    <a:pt x="10871" y="25187"/>
                    <a:pt x="10859" y="25032"/>
                    <a:pt x="10812" y="24901"/>
                  </a:cubicBezTo>
                  <a:cubicBezTo>
                    <a:pt x="10800" y="24830"/>
                    <a:pt x="10788" y="24758"/>
                    <a:pt x="10752" y="24699"/>
                  </a:cubicBezTo>
                  <a:cubicBezTo>
                    <a:pt x="10717" y="24591"/>
                    <a:pt x="10669" y="24484"/>
                    <a:pt x="10609" y="24401"/>
                  </a:cubicBezTo>
                  <a:cubicBezTo>
                    <a:pt x="10538" y="24282"/>
                    <a:pt x="10455" y="24139"/>
                    <a:pt x="10383" y="24020"/>
                  </a:cubicBezTo>
                  <a:cubicBezTo>
                    <a:pt x="10359" y="23960"/>
                    <a:pt x="10324" y="23889"/>
                    <a:pt x="10300" y="23829"/>
                  </a:cubicBezTo>
                  <a:cubicBezTo>
                    <a:pt x="10264" y="23758"/>
                    <a:pt x="10252" y="23687"/>
                    <a:pt x="10217" y="23627"/>
                  </a:cubicBezTo>
                  <a:cubicBezTo>
                    <a:pt x="10205" y="23591"/>
                    <a:pt x="10205" y="23544"/>
                    <a:pt x="10193" y="23520"/>
                  </a:cubicBezTo>
                  <a:cubicBezTo>
                    <a:pt x="10181" y="23460"/>
                    <a:pt x="10157" y="23413"/>
                    <a:pt x="10157" y="23353"/>
                  </a:cubicBezTo>
                  <a:cubicBezTo>
                    <a:pt x="10145" y="23306"/>
                    <a:pt x="10145" y="23270"/>
                    <a:pt x="10133" y="23222"/>
                  </a:cubicBezTo>
                  <a:cubicBezTo>
                    <a:pt x="10121" y="23127"/>
                    <a:pt x="10097" y="23032"/>
                    <a:pt x="10086" y="22937"/>
                  </a:cubicBezTo>
                  <a:lnTo>
                    <a:pt x="10038" y="22675"/>
                  </a:lnTo>
                  <a:cubicBezTo>
                    <a:pt x="10026" y="22615"/>
                    <a:pt x="10026" y="22567"/>
                    <a:pt x="10014" y="22508"/>
                  </a:cubicBezTo>
                  <a:cubicBezTo>
                    <a:pt x="10002" y="22448"/>
                    <a:pt x="10002" y="22401"/>
                    <a:pt x="9978" y="22341"/>
                  </a:cubicBezTo>
                  <a:lnTo>
                    <a:pt x="9943" y="22163"/>
                  </a:lnTo>
                  <a:cubicBezTo>
                    <a:pt x="9919" y="22103"/>
                    <a:pt x="9907" y="22044"/>
                    <a:pt x="9883" y="21972"/>
                  </a:cubicBezTo>
                  <a:cubicBezTo>
                    <a:pt x="9847" y="21901"/>
                    <a:pt x="9836" y="21817"/>
                    <a:pt x="9800" y="21758"/>
                  </a:cubicBezTo>
                  <a:cubicBezTo>
                    <a:pt x="9776" y="21686"/>
                    <a:pt x="9740" y="21627"/>
                    <a:pt x="9716" y="21555"/>
                  </a:cubicBezTo>
                  <a:cubicBezTo>
                    <a:pt x="9681" y="21496"/>
                    <a:pt x="9669" y="21448"/>
                    <a:pt x="9645" y="21389"/>
                  </a:cubicBezTo>
                  <a:cubicBezTo>
                    <a:pt x="9586" y="21282"/>
                    <a:pt x="9538" y="21186"/>
                    <a:pt x="9466" y="21091"/>
                  </a:cubicBezTo>
                  <a:cubicBezTo>
                    <a:pt x="9371" y="20960"/>
                    <a:pt x="9264" y="20841"/>
                    <a:pt x="9169" y="20722"/>
                  </a:cubicBezTo>
                  <a:cubicBezTo>
                    <a:pt x="8966" y="20508"/>
                    <a:pt x="8788" y="20305"/>
                    <a:pt x="8609" y="20079"/>
                  </a:cubicBezTo>
                  <a:cubicBezTo>
                    <a:pt x="8526" y="19972"/>
                    <a:pt x="8431" y="19853"/>
                    <a:pt x="8347" y="19758"/>
                  </a:cubicBezTo>
                  <a:cubicBezTo>
                    <a:pt x="8252" y="19650"/>
                    <a:pt x="8169" y="19555"/>
                    <a:pt x="8073" y="19460"/>
                  </a:cubicBezTo>
                  <a:cubicBezTo>
                    <a:pt x="7990" y="19353"/>
                    <a:pt x="7895" y="19257"/>
                    <a:pt x="7811" y="19162"/>
                  </a:cubicBezTo>
                  <a:lnTo>
                    <a:pt x="7681" y="19019"/>
                  </a:lnTo>
                  <a:cubicBezTo>
                    <a:pt x="7633" y="18984"/>
                    <a:pt x="7573" y="18936"/>
                    <a:pt x="7514" y="18900"/>
                  </a:cubicBezTo>
                  <a:cubicBezTo>
                    <a:pt x="7407" y="18829"/>
                    <a:pt x="7288" y="18757"/>
                    <a:pt x="7169" y="18698"/>
                  </a:cubicBezTo>
                  <a:cubicBezTo>
                    <a:pt x="7121" y="18686"/>
                    <a:pt x="7097" y="18662"/>
                    <a:pt x="7049" y="18662"/>
                  </a:cubicBezTo>
                  <a:cubicBezTo>
                    <a:pt x="7038" y="18662"/>
                    <a:pt x="7026" y="18662"/>
                    <a:pt x="7026" y="18686"/>
                  </a:cubicBezTo>
                  <a:lnTo>
                    <a:pt x="6990" y="18686"/>
                  </a:lnTo>
                  <a:cubicBezTo>
                    <a:pt x="6966" y="18698"/>
                    <a:pt x="6942" y="18710"/>
                    <a:pt x="6942" y="18746"/>
                  </a:cubicBezTo>
                  <a:cubicBezTo>
                    <a:pt x="6942" y="18769"/>
                    <a:pt x="6930" y="18781"/>
                    <a:pt x="6930" y="18817"/>
                  </a:cubicBezTo>
                  <a:cubicBezTo>
                    <a:pt x="6919" y="18865"/>
                    <a:pt x="6907" y="18924"/>
                    <a:pt x="6907" y="18960"/>
                  </a:cubicBezTo>
                  <a:cubicBezTo>
                    <a:pt x="6871" y="19067"/>
                    <a:pt x="6859" y="19162"/>
                    <a:pt x="6823" y="19257"/>
                  </a:cubicBezTo>
                  <a:cubicBezTo>
                    <a:pt x="6788" y="19472"/>
                    <a:pt x="6728" y="19674"/>
                    <a:pt x="6680" y="19900"/>
                  </a:cubicBezTo>
                  <a:cubicBezTo>
                    <a:pt x="6668" y="19960"/>
                    <a:pt x="6645" y="20019"/>
                    <a:pt x="6621" y="20079"/>
                  </a:cubicBezTo>
                  <a:cubicBezTo>
                    <a:pt x="6609" y="20139"/>
                    <a:pt x="6573" y="20198"/>
                    <a:pt x="6561" y="20258"/>
                  </a:cubicBezTo>
                  <a:cubicBezTo>
                    <a:pt x="6549" y="20317"/>
                    <a:pt x="6514" y="20377"/>
                    <a:pt x="6502" y="20424"/>
                  </a:cubicBezTo>
                  <a:cubicBezTo>
                    <a:pt x="6466" y="20484"/>
                    <a:pt x="6442" y="20555"/>
                    <a:pt x="6430" y="20615"/>
                  </a:cubicBezTo>
                  <a:cubicBezTo>
                    <a:pt x="6407" y="20627"/>
                    <a:pt x="6407" y="20662"/>
                    <a:pt x="6395" y="20674"/>
                  </a:cubicBezTo>
                  <a:lnTo>
                    <a:pt x="6395" y="20686"/>
                  </a:lnTo>
                  <a:cubicBezTo>
                    <a:pt x="6395" y="20710"/>
                    <a:pt x="6395" y="20710"/>
                    <a:pt x="6383" y="20722"/>
                  </a:cubicBezTo>
                  <a:lnTo>
                    <a:pt x="6383" y="20710"/>
                  </a:lnTo>
                  <a:cubicBezTo>
                    <a:pt x="6383" y="20722"/>
                    <a:pt x="6371" y="20722"/>
                    <a:pt x="6371" y="20734"/>
                  </a:cubicBezTo>
                  <a:lnTo>
                    <a:pt x="6371" y="20722"/>
                  </a:lnTo>
                  <a:cubicBezTo>
                    <a:pt x="6335" y="20770"/>
                    <a:pt x="6323" y="20829"/>
                    <a:pt x="6287" y="20865"/>
                  </a:cubicBezTo>
                  <a:cubicBezTo>
                    <a:pt x="6168" y="21127"/>
                    <a:pt x="6049" y="21365"/>
                    <a:pt x="5930" y="21615"/>
                  </a:cubicBezTo>
                  <a:cubicBezTo>
                    <a:pt x="5871" y="21746"/>
                    <a:pt x="5811" y="21901"/>
                    <a:pt x="5752" y="22044"/>
                  </a:cubicBezTo>
                  <a:cubicBezTo>
                    <a:pt x="5692" y="22175"/>
                    <a:pt x="5656" y="22294"/>
                    <a:pt x="5609" y="22436"/>
                  </a:cubicBezTo>
                  <a:cubicBezTo>
                    <a:pt x="5561" y="22556"/>
                    <a:pt x="5514" y="22675"/>
                    <a:pt x="5478" y="22806"/>
                  </a:cubicBezTo>
                  <a:cubicBezTo>
                    <a:pt x="5430" y="22937"/>
                    <a:pt x="5383" y="23091"/>
                    <a:pt x="5359" y="23234"/>
                  </a:cubicBezTo>
                  <a:cubicBezTo>
                    <a:pt x="5323" y="23365"/>
                    <a:pt x="5299" y="23520"/>
                    <a:pt x="5275" y="23651"/>
                  </a:cubicBezTo>
                  <a:cubicBezTo>
                    <a:pt x="5264" y="23806"/>
                    <a:pt x="5252" y="23937"/>
                    <a:pt x="5240" y="24080"/>
                  </a:cubicBezTo>
                  <a:cubicBezTo>
                    <a:pt x="5216" y="24222"/>
                    <a:pt x="5216" y="24365"/>
                    <a:pt x="5216" y="24496"/>
                  </a:cubicBezTo>
                  <a:cubicBezTo>
                    <a:pt x="5216" y="24651"/>
                    <a:pt x="5240" y="24782"/>
                    <a:pt x="5252" y="24937"/>
                  </a:cubicBezTo>
                  <a:cubicBezTo>
                    <a:pt x="5264" y="25068"/>
                    <a:pt x="5299" y="25199"/>
                    <a:pt x="5323" y="25330"/>
                  </a:cubicBezTo>
                  <a:lnTo>
                    <a:pt x="5418" y="25734"/>
                  </a:lnTo>
                  <a:cubicBezTo>
                    <a:pt x="5490" y="26008"/>
                    <a:pt x="5561" y="26270"/>
                    <a:pt x="5656" y="26544"/>
                  </a:cubicBezTo>
                  <a:cubicBezTo>
                    <a:pt x="5692" y="26675"/>
                    <a:pt x="5752" y="26806"/>
                    <a:pt x="5799" y="26925"/>
                  </a:cubicBezTo>
                  <a:cubicBezTo>
                    <a:pt x="5859" y="27056"/>
                    <a:pt x="5906" y="27199"/>
                    <a:pt x="5978" y="27318"/>
                  </a:cubicBezTo>
                  <a:cubicBezTo>
                    <a:pt x="6026" y="27401"/>
                    <a:pt x="6073" y="27473"/>
                    <a:pt x="6145" y="27556"/>
                  </a:cubicBezTo>
                  <a:cubicBezTo>
                    <a:pt x="6168" y="27592"/>
                    <a:pt x="6216" y="27628"/>
                    <a:pt x="6252" y="27675"/>
                  </a:cubicBezTo>
                  <a:cubicBezTo>
                    <a:pt x="6287" y="27711"/>
                    <a:pt x="6335" y="27759"/>
                    <a:pt x="6395" y="27806"/>
                  </a:cubicBezTo>
                  <a:lnTo>
                    <a:pt x="6573" y="27937"/>
                  </a:lnTo>
                  <a:cubicBezTo>
                    <a:pt x="6633" y="27985"/>
                    <a:pt x="6692" y="28032"/>
                    <a:pt x="6764" y="28068"/>
                  </a:cubicBezTo>
                  <a:cubicBezTo>
                    <a:pt x="6871" y="28151"/>
                    <a:pt x="6990" y="28223"/>
                    <a:pt x="7109" y="28294"/>
                  </a:cubicBezTo>
                  <a:cubicBezTo>
                    <a:pt x="7228" y="28366"/>
                    <a:pt x="7335" y="28449"/>
                    <a:pt x="7442" y="28532"/>
                  </a:cubicBezTo>
                  <a:cubicBezTo>
                    <a:pt x="7502" y="28580"/>
                    <a:pt x="7538" y="28628"/>
                    <a:pt x="7585" y="28663"/>
                  </a:cubicBezTo>
                  <a:cubicBezTo>
                    <a:pt x="7633" y="28711"/>
                    <a:pt x="7692" y="28759"/>
                    <a:pt x="7740" y="28818"/>
                  </a:cubicBezTo>
                  <a:cubicBezTo>
                    <a:pt x="7764" y="28866"/>
                    <a:pt x="7811" y="28890"/>
                    <a:pt x="7835" y="28937"/>
                  </a:cubicBezTo>
                  <a:cubicBezTo>
                    <a:pt x="7871" y="28985"/>
                    <a:pt x="7895" y="29021"/>
                    <a:pt x="7942" y="29056"/>
                  </a:cubicBezTo>
                  <a:cubicBezTo>
                    <a:pt x="8038" y="29187"/>
                    <a:pt x="8121" y="29306"/>
                    <a:pt x="8192" y="29437"/>
                  </a:cubicBezTo>
                  <a:cubicBezTo>
                    <a:pt x="8240" y="29521"/>
                    <a:pt x="8276" y="29604"/>
                    <a:pt x="8312" y="29675"/>
                  </a:cubicBezTo>
                  <a:cubicBezTo>
                    <a:pt x="8371" y="29794"/>
                    <a:pt x="8419" y="29937"/>
                    <a:pt x="8466" y="30056"/>
                  </a:cubicBezTo>
                  <a:cubicBezTo>
                    <a:pt x="8526" y="30175"/>
                    <a:pt x="8585" y="30306"/>
                    <a:pt x="8645" y="30426"/>
                  </a:cubicBezTo>
                  <a:cubicBezTo>
                    <a:pt x="8704" y="30545"/>
                    <a:pt x="8776" y="30664"/>
                    <a:pt x="8835" y="30783"/>
                  </a:cubicBezTo>
                  <a:cubicBezTo>
                    <a:pt x="8895" y="30902"/>
                    <a:pt x="8943" y="31021"/>
                    <a:pt x="9002" y="31140"/>
                  </a:cubicBezTo>
                  <a:cubicBezTo>
                    <a:pt x="9002" y="31140"/>
                    <a:pt x="9002" y="31152"/>
                    <a:pt x="9014" y="31152"/>
                  </a:cubicBezTo>
                  <a:lnTo>
                    <a:pt x="9014" y="31164"/>
                  </a:lnTo>
                  <a:lnTo>
                    <a:pt x="9062" y="31747"/>
                  </a:lnTo>
                  <a:cubicBezTo>
                    <a:pt x="9074" y="31926"/>
                    <a:pt x="9074" y="32104"/>
                    <a:pt x="9074" y="32283"/>
                  </a:cubicBezTo>
                  <a:cubicBezTo>
                    <a:pt x="9074" y="32473"/>
                    <a:pt x="9074" y="32676"/>
                    <a:pt x="9062" y="32854"/>
                  </a:cubicBezTo>
                  <a:cubicBezTo>
                    <a:pt x="9062" y="33045"/>
                    <a:pt x="9050" y="33235"/>
                    <a:pt x="9026" y="33426"/>
                  </a:cubicBezTo>
                  <a:cubicBezTo>
                    <a:pt x="9014" y="33640"/>
                    <a:pt x="8990" y="33831"/>
                    <a:pt x="8954" y="34045"/>
                  </a:cubicBezTo>
                  <a:cubicBezTo>
                    <a:pt x="8907" y="34426"/>
                    <a:pt x="8871" y="34831"/>
                    <a:pt x="8824" y="35212"/>
                  </a:cubicBezTo>
                  <a:lnTo>
                    <a:pt x="8693" y="36021"/>
                  </a:lnTo>
                  <a:cubicBezTo>
                    <a:pt x="8633" y="36438"/>
                    <a:pt x="8550" y="36855"/>
                    <a:pt x="8490" y="37272"/>
                  </a:cubicBezTo>
                  <a:cubicBezTo>
                    <a:pt x="8431" y="37653"/>
                    <a:pt x="8407" y="38046"/>
                    <a:pt x="8359" y="38427"/>
                  </a:cubicBezTo>
                  <a:cubicBezTo>
                    <a:pt x="8335" y="38665"/>
                    <a:pt x="8288" y="38903"/>
                    <a:pt x="8240" y="39129"/>
                  </a:cubicBezTo>
                  <a:cubicBezTo>
                    <a:pt x="8157" y="39260"/>
                    <a:pt x="8062" y="39403"/>
                    <a:pt x="7954" y="39534"/>
                  </a:cubicBezTo>
                  <a:cubicBezTo>
                    <a:pt x="7764" y="39796"/>
                    <a:pt x="7585" y="40081"/>
                    <a:pt x="7395" y="40355"/>
                  </a:cubicBezTo>
                  <a:cubicBezTo>
                    <a:pt x="7300" y="40486"/>
                    <a:pt x="7216" y="40617"/>
                    <a:pt x="7121" y="40772"/>
                  </a:cubicBezTo>
                  <a:cubicBezTo>
                    <a:pt x="7038" y="40903"/>
                    <a:pt x="6966" y="41034"/>
                    <a:pt x="6871" y="41189"/>
                  </a:cubicBezTo>
                  <a:cubicBezTo>
                    <a:pt x="6823" y="41260"/>
                    <a:pt x="6799" y="41320"/>
                    <a:pt x="6752" y="41391"/>
                  </a:cubicBezTo>
                  <a:cubicBezTo>
                    <a:pt x="6466" y="41879"/>
                    <a:pt x="6228" y="42391"/>
                    <a:pt x="5990" y="42891"/>
                  </a:cubicBezTo>
                  <a:cubicBezTo>
                    <a:pt x="5811" y="43284"/>
                    <a:pt x="5656" y="43689"/>
                    <a:pt x="5502" y="44082"/>
                  </a:cubicBezTo>
                  <a:cubicBezTo>
                    <a:pt x="5514" y="44011"/>
                    <a:pt x="5514" y="43927"/>
                    <a:pt x="5537" y="43844"/>
                  </a:cubicBezTo>
                  <a:cubicBezTo>
                    <a:pt x="5549" y="43760"/>
                    <a:pt x="5561" y="43653"/>
                    <a:pt x="5561" y="43570"/>
                  </a:cubicBezTo>
                  <a:cubicBezTo>
                    <a:pt x="5573" y="43463"/>
                    <a:pt x="5573" y="43368"/>
                    <a:pt x="5573" y="43272"/>
                  </a:cubicBezTo>
                  <a:cubicBezTo>
                    <a:pt x="5609" y="42879"/>
                    <a:pt x="5656" y="42510"/>
                    <a:pt x="5716" y="42141"/>
                  </a:cubicBezTo>
                  <a:lnTo>
                    <a:pt x="5716" y="42094"/>
                  </a:lnTo>
                  <a:lnTo>
                    <a:pt x="5716" y="42082"/>
                  </a:lnTo>
                  <a:cubicBezTo>
                    <a:pt x="5740" y="41820"/>
                    <a:pt x="5787" y="41570"/>
                    <a:pt x="5811" y="41320"/>
                  </a:cubicBezTo>
                  <a:lnTo>
                    <a:pt x="5906" y="40558"/>
                  </a:lnTo>
                  <a:lnTo>
                    <a:pt x="5906" y="40570"/>
                  </a:lnTo>
                  <a:lnTo>
                    <a:pt x="5954" y="40308"/>
                  </a:lnTo>
                  <a:cubicBezTo>
                    <a:pt x="6014" y="39915"/>
                    <a:pt x="6085" y="39534"/>
                    <a:pt x="6097" y="39129"/>
                  </a:cubicBezTo>
                  <a:cubicBezTo>
                    <a:pt x="6109" y="38938"/>
                    <a:pt x="6097" y="38748"/>
                    <a:pt x="6085" y="38546"/>
                  </a:cubicBezTo>
                  <a:cubicBezTo>
                    <a:pt x="6073" y="38450"/>
                    <a:pt x="6073" y="38343"/>
                    <a:pt x="6049" y="38236"/>
                  </a:cubicBezTo>
                  <a:cubicBezTo>
                    <a:pt x="6049" y="38188"/>
                    <a:pt x="6049" y="38153"/>
                    <a:pt x="6037" y="38105"/>
                  </a:cubicBezTo>
                  <a:cubicBezTo>
                    <a:pt x="6037" y="38046"/>
                    <a:pt x="6037" y="37974"/>
                    <a:pt x="6014" y="37915"/>
                  </a:cubicBezTo>
                  <a:cubicBezTo>
                    <a:pt x="6000" y="37887"/>
                    <a:pt x="5982" y="37875"/>
                    <a:pt x="5962" y="37875"/>
                  </a:cubicBezTo>
                  <a:cubicBezTo>
                    <a:pt x="5948" y="37875"/>
                    <a:pt x="5933" y="37881"/>
                    <a:pt x="5918" y="37891"/>
                  </a:cubicBezTo>
                  <a:cubicBezTo>
                    <a:pt x="5906" y="37915"/>
                    <a:pt x="5906" y="37938"/>
                    <a:pt x="5918" y="37950"/>
                  </a:cubicBezTo>
                  <a:lnTo>
                    <a:pt x="5918" y="38010"/>
                  </a:lnTo>
                  <a:cubicBezTo>
                    <a:pt x="5918" y="38153"/>
                    <a:pt x="5918" y="38284"/>
                    <a:pt x="5906" y="38415"/>
                  </a:cubicBezTo>
                  <a:lnTo>
                    <a:pt x="5906" y="38784"/>
                  </a:lnTo>
                  <a:cubicBezTo>
                    <a:pt x="5906" y="38962"/>
                    <a:pt x="5895" y="39129"/>
                    <a:pt x="5871" y="39308"/>
                  </a:cubicBezTo>
                  <a:cubicBezTo>
                    <a:pt x="5859" y="39474"/>
                    <a:pt x="5835" y="39617"/>
                    <a:pt x="5811" y="39784"/>
                  </a:cubicBezTo>
                  <a:cubicBezTo>
                    <a:pt x="5752" y="40141"/>
                    <a:pt x="5692" y="40486"/>
                    <a:pt x="5633" y="40843"/>
                  </a:cubicBezTo>
                  <a:cubicBezTo>
                    <a:pt x="5609" y="41034"/>
                    <a:pt x="5573" y="41248"/>
                    <a:pt x="5537" y="41439"/>
                  </a:cubicBezTo>
                  <a:cubicBezTo>
                    <a:pt x="5490" y="41629"/>
                    <a:pt x="5454" y="41820"/>
                    <a:pt x="5418" y="42022"/>
                  </a:cubicBezTo>
                  <a:lnTo>
                    <a:pt x="5275" y="42594"/>
                  </a:lnTo>
                  <a:cubicBezTo>
                    <a:pt x="5240" y="42772"/>
                    <a:pt x="5192" y="42951"/>
                    <a:pt x="5144" y="43153"/>
                  </a:cubicBezTo>
                  <a:cubicBezTo>
                    <a:pt x="5097" y="43332"/>
                    <a:pt x="5073" y="43522"/>
                    <a:pt x="5025" y="43701"/>
                  </a:cubicBezTo>
                  <a:cubicBezTo>
                    <a:pt x="4978" y="43880"/>
                    <a:pt x="4918" y="44070"/>
                    <a:pt x="4894" y="44249"/>
                  </a:cubicBezTo>
                  <a:cubicBezTo>
                    <a:pt x="4847" y="44439"/>
                    <a:pt x="4835" y="44653"/>
                    <a:pt x="4799" y="44844"/>
                  </a:cubicBezTo>
                  <a:cubicBezTo>
                    <a:pt x="4775" y="45034"/>
                    <a:pt x="4740" y="45237"/>
                    <a:pt x="4728" y="45415"/>
                  </a:cubicBezTo>
                  <a:cubicBezTo>
                    <a:pt x="4716" y="45606"/>
                    <a:pt x="4716" y="45808"/>
                    <a:pt x="4716" y="46011"/>
                  </a:cubicBezTo>
                  <a:cubicBezTo>
                    <a:pt x="4716" y="46166"/>
                    <a:pt x="4740" y="46344"/>
                    <a:pt x="4763" y="46511"/>
                  </a:cubicBezTo>
                  <a:cubicBezTo>
                    <a:pt x="4740" y="46630"/>
                    <a:pt x="4716" y="46749"/>
                    <a:pt x="4704" y="46868"/>
                  </a:cubicBezTo>
                  <a:cubicBezTo>
                    <a:pt x="4656" y="47142"/>
                    <a:pt x="4585" y="47416"/>
                    <a:pt x="4525" y="47690"/>
                  </a:cubicBezTo>
                  <a:cubicBezTo>
                    <a:pt x="4466" y="47940"/>
                    <a:pt x="4382" y="48190"/>
                    <a:pt x="4347" y="48463"/>
                  </a:cubicBezTo>
                  <a:cubicBezTo>
                    <a:pt x="4299" y="48725"/>
                    <a:pt x="4252" y="48999"/>
                    <a:pt x="4204" y="49285"/>
                  </a:cubicBezTo>
                  <a:cubicBezTo>
                    <a:pt x="4168" y="49547"/>
                    <a:pt x="4121" y="49833"/>
                    <a:pt x="4073" y="50095"/>
                  </a:cubicBezTo>
                  <a:cubicBezTo>
                    <a:pt x="4049" y="50249"/>
                    <a:pt x="4049" y="50392"/>
                    <a:pt x="4049" y="50559"/>
                  </a:cubicBezTo>
                  <a:cubicBezTo>
                    <a:pt x="4049" y="50630"/>
                    <a:pt x="4061" y="50726"/>
                    <a:pt x="4073" y="50797"/>
                  </a:cubicBezTo>
                  <a:cubicBezTo>
                    <a:pt x="4073" y="50809"/>
                    <a:pt x="4073" y="50833"/>
                    <a:pt x="4085" y="50845"/>
                  </a:cubicBezTo>
                  <a:cubicBezTo>
                    <a:pt x="4109" y="50904"/>
                    <a:pt x="4121" y="50952"/>
                    <a:pt x="4144" y="51011"/>
                  </a:cubicBezTo>
                  <a:cubicBezTo>
                    <a:pt x="4192" y="51083"/>
                    <a:pt x="4263" y="51142"/>
                    <a:pt x="4347" y="51190"/>
                  </a:cubicBezTo>
                  <a:cubicBezTo>
                    <a:pt x="4406" y="51214"/>
                    <a:pt x="4478" y="51226"/>
                    <a:pt x="4549" y="51226"/>
                  </a:cubicBezTo>
                  <a:cubicBezTo>
                    <a:pt x="4585" y="51226"/>
                    <a:pt x="4609" y="51226"/>
                    <a:pt x="4644" y="51214"/>
                  </a:cubicBezTo>
                  <a:cubicBezTo>
                    <a:pt x="4740" y="51202"/>
                    <a:pt x="4823" y="51142"/>
                    <a:pt x="4894" y="51083"/>
                  </a:cubicBezTo>
                  <a:cubicBezTo>
                    <a:pt x="4966" y="51011"/>
                    <a:pt x="5014" y="50892"/>
                    <a:pt x="5025" y="50785"/>
                  </a:cubicBezTo>
                  <a:lnTo>
                    <a:pt x="5025" y="50630"/>
                  </a:lnTo>
                  <a:lnTo>
                    <a:pt x="5025" y="50488"/>
                  </a:lnTo>
                  <a:cubicBezTo>
                    <a:pt x="5025" y="50273"/>
                    <a:pt x="5061" y="50083"/>
                    <a:pt x="5073" y="49880"/>
                  </a:cubicBezTo>
                  <a:cubicBezTo>
                    <a:pt x="5097" y="49642"/>
                    <a:pt x="5133" y="49416"/>
                    <a:pt x="5156" y="49178"/>
                  </a:cubicBezTo>
                  <a:cubicBezTo>
                    <a:pt x="5192" y="48904"/>
                    <a:pt x="5204" y="48630"/>
                    <a:pt x="5240" y="48356"/>
                  </a:cubicBezTo>
                  <a:cubicBezTo>
                    <a:pt x="5264" y="48071"/>
                    <a:pt x="5275" y="47809"/>
                    <a:pt x="5311" y="47523"/>
                  </a:cubicBezTo>
                  <a:lnTo>
                    <a:pt x="5359" y="47035"/>
                  </a:lnTo>
                  <a:cubicBezTo>
                    <a:pt x="5359" y="46999"/>
                    <a:pt x="5371" y="46975"/>
                    <a:pt x="5371" y="46928"/>
                  </a:cubicBezTo>
                  <a:cubicBezTo>
                    <a:pt x="5395" y="46725"/>
                    <a:pt x="5442" y="46499"/>
                    <a:pt x="5490" y="46285"/>
                  </a:cubicBezTo>
                  <a:cubicBezTo>
                    <a:pt x="5537" y="46070"/>
                    <a:pt x="5597" y="45844"/>
                    <a:pt x="5633" y="45618"/>
                  </a:cubicBezTo>
                  <a:cubicBezTo>
                    <a:pt x="5740" y="45189"/>
                    <a:pt x="5847" y="44773"/>
                    <a:pt x="5966" y="44356"/>
                  </a:cubicBezTo>
                  <a:lnTo>
                    <a:pt x="6049" y="44046"/>
                  </a:lnTo>
                  <a:cubicBezTo>
                    <a:pt x="6097" y="43927"/>
                    <a:pt x="6145" y="43808"/>
                    <a:pt x="6168" y="43665"/>
                  </a:cubicBezTo>
                  <a:cubicBezTo>
                    <a:pt x="6252" y="43463"/>
                    <a:pt x="6335" y="43237"/>
                    <a:pt x="6430" y="43034"/>
                  </a:cubicBezTo>
                  <a:cubicBezTo>
                    <a:pt x="6454" y="42975"/>
                    <a:pt x="6490" y="42915"/>
                    <a:pt x="6502" y="42856"/>
                  </a:cubicBezTo>
                  <a:cubicBezTo>
                    <a:pt x="6514" y="42832"/>
                    <a:pt x="6514" y="42832"/>
                    <a:pt x="6514" y="42820"/>
                  </a:cubicBezTo>
                  <a:cubicBezTo>
                    <a:pt x="6609" y="42629"/>
                    <a:pt x="6692" y="42439"/>
                    <a:pt x="6788" y="42260"/>
                  </a:cubicBezTo>
                  <a:cubicBezTo>
                    <a:pt x="6811" y="42201"/>
                    <a:pt x="6847" y="42117"/>
                    <a:pt x="6883" y="42058"/>
                  </a:cubicBezTo>
                  <a:lnTo>
                    <a:pt x="6930" y="42022"/>
                  </a:lnTo>
                  <a:lnTo>
                    <a:pt x="7026" y="41927"/>
                  </a:lnTo>
                  <a:cubicBezTo>
                    <a:pt x="7049" y="41903"/>
                    <a:pt x="7097" y="41867"/>
                    <a:pt x="7121" y="41856"/>
                  </a:cubicBezTo>
                  <a:cubicBezTo>
                    <a:pt x="7157" y="41820"/>
                    <a:pt x="7180" y="41808"/>
                    <a:pt x="7228" y="41784"/>
                  </a:cubicBezTo>
                  <a:cubicBezTo>
                    <a:pt x="7264" y="41760"/>
                    <a:pt x="7300" y="41736"/>
                    <a:pt x="7335" y="41725"/>
                  </a:cubicBezTo>
                  <a:lnTo>
                    <a:pt x="7692" y="41546"/>
                  </a:lnTo>
                  <a:cubicBezTo>
                    <a:pt x="7811" y="41486"/>
                    <a:pt x="7931" y="41427"/>
                    <a:pt x="8038" y="41367"/>
                  </a:cubicBezTo>
                  <a:cubicBezTo>
                    <a:pt x="8157" y="41308"/>
                    <a:pt x="8252" y="41224"/>
                    <a:pt x="8359" y="41165"/>
                  </a:cubicBezTo>
                  <a:cubicBezTo>
                    <a:pt x="8466" y="41105"/>
                    <a:pt x="8585" y="41046"/>
                    <a:pt x="8693" y="40974"/>
                  </a:cubicBezTo>
                  <a:cubicBezTo>
                    <a:pt x="8907" y="40855"/>
                    <a:pt x="9121" y="40736"/>
                    <a:pt x="9347" y="40617"/>
                  </a:cubicBezTo>
                  <a:cubicBezTo>
                    <a:pt x="9440" y="40559"/>
                    <a:pt x="9544" y="40502"/>
                    <a:pt x="9659" y="40444"/>
                  </a:cubicBezTo>
                  <a:lnTo>
                    <a:pt x="9659" y="40444"/>
                  </a:lnTo>
                  <a:cubicBezTo>
                    <a:pt x="9658" y="40445"/>
                    <a:pt x="9657" y="40448"/>
                    <a:pt x="9657" y="40451"/>
                  </a:cubicBezTo>
                  <a:cubicBezTo>
                    <a:pt x="9705" y="40427"/>
                    <a:pt x="9740" y="40415"/>
                    <a:pt x="9788" y="40379"/>
                  </a:cubicBezTo>
                  <a:cubicBezTo>
                    <a:pt x="9800" y="40379"/>
                    <a:pt x="9800" y="40367"/>
                    <a:pt x="9824" y="40367"/>
                  </a:cubicBezTo>
                  <a:cubicBezTo>
                    <a:pt x="9907" y="40320"/>
                    <a:pt x="10014" y="40260"/>
                    <a:pt x="10121" y="40212"/>
                  </a:cubicBezTo>
                  <a:lnTo>
                    <a:pt x="10157" y="40212"/>
                  </a:lnTo>
                  <a:cubicBezTo>
                    <a:pt x="10181" y="40212"/>
                    <a:pt x="10181" y="40201"/>
                    <a:pt x="10193" y="40201"/>
                  </a:cubicBezTo>
                  <a:cubicBezTo>
                    <a:pt x="10205" y="40189"/>
                    <a:pt x="10217" y="40189"/>
                    <a:pt x="10240" y="40177"/>
                  </a:cubicBezTo>
                  <a:lnTo>
                    <a:pt x="10252" y="40153"/>
                  </a:lnTo>
                  <a:cubicBezTo>
                    <a:pt x="10383" y="40093"/>
                    <a:pt x="10502" y="40022"/>
                    <a:pt x="10633" y="39951"/>
                  </a:cubicBezTo>
                  <a:cubicBezTo>
                    <a:pt x="10895" y="39820"/>
                    <a:pt x="11157" y="39665"/>
                    <a:pt x="11407" y="39534"/>
                  </a:cubicBezTo>
                  <a:cubicBezTo>
                    <a:pt x="11550" y="39474"/>
                    <a:pt x="11669" y="39403"/>
                    <a:pt x="11800" y="39343"/>
                  </a:cubicBezTo>
                  <a:cubicBezTo>
                    <a:pt x="11943" y="39260"/>
                    <a:pt x="12086" y="39189"/>
                    <a:pt x="12229" y="39117"/>
                  </a:cubicBezTo>
                  <a:cubicBezTo>
                    <a:pt x="12360" y="39046"/>
                    <a:pt x="12479" y="38962"/>
                    <a:pt x="12622" y="38891"/>
                  </a:cubicBezTo>
                  <a:cubicBezTo>
                    <a:pt x="12741" y="38819"/>
                    <a:pt x="12860" y="38760"/>
                    <a:pt x="12979" y="38688"/>
                  </a:cubicBezTo>
                  <a:cubicBezTo>
                    <a:pt x="12979" y="38688"/>
                    <a:pt x="12991" y="38688"/>
                    <a:pt x="12991" y="38665"/>
                  </a:cubicBezTo>
                  <a:cubicBezTo>
                    <a:pt x="13062" y="38629"/>
                    <a:pt x="13134" y="38593"/>
                    <a:pt x="13217" y="38546"/>
                  </a:cubicBezTo>
                  <a:cubicBezTo>
                    <a:pt x="13479" y="38415"/>
                    <a:pt x="13753" y="38284"/>
                    <a:pt x="14015" y="38129"/>
                  </a:cubicBezTo>
                  <a:cubicBezTo>
                    <a:pt x="14086" y="38093"/>
                    <a:pt x="14146" y="38046"/>
                    <a:pt x="14229" y="37998"/>
                  </a:cubicBezTo>
                  <a:cubicBezTo>
                    <a:pt x="14253" y="37998"/>
                    <a:pt x="14288" y="37986"/>
                    <a:pt x="14312" y="37986"/>
                  </a:cubicBezTo>
                  <a:cubicBezTo>
                    <a:pt x="14384" y="37974"/>
                    <a:pt x="14467" y="37974"/>
                    <a:pt x="14539" y="37950"/>
                  </a:cubicBezTo>
                  <a:cubicBezTo>
                    <a:pt x="14562" y="37950"/>
                    <a:pt x="14610" y="37938"/>
                    <a:pt x="14646" y="37938"/>
                  </a:cubicBezTo>
                  <a:cubicBezTo>
                    <a:pt x="14669" y="37938"/>
                    <a:pt x="14705" y="37926"/>
                    <a:pt x="14729" y="37926"/>
                  </a:cubicBezTo>
                  <a:lnTo>
                    <a:pt x="14717" y="37926"/>
                  </a:lnTo>
                  <a:cubicBezTo>
                    <a:pt x="14741" y="37926"/>
                    <a:pt x="14777" y="37926"/>
                    <a:pt x="14824" y="37915"/>
                  </a:cubicBezTo>
                  <a:cubicBezTo>
                    <a:pt x="15027" y="37891"/>
                    <a:pt x="15217" y="37879"/>
                    <a:pt x="15431" y="37879"/>
                  </a:cubicBezTo>
                  <a:cubicBezTo>
                    <a:pt x="15610" y="37867"/>
                    <a:pt x="15789" y="37867"/>
                    <a:pt x="15979" y="37855"/>
                  </a:cubicBezTo>
                  <a:cubicBezTo>
                    <a:pt x="16170" y="37831"/>
                    <a:pt x="16348" y="37807"/>
                    <a:pt x="16527" y="37772"/>
                  </a:cubicBezTo>
                  <a:cubicBezTo>
                    <a:pt x="16610" y="37760"/>
                    <a:pt x="16694" y="37748"/>
                    <a:pt x="16765" y="37736"/>
                  </a:cubicBezTo>
                  <a:cubicBezTo>
                    <a:pt x="16860" y="37712"/>
                    <a:pt x="16967" y="37688"/>
                    <a:pt x="17051" y="37676"/>
                  </a:cubicBezTo>
                  <a:cubicBezTo>
                    <a:pt x="17098" y="37653"/>
                    <a:pt x="17146" y="37653"/>
                    <a:pt x="17182" y="37641"/>
                  </a:cubicBezTo>
                  <a:cubicBezTo>
                    <a:pt x="17241" y="37629"/>
                    <a:pt x="17289" y="37617"/>
                    <a:pt x="17348" y="37593"/>
                  </a:cubicBezTo>
                  <a:cubicBezTo>
                    <a:pt x="17384" y="37581"/>
                    <a:pt x="17420" y="37581"/>
                    <a:pt x="17456" y="37569"/>
                  </a:cubicBezTo>
                  <a:lnTo>
                    <a:pt x="17587" y="37522"/>
                  </a:lnTo>
                  <a:cubicBezTo>
                    <a:pt x="17598" y="37522"/>
                    <a:pt x="17622" y="37510"/>
                    <a:pt x="17622" y="37510"/>
                  </a:cubicBezTo>
                  <a:lnTo>
                    <a:pt x="17598" y="37510"/>
                  </a:lnTo>
                  <a:cubicBezTo>
                    <a:pt x="17622" y="37510"/>
                    <a:pt x="17634" y="37498"/>
                    <a:pt x="17646" y="37498"/>
                  </a:cubicBezTo>
                  <a:lnTo>
                    <a:pt x="17634" y="37498"/>
                  </a:lnTo>
                  <a:cubicBezTo>
                    <a:pt x="17658" y="37474"/>
                    <a:pt x="17682" y="37474"/>
                    <a:pt x="17706" y="37462"/>
                  </a:cubicBezTo>
                  <a:lnTo>
                    <a:pt x="17694" y="37462"/>
                  </a:lnTo>
                  <a:cubicBezTo>
                    <a:pt x="17706" y="37462"/>
                    <a:pt x="17717" y="37450"/>
                    <a:pt x="17741" y="37450"/>
                  </a:cubicBezTo>
                  <a:lnTo>
                    <a:pt x="17753" y="37450"/>
                  </a:lnTo>
                  <a:cubicBezTo>
                    <a:pt x="17777" y="37438"/>
                    <a:pt x="17813" y="37414"/>
                    <a:pt x="17860" y="37403"/>
                  </a:cubicBezTo>
                  <a:lnTo>
                    <a:pt x="17944" y="37355"/>
                  </a:lnTo>
                  <a:cubicBezTo>
                    <a:pt x="18015" y="37331"/>
                    <a:pt x="18098" y="37295"/>
                    <a:pt x="18158" y="37260"/>
                  </a:cubicBezTo>
                  <a:cubicBezTo>
                    <a:pt x="18229" y="37212"/>
                    <a:pt x="18313" y="37176"/>
                    <a:pt x="18396" y="37141"/>
                  </a:cubicBezTo>
                  <a:cubicBezTo>
                    <a:pt x="18432" y="37105"/>
                    <a:pt x="18479" y="37093"/>
                    <a:pt x="18527" y="37057"/>
                  </a:cubicBezTo>
                  <a:cubicBezTo>
                    <a:pt x="18575" y="37033"/>
                    <a:pt x="18610" y="37022"/>
                    <a:pt x="18646" y="36986"/>
                  </a:cubicBezTo>
                  <a:cubicBezTo>
                    <a:pt x="18789" y="36879"/>
                    <a:pt x="18944" y="36760"/>
                    <a:pt x="19063" y="36641"/>
                  </a:cubicBezTo>
                  <a:lnTo>
                    <a:pt x="19075" y="36629"/>
                  </a:lnTo>
                  <a:lnTo>
                    <a:pt x="19087" y="36617"/>
                  </a:lnTo>
                  <a:cubicBezTo>
                    <a:pt x="19087" y="36617"/>
                    <a:pt x="19111" y="36617"/>
                    <a:pt x="19111" y="36605"/>
                  </a:cubicBezTo>
                  <a:cubicBezTo>
                    <a:pt x="19122" y="36605"/>
                    <a:pt x="19122" y="36581"/>
                    <a:pt x="19134" y="36581"/>
                  </a:cubicBezTo>
                  <a:lnTo>
                    <a:pt x="19134" y="36581"/>
                  </a:lnTo>
                  <a:lnTo>
                    <a:pt x="19122" y="36605"/>
                  </a:lnTo>
                  <a:cubicBezTo>
                    <a:pt x="19230" y="36498"/>
                    <a:pt x="19325" y="36391"/>
                    <a:pt x="19432" y="36307"/>
                  </a:cubicBezTo>
                  <a:cubicBezTo>
                    <a:pt x="19539" y="36200"/>
                    <a:pt x="19646" y="36105"/>
                    <a:pt x="19730" y="36010"/>
                  </a:cubicBezTo>
                  <a:cubicBezTo>
                    <a:pt x="19861" y="35867"/>
                    <a:pt x="19980" y="35748"/>
                    <a:pt x="20099" y="35605"/>
                  </a:cubicBezTo>
                  <a:lnTo>
                    <a:pt x="20277" y="35379"/>
                  </a:lnTo>
                  <a:cubicBezTo>
                    <a:pt x="20313" y="35331"/>
                    <a:pt x="20337" y="35307"/>
                    <a:pt x="20373" y="35259"/>
                  </a:cubicBezTo>
                  <a:cubicBezTo>
                    <a:pt x="20396" y="35212"/>
                    <a:pt x="20420" y="35188"/>
                    <a:pt x="20444" y="35140"/>
                  </a:cubicBezTo>
                  <a:cubicBezTo>
                    <a:pt x="20456" y="35128"/>
                    <a:pt x="20480" y="35093"/>
                    <a:pt x="20480" y="35081"/>
                  </a:cubicBezTo>
                  <a:cubicBezTo>
                    <a:pt x="20492" y="35069"/>
                    <a:pt x="20492" y="35057"/>
                    <a:pt x="20504" y="35033"/>
                  </a:cubicBezTo>
                  <a:cubicBezTo>
                    <a:pt x="20515" y="34998"/>
                    <a:pt x="20551" y="34962"/>
                    <a:pt x="20563" y="34914"/>
                  </a:cubicBezTo>
                  <a:cubicBezTo>
                    <a:pt x="20611" y="34831"/>
                    <a:pt x="20635" y="34736"/>
                    <a:pt x="20670" y="34652"/>
                  </a:cubicBezTo>
                  <a:lnTo>
                    <a:pt x="20849" y="34116"/>
                  </a:lnTo>
                  <a:cubicBezTo>
                    <a:pt x="20908" y="33938"/>
                    <a:pt x="20956" y="33771"/>
                    <a:pt x="21016" y="33593"/>
                  </a:cubicBezTo>
                  <a:cubicBezTo>
                    <a:pt x="21075" y="33414"/>
                    <a:pt x="21111" y="33247"/>
                    <a:pt x="21170" y="33069"/>
                  </a:cubicBezTo>
                  <a:lnTo>
                    <a:pt x="21349" y="32581"/>
                  </a:lnTo>
                  <a:cubicBezTo>
                    <a:pt x="21408" y="32402"/>
                    <a:pt x="21468" y="32235"/>
                    <a:pt x="21551" y="32080"/>
                  </a:cubicBezTo>
                  <a:cubicBezTo>
                    <a:pt x="21682" y="31735"/>
                    <a:pt x="21813" y="31390"/>
                    <a:pt x="21944" y="31033"/>
                  </a:cubicBezTo>
                  <a:cubicBezTo>
                    <a:pt x="22004" y="30866"/>
                    <a:pt x="22063" y="30687"/>
                    <a:pt x="22123" y="30533"/>
                  </a:cubicBezTo>
                  <a:cubicBezTo>
                    <a:pt x="22182" y="30366"/>
                    <a:pt x="22218" y="30199"/>
                    <a:pt x="22266" y="30033"/>
                  </a:cubicBezTo>
                  <a:cubicBezTo>
                    <a:pt x="22278" y="30009"/>
                    <a:pt x="22266" y="29973"/>
                    <a:pt x="22242" y="29961"/>
                  </a:cubicBezTo>
                  <a:cubicBezTo>
                    <a:pt x="22230" y="29937"/>
                    <a:pt x="22206" y="29937"/>
                    <a:pt x="22170" y="29937"/>
                  </a:cubicBezTo>
                  <a:cubicBezTo>
                    <a:pt x="22159" y="29937"/>
                    <a:pt x="22147" y="29949"/>
                    <a:pt x="22123" y="29961"/>
                  </a:cubicBezTo>
                  <a:lnTo>
                    <a:pt x="22087" y="30009"/>
                  </a:lnTo>
                  <a:cubicBezTo>
                    <a:pt x="22051" y="30033"/>
                    <a:pt x="22028" y="30056"/>
                    <a:pt x="21992" y="30080"/>
                  </a:cubicBezTo>
                  <a:cubicBezTo>
                    <a:pt x="21932" y="30128"/>
                    <a:pt x="21861" y="30187"/>
                    <a:pt x="21801" y="30235"/>
                  </a:cubicBezTo>
                  <a:lnTo>
                    <a:pt x="21670" y="30318"/>
                  </a:lnTo>
                  <a:cubicBezTo>
                    <a:pt x="21623" y="30354"/>
                    <a:pt x="21563" y="30378"/>
                    <a:pt x="21516" y="30414"/>
                  </a:cubicBezTo>
                  <a:cubicBezTo>
                    <a:pt x="21432" y="30449"/>
                    <a:pt x="21349" y="30497"/>
                    <a:pt x="21266" y="30545"/>
                  </a:cubicBezTo>
                  <a:cubicBezTo>
                    <a:pt x="21146" y="30604"/>
                    <a:pt x="21039" y="30664"/>
                    <a:pt x="20920" y="30711"/>
                  </a:cubicBezTo>
                  <a:lnTo>
                    <a:pt x="20658" y="30795"/>
                  </a:lnTo>
                  <a:cubicBezTo>
                    <a:pt x="20611" y="30807"/>
                    <a:pt x="20563" y="30807"/>
                    <a:pt x="20515" y="30830"/>
                  </a:cubicBezTo>
                  <a:cubicBezTo>
                    <a:pt x="20480" y="30842"/>
                    <a:pt x="20432" y="30842"/>
                    <a:pt x="20384" y="30854"/>
                  </a:cubicBezTo>
                  <a:cubicBezTo>
                    <a:pt x="20313" y="30866"/>
                    <a:pt x="20218" y="30890"/>
                    <a:pt x="20146" y="30902"/>
                  </a:cubicBezTo>
                  <a:cubicBezTo>
                    <a:pt x="20099" y="30902"/>
                    <a:pt x="20063" y="30914"/>
                    <a:pt x="20015" y="30914"/>
                  </a:cubicBezTo>
                  <a:cubicBezTo>
                    <a:pt x="19968" y="30926"/>
                    <a:pt x="19920" y="30926"/>
                    <a:pt x="19884" y="30949"/>
                  </a:cubicBezTo>
                  <a:cubicBezTo>
                    <a:pt x="19777" y="30961"/>
                    <a:pt x="19658" y="30985"/>
                    <a:pt x="19551" y="31021"/>
                  </a:cubicBezTo>
                  <a:cubicBezTo>
                    <a:pt x="19349" y="31092"/>
                    <a:pt x="19170" y="31199"/>
                    <a:pt x="19003" y="31330"/>
                  </a:cubicBezTo>
                  <a:lnTo>
                    <a:pt x="18777" y="31509"/>
                  </a:lnTo>
                  <a:cubicBezTo>
                    <a:pt x="18706" y="31569"/>
                    <a:pt x="18646" y="31616"/>
                    <a:pt x="18575" y="31676"/>
                  </a:cubicBezTo>
                  <a:cubicBezTo>
                    <a:pt x="18527" y="31699"/>
                    <a:pt x="18479" y="31735"/>
                    <a:pt x="18456" y="31759"/>
                  </a:cubicBezTo>
                  <a:lnTo>
                    <a:pt x="18313" y="31854"/>
                  </a:lnTo>
                  <a:cubicBezTo>
                    <a:pt x="18301" y="31866"/>
                    <a:pt x="18277" y="31878"/>
                    <a:pt x="18253" y="31902"/>
                  </a:cubicBezTo>
                  <a:cubicBezTo>
                    <a:pt x="18241" y="31914"/>
                    <a:pt x="18218" y="31926"/>
                    <a:pt x="18194" y="31938"/>
                  </a:cubicBezTo>
                  <a:cubicBezTo>
                    <a:pt x="18158" y="31973"/>
                    <a:pt x="18110" y="31985"/>
                    <a:pt x="18075" y="32021"/>
                  </a:cubicBezTo>
                  <a:cubicBezTo>
                    <a:pt x="17991" y="32057"/>
                    <a:pt x="17920" y="32104"/>
                    <a:pt x="17825" y="32152"/>
                  </a:cubicBezTo>
                  <a:cubicBezTo>
                    <a:pt x="17741" y="32200"/>
                    <a:pt x="17658" y="32235"/>
                    <a:pt x="17587" y="32283"/>
                  </a:cubicBezTo>
                  <a:cubicBezTo>
                    <a:pt x="17563" y="32295"/>
                    <a:pt x="17515" y="32331"/>
                    <a:pt x="17479" y="32354"/>
                  </a:cubicBezTo>
                  <a:cubicBezTo>
                    <a:pt x="17456" y="32390"/>
                    <a:pt x="17408" y="32402"/>
                    <a:pt x="17384" y="32438"/>
                  </a:cubicBezTo>
                  <a:cubicBezTo>
                    <a:pt x="17348" y="32461"/>
                    <a:pt x="17301" y="32497"/>
                    <a:pt x="17277" y="32521"/>
                  </a:cubicBezTo>
                  <a:cubicBezTo>
                    <a:pt x="17229" y="32557"/>
                    <a:pt x="17206" y="32592"/>
                    <a:pt x="17158" y="32628"/>
                  </a:cubicBezTo>
                  <a:cubicBezTo>
                    <a:pt x="17110" y="32652"/>
                    <a:pt x="17086" y="32700"/>
                    <a:pt x="17051" y="32735"/>
                  </a:cubicBezTo>
                  <a:lnTo>
                    <a:pt x="16979" y="32807"/>
                  </a:lnTo>
                  <a:cubicBezTo>
                    <a:pt x="16944" y="32831"/>
                    <a:pt x="16920" y="32878"/>
                    <a:pt x="16872" y="32914"/>
                  </a:cubicBezTo>
                  <a:cubicBezTo>
                    <a:pt x="16848" y="32950"/>
                    <a:pt x="16801" y="32985"/>
                    <a:pt x="16765" y="33033"/>
                  </a:cubicBezTo>
                  <a:cubicBezTo>
                    <a:pt x="16515" y="33307"/>
                    <a:pt x="16289" y="33604"/>
                    <a:pt x="16074" y="33902"/>
                  </a:cubicBezTo>
                  <a:cubicBezTo>
                    <a:pt x="16015" y="33985"/>
                    <a:pt x="15967" y="34057"/>
                    <a:pt x="15908" y="34128"/>
                  </a:cubicBezTo>
                  <a:cubicBezTo>
                    <a:pt x="15848" y="34200"/>
                    <a:pt x="15801" y="34283"/>
                    <a:pt x="15753" y="34355"/>
                  </a:cubicBezTo>
                  <a:cubicBezTo>
                    <a:pt x="15741" y="34378"/>
                    <a:pt x="15717" y="34414"/>
                    <a:pt x="15693" y="34438"/>
                  </a:cubicBezTo>
                  <a:cubicBezTo>
                    <a:pt x="15670" y="34486"/>
                    <a:pt x="15634" y="34533"/>
                    <a:pt x="15622" y="34557"/>
                  </a:cubicBezTo>
                  <a:cubicBezTo>
                    <a:pt x="15574" y="34640"/>
                    <a:pt x="15539" y="34724"/>
                    <a:pt x="15491" y="34795"/>
                  </a:cubicBezTo>
                  <a:cubicBezTo>
                    <a:pt x="15479" y="34843"/>
                    <a:pt x="15443" y="34878"/>
                    <a:pt x="15431" y="34914"/>
                  </a:cubicBezTo>
                  <a:cubicBezTo>
                    <a:pt x="15396" y="34962"/>
                    <a:pt x="15384" y="35021"/>
                    <a:pt x="15360" y="35069"/>
                  </a:cubicBezTo>
                  <a:cubicBezTo>
                    <a:pt x="15336" y="35093"/>
                    <a:pt x="15324" y="35140"/>
                    <a:pt x="15312" y="35176"/>
                  </a:cubicBezTo>
                  <a:cubicBezTo>
                    <a:pt x="15301" y="35212"/>
                    <a:pt x="15277" y="35248"/>
                    <a:pt x="15265" y="35295"/>
                  </a:cubicBezTo>
                  <a:cubicBezTo>
                    <a:pt x="15193" y="35474"/>
                    <a:pt x="15122" y="35652"/>
                    <a:pt x="15062" y="35831"/>
                  </a:cubicBezTo>
                  <a:cubicBezTo>
                    <a:pt x="15003" y="35986"/>
                    <a:pt x="14943" y="36141"/>
                    <a:pt x="14884" y="36307"/>
                  </a:cubicBezTo>
                  <a:cubicBezTo>
                    <a:pt x="14848" y="36391"/>
                    <a:pt x="14800" y="36498"/>
                    <a:pt x="14777" y="36581"/>
                  </a:cubicBezTo>
                  <a:cubicBezTo>
                    <a:pt x="14741" y="36664"/>
                    <a:pt x="14717" y="36748"/>
                    <a:pt x="14669" y="36819"/>
                  </a:cubicBezTo>
                  <a:cubicBezTo>
                    <a:pt x="14646" y="36879"/>
                    <a:pt x="14610" y="36938"/>
                    <a:pt x="14598" y="37022"/>
                  </a:cubicBezTo>
                  <a:cubicBezTo>
                    <a:pt x="14527" y="37200"/>
                    <a:pt x="14443" y="37355"/>
                    <a:pt x="14372" y="37534"/>
                  </a:cubicBezTo>
                  <a:cubicBezTo>
                    <a:pt x="14360" y="37557"/>
                    <a:pt x="14348" y="37557"/>
                    <a:pt x="14348" y="37569"/>
                  </a:cubicBezTo>
                  <a:lnTo>
                    <a:pt x="14324" y="37569"/>
                  </a:lnTo>
                  <a:cubicBezTo>
                    <a:pt x="14253" y="37629"/>
                    <a:pt x="14181" y="37676"/>
                    <a:pt x="14110" y="37712"/>
                  </a:cubicBezTo>
                  <a:cubicBezTo>
                    <a:pt x="14027" y="37760"/>
                    <a:pt x="13943" y="37819"/>
                    <a:pt x="13872" y="37867"/>
                  </a:cubicBezTo>
                  <a:lnTo>
                    <a:pt x="13884" y="37855"/>
                  </a:lnTo>
                  <a:lnTo>
                    <a:pt x="13884" y="37855"/>
                  </a:lnTo>
                  <a:cubicBezTo>
                    <a:pt x="13836" y="37867"/>
                    <a:pt x="13812" y="37891"/>
                    <a:pt x="13765" y="37915"/>
                  </a:cubicBezTo>
                  <a:cubicBezTo>
                    <a:pt x="13526" y="38046"/>
                    <a:pt x="13276" y="38165"/>
                    <a:pt x="13038" y="38296"/>
                  </a:cubicBezTo>
                  <a:lnTo>
                    <a:pt x="13015" y="38307"/>
                  </a:lnTo>
                  <a:cubicBezTo>
                    <a:pt x="13003" y="38307"/>
                    <a:pt x="13003" y="38331"/>
                    <a:pt x="12991" y="38331"/>
                  </a:cubicBezTo>
                  <a:cubicBezTo>
                    <a:pt x="12645" y="38510"/>
                    <a:pt x="12336" y="38712"/>
                    <a:pt x="11991" y="38903"/>
                  </a:cubicBezTo>
                  <a:lnTo>
                    <a:pt x="11145" y="39355"/>
                  </a:lnTo>
                  <a:lnTo>
                    <a:pt x="11157" y="39343"/>
                  </a:lnTo>
                  <a:cubicBezTo>
                    <a:pt x="11229" y="39248"/>
                    <a:pt x="11288" y="39165"/>
                    <a:pt x="11371" y="39069"/>
                  </a:cubicBezTo>
                  <a:cubicBezTo>
                    <a:pt x="11431" y="38986"/>
                    <a:pt x="11491" y="38903"/>
                    <a:pt x="11562" y="38819"/>
                  </a:cubicBezTo>
                  <a:cubicBezTo>
                    <a:pt x="11669" y="38688"/>
                    <a:pt x="11752" y="38546"/>
                    <a:pt x="11860" y="38415"/>
                  </a:cubicBezTo>
                  <a:cubicBezTo>
                    <a:pt x="11967" y="38284"/>
                    <a:pt x="12050" y="38165"/>
                    <a:pt x="12157" y="38046"/>
                  </a:cubicBezTo>
                  <a:cubicBezTo>
                    <a:pt x="12264" y="37915"/>
                    <a:pt x="12360" y="37772"/>
                    <a:pt x="12455" y="37641"/>
                  </a:cubicBezTo>
                  <a:cubicBezTo>
                    <a:pt x="12538" y="37510"/>
                    <a:pt x="12645" y="37391"/>
                    <a:pt x="12717" y="37236"/>
                  </a:cubicBezTo>
                  <a:cubicBezTo>
                    <a:pt x="12741" y="37224"/>
                    <a:pt x="12741" y="37212"/>
                    <a:pt x="12753" y="37200"/>
                  </a:cubicBezTo>
                  <a:lnTo>
                    <a:pt x="12753" y="37212"/>
                  </a:lnTo>
                  <a:cubicBezTo>
                    <a:pt x="12764" y="37200"/>
                    <a:pt x="12764" y="37176"/>
                    <a:pt x="12776" y="37164"/>
                  </a:cubicBezTo>
                  <a:lnTo>
                    <a:pt x="12776" y="37153"/>
                  </a:lnTo>
                  <a:cubicBezTo>
                    <a:pt x="12812" y="37105"/>
                    <a:pt x="12824" y="37081"/>
                    <a:pt x="12860" y="37033"/>
                  </a:cubicBezTo>
                  <a:cubicBezTo>
                    <a:pt x="12931" y="36903"/>
                    <a:pt x="13015" y="36748"/>
                    <a:pt x="13098" y="36617"/>
                  </a:cubicBezTo>
                  <a:cubicBezTo>
                    <a:pt x="13110" y="36581"/>
                    <a:pt x="13134" y="36545"/>
                    <a:pt x="13157" y="36510"/>
                  </a:cubicBezTo>
                  <a:cubicBezTo>
                    <a:pt x="13169" y="36462"/>
                    <a:pt x="13193" y="36438"/>
                    <a:pt x="13193" y="36391"/>
                  </a:cubicBezTo>
                  <a:cubicBezTo>
                    <a:pt x="13217" y="36331"/>
                    <a:pt x="13217" y="36260"/>
                    <a:pt x="13181" y="36200"/>
                  </a:cubicBezTo>
                  <a:cubicBezTo>
                    <a:pt x="13122" y="36224"/>
                    <a:pt x="13074" y="36260"/>
                    <a:pt x="13050" y="36307"/>
                  </a:cubicBezTo>
                  <a:cubicBezTo>
                    <a:pt x="13038" y="36319"/>
                    <a:pt x="13015" y="36343"/>
                    <a:pt x="13003" y="36367"/>
                  </a:cubicBezTo>
                  <a:cubicBezTo>
                    <a:pt x="12991" y="36379"/>
                    <a:pt x="12991" y="36391"/>
                    <a:pt x="12979" y="36402"/>
                  </a:cubicBezTo>
                  <a:cubicBezTo>
                    <a:pt x="12955" y="36438"/>
                    <a:pt x="12943" y="36462"/>
                    <a:pt x="12919" y="36510"/>
                  </a:cubicBezTo>
                  <a:cubicBezTo>
                    <a:pt x="12872" y="36581"/>
                    <a:pt x="12836" y="36664"/>
                    <a:pt x="12800" y="36736"/>
                  </a:cubicBezTo>
                  <a:cubicBezTo>
                    <a:pt x="12717" y="36867"/>
                    <a:pt x="12645" y="37022"/>
                    <a:pt x="12562" y="37153"/>
                  </a:cubicBezTo>
                  <a:cubicBezTo>
                    <a:pt x="12514" y="37212"/>
                    <a:pt x="12479" y="37272"/>
                    <a:pt x="12443" y="37331"/>
                  </a:cubicBezTo>
                  <a:cubicBezTo>
                    <a:pt x="12395" y="37391"/>
                    <a:pt x="12348" y="37462"/>
                    <a:pt x="12300" y="37522"/>
                  </a:cubicBezTo>
                  <a:cubicBezTo>
                    <a:pt x="12217" y="37653"/>
                    <a:pt x="12110" y="37772"/>
                    <a:pt x="12026" y="37915"/>
                  </a:cubicBezTo>
                  <a:cubicBezTo>
                    <a:pt x="11919" y="38046"/>
                    <a:pt x="11824" y="38176"/>
                    <a:pt x="11729" y="38296"/>
                  </a:cubicBezTo>
                  <a:cubicBezTo>
                    <a:pt x="11633" y="38415"/>
                    <a:pt x="11526" y="38546"/>
                    <a:pt x="11443" y="38688"/>
                  </a:cubicBezTo>
                  <a:cubicBezTo>
                    <a:pt x="11252" y="38950"/>
                    <a:pt x="11074" y="39236"/>
                    <a:pt x="10859" y="39486"/>
                  </a:cubicBezTo>
                  <a:cubicBezTo>
                    <a:pt x="10609" y="39617"/>
                    <a:pt x="10359" y="39772"/>
                    <a:pt x="10097" y="39903"/>
                  </a:cubicBezTo>
                  <a:cubicBezTo>
                    <a:pt x="9836" y="40058"/>
                    <a:pt x="9586" y="40201"/>
                    <a:pt x="9324" y="40355"/>
                  </a:cubicBezTo>
                  <a:cubicBezTo>
                    <a:pt x="9074" y="40498"/>
                    <a:pt x="8824" y="40665"/>
                    <a:pt x="8573" y="40808"/>
                  </a:cubicBezTo>
                  <a:cubicBezTo>
                    <a:pt x="8335" y="40963"/>
                    <a:pt x="8097" y="41129"/>
                    <a:pt x="7859" y="41272"/>
                  </a:cubicBezTo>
                  <a:cubicBezTo>
                    <a:pt x="7776" y="41320"/>
                    <a:pt x="7704" y="41344"/>
                    <a:pt x="7645" y="41391"/>
                  </a:cubicBezTo>
                  <a:cubicBezTo>
                    <a:pt x="7585" y="41427"/>
                    <a:pt x="7526" y="41451"/>
                    <a:pt x="7466" y="41498"/>
                  </a:cubicBezTo>
                  <a:cubicBezTo>
                    <a:pt x="7442" y="41510"/>
                    <a:pt x="7407" y="41546"/>
                    <a:pt x="7359" y="41558"/>
                  </a:cubicBezTo>
                  <a:cubicBezTo>
                    <a:pt x="7335" y="41570"/>
                    <a:pt x="7300" y="41605"/>
                    <a:pt x="7276" y="41617"/>
                  </a:cubicBezTo>
                  <a:cubicBezTo>
                    <a:pt x="7288" y="41582"/>
                    <a:pt x="7323" y="41546"/>
                    <a:pt x="7335" y="41510"/>
                  </a:cubicBezTo>
                  <a:cubicBezTo>
                    <a:pt x="7419" y="41367"/>
                    <a:pt x="7514" y="41224"/>
                    <a:pt x="7597" y="41094"/>
                  </a:cubicBezTo>
                  <a:cubicBezTo>
                    <a:pt x="7692" y="40963"/>
                    <a:pt x="7776" y="40832"/>
                    <a:pt x="7871" y="40713"/>
                  </a:cubicBezTo>
                  <a:lnTo>
                    <a:pt x="8454" y="39855"/>
                  </a:lnTo>
                  <a:cubicBezTo>
                    <a:pt x="8633" y="39593"/>
                    <a:pt x="8812" y="39308"/>
                    <a:pt x="9002" y="39058"/>
                  </a:cubicBezTo>
                  <a:cubicBezTo>
                    <a:pt x="9193" y="38784"/>
                    <a:pt x="9383" y="38534"/>
                    <a:pt x="9597" y="38284"/>
                  </a:cubicBezTo>
                  <a:cubicBezTo>
                    <a:pt x="9847" y="37986"/>
                    <a:pt x="10086" y="37676"/>
                    <a:pt x="10336" y="37379"/>
                  </a:cubicBezTo>
                  <a:cubicBezTo>
                    <a:pt x="10538" y="37141"/>
                    <a:pt x="10717" y="36914"/>
                    <a:pt x="10907" y="36676"/>
                  </a:cubicBezTo>
                  <a:cubicBezTo>
                    <a:pt x="11086" y="36450"/>
                    <a:pt x="11264" y="36224"/>
                    <a:pt x="11431" y="35986"/>
                  </a:cubicBezTo>
                  <a:cubicBezTo>
                    <a:pt x="11633" y="35688"/>
                    <a:pt x="11824" y="35390"/>
                    <a:pt x="12002" y="35093"/>
                  </a:cubicBezTo>
                  <a:cubicBezTo>
                    <a:pt x="12181" y="34795"/>
                    <a:pt x="12336" y="34486"/>
                    <a:pt x="12503" y="34176"/>
                  </a:cubicBezTo>
                  <a:cubicBezTo>
                    <a:pt x="12574" y="34009"/>
                    <a:pt x="12657" y="33866"/>
                    <a:pt x="12753" y="33700"/>
                  </a:cubicBezTo>
                  <a:cubicBezTo>
                    <a:pt x="12836" y="33545"/>
                    <a:pt x="12919" y="33402"/>
                    <a:pt x="12991" y="33235"/>
                  </a:cubicBezTo>
                  <a:cubicBezTo>
                    <a:pt x="13157" y="32926"/>
                    <a:pt x="13288" y="32616"/>
                    <a:pt x="13431" y="32283"/>
                  </a:cubicBezTo>
                  <a:lnTo>
                    <a:pt x="13788" y="31438"/>
                  </a:lnTo>
                  <a:cubicBezTo>
                    <a:pt x="13848" y="31283"/>
                    <a:pt x="13931" y="31140"/>
                    <a:pt x="13991" y="31009"/>
                  </a:cubicBezTo>
                  <a:cubicBezTo>
                    <a:pt x="14003" y="30985"/>
                    <a:pt x="14003" y="30973"/>
                    <a:pt x="14015" y="30961"/>
                  </a:cubicBezTo>
                  <a:cubicBezTo>
                    <a:pt x="14050" y="30926"/>
                    <a:pt x="14062" y="30902"/>
                    <a:pt x="14086" y="30854"/>
                  </a:cubicBezTo>
                  <a:cubicBezTo>
                    <a:pt x="14169" y="30747"/>
                    <a:pt x="14253" y="30664"/>
                    <a:pt x="14348" y="30556"/>
                  </a:cubicBezTo>
                  <a:cubicBezTo>
                    <a:pt x="14408" y="30485"/>
                    <a:pt x="14479" y="30426"/>
                    <a:pt x="14539" y="30354"/>
                  </a:cubicBezTo>
                  <a:cubicBezTo>
                    <a:pt x="14622" y="30247"/>
                    <a:pt x="14717" y="30152"/>
                    <a:pt x="14800" y="30056"/>
                  </a:cubicBezTo>
                  <a:cubicBezTo>
                    <a:pt x="15098" y="29735"/>
                    <a:pt x="15396" y="29413"/>
                    <a:pt x="15693" y="29104"/>
                  </a:cubicBezTo>
                  <a:cubicBezTo>
                    <a:pt x="15967" y="28818"/>
                    <a:pt x="16205" y="28509"/>
                    <a:pt x="16455" y="28211"/>
                  </a:cubicBezTo>
                  <a:cubicBezTo>
                    <a:pt x="16586" y="28056"/>
                    <a:pt x="16741" y="27889"/>
                    <a:pt x="16884" y="27747"/>
                  </a:cubicBezTo>
                  <a:cubicBezTo>
                    <a:pt x="17027" y="27592"/>
                    <a:pt x="17146" y="27437"/>
                    <a:pt x="17241" y="27270"/>
                  </a:cubicBezTo>
                  <a:cubicBezTo>
                    <a:pt x="17289" y="27235"/>
                    <a:pt x="17336" y="27199"/>
                    <a:pt x="17384" y="27163"/>
                  </a:cubicBezTo>
                  <a:cubicBezTo>
                    <a:pt x="17587" y="26997"/>
                    <a:pt x="17813" y="26842"/>
                    <a:pt x="18015" y="26675"/>
                  </a:cubicBezTo>
                  <a:cubicBezTo>
                    <a:pt x="18110" y="26616"/>
                    <a:pt x="18182" y="26556"/>
                    <a:pt x="18277" y="26508"/>
                  </a:cubicBezTo>
                  <a:cubicBezTo>
                    <a:pt x="18360" y="26449"/>
                    <a:pt x="18456" y="26401"/>
                    <a:pt x="18539" y="26366"/>
                  </a:cubicBezTo>
                  <a:cubicBezTo>
                    <a:pt x="18694" y="26282"/>
                    <a:pt x="18825" y="26211"/>
                    <a:pt x="18968" y="26151"/>
                  </a:cubicBezTo>
                  <a:cubicBezTo>
                    <a:pt x="19122" y="26092"/>
                    <a:pt x="19253" y="26020"/>
                    <a:pt x="19408" y="25961"/>
                  </a:cubicBezTo>
                  <a:cubicBezTo>
                    <a:pt x="19563" y="25901"/>
                    <a:pt x="19718" y="25842"/>
                    <a:pt x="19884" y="25770"/>
                  </a:cubicBezTo>
                  <a:cubicBezTo>
                    <a:pt x="19968" y="25723"/>
                    <a:pt x="20039" y="25687"/>
                    <a:pt x="20134" y="25651"/>
                  </a:cubicBezTo>
                  <a:cubicBezTo>
                    <a:pt x="20218" y="25604"/>
                    <a:pt x="20313" y="25544"/>
                    <a:pt x="20396" y="25484"/>
                  </a:cubicBezTo>
                  <a:cubicBezTo>
                    <a:pt x="20492" y="25425"/>
                    <a:pt x="20563" y="25365"/>
                    <a:pt x="20658" y="25294"/>
                  </a:cubicBezTo>
                  <a:lnTo>
                    <a:pt x="20873" y="25115"/>
                  </a:lnTo>
                  <a:lnTo>
                    <a:pt x="21099" y="24889"/>
                  </a:lnTo>
                  <a:cubicBezTo>
                    <a:pt x="21170" y="24818"/>
                    <a:pt x="21266" y="24722"/>
                    <a:pt x="21337" y="24639"/>
                  </a:cubicBezTo>
                  <a:cubicBezTo>
                    <a:pt x="21456" y="24496"/>
                    <a:pt x="21587" y="24365"/>
                    <a:pt x="21730" y="24234"/>
                  </a:cubicBezTo>
                  <a:cubicBezTo>
                    <a:pt x="21873" y="24103"/>
                    <a:pt x="22028" y="23949"/>
                    <a:pt x="22170" y="23806"/>
                  </a:cubicBezTo>
                  <a:cubicBezTo>
                    <a:pt x="22301" y="23651"/>
                    <a:pt x="22444" y="23484"/>
                    <a:pt x="22587" y="23341"/>
                  </a:cubicBezTo>
                  <a:cubicBezTo>
                    <a:pt x="22718" y="23187"/>
                    <a:pt x="22837" y="23044"/>
                    <a:pt x="22956" y="22889"/>
                  </a:cubicBezTo>
                  <a:cubicBezTo>
                    <a:pt x="23040" y="22806"/>
                    <a:pt x="23111" y="22710"/>
                    <a:pt x="23171" y="22627"/>
                  </a:cubicBezTo>
                  <a:cubicBezTo>
                    <a:pt x="23194" y="22579"/>
                    <a:pt x="23230" y="22556"/>
                    <a:pt x="23254" y="22508"/>
                  </a:cubicBezTo>
                  <a:cubicBezTo>
                    <a:pt x="23290" y="22460"/>
                    <a:pt x="23313" y="22401"/>
                    <a:pt x="23349" y="22353"/>
                  </a:cubicBezTo>
                  <a:cubicBezTo>
                    <a:pt x="23397" y="22270"/>
                    <a:pt x="23432" y="22198"/>
                    <a:pt x="23480" y="22103"/>
                  </a:cubicBezTo>
                  <a:cubicBezTo>
                    <a:pt x="23528" y="21996"/>
                    <a:pt x="23575" y="21901"/>
                    <a:pt x="23611" y="21782"/>
                  </a:cubicBezTo>
                  <a:cubicBezTo>
                    <a:pt x="23659" y="21686"/>
                    <a:pt x="23694" y="21579"/>
                    <a:pt x="23718" y="21496"/>
                  </a:cubicBezTo>
                  <a:cubicBezTo>
                    <a:pt x="23754" y="21389"/>
                    <a:pt x="23778" y="21282"/>
                    <a:pt x="23813" y="21198"/>
                  </a:cubicBezTo>
                  <a:cubicBezTo>
                    <a:pt x="23837" y="21103"/>
                    <a:pt x="23849" y="21008"/>
                    <a:pt x="23885" y="20912"/>
                  </a:cubicBezTo>
                  <a:cubicBezTo>
                    <a:pt x="23897" y="20805"/>
                    <a:pt x="23933" y="20710"/>
                    <a:pt x="23944" y="20603"/>
                  </a:cubicBezTo>
                  <a:cubicBezTo>
                    <a:pt x="23956" y="20496"/>
                    <a:pt x="23968" y="20412"/>
                    <a:pt x="23992" y="20305"/>
                  </a:cubicBezTo>
                  <a:cubicBezTo>
                    <a:pt x="24004" y="20210"/>
                    <a:pt x="24016" y="20115"/>
                    <a:pt x="24028" y="20019"/>
                  </a:cubicBezTo>
                  <a:lnTo>
                    <a:pt x="24028" y="20008"/>
                  </a:lnTo>
                  <a:cubicBezTo>
                    <a:pt x="24028" y="19972"/>
                    <a:pt x="24028" y="19960"/>
                    <a:pt x="24052" y="19936"/>
                  </a:cubicBezTo>
                  <a:lnTo>
                    <a:pt x="24052" y="19912"/>
                  </a:lnTo>
                  <a:lnTo>
                    <a:pt x="24052" y="19900"/>
                  </a:lnTo>
                  <a:lnTo>
                    <a:pt x="24052" y="19889"/>
                  </a:lnTo>
                  <a:lnTo>
                    <a:pt x="24052" y="19853"/>
                  </a:lnTo>
                  <a:cubicBezTo>
                    <a:pt x="24087" y="19579"/>
                    <a:pt x="24123" y="19293"/>
                    <a:pt x="24147" y="19007"/>
                  </a:cubicBezTo>
                  <a:lnTo>
                    <a:pt x="24194" y="18567"/>
                  </a:lnTo>
                  <a:cubicBezTo>
                    <a:pt x="24206" y="18424"/>
                    <a:pt x="24206" y="18293"/>
                    <a:pt x="24206" y="18174"/>
                  </a:cubicBezTo>
                  <a:lnTo>
                    <a:pt x="24206" y="18126"/>
                  </a:lnTo>
                  <a:lnTo>
                    <a:pt x="24206" y="18103"/>
                  </a:lnTo>
                  <a:lnTo>
                    <a:pt x="24206" y="18067"/>
                  </a:lnTo>
                  <a:cubicBezTo>
                    <a:pt x="24111" y="17995"/>
                    <a:pt x="24111" y="17984"/>
                    <a:pt x="24111" y="17972"/>
                  </a:cubicBezTo>
                  <a:lnTo>
                    <a:pt x="24111" y="17864"/>
                  </a:lnTo>
                  <a:cubicBezTo>
                    <a:pt x="24111" y="17817"/>
                    <a:pt x="24111" y="17793"/>
                    <a:pt x="24087" y="17745"/>
                  </a:cubicBezTo>
                  <a:cubicBezTo>
                    <a:pt x="24087" y="17698"/>
                    <a:pt x="24075" y="17638"/>
                    <a:pt x="24064" y="17591"/>
                  </a:cubicBezTo>
                  <a:cubicBezTo>
                    <a:pt x="24028" y="17519"/>
                    <a:pt x="24004" y="17448"/>
                    <a:pt x="23933" y="17412"/>
                  </a:cubicBezTo>
                  <a:cubicBezTo>
                    <a:pt x="23909" y="17400"/>
                    <a:pt x="23879" y="17394"/>
                    <a:pt x="23849" y="17394"/>
                  </a:cubicBezTo>
                  <a:cubicBezTo>
                    <a:pt x="23819" y="17394"/>
                    <a:pt x="23790" y="17400"/>
                    <a:pt x="23766" y="17412"/>
                  </a:cubicBezTo>
                  <a:cubicBezTo>
                    <a:pt x="23671" y="17448"/>
                    <a:pt x="23599" y="17495"/>
                    <a:pt x="23528" y="17531"/>
                  </a:cubicBezTo>
                  <a:cubicBezTo>
                    <a:pt x="23456" y="17579"/>
                    <a:pt x="23361" y="17626"/>
                    <a:pt x="23290" y="17686"/>
                  </a:cubicBezTo>
                  <a:cubicBezTo>
                    <a:pt x="23218" y="17745"/>
                    <a:pt x="23135" y="17805"/>
                    <a:pt x="23063" y="17853"/>
                  </a:cubicBezTo>
                  <a:cubicBezTo>
                    <a:pt x="22992" y="17912"/>
                    <a:pt x="22921" y="17948"/>
                    <a:pt x="22861" y="18007"/>
                  </a:cubicBezTo>
                  <a:lnTo>
                    <a:pt x="22409" y="18365"/>
                  </a:lnTo>
                  <a:cubicBezTo>
                    <a:pt x="22266" y="18484"/>
                    <a:pt x="22111" y="18626"/>
                    <a:pt x="21968" y="18746"/>
                  </a:cubicBezTo>
                  <a:lnTo>
                    <a:pt x="21825" y="18829"/>
                  </a:lnTo>
                  <a:cubicBezTo>
                    <a:pt x="21647" y="18912"/>
                    <a:pt x="21468" y="18996"/>
                    <a:pt x="21289" y="19067"/>
                  </a:cubicBezTo>
                  <a:cubicBezTo>
                    <a:pt x="21099" y="19138"/>
                    <a:pt x="20908" y="19210"/>
                    <a:pt x="20718" y="19305"/>
                  </a:cubicBezTo>
                  <a:cubicBezTo>
                    <a:pt x="20623" y="19353"/>
                    <a:pt x="20539" y="19388"/>
                    <a:pt x="20444" y="19448"/>
                  </a:cubicBezTo>
                  <a:cubicBezTo>
                    <a:pt x="20373" y="19496"/>
                    <a:pt x="20301" y="19555"/>
                    <a:pt x="20218" y="19627"/>
                  </a:cubicBezTo>
                  <a:cubicBezTo>
                    <a:pt x="20146" y="19686"/>
                    <a:pt x="20087" y="19769"/>
                    <a:pt x="20027" y="19841"/>
                  </a:cubicBezTo>
                  <a:cubicBezTo>
                    <a:pt x="19968" y="19912"/>
                    <a:pt x="19908" y="20008"/>
                    <a:pt x="19861" y="20091"/>
                  </a:cubicBezTo>
                  <a:cubicBezTo>
                    <a:pt x="19765" y="20258"/>
                    <a:pt x="19670" y="20436"/>
                    <a:pt x="19587" y="20615"/>
                  </a:cubicBezTo>
                  <a:cubicBezTo>
                    <a:pt x="19492" y="20793"/>
                    <a:pt x="19420" y="20984"/>
                    <a:pt x="19313" y="21162"/>
                  </a:cubicBezTo>
                  <a:cubicBezTo>
                    <a:pt x="19289" y="21222"/>
                    <a:pt x="19241" y="21282"/>
                    <a:pt x="19194" y="21341"/>
                  </a:cubicBezTo>
                  <a:cubicBezTo>
                    <a:pt x="18968" y="21674"/>
                    <a:pt x="18730" y="22020"/>
                    <a:pt x="18634" y="22389"/>
                  </a:cubicBezTo>
                  <a:cubicBezTo>
                    <a:pt x="18527" y="22758"/>
                    <a:pt x="18432" y="23139"/>
                    <a:pt x="18337" y="23520"/>
                  </a:cubicBezTo>
                  <a:cubicBezTo>
                    <a:pt x="18337" y="23532"/>
                    <a:pt x="18337" y="23532"/>
                    <a:pt x="18313" y="23544"/>
                  </a:cubicBezTo>
                  <a:cubicBezTo>
                    <a:pt x="18253" y="23770"/>
                    <a:pt x="18182" y="23996"/>
                    <a:pt x="18122" y="24222"/>
                  </a:cubicBezTo>
                  <a:cubicBezTo>
                    <a:pt x="18063" y="24425"/>
                    <a:pt x="18015" y="24627"/>
                    <a:pt x="17956" y="24830"/>
                  </a:cubicBezTo>
                  <a:cubicBezTo>
                    <a:pt x="17920" y="24984"/>
                    <a:pt x="17872" y="25139"/>
                    <a:pt x="17813" y="25282"/>
                  </a:cubicBezTo>
                  <a:cubicBezTo>
                    <a:pt x="17765" y="25425"/>
                    <a:pt x="17706" y="25556"/>
                    <a:pt x="17646" y="25687"/>
                  </a:cubicBezTo>
                  <a:cubicBezTo>
                    <a:pt x="17539" y="25913"/>
                    <a:pt x="17444" y="26151"/>
                    <a:pt x="17325" y="26354"/>
                  </a:cubicBezTo>
                  <a:cubicBezTo>
                    <a:pt x="17206" y="26580"/>
                    <a:pt x="17063" y="26818"/>
                    <a:pt x="16932" y="27044"/>
                  </a:cubicBezTo>
                  <a:cubicBezTo>
                    <a:pt x="16884" y="27116"/>
                    <a:pt x="16848" y="27175"/>
                    <a:pt x="16801" y="27247"/>
                  </a:cubicBezTo>
                  <a:lnTo>
                    <a:pt x="16694" y="27354"/>
                  </a:lnTo>
                  <a:cubicBezTo>
                    <a:pt x="16551" y="27509"/>
                    <a:pt x="16408" y="27651"/>
                    <a:pt x="16277" y="27806"/>
                  </a:cubicBezTo>
                  <a:cubicBezTo>
                    <a:pt x="16146" y="27961"/>
                    <a:pt x="16015" y="28128"/>
                    <a:pt x="15908" y="28306"/>
                  </a:cubicBezTo>
                  <a:cubicBezTo>
                    <a:pt x="15860" y="28390"/>
                    <a:pt x="15801" y="28473"/>
                    <a:pt x="15753" y="28568"/>
                  </a:cubicBezTo>
                  <a:cubicBezTo>
                    <a:pt x="15693" y="28640"/>
                    <a:pt x="15658" y="28699"/>
                    <a:pt x="15598" y="28771"/>
                  </a:cubicBezTo>
                  <a:cubicBezTo>
                    <a:pt x="15539" y="28830"/>
                    <a:pt x="15491" y="28902"/>
                    <a:pt x="15431" y="28961"/>
                  </a:cubicBezTo>
                  <a:cubicBezTo>
                    <a:pt x="15146" y="29294"/>
                    <a:pt x="14848" y="29604"/>
                    <a:pt x="14550" y="29937"/>
                  </a:cubicBezTo>
                  <a:cubicBezTo>
                    <a:pt x="14419" y="30068"/>
                    <a:pt x="14300" y="30211"/>
                    <a:pt x="14169" y="30354"/>
                  </a:cubicBezTo>
                  <a:cubicBezTo>
                    <a:pt x="14265" y="30140"/>
                    <a:pt x="14360" y="29937"/>
                    <a:pt x="14467" y="29723"/>
                  </a:cubicBezTo>
                  <a:cubicBezTo>
                    <a:pt x="14586" y="29437"/>
                    <a:pt x="14705" y="29163"/>
                    <a:pt x="14800" y="28866"/>
                  </a:cubicBezTo>
                  <a:cubicBezTo>
                    <a:pt x="14848" y="28723"/>
                    <a:pt x="14908" y="28592"/>
                    <a:pt x="14955" y="28461"/>
                  </a:cubicBezTo>
                  <a:cubicBezTo>
                    <a:pt x="15003" y="28306"/>
                    <a:pt x="15039" y="28151"/>
                    <a:pt x="15086" y="27997"/>
                  </a:cubicBezTo>
                  <a:lnTo>
                    <a:pt x="15360" y="27020"/>
                  </a:lnTo>
                  <a:lnTo>
                    <a:pt x="15622" y="26032"/>
                  </a:lnTo>
                  <a:cubicBezTo>
                    <a:pt x="15717" y="25687"/>
                    <a:pt x="15801" y="25353"/>
                    <a:pt x="15872" y="25020"/>
                  </a:cubicBezTo>
                  <a:cubicBezTo>
                    <a:pt x="15896" y="24961"/>
                    <a:pt x="15908" y="24889"/>
                    <a:pt x="15920" y="24830"/>
                  </a:cubicBezTo>
                  <a:cubicBezTo>
                    <a:pt x="16015" y="24782"/>
                    <a:pt x="16086" y="24734"/>
                    <a:pt x="16170" y="24675"/>
                  </a:cubicBezTo>
                  <a:cubicBezTo>
                    <a:pt x="16265" y="24603"/>
                    <a:pt x="16348" y="24532"/>
                    <a:pt x="16432" y="24437"/>
                  </a:cubicBezTo>
                  <a:cubicBezTo>
                    <a:pt x="16503" y="24353"/>
                    <a:pt x="16574" y="24282"/>
                    <a:pt x="16646" y="24187"/>
                  </a:cubicBezTo>
                  <a:cubicBezTo>
                    <a:pt x="16932" y="23865"/>
                    <a:pt x="17206" y="23508"/>
                    <a:pt x="17444" y="23127"/>
                  </a:cubicBezTo>
                  <a:cubicBezTo>
                    <a:pt x="17563" y="22937"/>
                    <a:pt x="17682" y="22746"/>
                    <a:pt x="17765" y="22556"/>
                  </a:cubicBezTo>
                  <a:lnTo>
                    <a:pt x="17896" y="22234"/>
                  </a:lnTo>
                  <a:cubicBezTo>
                    <a:pt x="17944" y="22139"/>
                    <a:pt x="17979" y="22032"/>
                    <a:pt x="18003" y="21924"/>
                  </a:cubicBezTo>
                  <a:cubicBezTo>
                    <a:pt x="18039" y="21817"/>
                    <a:pt x="18063" y="21722"/>
                    <a:pt x="18110" y="21615"/>
                  </a:cubicBezTo>
                  <a:lnTo>
                    <a:pt x="18194" y="21305"/>
                  </a:lnTo>
                  <a:cubicBezTo>
                    <a:pt x="18253" y="21091"/>
                    <a:pt x="18337" y="20889"/>
                    <a:pt x="18408" y="20674"/>
                  </a:cubicBezTo>
                  <a:cubicBezTo>
                    <a:pt x="18479" y="20472"/>
                    <a:pt x="18539" y="20258"/>
                    <a:pt x="18599" y="20067"/>
                  </a:cubicBezTo>
                  <a:cubicBezTo>
                    <a:pt x="18658" y="19853"/>
                    <a:pt x="18730" y="19662"/>
                    <a:pt x="18777" y="19460"/>
                  </a:cubicBezTo>
                  <a:cubicBezTo>
                    <a:pt x="18789" y="19424"/>
                    <a:pt x="18789" y="19377"/>
                    <a:pt x="18813" y="19353"/>
                  </a:cubicBezTo>
                  <a:cubicBezTo>
                    <a:pt x="18825" y="19305"/>
                    <a:pt x="18777" y="19257"/>
                    <a:pt x="18730" y="19257"/>
                  </a:cubicBezTo>
                  <a:cubicBezTo>
                    <a:pt x="18706" y="19257"/>
                    <a:pt x="18670" y="19281"/>
                    <a:pt x="18634" y="19281"/>
                  </a:cubicBezTo>
                  <a:lnTo>
                    <a:pt x="18539" y="19317"/>
                  </a:lnTo>
                  <a:cubicBezTo>
                    <a:pt x="18515" y="19341"/>
                    <a:pt x="18468" y="19353"/>
                    <a:pt x="18432" y="19377"/>
                  </a:cubicBezTo>
                  <a:cubicBezTo>
                    <a:pt x="18372" y="19412"/>
                    <a:pt x="18313" y="19436"/>
                    <a:pt x="18253" y="19484"/>
                  </a:cubicBezTo>
                  <a:cubicBezTo>
                    <a:pt x="18194" y="19531"/>
                    <a:pt x="18134" y="19555"/>
                    <a:pt x="18098" y="19615"/>
                  </a:cubicBezTo>
                  <a:cubicBezTo>
                    <a:pt x="18083" y="19630"/>
                    <a:pt x="18069" y="19644"/>
                    <a:pt x="18057" y="19658"/>
                  </a:cubicBezTo>
                  <a:lnTo>
                    <a:pt x="18057" y="19658"/>
                  </a:lnTo>
                  <a:lnTo>
                    <a:pt x="18134" y="19460"/>
                  </a:lnTo>
                  <a:cubicBezTo>
                    <a:pt x="18170" y="19377"/>
                    <a:pt x="18194" y="19317"/>
                    <a:pt x="18218" y="19246"/>
                  </a:cubicBezTo>
                  <a:cubicBezTo>
                    <a:pt x="18277" y="19079"/>
                    <a:pt x="18313" y="18924"/>
                    <a:pt x="18349" y="18746"/>
                  </a:cubicBezTo>
                  <a:cubicBezTo>
                    <a:pt x="18396" y="18579"/>
                    <a:pt x="18420" y="18412"/>
                    <a:pt x="18456" y="18245"/>
                  </a:cubicBezTo>
                  <a:cubicBezTo>
                    <a:pt x="18479" y="18103"/>
                    <a:pt x="18527" y="17936"/>
                    <a:pt x="18539" y="17793"/>
                  </a:cubicBezTo>
                  <a:cubicBezTo>
                    <a:pt x="18575" y="17614"/>
                    <a:pt x="18599" y="17448"/>
                    <a:pt x="18610" y="17269"/>
                  </a:cubicBezTo>
                  <a:cubicBezTo>
                    <a:pt x="18634" y="17102"/>
                    <a:pt x="18646" y="16960"/>
                    <a:pt x="18646" y="16793"/>
                  </a:cubicBezTo>
                  <a:lnTo>
                    <a:pt x="18646" y="16674"/>
                  </a:lnTo>
                  <a:cubicBezTo>
                    <a:pt x="18646" y="16495"/>
                    <a:pt x="18646" y="16305"/>
                    <a:pt x="18634" y="16126"/>
                  </a:cubicBezTo>
                  <a:cubicBezTo>
                    <a:pt x="18610" y="16031"/>
                    <a:pt x="18610" y="15948"/>
                    <a:pt x="18599" y="15852"/>
                  </a:cubicBezTo>
                  <a:cubicBezTo>
                    <a:pt x="18587" y="15769"/>
                    <a:pt x="18575" y="15686"/>
                    <a:pt x="18551" y="15602"/>
                  </a:cubicBezTo>
                  <a:cubicBezTo>
                    <a:pt x="18527" y="15507"/>
                    <a:pt x="18515" y="15436"/>
                    <a:pt x="18479" y="15352"/>
                  </a:cubicBezTo>
                  <a:cubicBezTo>
                    <a:pt x="18468" y="15305"/>
                    <a:pt x="18456" y="15269"/>
                    <a:pt x="18432" y="15233"/>
                  </a:cubicBezTo>
                  <a:cubicBezTo>
                    <a:pt x="18420" y="15197"/>
                    <a:pt x="18408" y="15150"/>
                    <a:pt x="18396" y="15126"/>
                  </a:cubicBezTo>
                  <a:cubicBezTo>
                    <a:pt x="18337" y="14971"/>
                    <a:pt x="18253" y="14840"/>
                    <a:pt x="18182" y="14709"/>
                  </a:cubicBezTo>
                  <a:cubicBezTo>
                    <a:pt x="18015" y="14424"/>
                    <a:pt x="17837" y="14138"/>
                    <a:pt x="17682" y="13864"/>
                  </a:cubicBezTo>
                  <a:cubicBezTo>
                    <a:pt x="17563" y="13650"/>
                    <a:pt x="17456" y="13423"/>
                    <a:pt x="17360" y="13209"/>
                  </a:cubicBezTo>
                  <a:cubicBezTo>
                    <a:pt x="17265" y="12983"/>
                    <a:pt x="17170" y="12745"/>
                    <a:pt x="17063" y="12507"/>
                  </a:cubicBezTo>
                  <a:cubicBezTo>
                    <a:pt x="16944" y="12209"/>
                    <a:pt x="16813" y="11923"/>
                    <a:pt x="16670" y="11626"/>
                  </a:cubicBezTo>
                  <a:cubicBezTo>
                    <a:pt x="16586" y="11483"/>
                    <a:pt x="16515" y="11328"/>
                    <a:pt x="16432" y="11197"/>
                  </a:cubicBezTo>
                  <a:cubicBezTo>
                    <a:pt x="16408" y="11161"/>
                    <a:pt x="16384" y="11126"/>
                    <a:pt x="16348" y="11090"/>
                  </a:cubicBezTo>
                  <a:cubicBezTo>
                    <a:pt x="16324" y="11066"/>
                    <a:pt x="16313" y="11030"/>
                    <a:pt x="16277" y="11006"/>
                  </a:cubicBezTo>
                  <a:cubicBezTo>
                    <a:pt x="16265" y="10983"/>
                    <a:pt x="16229" y="10959"/>
                    <a:pt x="16205" y="10959"/>
                  </a:cubicBezTo>
                  <a:cubicBezTo>
                    <a:pt x="16170" y="10959"/>
                    <a:pt x="16146" y="10959"/>
                    <a:pt x="16110" y="10971"/>
                  </a:cubicBezTo>
                  <a:cubicBezTo>
                    <a:pt x="16086" y="10983"/>
                    <a:pt x="16074" y="11006"/>
                    <a:pt x="16051" y="11030"/>
                  </a:cubicBezTo>
                  <a:cubicBezTo>
                    <a:pt x="16039" y="11066"/>
                    <a:pt x="16039" y="11102"/>
                    <a:pt x="16027" y="11137"/>
                  </a:cubicBezTo>
                  <a:cubicBezTo>
                    <a:pt x="15967" y="11435"/>
                    <a:pt x="15920" y="11745"/>
                    <a:pt x="15872" y="12054"/>
                  </a:cubicBezTo>
                  <a:cubicBezTo>
                    <a:pt x="15848" y="12209"/>
                    <a:pt x="15836" y="12376"/>
                    <a:pt x="15801" y="12519"/>
                  </a:cubicBezTo>
                  <a:lnTo>
                    <a:pt x="15717" y="13007"/>
                  </a:lnTo>
                  <a:cubicBezTo>
                    <a:pt x="15682" y="13173"/>
                    <a:pt x="15658" y="13328"/>
                    <a:pt x="15622" y="13483"/>
                  </a:cubicBezTo>
                  <a:cubicBezTo>
                    <a:pt x="15598" y="13650"/>
                    <a:pt x="15551" y="13816"/>
                    <a:pt x="15503" y="13983"/>
                  </a:cubicBezTo>
                  <a:cubicBezTo>
                    <a:pt x="15420" y="14293"/>
                    <a:pt x="15324" y="14602"/>
                    <a:pt x="15241" y="14936"/>
                  </a:cubicBezTo>
                  <a:lnTo>
                    <a:pt x="15241" y="14900"/>
                  </a:lnTo>
                  <a:cubicBezTo>
                    <a:pt x="15146" y="15209"/>
                    <a:pt x="15062" y="15531"/>
                    <a:pt x="14979" y="15840"/>
                  </a:cubicBezTo>
                  <a:cubicBezTo>
                    <a:pt x="14908" y="16150"/>
                    <a:pt x="14824" y="16483"/>
                    <a:pt x="14777" y="16793"/>
                  </a:cubicBezTo>
                  <a:cubicBezTo>
                    <a:pt x="14741" y="16971"/>
                    <a:pt x="14717" y="17150"/>
                    <a:pt x="14705" y="17329"/>
                  </a:cubicBezTo>
                  <a:cubicBezTo>
                    <a:pt x="14705" y="17352"/>
                    <a:pt x="14705" y="17388"/>
                    <a:pt x="14681" y="17436"/>
                  </a:cubicBezTo>
                  <a:cubicBezTo>
                    <a:pt x="14681" y="17472"/>
                    <a:pt x="14669" y="17519"/>
                    <a:pt x="14669" y="17555"/>
                  </a:cubicBezTo>
                  <a:cubicBezTo>
                    <a:pt x="14669" y="17626"/>
                    <a:pt x="14658" y="17710"/>
                    <a:pt x="14658" y="17793"/>
                  </a:cubicBezTo>
                  <a:cubicBezTo>
                    <a:pt x="14646" y="18126"/>
                    <a:pt x="14646" y="18472"/>
                    <a:pt x="14705" y="18805"/>
                  </a:cubicBezTo>
                  <a:cubicBezTo>
                    <a:pt x="14741" y="19127"/>
                    <a:pt x="14824" y="19436"/>
                    <a:pt x="14908" y="19758"/>
                  </a:cubicBezTo>
                  <a:cubicBezTo>
                    <a:pt x="15003" y="20067"/>
                    <a:pt x="15098" y="20365"/>
                    <a:pt x="15205" y="20662"/>
                  </a:cubicBezTo>
                  <a:cubicBezTo>
                    <a:pt x="15158" y="20674"/>
                    <a:pt x="15134" y="20674"/>
                    <a:pt x="15086" y="20686"/>
                  </a:cubicBezTo>
                  <a:cubicBezTo>
                    <a:pt x="15074" y="20686"/>
                    <a:pt x="15074" y="20686"/>
                    <a:pt x="15062" y="20710"/>
                  </a:cubicBezTo>
                  <a:lnTo>
                    <a:pt x="15074" y="20710"/>
                  </a:lnTo>
                  <a:cubicBezTo>
                    <a:pt x="14979" y="20722"/>
                    <a:pt x="14896" y="20746"/>
                    <a:pt x="14824" y="20793"/>
                  </a:cubicBezTo>
                  <a:cubicBezTo>
                    <a:pt x="14729" y="20841"/>
                    <a:pt x="14658" y="20889"/>
                    <a:pt x="14562" y="20924"/>
                  </a:cubicBezTo>
                  <a:cubicBezTo>
                    <a:pt x="14527" y="20960"/>
                    <a:pt x="14479" y="20972"/>
                    <a:pt x="14431" y="21008"/>
                  </a:cubicBezTo>
                  <a:cubicBezTo>
                    <a:pt x="14384" y="21032"/>
                    <a:pt x="14348" y="21067"/>
                    <a:pt x="14300" y="21103"/>
                  </a:cubicBezTo>
                  <a:cubicBezTo>
                    <a:pt x="14205" y="21186"/>
                    <a:pt x="14134" y="21258"/>
                    <a:pt x="14050" y="21329"/>
                  </a:cubicBezTo>
                  <a:cubicBezTo>
                    <a:pt x="13967" y="21401"/>
                    <a:pt x="13896" y="21496"/>
                    <a:pt x="13836" y="21579"/>
                  </a:cubicBezTo>
                  <a:lnTo>
                    <a:pt x="13657" y="21853"/>
                  </a:lnTo>
                  <a:cubicBezTo>
                    <a:pt x="13657" y="21865"/>
                    <a:pt x="13646" y="21865"/>
                    <a:pt x="13646" y="21877"/>
                  </a:cubicBezTo>
                  <a:cubicBezTo>
                    <a:pt x="13634" y="21901"/>
                    <a:pt x="13634" y="21913"/>
                    <a:pt x="13610" y="21924"/>
                  </a:cubicBezTo>
                  <a:cubicBezTo>
                    <a:pt x="13469" y="22171"/>
                    <a:pt x="13351" y="22430"/>
                    <a:pt x="13233" y="22689"/>
                  </a:cubicBezTo>
                  <a:lnTo>
                    <a:pt x="13233" y="22689"/>
                  </a:lnTo>
                  <a:cubicBezTo>
                    <a:pt x="13235" y="22687"/>
                    <a:pt x="13237" y="22686"/>
                    <a:pt x="13241" y="22686"/>
                  </a:cubicBezTo>
                  <a:cubicBezTo>
                    <a:pt x="13229" y="22710"/>
                    <a:pt x="13217" y="22758"/>
                    <a:pt x="13193" y="22794"/>
                  </a:cubicBezTo>
                  <a:cubicBezTo>
                    <a:pt x="13122" y="22972"/>
                    <a:pt x="13062" y="23127"/>
                    <a:pt x="13003" y="23329"/>
                  </a:cubicBezTo>
                  <a:cubicBezTo>
                    <a:pt x="12955" y="23520"/>
                    <a:pt x="12919" y="23710"/>
                    <a:pt x="12884" y="23901"/>
                  </a:cubicBezTo>
                  <a:cubicBezTo>
                    <a:pt x="12872" y="24008"/>
                    <a:pt x="12860" y="24115"/>
                    <a:pt x="12860" y="24222"/>
                  </a:cubicBezTo>
                  <a:cubicBezTo>
                    <a:pt x="12836" y="24341"/>
                    <a:pt x="12836" y="24437"/>
                    <a:pt x="12836" y="24556"/>
                  </a:cubicBezTo>
                  <a:cubicBezTo>
                    <a:pt x="12836" y="24663"/>
                    <a:pt x="12836" y="24770"/>
                    <a:pt x="12860" y="24889"/>
                  </a:cubicBezTo>
                  <a:cubicBezTo>
                    <a:pt x="12860" y="24949"/>
                    <a:pt x="12872" y="24996"/>
                    <a:pt x="12872" y="25056"/>
                  </a:cubicBezTo>
                  <a:cubicBezTo>
                    <a:pt x="12884" y="25115"/>
                    <a:pt x="12884" y="25151"/>
                    <a:pt x="12895" y="25211"/>
                  </a:cubicBezTo>
                  <a:lnTo>
                    <a:pt x="12895" y="25246"/>
                  </a:lnTo>
                  <a:lnTo>
                    <a:pt x="12895" y="25258"/>
                  </a:lnTo>
                  <a:cubicBezTo>
                    <a:pt x="12860" y="25330"/>
                    <a:pt x="12824" y="25389"/>
                    <a:pt x="12776" y="25473"/>
                  </a:cubicBezTo>
                  <a:cubicBezTo>
                    <a:pt x="12741" y="25568"/>
                    <a:pt x="12681" y="25663"/>
                    <a:pt x="12634" y="25770"/>
                  </a:cubicBezTo>
                  <a:cubicBezTo>
                    <a:pt x="12586" y="25865"/>
                    <a:pt x="12526" y="25961"/>
                    <a:pt x="12479" y="26068"/>
                  </a:cubicBezTo>
                  <a:lnTo>
                    <a:pt x="12348" y="26377"/>
                  </a:lnTo>
                  <a:cubicBezTo>
                    <a:pt x="12300" y="26485"/>
                    <a:pt x="12264" y="26580"/>
                    <a:pt x="12229" y="26675"/>
                  </a:cubicBezTo>
                  <a:cubicBezTo>
                    <a:pt x="12205" y="26735"/>
                    <a:pt x="12181" y="26806"/>
                    <a:pt x="12157" y="26866"/>
                  </a:cubicBezTo>
                  <a:lnTo>
                    <a:pt x="12110" y="26997"/>
                  </a:lnTo>
                  <a:lnTo>
                    <a:pt x="12062" y="27139"/>
                  </a:lnTo>
                  <a:cubicBezTo>
                    <a:pt x="12050" y="27199"/>
                    <a:pt x="12026" y="27270"/>
                    <a:pt x="12002" y="27330"/>
                  </a:cubicBezTo>
                  <a:cubicBezTo>
                    <a:pt x="11991" y="27378"/>
                    <a:pt x="11979" y="27413"/>
                    <a:pt x="11979" y="27461"/>
                  </a:cubicBezTo>
                  <a:cubicBezTo>
                    <a:pt x="11967" y="27509"/>
                    <a:pt x="11943" y="27568"/>
                    <a:pt x="11943" y="27616"/>
                  </a:cubicBezTo>
                  <a:lnTo>
                    <a:pt x="11907" y="27794"/>
                  </a:lnTo>
                  <a:lnTo>
                    <a:pt x="11907" y="27616"/>
                  </a:lnTo>
                  <a:cubicBezTo>
                    <a:pt x="11907" y="27330"/>
                    <a:pt x="11883" y="27044"/>
                    <a:pt x="11872" y="26758"/>
                  </a:cubicBezTo>
                  <a:cubicBezTo>
                    <a:pt x="11860" y="26485"/>
                    <a:pt x="11848" y="26199"/>
                    <a:pt x="11848" y="25901"/>
                  </a:cubicBezTo>
                  <a:lnTo>
                    <a:pt x="11848" y="25496"/>
                  </a:lnTo>
                  <a:lnTo>
                    <a:pt x="11848" y="25484"/>
                  </a:lnTo>
                  <a:lnTo>
                    <a:pt x="11848" y="24996"/>
                  </a:lnTo>
                  <a:lnTo>
                    <a:pt x="11848" y="24139"/>
                  </a:lnTo>
                  <a:lnTo>
                    <a:pt x="11848" y="23306"/>
                  </a:lnTo>
                  <a:cubicBezTo>
                    <a:pt x="11848" y="22758"/>
                    <a:pt x="11848" y="22222"/>
                    <a:pt x="11860" y="21674"/>
                  </a:cubicBezTo>
                  <a:cubicBezTo>
                    <a:pt x="11860" y="21460"/>
                    <a:pt x="11860" y="21258"/>
                    <a:pt x="11872" y="21043"/>
                  </a:cubicBezTo>
                  <a:lnTo>
                    <a:pt x="11872" y="20972"/>
                  </a:lnTo>
                  <a:lnTo>
                    <a:pt x="11872" y="20781"/>
                  </a:lnTo>
                  <a:lnTo>
                    <a:pt x="11872" y="20770"/>
                  </a:lnTo>
                  <a:lnTo>
                    <a:pt x="11872" y="20746"/>
                  </a:lnTo>
                  <a:lnTo>
                    <a:pt x="11872" y="20734"/>
                  </a:lnTo>
                  <a:lnTo>
                    <a:pt x="11872" y="20436"/>
                  </a:lnTo>
                  <a:cubicBezTo>
                    <a:pt x="11872" y="20174"/>
                    <a:pt x="11872" y="19889"/>
                    <a:pt x="11883" y="19615"/>
                  </a:cubicBezTo>
                  <a:cubicBezTo>
                    <a:pt x="11883" y="19543"/>
                    <a:pt x="11883" y="19472"/>
                    <a:pt x="11907" y="19400"/>
                  </a:cubicBezTo>
                  <a:cubicBezTo>
                    <a:pt x="11907" y="19317"/>
                    <a:pt x="11919" y="19246"/>
                    <a:pt x="11919" y="19174"/>
                  </a:cubicBezTo>
                  <a:cubicBezTo>
                    <a:pt x="11931" y="19055"/>
                    <a:pt x="11943" y="18936"/>
                    <a:pt x="11967" y="18805"/>
                  </a:cubicBezTo>
                  <a:lnTo>
                    <a:pt x="11967" y="18781"/>
                  </a:lnTo>
                  <a:cubicBezTo>
                    <a:pt x="11967" y="18746"/>
                    <a:pt x="11979" y="18698"/>
                    <a:pt x="11979" y="18650"/>
                  </a:cubicBezTo>
                  <a:cubicBezTo>
                    <a:pt x="12026" y="18388"/>
                    <a:pt x="12062" y="18103"/>
                    <a:pt x="12110" y="17829"/>
                  </a:cubicBezTo>
                  <a:cubicBezTo>
                    <a:pt x="12157" y="17555"/>
                    <a:pt x="12205" y="17269"/>
                    <a:pt x="12264" y="16983"/>
                  </a:cubicBezTo>
                  <a:cubicBezTo>
                    <a:pt x="12360" y="16436"/>
                    <a:pt x="12503" y="15900"/>
                    <a:pt x="12645" y="15364"/>
                  </a:cubicBezTo>
                  <a:cubicBezTo>
                    <a:pt x="12693" y="15209"/>
                    <a:pt x="12741" y="15078"/>
                    <a:pt x="12776" y="14936"/>
                  </a:cubicBezTo>
                  <a:cubicBezTo>
                    <a:pt x="12824" y="14781"/>
                    <a:pt x="12872" y="14638"/>
                    <a:pt x="12919" y="14495"/>
                  </a:cubicBezTo>
                  <a:cubicBezTo>
                    <a:pt x="12955" y="14435"/>
                    <a:pt x="13015" y="14376"/>
                    <a:pt x="13062" y="14316"/>
                  </a:cubicBezTo>
                  <a:cubicBezTo>
                    <a:pt x="13122" y="14245"/>
                    <a:pt x="13181" y="14174"/>
                    <a:pt x="13241" y="14114"/>
                  </a:cubicBezTo>
                  <a:cubicBezTo>
                    <a:pt x="13312" y="14043"/>
                    <a:pt x="13372" y="13959"/>
                    <a:pt x="13455" y="13876"/>
                  </a:cubicBezTo>
                  <a:cubicBezTo>
                    <a:pt x="13515" y="13804"/>
                    <a:pt x="13586" y="13745"/>
                    <a:pt x="13646" y="13662"/>
                  </a:cubicBezTo>
                  <a:lnTo>
                    <a:pt x="13646" y="13662"/>
                  </a:lnTo>
                  <a:lnTo>
                    <a:pt x="13634" y="13685"/>
                  </a:lnTo>
                  <a:cubicBezTo>
                    <a:pt x="13657" y="13650"/>
                    <a:pt x="13693" y="13626"/>
                    <a:pt x="13729" y="13590"/>
                  </a:cubicBezTo>
                  <a:cubicBezTo>
                    <a:pt x="13872" y="13459"/>
                    <a:pt x="14015" y="13340"/>
                    <a:pt x="14169" y="13221"/>
                  </a:cubicBezTo>
                  <a:cubicBezTo>
                    <a:pt x="14312" y="13102"/>
                    <a:pt x="14479" y="12983"/>
                    <a:pt x="14622" y="12852"/>
                  </a:cubicBezTo>
                  <a:cubicBezTo>
                    <a:pt x="14669" y="12816"/>
                    <a:pt x="14705" y="12792"/>
                    <a:pt x="14741" y="12757"/>
                  </a:cubicBezTo>
                  <a:cubicBezTo>
                    <a:pt x="14789" y="12709"/>
                    <a:pt x="14836" y="12685"/>
                    <a:pt x="14884" y="12638"/>
                  </a:cubicBezTo>
                  <a:lnTo>
                    <a:pt x="14979" y="12530"/>
                  </a:lnTo>
                  <a:lnTo>
                    <a:pt x="15074" y="12447"/>
                  </a:lnTo>
                  <a:cubicBezTo>
                    <a:pt x="15098" y="12411"/>
                    <a:pt x="15134" y="12376"/>
                    <a:pt x="15158" y="12340"/>
                  </a:cubicBezTo>
                  <a:cubicBezTo>
                    <a:pt x="15205" y="12292"/>
                    <a:pt x="15241" y="12257"/>
                    <a:pt x="15277" y="12209"/>
                  </a:cubicBezTo>
                  <a:cubicBezTo>
                    <a:pt x="15301" y="12197"/>
                    <a:pt x="15312" y="12173"/>
                    <a:pt x="15312" y="12161"/>
                  </a:cubicBezTo>
                  <a:cubicBezTo>
                    <a:pt x="15324" y="12138"/>
                    <a:pt x="15360" y="12102"/>
                    <a:pt x="15372" y="12078"/>
                  </a:cubicBezTo>
                  <a:cubicBezTo>
                    <a:pt x="15396" y="12042"/>
                    <a:pt x="15420" y="11995"/>
                    <a:pt x="15443" y="11971"/>
                  </a:cubicBezTo>
                  <a:cubicBezTo>
                    <a:pt x="15479" y="11935"/>
                    <a:pt x="15491" y="11899"/>
                    <a:pt x="15515" y="11864"/>
                  </a:cubicBezTo>
                  <a:lnTo>
                    <a:pt x="15610" y="11733"/>
                  </a:lnTo>
                  <a:cubicBezTo>
                    <a:pt x="15634" y="11685"/>
                    <a:pt x="15670" y="11626"/>
                    <a:pt x="15693" y="11578"/>
                  </a:cubicBezTo>
                  <a:cubicBezTo>
                    <a:pt x="15717" y="11554"/>
                    <a:pt x="15741" y="11518"/>
                    <a:pt x="15753" y="11483"/>
                  </a:cubicBezTo>
                  <a:cubicBezTo>
                    <a:pt x="15860" y="11280"/>
                    <a:pt x="15967" y="11102"/>
                    <a:pt x="16074" y="10911"/>
                  </a:cubicBezTo>
                  <a:cubicBezTo>
                    <a:pt x="16110" y="10828"/>
                    <a:pt x="16158" y="10745"/>
                    <a:pt x="16205" y="10661"/>
                  </a:cubicBezTo>
                  <a:cubicBezTo>
                    <a:pt x="16229" y="10614"/>
                    <a:pt x="16253" y="10566"/>
                    <a:pt x="16277" y="10506"/>
                  </a:cubicBezTo>
                  <a:cubicBezTo>
                    <a:pt x="16289" y="10471"/>
                    <a:pt x="16313" y="10435"/>
                    <a:pt x="16336" y="10387"/>
                  </a:cubicBezTo>
                  <a:cubicBezTo>
                    <a:pt x="16372" y="10328"/>
                    <a:pt x="16384" y="10268"/>
                    <a:pt x="16408" y="10209"/>
                  </a:cubicBezTo>
                  <a:cubicBezTo>
                    <a:pt x="16432" y="10173"/>
                    <a:pt x="16444" y="10137"/>
                    <a:pt x="16455" y="10090"/>
                  </a:cubicBezTo>
                  <a:cubicBezTo>
                    <a:pt x="16467" y="10054"/>
                    <a:pt x="16491" y="10006"/>
                    <a:pt x="16503" y="9971"/>
                  </a:cubicBezTo>
                  <a:cubicBezTo>
                    <a:pt x="16515" y="9911"/>
                    <a:pt x="16551" y="9852"/>
                    <a:pt x="16563" y="9792"/>
                  </a:cubicBezTo>
                  <a:cubicBezTo>
                    <a:pt x="16586" y="9697"/>
                    <a:pt x="16622" y="9602"/>
                    <a:pt x="16646" y="9494"/>
                  </a:cubicBezTo>
                  <a:cubicBezTo>
                    <a:pt x="16682" y="9411"/>
                    <a:pt x="16694" y="9316"/>
                    <a:pt x="16729" y="9221"/>
                  </a:cubicBezTo>
                  <a:cubicBezTo>
                    <a:pt x="16741" y="9125"/>
                    <a:pt x="16765" y="9042"/>
                    <a:pt x="16789" y="8947"/>
                  </a:cubicBezTo>
                  <a:cubicBezTo>
                    <a:pt x="16801" y="8863"/>
                    <a:pt x="16825" y="8768"/>
                    <a:pt x="16848" y="8685"/>
                  </a:cubicBezTo>
                  <a:cubicBezTo>
                    <a:pt x="16860" y="8578"/>
                    <a:pt x="16884" y="8470"/>
                    <a:pt x="16908" y="8363"/>
                  </a:cubicBezTo>
                  <a:cubicBezTo>
                    <a:pt x="16920" y="8268"/>
                    <a:pt x="16944" y="8161"/>
                    <a:pt x="16967" y="8042"/>
                  </a:cubicBezTo>
                  <a:lnTo>
                    <a:pt x="17051" y="7458"/>
                  </a:lnTo>
                  <a:cubicBezTo>
                    <a:pt x="17063" y="7399"/>
                    <a:pt x="17063" y="7339"/>
                    <a:pt x="17086" y="7280"/>
                  </a:cubicBezTo>
                  <a:cubicBezTo>
                    <a:pt x="17110" y="7089"/>
                    <a:pt x="17122" y="6899"/>
                    <a:pt x="17146" y="6696"/>
                  </a:cubicBezTo>
                  <a:cubicBezTo>
                    <a:pt x="17158" y="6601"/>
                    <a:pt x="17158" y="6506"/>
                    <a:pt x="17170" y="6399"/>
                  </a:cubicBezTo>
                  <a:cubicBezTo>
                    <a:pt x="17170" y="6363"/>
                    <a:pt x="17182" y="6315"/>
                    <a:pt x="17182" y="6256"/>
                  </a:cubicBezTo>
                  <a:lnTo>
                    <a:pt x="17182" y="6161"/>
                  </a:lnTo>
                  <a:lnTo>
                    <a:pt x="17182" y="6077"/>
                  </a:lnTo>
                  <a:lnTo>
                    <a:pt x="17182" y="6030"/>
                  </a:lnTo>
                  <a:cubicBezTo>
                    <a:pt x="17182" y="6018"/>
                    <a:pt x="17170" y="6006"/>
                    <a:pt x="17170" y="5982"/>
                  </a:cubicBezTo>
                  <a:cubicBezTo>
                    <a:pt x="17158" y="5958"/>
                    <a:pt x="17146" y="5946"/>
                    <a:pt x="17110" y="5923"/>
                  </a:cubicBezTo>
                  <a:cubicBezTo>
                    <a:pt x="17098" y="5911"/>
                    <a:pt x="17063" y="5911"/>
                    <a:pt x="17039" y="5911"/>
                  </a:cubicBezTo>
                  <a:cubicBezTo>
                    <a:pt x="17003" y="5911"/>
                    <a:pt x="16991" y="5923"/>
                    <a:pt x="16967" y="5923"/>
                  </a:cubicBezTo>
                  <a:lnTo>
                    <a:pt x="16920" y="5970"/>
                  </a:lnTo>
                  <a:cubicBezTo>
                    <a:pt x="16872" y="6018"/>
                    <a:pt x="16825" y="6042"/>
                    <a:pt x="16789" y="6089"/>
                  </a:cubicBezTo>
                  <a:cubicBezTo>
                    <a:pt x="16741" y="6137"/>
                    <a:pt x="16694" y="6161"/>
                    <a:pt x="16646" y="6208"/>
                  </a:cubicBezTo>
                  <a:cubicBezTo>
                    <a:pt x="16551" y="6304"/>
                    <a:pt x="16455" y="6375"/>
                    <a:pt x="16348" y="6458"/>
                  </a:cubicBezTo>
                  <a:cubicBezTo>
                    <a:pt x="16205" y="6577"/>
                    <a:pt x="16039" y="6720"/>
                    <a:pt x="15896" y="6839"/>
                  </a:cubicBezTo>
                  <a:cubicBezTo>
                    <a:pt x="15741" y="6970"/>
                    <a:pt x="15574" y="7089"/>
                    <a:pt x="15431" y="7220"/>
                  </a:cubicBezTo>
                  <a:cubicBezTo>
                    <a:pt x="15277" y="7351"/>
                    <a:pt x="15122" y="7470"/>
                    <a:pt x="14967" y="7589"/>
                  </a:cubicBezTo>
                  <a:cubicBezTo>
                    <a:pt x="14943" y="7625"/>
                    <a:pt x="14896" y="7649"/>
                    <a:pt x="14860" y="7685"/>
                  </a:cubicBezTo>
                  <a:cubicBezTo>
                    <a:pt x="14824" y="7708"/>
                    <a:pt x="14789" y="7744"/>
                    <a:pt x="14741" y="7768"/>
                  </a:cubicBezTo>
                  <a:cubicBezTo>
                    <a:pt x="14669" y="7828"/>
                    <a:pt x="14586" y="7887"/>
                    <a:pt x="14503" y="7947"/>
                  </a:cubicBezTo>
                  <a:cubicBezTo>
                    <a:pt x="14419" y="8006"/>
                    <a:pt x="14324" y="8089"/>
                    <a:pt x="14229" y="8149"/>
                  </a:cubicBezTo>
                  <a:cubicBezTo>
                    <a:pt x="14169" y="8185"/>
                    <a:pt x="14110" y="8232"/>
                    <a:pt x="14050" y="8268"/>
                  </a:cubicBezTo>
                  <a:cubicBezTo>
                    <a:pt x="14003" y="8292"/>
                    <a:pt x="13955" y="8339"/>
                    <a:pt x="13896" y="8363"/>
                  </a:cubicBezTo>
                  <a:lnTo>
                    <a:pt x="13907" y="8363"/>
                  </a:lnTo>
                  <a:cubicBezTo>
                    <a:pt x="13896" y="8387"/>
                    <a:pt x="13884" y="8399"/>
                    <a:pt x="13872" y="8399"/>
                  </a:cubicBezTo>
                  <a:cubicBezTo>
                    <a:pt x="13848" y="8411"/>
                    <a:pt x="13836" y="8411"/>
                    <a:pt x="13824" y="8423"/>
                  </a:cubicBezTo>
                  <a:cubicBezTo>
                    <a:pt x="13788" y="8459"/>
                    <a:pt x="13765" y="8470"/>
                    <a:pt x="13753" y="8506"/>
                  </a:cubicBezTo>
                  <a:cubicBezTo>
                    <a:pt x="13693" y="8542"/>
                    <a:pt x="13646" y="8601"/>
                    <a:pt x="13598" y="8661"/>
                  </a:cubicBezTo>
                  <a:cubicBezTo>
                    <a:pt x="13526" y="8744"/>
                    <a:pt x="13467" y="8828"/>
                    <a:pt x="13407" y="8899"/>
                  </a:cubicBezTo>
                  <a:cubicBezTo>
                    <a:pt x="13348" y="8982"/>
                    <a:pt x="13300" y="9054"/>
                    <a:pt x="13253" y="9125"/>
                  </a:cubicBezTo>
                  <a:cubicBezTo>
                    <a:pt x="13157" y="9292"/>
                    <a:pt x="13038" y="9459"/>
                    <a:pt x="12931" y="9613"/>
                  </a:cubicBezTo>
                  <a:lnTo>
                    <a:pt x="12800" y="9840"/>
                  </a:lnTo>
                  <a:cubicBezTo>
                    <a:pt x="12693" y="10018"/>
                    <a:pt x="12598" y="10185"/>
                    <a:pt x="12526" y="10375"/>
                  </a:cubicBezTo>
                  <a:cubicBezTo>
                    <a:pt x="12455" y="10554"/>
                    <a:pt x="12407" y="10745"/>
                    <a:pt x="12360" y="10935"/>
                  </a:cubicBezTo>
                  <a:cubicBezTo>
                    <a:pt x="12324" y="11114"/>
                    <a:pt x="12276" y="11316"/>
                    <a:pt x="12229" y="11495"/>
                  </a:cubicBezTo>
                  <a:cubicBezTo>
                    <a:pt x="12181" y="11685"/>
                    <a:pt x="12157" y="11876"/>
                    <a:pt x="12145" y="12090"/>
                  </a:cubicBezTo>
                  <a:cubicBezTo>
                    <a:pt x="12122" y="12185"/>
                    <a:pt x="12122" y="12292"/>
                    <a:pt x="12122" y="12400"/>
                  </a:cubicBezTo>
                  <a:lnTo>
                    <a:pt x="12122" y="12697"/>
                  </a:lnTo>
                  <a:cubicBezTo>
                    <a:pt x="12122" y="12804"/>
                    <a:pt x="12145" y="12888"/>
                    <a:pt x="12145" y="12983"/>
                  </a:cubicBezTo>
                  <a:cubicBezTo>
                    <a:pt x="12145" y="13078"/>
                    <a:pt x="12157" y="13173"/>
                    <a:pt x="12169" y="13281"/>
                  </a:cubicBezTo>
                  <a:cubicBezTo>
                    <a:pt x="12181" y="13364"/>
                    <a:pt x="12205" y="13471"/>
                    <a:pt x="12229" y="13566"/>
                  </a:cubicBezTo>
                  <a:cubicBezTo>
                    <a:pt x="12264" y="13650"/>
                    <a:pt x="12276" y="13757"/>
                    <a:pt x="12300" y="13840"/>
                  </a:cubicBezTo>
                  <a:lnTo>
                    <a:pt x="12395" y="14162"/>
                  </a:lnTo>
                  <a:cubicBezTo>
                    <a:pt x="12419" y="14245"/>
                    <a:pt x="12455" y="14340"/>
                    <a:pt x="12467" y="14424"/>
                  </a:cubicBezTo>
                  <a:cubicBezTo>
                    <a:pt x="12479" y="14483"/>
                    <a:pt x="12503" y="14543"/>
                    <a:pt x="12503" y="14614"/>
                  </a:cubicBezTo>
                  <a:lnTo>
                    <a:pt x="12503" y="14626"/>
                  </a:lnTo>
                  <a:cubicBezTo>
                    <a:pt x="12395" y="14959"/>
                    <a:pt x="12276" y="15269"/>
                    <a:pt x="12181" y="15602"/>
                  </a:cubicBezTo>
                  <a:cubicBezTo>
                    <a:pt x="12062" y="16031"/>
                    <a:pt x="11943" y="16460"/>
                    <a:pt x="11860" y="16888"/>
                  </a:cubicBezTo>
                  <a:cubicBezTo>
                    <a:pt x="11788" y="17210"/>
                    <a:pt x="11741" y="17519"/>
                    <a:pt x="11681" y="17853"/>
                  </a:cubicBezTo>
                  <a:cubicBezTo>
                    <a:pt x="11645" y="17757"/>
                    <a:pt x="11633" y="17650"/>
                    <a:pt x="11610" y="17567"/>
                  </a:cubicBezTo>
                  <a:cubicBezTo>
                    <a:pt x="11562" y="17424"/>
                    <a:pt x="11514" y="17305"/>
                    <a:pt x="11455" y="17174"/>
                  </a:cubicBezTo>
                  <a:lnTo>
                    <a:pt x="11098" y="16376"/>
                  </a:lnTo>
                  <a:cubicBezTo>
                    <a:pt x="11038" y="16257"/>
                    <a:pt x="10979" y="16138"/>
                    <a:pt x="10907" y="15995"/>
                  </a:cubicBezTo>
                  <a:cubicBezTo>
                    <a:pt x="10871" y="15936"/>
                    <a:pt x="10848" y="15888"/>
                    <a:pt x="10812" y="15840"/>
                  </a:cubicBezTo>
                  <a:cubicBezTo>
                    <a:pt x="10788" y="15650"/>
                    <a:pt x="10740" y="15447"/>
                    <a:pt x="10717" y="15245"/>
                  </a:cubicBezTo>
                  <a:cubicBezTo>
                    <a:pt x="10669" y="14995"/>
                    <a:pt x="10633" y="14733"/>
                    <a:pt x="10598" y="14483"/>
                  </a:cubicBezTo>
                  <a:cubicBezTo>
                    <a:pt x="10562" y="14245"/>
                    <a:pt x="10502" y="14007"/>
                    <a:pt x="10443" y="13781"/>
                  </a:cubicBezTo>
                  <a:cubicBezTo>
                    <a:pt x="10419" y="13650"/>
                    <a:pt x="10383" y="13519"/>
                    <a:pt x="10336" y="13364"/>
                  </a:cubicBezTo>
                  <a:cubicBezTo>
                    <a:pt x="10312" y="13245"/>
                    <a:pt x="10276" y="13126"/>
                    <a:pt x="10264" y="13007"/>
                  </a:cubicBezTo>
                  <a:cubicBezTo>
                    <a:pt x="10252" y="12947"/>
                    <a:pt x="10240" y="12876"/>
                    <a:pt x="10217" y="12816"/>
                  </a:cubicBezTo>
                  <a:cubicBezTo>
                    <a:pt x="10205" y="12769"/>
                    <a:pt x="10205" y="12733"/>
                    <a:pt x="10193" y="12673"/>
                  </a:cubicBezTo>
                  <a:cubicBezTo>
                    <a:pt x="10157" y="12530"/>
                    <a:pt x="10145" y="12400"/>
                    <a:pt x="10121" y="12269"/>
                  </a:cubicBezTo>
                  <a:cubicBezTo>
                    <a:pt x="10074" y="12042"/>
                    <a:pt x="10026" y="11828"/>
                    <a:pt x="10002" y="11614"/>
                  </a:cubicBezTo>
                  <a:cubicBezTo>
                    <a:pt x="10014" y="11554"/>
                    <a:pt x="10014" y="11495"/>
                    <a:pt x="10026" y="11435"/>
                  </a:cubicBezTo>
                  <a:cubicBezTo>
                    <a:pt x="10062" y="11292"/>
                    <a:pt x="10074" y="11173"/>
                    <a:pt x="10086" y="11042"/>
                  </a:cubicBezTo>
                  <a:cubicBezTo>
                    <a:pt x="10121" y="10816"/>
                    <a:pt x="10145" y="10590"/>
                    <a:pt x="10181" y="10364"/>
                  </a:cubicBezTo>
                  <a:cubicBezTo>
                    <a:pt x="10193" y="10292"/>
                    <a:pt x="10205" y="10197"/>
                    <a:pt x="10217" y="10125"/>
                  </a:cubicBezTo>
                  <a:cubicBezTo>
                    <a:pt x="10240" y="10030"/>
                    <a:pt x="10252" y="9959"/>
                    <a:pt x="10264" y="9875"/>
                  </a:cubicBezTo>
                  <a:cubicBezTo>
                    <a:pt x="10276" y="9792"/>
                    <a:pt x="10312" y="9721"/>
                    <a:pt x="10324" y="9649"/>
                  </a:cubicBezTo>
                  <a:cubicBezTo>
                    <a:pt x="10336" y="9578"/>
                    <a:pt x="10371" y="9494"/>
                    <a:pt x="10383" y="9423"/>
                  </a:cubicBezTo>
                  <a:cubicBezTo>
                    <a:pt x="10395" y="9375"/>
                    <a:pt x="10419" y="9352"/>
                    <a:pt x="10419" y="9304"/>
                  </a:cubicBezTo>
                  <a:cubicBezTo>
                    <a:pt x="10443" y="9185"/>
                    <a:pt x="10502" y="9066"/>
                    <a:pt x="10550" y="8947"/>
                  </a:cubicBezTo>
                  <a:cubicBezTo>
                    <a:pt x="10598" y="8816"/>
                    <a:pt x="10657" y="8697"/>
                    <a:pt x="10717" y="8566"/>
                  </a:cubicBezTo>
                  <a:cubicBezTo>
                    <a:pt x="10812" y="8304"/>
                    <a:pt x="10907" y="8054"/>
                    <a:pt x="11014" y="7804"/>
                  </a:cubicBezTo>
                  <a:cubicBezTo>
                    <a:pt x="11038" y="7744"/>
                    <a:pt x="11050" y="7673"/>
                    <a:pt x="11086" y="7613"/>
                  </a:cubicBezTo>
                  <a:cubicBezTo>
                    <a:pt x="11110" y="7554"/>
                    <a:pt x="11133" y="7470"/>
                    <a:pt x="11157" y="7411"/>
                  </a:cubicBezTo>
                  <a:cubicBezTo>
                    <a:pt x="11193" y="7351"/>
                    <a:pt x="11205" y="7280"/>
                    <a:pt x="11217" y="7220"/>
                  </a:cubicBezTo>
                  <a:cubicBezTo>
                    <a:pt x="11229" y="7161"/>
                    <a:pt x="11252" y="7089"/>
                    <a:pt x="11276" y="7018"/>
                  </a:cubicBezTo>
                  <a:lnTo>
                    <a:pt x="11324" y="6839"/>
                  </a:lnTo>
                  <a:cubicBezTo>
                    <a:pt x="11336" y="6780"/>
                    <a:pt x="11348" y="6732"/>
                    <a:pt x="11348" y="6673"/>
                  </a:cubicBezTo>
                  <a:cubicBezTo>
                    <a:pt x="11371" y="6577"/>
                    <a:pt x="11383" y="6506"/>
                    <a:pt x="11395" y="6423"/>
                  </a:cubicBezTo>
                  <a:cubicBezTo>
                    <a:pt x="11407" y="6363"/>
                    <a:pt x="11431" y="6315"/>
                    <a:pt x="11431" y="6256"/>
                  </a:cubicBezTo>
                  <a:cubicBezTo>
                    <a:pt x="11455" y="6101"/>
                    <a:pt x="11467" y="5970"/>
                    <a:pt x="11502" y="5827"/>
                  </a:cubicBezTo>
                  <a:cubicBezTo>
                    <a:pt x="11502" y="5792"/>
                    <a:pt x="11502" y="5780"/>
                    <a:pt x="11514" y="5744"/>
                  </a:cubicBezTo>
                  <a:cubicBezTo>
                    <a:pt x="11514" y="5708"/>
                    <a:pt x="11526" y="5661"/>
                    <a:pt x="11526" y="5613"/>
                  </a:cubicBezTo>
                  <a:cubicBezTo>
                    <a:pt x="11526" y="5553"/>
                    <a:pt x="11550" y="5482"/>
                    <a:pt x="11550" y="5422"/>
                  </a:cubicBezTo>
                  <a:lnTo>
                    <a:pt x="11550" y="5208"/>
                  </a:lnTo>
                  <a:lnTo>
                    <a:pt x="11550" y="5018"/>
                  </a:lnTo>
                  <a:cubicBezTo>
                    <a:pt x="11550" y="4887"/>
                    <a:pt x="11526" y="4756"/>
                    <a:pt x="11502" y="4613"/>
                  </a:cubicBezTo>
                  <a:cubicBezTo>
                    <a:pt x="11467" y="4363"/>
                    <a:pt x="11395" y="4101"/>
                    <a:pt x="11348" y="3839"/>
                  </a:cubicBezTo>
                  <a:cubicBezTo>
                    <a:pt x="11288" y="3577"/>
                    <a:pt x="11229" y="3327"/>
                    <a:pt x="11205" y="3053"/>
                  </a:cubicBezTo>
                  <a:cubicBezTo>
                    <a:pt x="11157" y="2791"/>
                    <a:pt x="11133" y="2529"/>
                    <a:pt x="11098" y="2267"/>
                  </a:cubicBezTo>
                  <a:cubicBezTo>
                    <a:pt x="11086" y="2136"/>
                    <a:pt x="11050" y="1993"/>
                    <a:pt x="11038" y="1862"/>
                  </a:cubicBezTo>
                  <a:cubicBezTo>
                    <a:pt x="11026" y="1732"/>
                    <a:pt x="10990" y="1612"/>
                    <a:pt x="10967" y="1481"/>
                  </a:cubicBezTo>
                  <a:cubicBezTo>
                    <a:pt x="10955" y="1422"/>
                    <a:pt x="10931" y="1339"/>
                    <a:pt x="10919" y="1279"/>
                  </a:cubicBezTo>
                  <a:cubicBezTo>
                    <a:pt x="10907" y="1208"/>
                    <a:pt x="10895" y="1136"/>
                    <a:pt x="10871" y="1077"/>
                  </a:cubicBezTo>
                  <a:cubicBezTo>
                    <a:pt x="10859" y="1017"/>
                    <a:pt x="10848" y="946"/>
                    <a:pt x="10836" y="886"/>
                  </a:cubicBezTo>
                  <a:cubicBezTo>
                    <a:pt x="10812" y="827"/>
                    <a:pt x="10800" y="743"/>
                    <a:pt x="10776" y="684"/>
                  </a:cubicBezTo>
                  <a:cubicBezTo>
                    <a:pt x="10729" y="553"/>
                    <a:pt x="10681" y="434"/>
                    <a:pt x="10633" y="303"/>
                  </a:cubicBezTo>
                  <a:cubicBezTo>
                    <a:pt x="10621" y="255"/>
                    <a:pt x="10609" y="208"/>
                    <a:pt x="10574" y="184"/>
                  </a:cubicBezTo>
                  <a:lnTo>
                    <a:pt x="10538" y="88"/>
                  </a:lnTo>
                  <a:cubicBezTo>
                    <a:pt x="10514" y="77"/>
                    <a:pt x="10502" y="53"/>
                    <a:pt x="10490" y="29"/>
                  </a:cubicBezTo>
                  <a:cubicBezTo>
                    <a:pt x="10464" y="12"/>
                    <a:pt x="10438" y="0"/>
                    <a:pt x="10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5795650" y="5755000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1" y="1"/>
                  </a:moveTo>
                  <a:lnTo>
                    <a:pt x="1" y="36"/>
                  </a:lnTo>
                  <a:cubicBezTo>
                    <a:pt x="1" y="36"/>
                    <a:pt x="24" y="1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5966800" y="62818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cubicBezTo>
                    <a:pt x="1" y="1"/>
                    <a:pt x="1" y="1"/>
                    <a:pt x="25" y="1"/>
                  </a:cubicBezTo>
                  <a:cubicBezTo>
                    <a:pt x="1" y="1"/>
                    <a:pt x="1" y="1"/>
                    <a:pt x="25" y="1"/>
                  </a:cubicBezTo>
                  <a:cubicBezTo>
                    <a:pt x="1" y="1"/>
                    <a:pt x="1" y="1"/>
                    <a:pt x="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5499175" y="5647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5917400" y="55523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lnTo>
                    <a:pt x="0" y="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5873650" y="589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5960250" y="5852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5805775" y="6296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5806975" y="629375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"/>
                  </a:moveTo>
                  <a:cubicBezTo>
                    <a:pt x="0" y="1"/>
                    <a:pt x="0" y="13"/>
                    <a:pt x="12" y="1"/>
                  </a:cubicBezTo>
                  <a:cubicBezTo>
                    <a:pt x="0" y="13"/>
                    <a:pt x="0" y="13"/>
                    <a:pt x="12" y="1"/>
                  </a:cubicBezTo>
                  <a:cubicBezTo>
                    <a:pt x="0" y="13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" name="Google Shape;508;p40"/>
          <p:cNvGrpSpPr/>
          <p:nvPr/>
        </p:nvGrpSpPr>
        <p:grpSpPr>
          <a:xfrm>
            <a:off x="4631675" y="3245500"/>
            <a:ext cx="492350" cy="919450"/>
            <a:chOff x="6517175" y="5452025"/>
            <a:chExt cx="492350" cy="919450"/>
          </a:xfrm>
        </p:grpSpPr>
        <p:sp>
          <p:nvSpPr>
            <p:cNvPr id="509" name="Google Shape;509;p40"/>
            <p:cNvSpPr/>
            <p:nvPr/>
          </p:nvSpPr>
          <p:spPr>
            <a:xfrm>
              <a:off x="6517175" y="5452025"/>
              <a:ext cx="492350" cy="919450"/>
            </a:xfrm>
            <a:custGeom>
              <a:avLst/>
              <a:gdLst/>
              <a:ahLst/>
              <a:cxnLst/>
              <a:rect l="l" t="t" r="r" b="b"/>
              <a:pathLst>
                <a:path w="19694" h="36778" extrusionOk="0">
                  <a:moveTo>
                    <a:pt x="6656" y="368"/>
                  </a:moveTo>
                  <a:cubicBezTo>
                    <a:pt x="6715" y="368"/>
                    <a:pt x="6775" y="380"/>
                    <a:pt x="6846" y="392"/>
                  </a:cubicBezTo>
                  <a:cubicBezTo>
                    <a:pt x="6918" y="404"/>
                    <a:pt x="6977" y="428"/>
                    <a:pt x="7061" y="452"/>
                  </a:cubicBezTo>
                  <a:cubicBezTo>
                    <a:pt x="7120" y="487"/>
                    <a:pt x="7180" y="499"/>
                    <a:pt x="7263" y="547"/>
                  </a:cubicBezTo>
                  <a:cubicBezTo>
                    <a:pt x="7394" y="606"/>
                    <a:pt x="7513" y="690"/>
                    <a:pt x="7632" y="761"/>
                  </a:cubicBezTo>
                  <a:lnTo>
                    <a:pt x="7668" y="785"/>
                  </a:lnTo>
                  <a:lnTo>
                    <a:pt x="7692" y="797"/>
                  </a:lnTo>
                  <a:cubicBezTo>
                    <a:pt x="7787" y="868"/>
                    <a:pt x="7894" y="928"/>
                    <a:pt x="7966" y="999"/>
                  </a:cubicBezTo>
                  <a:cubicBezTo>
                    <a:pt x="8085" y="1106"/>
                    <a:pt x="8192" y="1225"/>
                    <a:pt x="8311" y="1356"/>
                  </a:cubicBezTo>
                  <a:cubicBezTo>
                    <a:pt x="8442" y="1523"/>
                    <a:pt x="8573" y="1690"/>
                    <a:pt x="8692" y="1856"/>
                  </a:cubicBezTo>
                  <a:cubicBezTo>
                    <a:pt x="8751" y="1952"/>
                    <a:pt x="8811" y="2047"/>
                    <a:pt x="8871" y="2166"/>
                  </a:cubicBezTo>
                  <a:cubicBezTo>
                    <a:pt x="8918" y="2273"/>
                    <a:pt x="8966" y="2357"/>
                    <a:pt x="8990" y="2452"/>
                  </a:cubicBezTo>
                  <a:cubicBezTo>
                    <a:pt x="9061" y="2690"/>
                    <a:pt x="9121" y="2928"/>
                    <a:pt x="9180" y="3166"/>
                  </a:cubicBezTo>
                  <a:lnTo>
                    <a:pt x="9180" y="3142"/>
                  </a:lnTo>
                  <a:cubicBezTo>
                    <a:pt x="9180" y="3178"/>
                    <a:pt x="9204" y="3190"/>
                    <a:pt x="9204" y="3226"/>
                  </a:cubicBezTo>
                  <a:cubicBezTo>
                    <a:pt x="9216" y="3309"/>
                    <a:pt x="9228" y="3380"/>
                    <a:pt x="9240" y="3476"/>
                  </a:cubicBezTo>
                  <a:cubicBezTo>
                    <a:pt x="9252" y="3547"/>
                    <a:pt x="9252" y="3619"/>
                    <a:pt x="9275" y="3702"/>
                  </a:cubicBezTo>
                  <a:lnTo>
                    <a:pt x="9275" y="3761"/>
                  </a:lnTo>
                  <a:lnTo>
                    <a:pt x="9275" y="3857"/>
                  </a:lnTo>
                  <a:lnTo>
                    <a:pt x="9275" y="4035"/>
                  </a:lnTo>
                  <a:lnTo>
                    <a:pt x="9275" y="4238"/>
                  </a:lnTo>
                  <a:lnTo>
                    <a:pt x="9275" y="4309"/>
                  </a:lnTo>
                  <a:cubicBezTo>
                    <a:pt x="9275" y="4369"/>
                    <a:pt x="9275" y="4416"/>
                    <a:pt x="9263" y="4476"/>
                  </a:cubicBezTo>
                  <a:cubicBezTo>
                    <a:pt x="9240" y="4678"/>
                    <a:pt x="9228" y="4916"/>
                    <a:pt x="9204" y="5143"/>
                  </a:cubicBezTo>
                  <a:lnTo>
                    <a:pt x="9204" y="5155"/>
                  </a:lnTo>
                  <a:cubicBezTo>
                    <a:pt x="9180" y="5285"/>
                    <a:pt x="9168" y="5440"/>
                    <a:pt x="9132" y="5571"/>
                  </a:cubicBezTo>
                  <a:cubicBezTo>
                    <a:pt x="9109" y="5726"/>
                    <a:pt x="9097" y="5857"/>
                    <a:pt x="9061" y="6000"/>
                  </a:cubicBezTo>
                  <a:cubicBezTo>
                    <a:pt x="9037" y="6107"/>
                    <a:pt x="9013" y="6226"/>
                    <a:pt x="8990" y="6333"/>
                  </a:cubicBezTo>
                  <a:cubicBezTo>
                    <a:pt x="8954" y="6452"/>
                    <a:pt x="8930" y="6571"/>
                    <a:pt x="8906" y="6655"/>
                  </a:cubicBezTo>
                  <a:lnTo>
                    <a:pt x="8882" y="6702"/>
                  </a:lnTo>
                  <a:lnTo>
                    <a:pt x="8847" y="6833"/>
                  </a:lnTo>
                  <a:lnTo>
                    <a:pt x="8751" y="7036"/>
                  </a:lnTo>
                  <a:cubicBezTo>
                    <a:pt x="8680" y="7167"/>
                    <a:pt x="8609" y="7310"/>
                    <a:pt x="8525" y="7429"/>
                  </a:cubicBezTo>
                  <a:cubicBezTo>
                    <a:pt x="8501" y="7464"/>
                    <a:pt x="8490" y="7512"/>
                    <a:pt x="8454" y="7536"/>
                  </a:cubicBezTo>
                  <a:lnTo>
                    <a:pt x="8370" y="7631"/>
                  </a:lnTo>
                  <a:cubicBezTo>
                    <a:pt x="8323" y="7667"/>
                    <a:pt x="8275" y="7702"/>
                    <a:pt x="8216" y="7750"/>
                  </a:cubicBezTo>
                  <a:cubicBezTo>
                    <a:pt x="8192" y="7762"/>
                    <a:pt x="8156" y="7774"/>
                    <a:pt x="8144" y="7786"/>
                  </a:cubicBezTo>
                  <a:cubicBezTo>
                    <a:pt x="8097" y="7822"/>
                    <a:pt x="8037" y="7845"/>
                    <a:pt x="7989" y="7893"/>
                  </a:cubicBezTo>
                  <a:cubicBezTo>
                    <a:pt x="7918" y="7952"/>
                    <a:pt x="7858" y="8000"/>
                    <a:pt x="7799" y="8060"/>
                  </a:cubicBezTo>
                  <a:lnTo>
                    <a:pt x="7799" y="8048"/>
                  </a:lnTo>
                  <a:cubicBezTo>
                    <a:pt x="7692" y="7726"/>
                    <a:pt x="7597" y="7393"/>
                    <a:pt x="7513" y="7060"/>
                  </a:cubicBezTo>
                  <a:cubicBezTo>
                    <a:pt x="7477" y="6869"/>
                    <a:pt x="7430" y="6655"/>
                    <a:pt x="7382" y="6464"/>
                  </a:cubicBezTo>
                  <a:lnTo>
                    <a:pt x="7358" y="6333"/>
                  </a:lnTo>
                  <a:lnTo>
                    <a:pt x="7323" y="6202"/>
                  </a:lnTo>
                  <a:lnTo>
                    <a:pt x="7323" y="6167"/>
                  </a:lnTo>
                  <a:cubicBezTo>
                    <a:pt x="7323" y="6143"/>
                    <a:pt x="7311" y="6119"/>
                    <a:pt x="7311" y="6095"/>
                  </a:cubicBezTo>
                  <a:cubicBezTo>
                    <a:pt x="7275" y="6000"/>
                    <a:pt x="7263" y="5917"/>
                    <a:pt x="7239" y="5809"/>
                  </a:cubicBezTo>
                  <a:lnTo>
                    <a:pt x="7239" y="5797"/>
                  </a:lnTo>
                  <a:cubicBezTo>
                    <a:pt x="7120" y="5166"/>
                    <a:pt x="7001" y="4547"/>
                    <a:pt x="6906" y="4000"/>
                  </a:cubicBezTo>
                  <a:cubicBezTo>
                    <a:pt x="6882" y="3821"/>
                    <a:pt x="6846" y="3642"/>
                    <a:pt x="6823" y="3476"/>
                  </a:cubicBezTo>
                  <a:lnTo>
                    <a:pt x="6763" y="3166"/>
                  </a:lnTo>
                  <a:cubicBezTo>
                    <a:pt x="6739" y="3119"/>
                    <a:pt x="6739" y="3059"/>
                    <a:pt x="6727" y="3011"/>
                  </a:cubicBezTo>
                  <a:cubicBezTo>
                    <a:pt x="6715" y="2928"/>
                    <a:pt x="6704" y="2833"/>
                    <a:pt x="6680" y="2761"/>
                  </a:cubicBezTo>
                  <a:cubicBezTo>
                    <a:pt x="6680" y="2726"/>
                    <a:pt x="6680" y="2714"/>
                    <a:pt x="6668" y="2690"/>
                  </a:cubicBezTo>
                  <a:cubicBezTo>
                    <a:pt x="6668" y="2642"/>
                    <a:pt x="6656" y="2583"/>
                    <a:pt x="6644" y="2535"/>
                  </a:cubicBezTo>
                  <a:cubicBezTo>
                    <a:pt x="6620" y="2476"/>
                    <a:pt x="6608" y="2452"/>
                    <a:pt x="6585" y="2416"/>
                  </a:cubicBezTo>
                  <a:cubicBezTo>
                    <a:pt x="6561" y="2404"/>
                    <a:pt x="6537" y="2404"/>
                    <a:pt x="6525" y="2404"/>
                  </a:cubicBezTo>
                  <a:cubicBezTo>
                    <a:pt x="6489" y="2404"/>
                    <a:pt x="6442" y="2416"/>
                    <a:pt x="6430" y="2452"/>
                  </a:cubicBezTo>
                  <a:cubicBezTo>
                    <a:pt x="6406" y="2488"/>
                    <a:pt x="6406" y="2523"/>
                    <a:pt x="6406" y="2571"/>
                  </a:cubicBezTo>
                  <a:lnTo>
                    <a:pt x="6418" y="2666"/>
                  </a:lnTo>
                  <a:lnTo>
                    <a:pt x="6430" y="2773"/>
                  </a:lnTo>
                  <a:cubicBezTo>
                    <a:pt x="6442" y="2845"/>
                    <a:pt x="6454" y="2928"/>
                    <a:pt x="6454" y="2999"/>
                  </a:cubicBezTo>
                  <a:lnTo>
                    <a:pt x="6477" y="3083"/>
                  </a:lnTo>
                  <a:cubicBezTo>
                    <a:pt x="6501" y="3250"/>
                    <a:pt x="6513" y="3416"/>
                    <a:pt x="6549" y="3583"/>
                  </a:cubicBezTo>
                  <a:lnTo>
                    <a:pt x="6573" y="3785"/>
                  </a:lnTo>
                  <a:cubicBezTo>
                    <a:pt x="6632" y="4202"/>
                    <a:pt x="6692" y="4595"/>
                    <a:pt x="6739" y="4952"/>
                  </a:cubicBezTo>
                  <a:lnTo>
                    <a:pt x="6751" y="5095"/>
                  </a:lnTo>
                  <a:cubicBezTo>
                    <a:pt x="6787" y="5274"/>
                    <a:pt x="6799" y="5452"/>
                    <a:pt x="6811" y="5631"/>
                  </a:cubicBezTo>
                  <a:lnTo>
                    <a:pt x="6811" y="5666"/>
                  </a:lnTo>
                  <a:cubicBezTo>
                    <a:pt x="6835" y="5762"/>
                    <a:pt x="6846" y="5869"/>
                    <a:pt x="6846" y="5988"/>
                  </a:cubicBezTo>
                  <a:lnTo>
                    <a:pt x="6846" y="6059"/>
                  </a:lnTo>
                  <a:cubicBezTo>
                    <a:pt x="6846" y="6119"/>
                    <a:pt x="6858" y="6178"/>
                    <a:pt x="6858" y="6238"/>
                  </a:cubicBezTo>
                  <a:lnTo>
                    <a:pt x="6894" y="6440"/>
                  </a:lnTo>
                  <a:cubicBezTo>
                    <a:pt x="6954" y="6821"/>
                    <a:pt x="7013" y="7226"/>
                    <a:pt x="7085" y="7607"/>
                  </a:cubicBezTo>
                  <a:cubicBezTo>
                    <a:pt x="7108" y="7786"/>
                    <a:pt x="7156" y="8000"/>
                    <a:pt x="7227" y="8238"/>
                  </a:cubicBezTo>
                  <a:lnTo>
                    <a:pt x="6894" y="8238"/>
                  </a:lnTo>
                  <a:cubicBezTo>
                    <a:pt x="6775" y="8226"/>
                    <a:pt x="6656" y="8203"/>
                    <a:pt x="6549" y="8179"/>
                  </a:cubicBezTo>
                  <a:cubicBezTo>
                    <a:pt x="6489" y="8155"/>
                    <a:pt x="6418" y="8143"/>
                    <a:pt x="6358" y="8119"/>
                  </a:cubicBezTo>
                  <a:cubicBezTo>
                    <a:pt x="6299" y="8083"/>
                    <a:pt x="6227" y="8072"/>
                    <a:pt x="6144" y="8024"/>
                  </a:cubicBezTo>
                  <a:cubicBezTo>
                    <a:pt x="6108" y="8000"/>
                    <a:pt x="6037" y="7964"/>
                    <a:pt x="6001" y="7941"/>
                  </a:cubicBezTo>
                  <a:cubicBezTo>
                    <a:pt x="5942" y="7893"/>
                    <a:pt x="5882" y="7845"/>
                    <a:pt x="5834" y="7798"/>
                  </a:cubicBezTo>
                  <a:cubicBezTo>
                    <a:pt x="5775" y="7762"/>
                    <a:pt x="5727" y="7702"/>
                    <a:pt x="5668" y="7619"/>
                  </a:cubicBezTo>
                  <a:cubicBezTo>
                    <a:pt x="5608" y="7560"/>
                    <a:pt x="5572" y="7500"/>
                    <a:pt x="5525" y="7429"/>
                  </a:cubicBezTo>
                  <a:cubicBezTo>
                    <a:pt x="5453" y="7310"/>
                    <a:pt x="5370" y="7190"/>
                    <a:pt x="5311" y="7060"/>
                  </a:cubicBezTo>
                  <a:lnTo>
                    <a:pt x="5287" y="7012"/>
                  </a:lnTo>
                  <a:cubicBezTo>
                    <a:pt x="5239" y="6893"/>
                    <a:pt x="5180" y="6774"/>
                    <a:pt x="5120" y="6631"/>
                  </a:cubicBezTo>
                  <a:cubicBezTo>
                    <a:pt x="5061" y="6440"/>
                    <a:pt x="5013" y="6238"/>
                    <a:pt x="4977" y="6036"/>
                  </a:cubicBezTo>
                  <a:cubicBezTo>
                    <a:pt x="4941" y="5845"/>
                    <a:pt x="4930" y="5643"/>
                    <a:pt x="4894" y="5428"/>
                  </a:cubicBezTo>
                  <a:cubicBezTo>
                    <a:pt x="4882" y="5190"/>
                    <a:pt x="4870" y="4916"/>
                    <a:pt x="4870" y="4595"/>
                  </a:cubicBezTo>
                  <a:cubicBezTo>
                    <a:pt x="4870" y="4262"/>
                    <a:pt x="4858" y="3940"/>
                    <a:pt x="4858" y="3619"/>
                  </a:cubicBezTo>
                  <a:lnTo>
                    <a:pt x="4858" y="3297"/>
                  </a:lnTo>
                  <a:lnTo>
                    <a:pt x="4858" y="2666"/>
                  </a:lnTo>
                  <a:cubicBezTo>
                    <a:pt x="4858" y="2464"/>
                    <a:pt x="4858" y="2237"/>
                    <a:pt x="4870" y="2035"/>
                  </a:cubicBezTo>
                  <a:cubicBezTo>
                    <a:pt x="4882" y="1892"/>
                    <a:pt x="4894" y="1797"/>
                    <a:pt x="4918" y="1702"/>
                  </a:cubicBezTo>
                  <a:cubicBezTo>
                    <a:pt x="4930" y="1618"/>
                    <a:pt x="4953" y="1511"/>
                    <a:pt x="4989" y="1404"/>
                  </a:cubicBezTo>
                  <a:cubicBezTo>
                    <a:pt x="5013" y="1333"/>
                    <a:pt x="5049" y="1261"/>
                    <a:pt x="5072" y="1202"/>
                  </a:cubicBezTo>
                  <a:cubicBezTo>
                    <a:pt x="5108" y="1118"/>
                    <a:pt x="5144" y="1059"/>
                    <a:pt x="5191" y="987"/>
                  </a:cubicBezTo>
                  <a:cubicBezTo>
                    <a:pt x="5239" y="928"/>
                    <a:pt x="5287" y="868"/>
                    <a:pt x="5334" y="821"/>
                  </a:cubicBezTo>
                  <a:cubicBezTo>
                    <a:pt x="5358" y="785"/>
                    <a:pt x="5406" y="749"/>
                    <a:pt x="5430" y="713"/>
                  </a:cubicBezTo>
                  <a:cubicBezTo>
                    <a:pt x="5477" y="690"/>
                    <a:pt x="5513" y="654"/>
                    <a:pt x="5549" y="630"/>
                  </a:cubicBezTo>
                  <a:cubicBezTo>
                    <a:pt x="5596" y="606"/>
                    <a:pt x="5644" y="571"/>
                    <a:pt x="5703" y="547"/>
                  </a:cubicBezTo>
                  <a:cubicBezTo>
                    <a:pt x="5739" y="511"/>
                    <a:pt x="5811" y="499"/>
                    <a:pt x="5882" y="463"/>
                  </a:cubicBezTo>
                  <a:cubicBezTo>
                    <a:pt x="5953" y="440"/>
                    <a:pt x="6025" y="428"/>
                    <a:pt x="6084" y="404"/>
                  </a:cubicBezTo>
                  <a:cubicBezTo>
                    <a:pt x="6204" y="392"/>
                    <a:pt x="6311" y="380"/>
                    <a:pt x="6430" y="368"/>
                  </a:cubicBezTo>
                  <a:close/>
                  <a:moveTo>
                    <a:pt x="13859" y="5928"/>
                  </a:moveTo>
                  <a:cubicBezTo>
                    <a:pt x="13871" y="5928"/>
                    <a:pt x="13895" y="5940"/>
                    <a:pt x="13919" y="5940"/>
                  </a:cubicBezTo>
                  <a:cubicBezTo>
                    <a:pt x="13943" y="5964"/>
                    <a:pt x="13978" y="5976"/>
                    <a:pt x="14026" y="5988"/>
                  </a:cubicBezTo>
                  <a:cubicBezTo>
                    <a:pt x="14050" y="6000"/>
                    <a:pt x="14097" y="6036"/>
                    <a:pt x="14121" y="6047"/>
                  </a:cubicBezTo>
                  <a:cubicBezTo>
                    <a:pt x="14181" y="6095"/>
                    <a:pt x="14228" y="6143"/>
                    <a:pt x="14288" y="6178"/>
                  </a:cubicBezTo>
                  <a:lnTo>
                    <a:pt x="14407" y="6298"/>
                  </a:lnTo>
                  <a:cubicBezTo>
                    <a:pt x="14443" y="6345"/>
                    <a:pt x="14466" y="6381"/>
                    <a:pt x="14490" y="6417"/>
                  </a:cubicBezTo>
                  <a:cubicBezTo>
                    <a:pt x="14526" y="6464"/>
                    <a:pt x="14538" y="6512"/>
                    <a:pt x="14574" y="6559"/>
                  </a:cubicBezTo>
                  <a:cubicBezTo>
                    <a:pt x="14597" y="6619"/>
                    <a:pt x="14609" y="6679"/>
                    <a:pt x="14645" y="6738"/>
                  </a:cubicBezTo>
                  <a:cubicBezTo>
                    <a:pt x="14669" y="6798"/>
                    <a:pt x="14693" y="6869"/>
                    <a:pt x="14705" y="6929"/>
                  </a:cubicBezTo>
                  <a:lnTo>
                    <a:pt x="14716" y="6976"/>
                  </a:lnTo>
                  <a:cubicBezTo>
                    <a:pt x="14728" y="7012"/>
                    <a:pt x="14728" y="7048"/>
                    <a:pt x="14752" y="7095"/>
                  </a:cubicBezTo>
                  <a:lnTo>
                    <a:pt x="14764" y="7131"/>
                  </a:lnTo>
                  <a:lnTo>
                    <a:pt x="14764" y="7167"/>
                  </a:lnTo>
                  <a:cubicBezTo>
                    <a:pt x="14776" y="7238"/>
                    <a:pt x="14788" y="7310"/>
                    <a:pt x="14788" y="7393"/>
                  </a:cubicBezTo>
                  <a:cubicBezTo>
                    <a:pt x="14812" y="7476"/>
                    <a:pt x="14812" y="7571"/>
                    <a:pt x="14824" y="7643"/>
                  </a:cubicBezTo>
                  <a:cubicBezTo>
                    <a:pt x="14824" y="7762"/>
                    <a:pt x="14836" y="7893"/>
                    <a:pt x="14824" y="8012"/>
                  </a:cubicBezTo>
                  <a:cubicBezTo>
                    <a:pt x="14824" y="8072"/>
                    <a:pt x="14812" y="8131"/>
                    <a:pt x="14788" y="8203"/>
                  </a:cubicBezTo>
                  <a:cubicBezTo>
                    <a:pt x="14764" y="8310"/>
                    <a:pt x="14728" y="8417"/>
                    <a:pt x="14693" y="8548"/>
                  </a:cubicBezTo>
                  <a:cubicBezTo>
                    <a:pt x="14645" y="8679"/>
                    <a:pt x="14586" y="8822"/>
                    <a:pt x="14526" y="8941"/>
                  </a:cubicBezTo>
                  <a:lnTo>
                    <a:pt x="14514" y="8976"/>
                  </a:lnTo>
                  <a:cubicBezTo>
                    <a:pt x="14502" y="9012"/>
                    <a:pt x="14478" y="9036"/>
                    <a:pt x="14478" y="9060"/>
                  </a:cubicBezTo>
                  <a:lnTo>
                    <a:pt x="14466" y="9095"/>
                  </a:lnTo>
                  <a:lnTo>
                    <a:pt x="14455" y="9143"/>
                  </a:lnTo>
                  <a:cubicBezTo>
                    <a:pt x="14443" y="9179"/>
                    <a:pt x="14419" y="9203"/>
                    <a:pt x="14407" y="9250"/>
                  </a:cubicBezTo>
                  <a:cubicBezTo>
                    <a:pt x="14383" y="9322"/>
                    <a:pt x="14335" y="9393"/>
                    <a:pt x="14300" y="9453"/>
                  </a:cubicBezTo>
                  <a:lnTo>
                    <a:pt x="14288" y="9476"/>
                  </a:lnTo>
                  <a:cubicBezTo>
                    <a:pt x="14228" y="9596"/>
                    <a:pt x="14169" y="9691"/>
                    <a:pt x="14097" y="9810"/>
                  </a:cubicBezTo>
                  <a:lnTo>
                    <a:pt x="14062" y="9857"/>
                  </a:lnTo>
                  <a:cubicBezTo>
                    <a:pt x="14050" y="9905"/>
                    <a:pt x="14026" y="9929"/>
                    <a:pt x="14002" y="9977"/>
                  </a:cubicBezTo>
                  <a:cubicBezTo>
                    <a:pt x="13966" y="10036"/>
                    <a:pt x="13931" y="10096"/>
                    <a:pt x="13883" y="10167"/>
                  </a:cubicBezTo>
                  <a:cubicBezTo>
                    <a:pt x="13824" y="10262"/>
                    <a:pt x="13752" y="10369"/>
                    <a:pt x="13693" y="10453"/>
                  </a:cubicBezTo>
                  <a:lnTo>
                    <a:pt x="13621" y="10560"/>
                  </a:lnTo>
                  <a:cubicBezTo>
                    <a:pt x="13573" y="10619"/>
                    <a:pt x="13526" y="10691"/>
                    <a:pt x="13466" y="10750"/>
                  </a:cubicBezTo>
                  <a:cubicBezTo>
                    <a:pt x="13335" y="10929"/>
                    <a:pt x="13216" y="11120"/>
                    <a:pt x="13050" y="11358"/>
                  </a:cubicBezTo>
                  <a:lnTo>
                    <a:pt x="13038" y="11381"/>
                  </a:lnTo>
                  <a:cubicBezTo>
                    <a:pt x="12978" y="11465"/>
                    <a:pt x="12919" y="11536"/>
                    <a:pt x="12859" y="11631"/>
                  </a:cubicBezTo>
                  <a:lnTo>
                    <a:pt x="12835" y="11655"/>
                  </a:lnTo>
                  <a:cubicBezTo>
                    <a:pt x="12800" y="11691"/>
                    <a:pt x="12788" y="11715"/>
                    <a:pt x="12752" y="11751"/>
                  </a:cubicBezTo>
                  <a:lnTo>
                    <a:pt x="12716" y="11810"/>
                  </a:lnTo>
                  <a:lnTo>
                    <a:pt x="12657" y="11870"/>
                  </a:lnTo>
                  <a:lnTo>
                    <a:pt x="12633" y="11882"/>
                  </a:lnTo>
                  <a:cubicBezTo>
                    <a:pt x="12573" y="11941"/>
                    <a:pt x="12514" y="12012"/>
                    <a:pt x="12442" y="12072"/>
                  </a:cubicBezTo>
                  <a:cubicBezTo>
                    <a:pt x="12383" y="12132"/>
                    <a:pt x="12323" y="12179"/>
                    <a:pt x="12264" y="12239"/>
                  </a:cubicBezTo>
                  <a:lnTo>
                    <a:pt x="12240" y="12274"/>
                  </a:lnTo>
                  <a:cubicBezTo>
                    <a:pt x="12157" y="12334"/>
                    <a:pt x="12097" y="12370"/>
                    <a:pt x="12038" y="12417"/>
                  </a:cubicBezTo>
                  <a:cubicBezTo>
                    <a:pt x="11966" y="12465"/>
                    <a:pt x="11907" y="12513"/>
                    <a:pt x="11835" y="12536"/>
                  </a:cubicBezTo>
                  <a:cubicBezTo>
                    <a:pt x="11788" y="12572"/>
                    <a:pt x="11728" y="12584"/>
                    <a:pt x="11680" y="12596"/>
                  </a:cubicBezTo>
                  <a:cubicBezTo>
                    <a:pt x="11657" y="12608"/>
                    <a:pt x="11609" y="12632"/>
                    <a:pt x="11585" y="12644"/>
                  </a:cubicBezTo>
                  <a:cubicBezTo>
                    <a:pt x="11561" y="12655"/>
                    <a:pt x="11538" y="12667"/>
                    <a:pt x="11526" y="12667"/>
                  </a:cubicBezTo>
                  <a:lnTo>
                    <a:pt x="11466" y="12644"/>
                  </a:lnTo>
                  <a:cubicBezTo>
                    <a:pt x="11395" y="12608"/>
                    <a:pt x="11347" y="12596"/>
                    <a:pt x="11299" y="12572"/>
                  </a:cubicBezTo>
                  <a:cubicBezTo>
                    <a:pt x="11264" y="12548"/>
                    <a:pt x="11252" y="12536"/>
                    <a:pt x="11228" y="12536"/>
                  </a:cubicBezTo>
                  <a:lnTo>
                    <a:pt x="11240" y="12489"/>
                  </a:lnTo>
                  <a:cubicBezTo>
                    <a:pt x="11287" y="12346"/>
                    <a:pt x="11323" y="12191"/>
                    <a:pt x="11371" y="12036"/>
                  </a:cubicBezTo>
                  <a:lnTo>
                    <a:pt x="11371" y="12012"/>
                  </a:lnTo>
                  <a:cubicBezTo>
                    <a:pt x="11418" y="11858"/>
                    <a:pt x="11466" y="11703"/>
                    <a:pt x="11502" y="11536"/>
                  </a:cubicBezTo>
                  <a:cubicBezTo>
                    <a:pt x="11549" y="11381"/>
                    <a:pt x="11609" y="11203"/>
                    <a:pt x="11657" y="11048"/>
                  </a:cubicBezTo>
                  <a:lnTo>
                    <a:pt x="11704" y="10929"/>
                  </a:lnTo>
                  <a:cubicBezTo>
                    <a:pt x="11716" y="10881"/>
                    <a:pt x="11740" y="10822"/>
                    <a:pt x="11764" y="10786"/>
                  </a:cubicBezTo>
                  <a:lnTo>
                    <a:pt x="11788" y="10727"/>
                  </a:lnTo>
                  <a:lnTo>
                    <a:pt x="11823" y="10631"/>
                  </a:lnTo>
                  <a:lnTo>
                    <a:pt x="11895" y="10465"/>
                  </a:lnTo>
                  <a:lnTo>
                    <a:pt x="11907" y="10429"/>
                  </a:lnTo>
                  <a:cubicBezTo>
                    <a:pt x="11966" y="10286"/>
                    <a:pt x="12026" y="10155"/>
                    <a:pt x="12073" y="10024"/>
                  </a:cubicBezTo>
                  <a:lnTo>
                    <a:pt x="12121" y="9893"/>
                  </a:lnTo>
                  <a:cubicBezTo>
                    <a:pt x="12204" y="9619"/>
                    <a:pt x="12311" y="9357"/>
                    <a:pt x="12430" y="9095"/>
                  </a:cubicBezTo>
                  <a:cubicBezTo>
                    <a:pt x="12454" y="9024"/>
                    <a:pt x="12502" y="8965"/>
                    <a:pt x="12538" y="8893"/>
                  </a:cubicBezTo>
                  <a:cubicBezTo>
                    <a:pt x="12561" y="8834"/>
                    <a:pt x="12609" y="8774"/>
                    <a:pt x="12633" y="8726"/>
                  </a:cubicBezTo>
                  <a:lnTo>
                    <a:pt x="12657" y="8714"/>
                  </a:lnTo>
                  <a:cubicBezTo>
                    <a:pt x="12681" y="8667"/>
                    <a:pt x="12728" y="8607"/>
                    <a:pt x="12752" y="8560"/>
                  </a:cubicBezTo>
                  <a:cubicBezTo>
                    <a:pt x="12800" y="8500"/>
                    <a:pt x="12835" y="8464"/>
                    <a:pt x="12871" y="8405"/>
                  </a:cubicBezTo>
                  <a:cubicBezTo>
                    <a:pt x="12931" y="8322"/>
                    <a:pt x="12990" y="8250"/>
                    <a:pt x="13038" y="8167"/>
                  </a:cubicBezTo>
                  <a:cubicBezTo>
                    <a:pt x="13157" y="8000"/>
                    <a:pt x="13228" y="7869"/>
                    <a:pt x="13288" y="7714"/>
                  </a:cubicBezTo>
                  <a:cubicBezTo>
                    <a:pt x="13431" y="7405"/>
                    <a:pt x="13502" y="7060"/>
                    <a:pt x="13562" y="6714"/>
                  </a:cubicBezTo>
                  <a:lnTo>
                    <a:pt x="13562" y="6714"/>
                  </a:lnTo>
                  <a:lnTo>
                    <a:pt x="13526" y="6774"/>
                  </a:lnTo>
                  <a:cubicBezTo>
                    <a:pt x="13407" y="6988"/>
                    <a:pt x="13276" y="7190"/>
                    <a:pt x="13169" y="7405"/>
                  </a:cubicBezTo>
                  <a:cubicBezTo>
                    <a:pt x="13169" y="7417"/>
                    <a:pt x="13157" y="7429"/>
                    <a:pt x="13157" y="7452"/>
                  </a:cubicBezTo>
                  <a:cubicBezTo>
                    <a:pt x="13121" y="7524"/>
                    <a:pt x="13085" y="7595"/>
                    <a:pt x="13050" y="7655"/>
                  </a:cubicBezTo>
                  <a:lnTo>
                    <a:pt x="13038" y="7691"/>
                  </a:lnTo>
                  <a:lnTo>
                    <a:pt x="13038" y="7702"/>
                  </a:lnTo>
                  <a:cubicBezTo>
                    <a:pt x="13002" y="7762"/>
                    <a:pt x="12978" y="7810"/>
                    <a:pt x="12954" y="7869"/>
                  </a:cubicBezTo>
                  <a:cubicBezTo>
                    <a:pt x="12919" y="7929"/>
                    <a:pt x="12871" y="7988"/>
                    <a:pt x="12847" y="8048"/>
                  </a:cubicBezTo>
                  <a:cubicBezTo>
                    <a:pt x="12800" y="8119"/>
                    <a:pt x="12740" y="8191"/>
                    <a:pt x="12692" y="8250"/>
                  </a:cubicBezTo>
                  <a:cubicBezTo>
                    <a:pt x="12609" y="8369"/>
                    <a:pt x="12514" y="8488"/>
                    <a:pt x="12442" y="8619"/>
                  </a:cubicBezTo>
                  <a:cubicBezTo>
                    <a:pt x="12335" y="8774"/>
                    <a:pt x="12264" y="8917"/>
                    <a:pt x="12192" y="9072"/>
                  </a:cubicBezTo>
                  <a:cubicBezTo>
                    <a:pt x="12109" y="9238"/>
                    <a:pt x="12038" y="9393"/>
                    <a:pt x="11978" y="9548"/>
                  </a:cubicBezTo>
                  <a:cubicBezTo>
                    <a:pt x="11966" y="9596"/>
                    <a:pt x="11954" y="9631"/>
                    <a:pt x="11919" y="9679"/>
                  </a:cubicBezTo>
                  <a:lnTo>
                    <a:pt x="11788" y="9988"/>
                  </a:lnTo>
                  <a:cubicBezTo>
                    <a:pt x="11728" y="10131"/>
                    <a:pt x="11657" y="10286"/>
                    <a:pt x="11561" y="10465"/>
                  </a:cubicBezTo>
                  <a:lnTo>
                    <a:pt x="11502" y="10584"/>
                  </a:lnTo>
                  <a:cubicBezTo>
                    <a:pt x="11454" y="10691"/>
                    <a:pt x="11395" y="10810"/>
                    <a:pt x="11359" y="10917"/>
                  </a:cubicBezTo>
                  <a:cubicBezTo>
                    <a:pt x="11299" y="11048"/>
                    <a:pt x="11240" y="11203"/>
                    <a:pt x="11192" y="11381"/>
                  </a:cubicBezTo>
                  <a:cubicBezTo>
                    <a:pt x="11145" y="11524"/>
                    <a:pt x="11097" y="11655"/>
                    <a:pt x="11061" y="11810"/>
                  </a:cubicBezTo>
                  <a:lnTo>
                    <a:pt x="10883" y="12346"/>
                  </a:lnTo>
                  <a:cubicBezTo>
                    <a:pt x="10859" y="12370"/>
                    <a:pt x="10847" y="12417"/>
                    <a:pt x="10835" y="12453"/>
                  </a:cubicBezTo>
                  <a:cubicBezTo>
                    <a:pt x="10823" y="12429"/>
                    <a:pt x="10799" y="12429"/>
                    <a:pt x="10776" y="12417"/>
                  </a:cubicBezTo>
                  <a:cubicBezTo>
                    <a:pt x="10740" y="12465"/>
                    <a:pt x="10740" y="12524"/>
                    <a:pt x="10728" y="12572"/>
                  </a:cubicBezTo>
                  <a:lnTo>
                    <a:pt x="10704" y="12536"/>
                  </a:lnTo>
                  <a:lnTo>
                    <a:pt x="10525" y="12358"/>
                  </a:lnTo>
                  <a:cubicBezTo>
                    <a:pt x="10549" y="12298"/>
                    <a:pt x="10514" y="12239"/>
                    <a:pt x="10478" y="12179"/>
                  </a:cubicBezTo>
                  <a:cubicBezTo>
                    <a:pt x="10454" y="12120"/>
                    <a:pt x="10406" y="12072"/>
                    <a:pt x="10371" y="12012"/>
                  </a:cubicBezTo>
                  <a:lnTo>
                    <a:pt x="10371" y="12001"/>
                  </a:lnTo>
                  <a:lnTo>
                    <a:pt x="10287" y="11774"/>
                  </a:lnTo>
                  <a:cubicBezTo>
                    <a:pt x="10240" y="11655"/>
                    <a:pt x="10216" y="11560"/>
                    <a:pt x="10192" y="11441"/>
                  </a:cubicBezTo>
                  <a:cubicBezTo>
                    <a:pt x="10180" y="11381"/>
                    <a:pt x="10180" y="11322"/>
                    <a:pt x="10168" y="11262"/>
                  </a:cubicBezTo>
                  <a:cubicBezTo>
                    <a:pt x="10168" y="11215"/>
                    <a:pt x="10156" y="11155"/>
                    <a:pt x="10156" y="11108"/>
                  </a:cubicBezTo>
                  <a:cubicBezTo>
                    <a:pt x="10133" y="10881"/>
                    <a:pt x="10133" y="10679"/>
                    <a:pt x="10156" y="10488"/>
                  </a:cubicBezTo>
                  <a:lnTo>
                    <a:pt x="10156" y="10465"/>
                  </a:lnTo>
                  <a:cubicBezTo>
                    <a:pt x="10156" y="10405"/>
                    <a:pt x="10168" y="10369"/>
                    <a:pt x="10168" y="10310"/>
                  </a:cubicBezTo>
                  <a:cubicBezTo>
                    <a:pt x="10180" y="10215"/>
                    <a:pt x="10216" y="10131"/>
                    <a:pt x="10240" y="10048"/>
                  </a:cubicBezTo>
                  <a:lnTo>
                    <a:pt x="10252" y="10012"/>
                  </a:lnTo>
                  <a:cubicBezTo>
                    <a:pt x="10311" y="9846"/>
                    <a:pt x="10371" y="9691"/>
                    <a:pt x="10454" y="9548"/>
                  </a:cubicBezTo>
                  <a:cubicBezTo>
                    <a:pt x="10478" y="9500"/>
                    <a:pt x="10514" y="9441"/>
                    <a:pt x="10537" y="9393"/>
                  </a:cubicBezTo>
                  <a:cubicBezTo>
                    <a:pt x="10549" y="9369"/>
                    <a:pt x="10585" y="9334"/>
                    <a:pt x="10597" y="9298"/>
                  </a:cubicBezTo>
                  <a:lnTo>
                    <a:pt x="10609" y="9262"/>
                  </a:lnTo>
                  <a:lnTo>
                    <a:pt x="10609" y="9250"/>
                  </a:lnTo>
                  <a:cubicBezTo>
                    <a:pt x="10668" y="9179"/>
                    <a:pt x="10716" y="9084"/>
                    <a:pt x="10787" y="9012"/>
                  </a:cubicBezTo>
                  <a:cubicBezTo>
                    <a:pt x="10847" y="8941"/>
                    <a:pt x="10930" y="8857"/>
                    <a:pt x="11002" y="8774"/>
                  </a:cubicBezTo>
                  <a:cubicBezTo>
                    <a:pt x="11049" y="8714"/>
                    <a:pt x="11109" y="8667"/>
                    <a:pt x="11145" y="8607"/>
                  </a:cubicBezTo>
                  <a:cubicBezTo>
                    <a:pt x="11204" y="8548"/>
                    <a:pt x="11264" y="8476"/>
                    <a:pt x="11323" y="8417"/>
                  </a:cubicBezTo>
                  <a:cubicBezTo>
                    <a:pt x="11538" y="8179"/>
                    <a:pt x="11740" y="7929"/>
                    <a:pt x="12002" y="7607"/>
                  </a:cubicBezTo>
                  <a:cubicBezTo>
                    <a:pt x="12085" y="7512"/>
                    <a:pt x="12157" y="7405"/>
                    <a:pt x="12240" y="7298"/>
                  </a:cubicBezTo>
                  <a:lnTo>
                    <a:pt x="12300" y="7214"/>
                  </a:lnTo>
                  <a:lnTo>
                    <a:pt x="12371" y="7107"/>
                  </a:lnTo>
                  <a:cubicBezTo>
                    <a:pt x="12502" y="6929"/>
                    <a:pt x="12657" y="6738"/>
                    <a:pt x="12800" y="6559"/>
                  </a:cubicBezTo>
                  <a:cubicBezTo>
                    <a:pt x="12871" y="6476"/>
                    <a:pt x="12954" y="6393"/>
                    <a:pt x="13038" y="6321"/>
                  </a:cubicBezTo>
                  <a:cubicBezTo>
                    <a:pt x="13109" y="6262"/>
                    <a:pt x="13192" y="6202"/>
                    <a:pt x="13276" y="6143"/>
                  </a:cubicBezTo>
                  <a:cubicBezTo>
                    <a:pt x="13347" y="6095"/>
                    <a:pt x="13443" y="6036"/>
                    <a:pt x="13514" y="5988"/>
                  </a:cubicBezTo>
                  <a:cubicBezTo>
                    <a:pt x="13550" y="5976"/>
                    <a:pt x="13573" y="5964"/>
                    <a:pt x="13597" y="5964"/>
                  </a:cubicBezTo>
                  <a:cubicBezTo>
                    <a:pt x="13633" y="5940"/>
                    <a:pt x="13645" y="5940"/>
                    <a:pt x="13681" y="5940"/>
                  </a:cubicBezTo>
                  <a:cubicBezTo>
                    <a:pt x="13704" y="5940"/>
                    <a:pt x="13752" y="5928"/>
                    <a:pt x="13776" y="5928"/>
                  </a:cubicBezTo>
                  <a:close/>
                  <a:moveTo>
                    <a:pt x="2536" y="12548"/>
                  </a:moveTo>
                  <a:cubicBezTo>
                    <a:pt x="2560" y="12548"/>
                    <a:pt x="2608" y="12572"/>
                    <a:pt x="2632" y="12572"/>
                  </a:cubicBezTo>
                  <a:cubicBezTo>
                    <a:pt x="2667" y="12584"/>
                    <a:pt x="2715" y="12584"/>
                    <a:pt x="2739" y="12596"/>
                  </a:cubicBezTo>
                  <a:cubicBezTo>
                    <a:pt x="2751" y="12608"/>
                    <a:pt x="2786" y="12608"/>
                    <a:pt x="2798" y="12632"/>
                  </a:cubicBezTo>
                  <a:cubicBezTo>
                    <a:pt x="2810" y="12644"/>
                    <a:pt x="2834" y="12644"/>
                    <a:pt x="2858" y="12655"/>
                  </a:cubicBezTo>
                  <a:cubicBezTo>
                    <a:pt x="2953" y="12715"/>
                    <a:pt x="3036" y="12786"/>
                    <a:pt x="3108" y="12870"/>
                  </a:cubicBezTo>
                  <a:lnTo>
                    <a:pt x="3132" y="12882"/>
                  </a:lnTo>
                  <a:cubicBezTo>
                    <a:pt x="3251" y="13001"/>
                    <a:pt x="3382" y="13120"/>
                    <a:pt x="3501" y="13239"/>
                  </a:cubicBezTo>
                  <a:lnTo>
                    <a:pt x="3644" y="13382"/>
                  </a:lnTo>
                  <a:cubicBezTo>
                    <a:pt x="3858" y="13596"/>
                    <a:pt x="4084" y="13822"/>
                    <a:pt x="4322" y="14084"/>
                  </a:cubicBezTo>
                  <a:lnTo>
                    <a:pt x="4406" y="14191"/>
                  </a:lnTo>
                  <a:cubicBezTo>
                    <a:pt x="4501" y="14275"/>
                    <a:pt x="4584" y="14382"/>
                    <a:pt x="4680" y="14477"/>
                  </a:cubicBezTo>
                  <a:cubicBezTo>
                    <a:pt x="4799" y="14608"/>
                    <a:pt x="4894" y="14715"/>
                    <a:pt x="5013" y="14810"/>
                  </a:cubicBezTo>
                  <a:cubicBezTo>
                    <a:pt x="5037" y="14834"/>
                    <a:pt x="5049" y="14846"/>
                    <a:pt x="5061" y="14846"/>
                  </a:cubicBezTo>
                  <a:lnTo>
                    <a:pt x="5108" y="14870"/>
                  </a:lnTo>
                  <a:lnTo>
                    <a:pt x="5191" y="14953"/>
                  </a:lnTo>
                  <a:cubicBezTo>
                    <a:pt x="5227" y="14977"/>
                    <a:pt x="5251" y="14989"/>
                    <a:pt x="5287" y="15025"/>
                  </a:cubicBezTo>
                  <a:cubicBezTo>
                    <a:pt x="5406" y="15108"/>
                    <a:pt x="5525" y="15203"/>
                    <a:pt x="5668" y="15311"/>
                  </a:cubicBezTo>
                  <a:cubicBezTo>
                    <a:pt x="5775" y="15382"/>
                    <a:pt x="5858" y="15441"/>
                    <a:pt x="5965" y="15501"/>
                  </a:cubicBezTo>
                  <a:cubicBezTo>
                    <a:pt x="6025" y="15525"/>
                    <a:pt x="6073" y="15572"/>
                    <a:pt x="6132" y="15608"/>
                  </a:cubicBezTo>
                  <a:lnTo>
                    <a:pt x="6144" y="15620"/>
                  </a:lnTo>
                  <a:cubicBezTo>
                    <a:pt x="6192" y="15644"/>
                    <a:pt x="6239" y="15680"/>
                    <a:pt x="6263" y="15703"/>
                  </a:cubicBezTo>
                  <a:cubicBezTo>
                    <a:pt x="6311" y="15739"/>
                    <a:pt x="6358" y="15787"/>
                    <a:pt x="6382" y="15811"/>
                  </a:cubicBezTo>
                  <a:lnTo>
                    <a:pt x="6501" y="15930"/>
                  </a:lnTo>
                  <a:cubicBezTo>
                    <a:pt x="6537" y="15977"/>
                    <a:pt x="6573" y="16025"/>
                    <a:pt x="6608" y="16061"/>
                  </a:cubicBezTo>
                  <a:cubicBezTo>
                    <a:pt x="6632" y="16108"/>
                    <a:pt x="6668" y="16168"/>
                    <a:pt x="6692" y="16227"/>
                  </a:cubicBezTo>
                  <a:cubicBezTo>
                    <a:pt x="6692" y="16239"/>
                    <a:pt x="6715" y="16239"/>
                    <a:pt x="6715" y="16263"/>
                  </a:cubicBezTo>
                  <a:cubicBezTo>
                    <a:pt x="6727" y="16287"/>
                    <a:pt x="6739" y="16299"/>
                    <a:pt x="6739" y="16334"/>
                  </a:cubicBezTo>
                  <a:lnTo>
                    <a:pt x="6751" y="16394"/>
                  </a:lnTo>
                  <a:lnTo>
                    <a:pt x="6775" y="16454"/>
                  </a:lnTo>
                  <a:cubicBezTo>
                    <a:pt x="6787" y="16513"/>
                    <a:pt x="6811" y="16573"/>
                    <a:pt x="6835" y="16632"/>
                  </a:cubicBezTo>
                  <a:cubicBezTo>
                    <a:pt x="6846" y="16692"/>
                    <a:pt x="6858" y="16751"/>
                    <a:pt x="6870" y="16799"/>
                  </a:cubicBezTo>
                  <a:lnTo>
                    <a:pt x="6894" y="16858"/>
                  </a:lnTo>
                  <a:cubicBezTo>
                    <a:pt x="6906" y="16942"/>
                    <a:pt x="6918" y="17037"/>
                    <a:pt x="6930" y="17132"/>
                  </a:cubicBezTo>
                  <a:cubicBezTo>
                    <a:pt x="6954" y="17251"/>
                    <a:pt x="6966" y="17358"/>
                    <a:pt x="6966" y="17477"/>
                  </a:cubicBezTo>
                  <a:lnTo>
                    <a:pt x="6966" y="17823"/>
                  </a:lnTo>
                  <a:lnTo>
                    <a:pt x="6966" y="18073"/>
                  </a:lnTo>
                  <a:lnTo>
                    <a:pt x="6966" y="18120"/>
                  </a:lnTo>
                  <a:cubicBezTo>
                    <a:pt x="6966" y="18204"/>
                    <a:pt x="6954" y="18299"/>
                    <a:pt x="6930" y="18382"/>
                  </a:cubicBezTo>
                  <a:lnTo>
                    <a:pt x="6918" y="18406"/>
                  </a:lnTo>
                  <a:cubicBezTo>
                    <a:pt x="6906" y="18418"/>
                    <a:pt x="6894" y="18430"/>
                    <a:pt x="6858" y="18442"/>
                  </a:cubicBezTo>
                  <a:cubicBezTo>
                    <a:pt x="6787" y="18370"/>
                    <a:pt x="6692" y="18299"/>
                    <a:pt x="6573" y="18204"/>
                  </a:cubicBezTo>
                  <a:cubicBezTo>
                    <a:pt x="6442" y="18108"/>
                    <a:pt x="6299" y="18001"/>
                    <a:pt x="6144" y="17906"/>
                  </a:cubicBezTo>
                  <a:cubicBezTo>
                    <a:pt x="6001" y="17823"/>
                    <a:pt x="5846" y="17727"/>
                    <a:pt x="5715" y="17656"/>
                  </a:cubicBezTo>
                  <a:lnTo>
                    <a:pt x="5703" y="17656"/>
                  </a:lnTo>
                  <a:cubicBezTo>
                    <a:pt x="5561" y="17585"/>
                    <a:pt x="5418" y="17513"/>
                    <a:pt x="5263" y="17418"/>
                  </a:cubicBezTo>
                  <a:cubicBezTo>
                    <a:pt x="5144" y="17346"/>
                    <a:pt x="5049" y="17287"/>
                    <a:pt x="4930" y="17216"/>
                  </a:cubicBezTo>
                  <a:lnTo>
                    <a:pt x="4846" y="17168"/>
                  </a:lnTo>
                  <a:cubicBezTo>
                    <a:pt x="4751" y="17096"/>
                    <a:pt x="4656" y="17037"/>
                    <a:pt x="4549" y="16954"/>
                  </a:cubicBezTo>
                  <a:lnTo>
                    <a:pt x="4287" y="16739"/>
                  </a:lnTo>
                  <a:cubicBezTo>
                    <a:pt x="4239" y="16692"/>
                    <a:pt x="4191" y="16644"/>
                    <a:pt x="4156" y="16620"/>
                  </a:cubicBezTo>
                  <a:cubicBezTo>
                    <a:pt x="4048" y="16513"/>
                    <a:pt x="3929" y="16418"/>
                    <a:pt x="3822" y="16323"/>
                  </a:cubicBezTo>
                  <a:cubicBezTo>
                    <a:pt x="3751" y="16263"/>
                    <a:pt x="3679" y="16180"/>
                    <a:pt x="3596" y="16120"/>
                  </a:cubicBezTo>
                  <a:cubicBezTo>
                    <a:pt x="3513" y="16049"/>
                    <a:pt x="3417" y="15977"/>
                    <a:pt x="3346" y="15906"/>
                  </a:cubicBezTo>
                  <a:cubicBezTo>
                    <a:pt x="3215" y="15787"/>
                    <a:pt x="3096" y="15668"/>
                    <a:pt x="2977" y="15549"/>
                  </a:cubicBezTo>
                  <a:cubicBezTo>
                    <a:pt x="2858" y="15406"/>
                    <a:pt x="2739" y="15287"/>
                    <a:pt x="2620" y="15168"/>
                  </a:cubicBezTo>
                  <a:cubicBezTo>
                    <a:pt x="2572" y="15132"/>
                    <a:pt x="2548" y="15084"/>
                    <a:pt x="2501" y="15025"/>
                  </a:cubicBezTo>
                  <a:cubicBezTo>
                    <a:pt x="2465" y="14977"/>
                    <a:pt x="2441" y="14953"/>
                    <a:pt x="2405" y="14906"/>
                  </a:cubicBezTo>
                  <a:lnTo>
                    <a:pt x="2394" y="14870"/>
                  </a:lnTo>
                  <a:cubicBezTo>
                    <a:pt x="2334" y="14787"/>
                    <a:pt x="2274" y="14679"/>
                    <a:pt x="2215" y="14596"/>
                  </a:cubicBezTo>
                  <a:cubicBezTo>
                    <a:pt x="2167" y="14537"/>
                    <a:pt x="2143" y="14453"/>
                    <a:pt x="2096" y="14394"/>
                  </a:cubicBezTo>
                  <a:lnTo>
                    <a:pt x="2048" y="14310"/>
                  </a:lnTo>
                  <a:cubicBezTo>
                    <a:pt x="1965" y="14156"/>
                    <a:pt x="1870" y="13977"/>
                    <a:pt x="1774" y="13775"/>
                  </a:cubicBezTo>
                  <a:cubicBezTo>
                    <a:pt x="1727" y="13679"/>
                    <a:pt x="1691" y="13596"/>
                    <a:pt x="1667" y="13525"/>
                  </a:cubicBezTo>
                  <a:cubicBezTo>
                    <a:pt x="1655" y="13477"/>
                    <a:pt x="1632" y="13417"/>
                    <a:pt x="1620" y="13370"/>
                  </a:cubicBezTo>
                  <a:lnTo>
                    <a:pt x="1620" y="13370"/>
                  </a:lnTo>
                  <a:cubicBezTo>
                    <a:pt x="1632" y="13489"/>
                    <a:pt x="1655" y="13596"/>
                    <a:pt x="1679" y="13679"/>
                  </a:cubicBezTo>
                  <a:cubicBezTo>
                    <a:pt x="1691" y="13763"/>
                    <a:pt x="1727" y="13834"/>
                    <a:pt x="1751" y="13917"/>
                  </a:cubicBezTo>
                  <a:cubicBezTo>
                    <a:pt x="1810" y="14096"/>
                    <a:pt x="1870" y="14251"/>
                    <a:pt x="1929" y="14382"/>
                  </a:cubicBezTo>
                  <a:cubicBezTo>
                    <a:pt x="1989" y="14537"/>
                    <a:pt x="2072" y="14691"/>
                    <a:pt x="2155" y="14846"/>
                  </a:cubicBezTo>
                  <a:lnTo>
                    <a:pt x="2167" y="14870"/>
                  </a:lnTo>
                  <a:lnTo>
                    <a:pt x="2215" y="14965"/>
                  </a:lnTo>
                  <a:lnTo>
                    <a:pt x="2263" y="15025"/>
                  </a:lnTo>
                  <a:lnTo>
                    <a:pt x="2286" y="15084"/>
                  </a:lnTo>
                  <a:cubicBezTo>
                    <a:pt x="2334" y="15144"/>
                    <a:pt x="2382" y="15215"/>
                    <a:pt x="2441" y="15275"/>
                  </a:cubicBezTo>
                  <a:cubicBezTo>
                    <a:pt x="2548" y="15406"/>
                    <a:pt x="2667" y="15525"/>
                    <a:pt x="2763" y="15644"/>
                  </a:cubicBezTo>
                  <a:cubicBezTo>
                    <a:pt x="2917" y="15799"/>
                    <a:pt x="3025" y="15918"/>
                    <a:pt x="3120" y="16025"/>
                  </a:cubicBezTo>
                  <a:cubicBezTo>
                    <a:pt x="3203" y="16096"/>
                    <a:pt x="3275" y="16156"/>
                    <a:pt x="3346" y="16227"/>
                  </a:cubicBezTo>
                  <a:cubicBezTo>
                    <a:pt x="3394" y="16275"/>
                    <a:pt x="3441" y="16299"/>
                    <a:pt x="3477" y="16346"/>
                  </a:cubicBezTo>
                  <a:cubicBezTo>
                    <a:pt x="3596" y="16454"/>
                    <a:pt x="3715" y="16573"/>
                    <a:pt x="3834" y="16704"/>
                  </a:cubicBezTo>
                  <a:lnTo>
                    <a:pt x="3929" y="16799"/>
                  </a:lnTo>
                  <a:cubicBezTo>
                    <a:pt x="4001" y="16882"/>
                    <a:pt x="4096" y="16954"/>
                    <a:pt x="4179" y="17049"/>
                  </a:cubicBezTo>
                  <a:cubicBezTo>
                    <a:pt x="4429" y="17287"/>
                    <a:pt x="4715" y="17489"/>
                    <a:pt x="4989" y="17692"/>
                  </a:cubicBezTo>
                  <a:cubicBezTo>
                    <a:pt x="5144" y="17811"/>
                    <a:pt x="5311" y="17906"/>
                    <a:pt x="5489" y="18013"/>
                  </a:cubicBezTo>
                  <a:cubicBezTo>
                    <a:pt x="5596" y="18073"/>
                    <a:pt x="5703" y="18144"/>
                    <a:pt x="5799" y="18228"/>
                  </a:cubicBezTo>
                  <a:cubicBezTo>
                    <a:pt x="6025" y="18370"/>
                    <a:pt x="6251" y="18537"/>
                    <a:pt x="6454" y="18704"/>
                  </a:cubicBezTo>
                  <a:cubicBezTo>
                    <a:pt x="6489" y="18716"/>
                    <a:pt x="6501" y="18740"/>
                    <a:pt x="6537" y="18775"/>
                  </a:cubicBezTo>
                  <a:lnTo>
                    <a:pt x="6477" y="18835"/>
                  </a:lnTo>
                  <a:cubicBezTo>
                    <a:pt x="6442" y="18847"/>
                    <a:pt x="6418" y="18882"/>
                    <a:pt x="6370" y="18894"/>
                  </a:cubicBezTo>
                  <a:cubicBezTo>
                    <a:pt x="6299" y="18942"/>
                    <a:pt x="6204" y="18978"/>
                    <a:pt x="6132" y="19025"/>
                  </a:cubicBezTo>
                  <a:lnTo>
                    <a:pt x="6108" y="19037"/>
                  </a:lnTo>
                  <a:cubicBezTo>
                    <a:pt x="6061" y="19061"/>
                    <a:pt x="6013" y="19085"/>
                    <a:pt x="5965" y="19097"/>
                  </a:cubicBezTo>
                  <a:lnTo>
                    <a:pt x="5834" y="19144"/>
                  </a:lnTo>
                  <a:cubicBezTo>
                    <a:pt x="5775" y="19156"/>
                    <a:pt x="5715" y="19180"/>
                    <a:pt x="5656" y="19204"/>
                  </a:cubicBezTo>
                  <a:cubicBezTo>
                    <a:pt x="5596" y="19216"/>
                    <a:pt x="5537" y="19240"/>
                    <a:pt x="5489" y="19251"/>
                  </a:cubicBezTo>
                  <a:cubicBezTo>
                    <a:pt x="5430" y="19263"/>
                    <a:pt x="5370" y="19263"/>
                    <a:pt x="5311" y="19275"/>
                  </a:cubicBezTo>
                  <a:lnTo>
                    <a:pt x="5180" y="19275"/>
                  </a:lnTo>
                  <a:cubicBezTo>
                    <a:pt x="5061" y="19275"/>
                    <a:pt x="4941" y="19275"/>
                    <a:pt x="4822" y="19263"/>
                  </a:cubicBezTo>
                  <a:lnTo>
                    <a:pt x="4787" y="19263"/>
                  </a:lnTo>
                  <a:cubicBezTo>
                    <a:pt x="4727" y="19263"/>
                    <a:pt x="4656" y="19251"/>
                    <a:pt x="4596" y="19251"/>
                  </a:cubicBezTo>
                  <a:cubicBezTo>
                    <a:pt x="4549" y="19251"/>
                    <a:pt x="4489" y="19240"/>
                    <a:pt x="4453" y="19240"/>
                  </a:cubicBezTo>
                  <a:lnTo>
                    <a:pt x="4418" y="19240"/>
                  </a:lnTo>
                  <a:cubicBezTo>
                    <a:pt x="4299" y="19204"/>
                    <a:pt x="4179" y="19192"/>
                    <a:pt x="4072" y="19144"/>
                  </a:cubicBezTo>
                  <a:cubicBezTo>
                    <a:pt x="4013" y="19121"/>
                    <a:pt x="3953" y="19097"/>
                    <a:pt x="3894" y="19073"/>
                  </a:cubicBezTo>
                  <a:cubicBezTo>
                    <a:pt x="3691" y="18966"/>
                    <a:pt x="3501" y="18835"/>
                    <a:pt x="3298" y="18716"/>
                  </a:cubicBezTo>
                  <a:lnTo>
                    <a:pt x="3215" y="18656"/>
                  </a:lnTo>
                  <a:cubicBezTo>
                    <a:pt x="3108" y="18585"/>
                    <a:pt x="3036" y="18525"/>
                    <a:pt x="2965" y="18466"/>
                  </a:cubicBezTo>
                  <a:cubicBezTo>
                    <a:pt x="2870" y="18382"/>
                    <a:pt x="2798" y="18299"/>
                    <a:pt x="2703" y="18204"/>
                  </a:cubicBezTo>
                  <a:cubicBezTo>
                    <a:pt x="2679" y="18180"/>
                    <a:pt x="2644" y="18132"/>
                    <a:pt x="2620" y="18108"/>
                  </a:cubicBezTo>
                  <a:cubicBezTo>
                    <a:pt x="2513" y="17966"/>
                    <a:pt x="2394" y="17835"/>
                    <a:pt x="2286" y="17716"/>
                  </a:cubicBezTo>
                  <a:lnTo>
                    <a:pt x="2263" y="17692"/>
                  </a:lnTo>
                  <a:cubicBezTo>
                    <a:pt x="2215" y="17632"/>
                    <a:pt x="2167" y="17585"/>
                    <a:pt x="2143" y="17525"/>
                  </a:cubicBezTo>
                  <a:lnTo>
                    <a:pt x="2096" y="17466"/>
                  </a:lnTo>
                  <a:cubicBezTo>
                    <a:pt x="2072" y="17418"/>
                    <a:pt x="2024" y="17370"/>
                    <a:pt x="1989" y="17311"/>
                  </a:cubicBezTo>
                  <a:lnTo>
                    <a:pt x="1965" y="17251"/>
                  </a:lnTo>
                  <a:lnTo>
                    <a:pt x="1893" y="17132"/>
                  </a:lnTo>
                  <a:lnTo>
                    <a:pt x="1858" y="17096"/>
                  </a:lnTo>
                  <a:lnTo>
                    <a:pt x="1810" y="17001"/>
                  </a:lnTo>
                  <a:cubicBezTo>
                    <a:pt x="1786" y="16942"/>
                    <a:pt x="1751" y="16894"/>
                    <a:pt x="1727" y="16835"/>
                  </a:cubicBezTo>
                  <a:lnTo>
                    <a:pt x="1679" y="16751"/>
                  </a:lnTo>
                  <a:cubicBezTo>
                    <a:pt x="1620" y="16632"/>
                    <a:pt x="1560" y="16501"/>
                    <a:pt x="1501" y="16358"/>
                  </a:cubicBezTo>
                  <a:lnTo>
                    <a:pt x="1489" y="16334"/>
                  </a:lnTo>
                  <a:cubicBezTo>
                    <a:pt x="1477" y="16287"/>
                    <a:pt x="1441" y="16227"/>
                    <a:pt x="1429" y="16180"/>
                  </a:cubicBezTo>
                  <a:lnTo>
                    <a:pt x="1346" y="15965"/>
                  </a:lnTo>
                  <a:lnTo>
                    <a:pt x="1298" y="15799"/>
                  </a:lnTo>
                  <a:lnTo>
                    <a:pt x="1262" y="15692"/>
                  </a:lnTo>
                  <a:cubicBezTo>
                    <a:pt x="1251" y="15632"/>
                    <a:pt x="1227" y="15572"/>
                    <a:pt x="1203" y="15501"/>
                  </a:cubicBezTo>
                  <a:lnTo>
                    <a:pt x="1179" y="15406"/>
                  </a:lnTo>
                  <a:cubicBezTo>
                    <a:pt x="1131" y="15263"/>
                    <a:pt x="1096" y="15096"/>
                    <a:pt x="1060" y="14930"/>
                  </a:cubicBezTo>
                  <a:cubicBezTo>
                    <a:pt x="1048" y="14846"/>
                    <a:pt x="1024" y="14739"/>
                    <a:pt x="1012" y="14632"/>
                  </a:cubicBezTo>
                  <a:lnTo>
                    <a:pt x="1012" y="14298"/>
                  </a:lnTo>
                  <a:lnTo>
                    <a:pt x="1012" y="14251"/>
                  </a:lnTo>
                  <a:lnTo>
                    <a:pt x="1024" y="14120"/>
                  </a:lnTo>
                  <a:lnTo>
                    <a:pt x="1036" y="13965"/>
                  </a:lnTo>
                  <a:cubicBezTo>
                    <a:pt x="1036" y="13882"/>
                    <a:pt x="1060" y="13798"/>
                    <a:pt x="1084" y="13703"/>
                  </a:cubicBezTo>
                  <a:cubicBezTo>
                    <a:pt x="1096" y="13620"/>
                    <a:pt x="1120" y="13560"/>
                    <a:pt x="1143" y="13489"/>
                  </a:cubicBezTo>
                  <a:cubicBezTo>
                    <a:pt x="1155" y="13429"/>
                    <a:pt x="1191" y="13382"/>
                    <a:pt x="1203" y="13346"/>
                  </a:cubicBezTo>
                  <a:cubicBezTo>
                    <a:pt x="1215" y="13310"/>
                    <a:pt x="1251" y="13263"/>
                    <a:pt x="1262" y="13227"/>
                  </a:cubicBezTo>
                  <a:cubicBezTo>
                    <a:pt x="1298" y="13179"/>
                    <a:pt x="1322" y="13132"/>
                    <a:pt x="1370" y="13084"/>
                  </a:cubicBezTo>
                  <a:lnTo>
                    <a:pt x="1536" y="12929"/>
                  </a:lnTo>
                  <a:cubicBezTo>
                    <a:pt x="1572" y="12882"/>
                    <a:pt x="1643" y="12834"/>
                    <a:pt x="1691" y="12810"/>
                  </a:cubicBezTo>
                  <a:cubicBezTo>
                    <a:pt x="1762" y="12763"/>
                    <a:pt x="1810" y="12727"/>
                    <a:pt x="1870" y="12703"/>
                  </a:cubicBezTo>
                  <a:lnTo>
                    <a:pt x="2096" y="12608"/>
                  </a:lnTo>
                  <a:cubicBezTo>
                    <a:pt x="2155" y="12596"/>
                    <a:pt x="2215" y="12584"/>
                    <a:pt x="2263" y="12572"/>
                  </a:cubicBezTo>
                  <a:cubicBezTo>
                    <a:pt x="2310" y="12548"/>
                    <a:pt x="2346" y="12548"/>
                    <a:pt x="2394" y="12548"/>
                  </a:cubicBezTo>
                  <a:close/>
                  <a:moveTo>
                    <a:pt x="17348" y="13703"/>
                  </a:moveTo>
                  <a:cubicBezTo>
                    <a:pt x="17383" y="13703"/>
                    <a:pt x="17395" y="13703"/>
                    <a:pt x="17431" y="13715"/>
                  </a:cubicBezTo>
                  <a:cubicBezTo>
                    <a:pt x="17443" y="13715"/>
                    <a:pt x="17455" y="13727"/>
                    <a:pt x="17467" y="13727"/>
                  </a:cubicBezTo>
                  <a:cubicBezTo>
                    <a:pt x="17514" y="13739"/>
                    <a:pt x="17550" y="13763"/>
                    <a:pt x="17610" y="13787"/>
                  </a:cubicBezTo>
                  <a:cubicBezTo>
                    <a:pt x="17681" y="13822"/>
                    <a:pt x="17741" y="13858"/>
                    <a:pt x="17800" y="13894"/>
                  </a:cubicBezTo>
                  <a:cubicBezTo>
                    <a:pt x="17848" y="13917"/>
                    <a:pt x="17872" y="13953"/>
                    <a:pt x="17919" y="13977"/>
                  </a:cubicBezTo>
                  <a:lnTo>
                    <a:pt x="18003" y="14072"/>
                  </a:lnTo>
                  <a:cubicBezTo>
                    <a:pt x="18038" y="14096"/>
                    <a:pt x="18050" y="14132"/>
                    <a:pt x="18086" y="14156"/>
                  </a:cubicBezTo>
                  <a:cubicBezTo>
                    <a:pt x="18098" y="14191"/>
                    <a:pt x="18122" y="14215"/>
                    <a:pt x="18145" y="14263"/>
                  </a:cubicBezTo>
                  <a:cubicBezTo>
                    <a:pt x="18169" y="14310"/>
                    <a:pt x="18181" y="14370"/>
                    <a:pt x="18217" y="14418"/>
                  </a:cubicBezTo>
                  <a:cubicBezTo>
                    <a:pt x="18229" y="14453"/>
                    <a:pt x="18241" y="14501"/>
                    <a:pt x="18265" y="14537"/>
                  </a:cubicBezTo>
                  <a:cubicBezTo>
                    <a:pt x="18276" y="14572"/>
                    <a:pt x="18276" y="14620"/>
                    <a:pt x="18288" y="14668"/>
                  </a:cubicBezTo>
                  <a:cubicBezTo>
                    <a:pt x="18300" y="14727"/>
                    <a:pt x="18300" y="14799"/>
                    <a:pt x="18324" y="14870"/>
                  </a:cubicBezTo>
                  <a:lnTo>
                    <a:pt x="18324" y="14906"/>
                  </a:lnTo>
                  <a:lnTo>
                    <a:pt x="18324" y="15084"/>
                  </a:lnTo>
                  <a:lnTo>
                    <a:pt x="18324" y="15322"/>
                  </a:lnTo>
                  <a:lnTo>
                    <a:pt x="18324" y="15346"/>
                  </a:lnTo>
                  <a:cubicBezTo>
                    <a:pt x="18300" y="15441"/>
                    <a:pt x="18300" y="15513"/>
                    <a:pt x="18288" y="15608"/>
                  </a:cubicBezTo>
                  <a:lnTo>
                    <a:pt x="18276" y="15644"/>
                  </a:lnTo>
                  <a:lnTo>
                    <a:pt x="18265" y="15751"/>
                  </a:lnTo>
                  <a:lnTo>
                    <a:pt x="18265" y="15763"/>
                  </a:lnTo>
                  <a:lnTo>
                    <a:pt x="18265" y="15787"/>
                  </a:lnTo>
                  <a:cubicBezTo>
                    <a:pt x="18217" y="15942"/>
                    <a:pt x="18181" y="16096"/>
                    <a:pt x="18145" y="16239"/>
                  </a:cubicBezTo>
                  <a:cubicBezTo>
                    <a:pt x="18098" y="16406"/>
                    <a:pt x="18038" y="16573"/>
                    <a:pt x="18003" y="16692"/>
                  </a:cubicBezTo>
                  <a:cubicBezTo>
                    <a:pt x="17967" y="16799"/>
                    <a:pt x="17919" y="16918"/>
                    <a:pt x="17872" y="17013"/>
                  </a:cubicBezTo>
                  <a:cubicBezTo>
                    <a:pt x="17848" y="17108"/>
                    <a:pt x="17800" y="17180"/>
                    <a:pt x="17753" y="17251"/>
                  </a:cubicBezTo>
                  <a:lnTo>
                    <a:pt x="17729" y="17299"/>
                  </a:lnTo>
                  <a:cubicBezTo>
                    <a:pt x="17586" y="17549"/>
                    <a:pt x="17467" y="17763"/>
                    <a:pt x="17372" y="17942"/>
                  </a:cubicBezTo>
                  <a:cubicBezTo>
                    <a:pt x="17253" y="18132"/>
                    <a:pt x="17110" y="18347"/>
                    <a:pt x="16979" y="18549"/>
                  </a:cubicBezTo>
                  <a:cubicBezTo>
                    <a:pt x="16800" y="18799"/>
                    <a:pt x="16621" y="19061"/>
                    <a:pt x="16431" y="19299"/>
                  </a:cubicBezTo>
                  <a:cubicBezTo>
                    <a:pt x="16312" y="19430"/>
                    <a:pt x="16193" y="19549"/>
                    <a:pt x="16062" y="19668"/>
                  </a:cubicBezTo>
                  <a:cubicBezTo>
                    <a:pt x="15967" y="19740"/>
                    <a:pt x="15895" y="19811"/>
                    <a:pt x="15800" y="19871"/>
                  </a:cubicBezTo>
                  <a:cubicBezTo>
                    <a:pt x="15538" y="20097"/>
                    <a:pt x="15264" y="20323"/>
                    <a:pt x="14990" y="20549"/>
                  </a:cubicBezTo>
                  <a:cubicBezTo>
                    <a:pt x="14943" y="20573"/>
                    <a:pt x="14895" y="20621"/>
                    <a:pt x="14847" y="20645"/>
                  </a:cubicBezTo>
                  <a:lnTo>
                    <a:pt x="14586" y="20871"/>
                  </a:lnTo>
                  <a:cubicBezTo>
                    <a:pt x="14514" y="20930"/>
                    <a:pt x="14431" y="21002"/>
                    <a:pt x="14371" y="21061"/>
                  </a:cubicBezTo>
                  <a:cubicBezTo>
                    <a:pt x="14335" y="21109"/>
                    <a:pt x="14288" y="21145"/>
                    <a:pt x="14240" y="21180"/>
                  </a:cubicBezTo>
                  <a:cubicBezTo>
                    <a:pt x="14216" y="21216"/>
                    <a:pt x="14181" y="21240"/>
                    <a:pt x="14157" y="21264"/>
                  </a:cubicBezTo>
                  <a:cubicBezTo>
                    <a:pt x="14109" y="21287"/>
                    <a:pt x="14074" y="21299"/>
                    <a:pt x="14038" y="21335"/>
                  </a:cubicBezTo>
                  <a:cubicBezTo>
                    <a:pt x="14002" y="21347"/>
                    <a:pt x="13954" y="21359"/>
                    <a:pt x="13931" y="21383"/>
                  </a:cubicBezTo>
                  <a:cubicBezTo>
                    <a:pt x="13859" y="21407"/>
                    <a:pt x="13776" y="21418"/>
                    <a:pt x="13704" y="21442"/>
                  </a:cubicBezTo>
                  <a:cubicBezTo>
                    <a:pt x="13645" y="21454"/>
                    <a:pt x="13597" y="21454"/>
                    <a:pt x="13538" y="21454"/>
                  </a:cubicBezTo>
                  <a:lnTo>
                    <a:pt x="13407" y="21454"/>
                  </a:lnTo>
                  <a:cubicBezTo>
                    <a:pt x="13288" y="21442"/>
                    <a:pt x="13169" y="21442"/>
                    <a:pt x="13050" y="21407"/>
                  </a:cubicBezTo>
                  <a:lnTo>
                    <a:pt x="12990" y="21395"/>
                  </a:lnTo>
                  <a:lnTo>
                    <a:pt x="12931" y="21383"/>
                  </a:lnTo>
                  <a:cubicBezTo>
                    <a:pt x="12919" y="21383"/>
                    <a:pt x="12907" y="21359"/>
                    <a:pt x="12883" y="21359"/>
                  </a:cubicBezTo>
                  <a:lnTo>
                    <a:pt x="12859" y="21347"/>
                  </a:lnTo>
                  <a:lnTo>
                    <a:pt x="12847" y="21347"/>
                  </a:lnTo>
                  <a:cubicBezTo>
                    <a:pt x="12800" y="21335"/>
                    <a:pt x="12752" y="21323"/>
                    <a:pt x="12704" y="21287"/>
                  </a:cubicBezTo>
                  <a:cubicBezTo>
                    <a:pt x="12669" y="21276"/>
                    <a:pt x="12633" y="21264"/>
                    <a:pt x="12585" y="21228"/>
                  </a:cubicBezTo>
                  <a:lnTo>
                    <a:pt x="12550" y="21204"/>
                  </a:lnTo>
                  <a:lnTo>
                    <a:pt x="12454" y="21156"/>
                  </a:lnTo>
                  <a:cubicBezTo>
                    <a:pt x="12466" y="21109"/>
                    <a:pt x="12502" y="21061"/>
                    <a:pt x="12514" y="21026"/>
                  </a:cubicBezTo>
                  <a:cubicBezTo>
                    <a:pt x="12526" y="20978"/>
                    <a:pt x="12561" y="20930"/>
                    <a:pt x="12573" y="20906"/>
                  </a:cubicBezTo>
                  <a:lnTo>
                    <a:pt x="12609" y="20859"/>
                  </a:lnTo>
                  <a:cubicBezTo>
                    <a:pt x="12621" y="20811"/>
                    <a:pt x="12645" y="20787"/>
                    <a:pt x="12669" y="20740"/>
                  </a:cubicBezTo>
                  <a:lnTo>
                    <a:pt x="12692" y="20680"/>
                  </a:lnTo>
                  <a:cubicBezTo>
                    <a:pt x="12704" y="20645"/>
                    <a:pt x="12740" y="20609"/>
                    <a:pt x="12752" y="20573"/>
                  </a:cubicBezTo>
                  <a:lnTo>
                    <a:pt x="12847" y="20442"/>
                  </a:lnTo>
                  <a:cubicBezTo>
                    <a:pt x="12859" y="20406"/>
                    <a:pt x="12883" y="20383"/>
                    <a:pt x="12907" y="20371"/>
                  </a:cubicBezTo>
                  <a:lnTo>
                    <a:pt x="12931" y="20335"/>
                  </a:lnTo>
                  <a:cubicBezTo>
                    <a:pt x="12978" y="20275"/>
                    <a:pt x="13038" y="20216"/>
                    <a:pt x="13085" y="20156"/>
                  </a:cubicBezTo>
                  <a:lnTo>
                    <a:pt x="13109" y="20109"/>
                  </a:lnTo>
                  <a:cubicBezTo>
                    <a:pt x="13216" y="19978"/>
                    <a:pt x="13347" y="19835"/>
                    <a:pt x="13466" y="19668"/>
                  </a:cubicBezTo>
                  <a:cubicBezTo>
                    <a:pt x="13585" y="19502"/>
                    <a:pt x="13693" y="19359"/>
                    <a:pt x="13764" y="19216"/>
                  </a:cubicBezTo>
                  <a:cubicBezTo>
                    <a:pt x="13812" y="19144"/>
                    <a:pt x="13871" y="19061"/>
                    <a:pt x="13919" y="18978"/>
                  </a:cubicBezTo>
                  <a:cubicBezTo>
                    <a:pt x="13943" y="18918"/>
                    <a:pt x="13990" y="18882"/>
                    <a:pt x="14014" y="18823"/>
                  </a:cubicBezTo>
                  <a:lnTo>
                    <a:pt x="14038" y="18787"/>
                  </a:lnTo>
                  <a:cubicBezTo>
                    <a:pt x="14193" y="18537"/>
                    <a:pt x="14359" y="18263"/>
                    <a:pt x="14526" y="18001"/>
                  </a:cubicBezTo>
                  <a:lnTo>
                    <a:pt x="14526" y="17989"/>
                  </a:lnTo>
                  <a:cubicBezTo>
                    <a:pt x="14586" y="17894"/>
                    <a:pt x="14645" y="17811"/>
                    <a:pt x="14716" y="17716"/>
                  </a:cubicBezTo>
                  <a:cubicBezTo>
                    <a:pt x="14764" y="17656"/>
                    <a:pt x="14812" y="17597"/>
                    <a:pt x="14847" y="17549"/>
                  </a:cubicBezTo>
                  <a:lnTo>
                    <a:pt x="15026" y="17335"/>
                  </a:lnTo>
                  <a:cubicBezTo>
                    <a:pt x="15086" y="17251"/>
                    <a:pt x="15133" y="17180"/>
                    <a:pt x="15193" y="17108"/>
                  </a:cubicBezTo>
                  <a:cubicBezTo>
                    <a:pt x="15228" y="17061"/>
                    <a:pt x="15264" y="17001"/>
                    <a:pt x="15300" y="16954"/>
                  </a:cubicBezTo>
                  <a:lnTo>
                    <a:pt x="15407" y="16811"/>
                  </a:lnTo>
                  <a:cubicBezTo>
                    <a:pt x="15562" y="16584"/>
                    <a:pt x="15729" y="16358"/>
                    <a:pt x="15883" y="16120"/>
                  </a:cubicBezTo>
                  <a:cubicBezTo>
                    <a:pt x="15967" y="15989"/>
                    <a:pt x="16038" y="15858"/>
                    <a:pt x="16121" y="15703"/>
                  </a:cubicBezTo>
                  <a:cubicBezTo>
                    <a:pt x="16157" y="15620"/>
                    <a:pt x="16205" y="15549"/>
                    <a:pt x="16252" y="15453"/>
                  </a:cubicBezTo>
                  <a:lnTo>
                    <a:pt x="16336" y="15287"/>
                  </a:lnTo>
                  <a:cubicBezTo>
                    <a:pt x="16419" y="15144"/>
                    <a:pt x="16491" y="15013"/>
                    <a:pt x="16574" y="14858"/>
                  </a:cubicBezTo>
                  <a:cubicBezTo>
                    <a:pt x="16621" y="14787"/>
                    <a:pt x="16669" y="14691"/>
                    <a:pt x="16717" y="14620"/>
                  </a:cubicBezTo>
                  <a:cubicBezTo>
                    <a:pt x="16752" y="14549"/>
                    <a:pt x="16800" y="14453"/>
                    <a:pt x="16848" y="14394"/>
                  </a:cubicBezTo>
                  <a:lnTo>
                    <a:pt x="16848" y="14394"/>
                  </a:lnTo>
                  <a:lnTo>
                    <a:pt x="16800" y="14441"/>
                  </a:lnTo>
                  <a:cubicBezTo>
                    <a:pt x="16741" y="14501"/>
                    <a:pt x="16681" y="14560"/>
                    <a:pt x="16645" y="14620"/>
                  </a:cubicBezTo>
                  <a:cubicBezTo>
                    <a:pt x="16479" y="14799"/>
                    <a:pt x="16264" y="15037"/>
                    <a:pt x="16074" y="15287"/>
                  </a:cubicBezTo>
                  <a:cubicBezTo>
                    <a:pt x="15895" y="15513"/>
                    <a:pt x="15717" y="15763"/>
                    <a:pt x="15562" y="15989"/>
                  </a:cubicBezTo>
                  <a:cubicBezTo>
                    <a:pt x="15478" y="16120"/>
                    <a:pt x="15371" y="16263"/>
                    <a:pt x="15288" y="16394"/>
                  </a:cubicBezTo>
                  <a:cubicBezTo>
                    <a:pt x="15240" y="16454"/>
                    <a:pt x="15205" y="16501"/>
                    <a:pt x="15169" y="16561"/>
                  </a:cubicBezTo>
                  <a:cubicBezTo>
                    <a:pt x="15109" y="16632"/>
                    <a:pt x="15062" y="16704"/>
                    <a:pt x="15002" y="16775"/>
                  </a:cubicBezTo>
                  <a:lnTo>
                    <a:pt x="14931" y="16894"/>
                  </a:lnTo>
                  <a:cubicBezTo>
                    <a:pt x="14859" y="17001"/>
                    <a:pt x="14776" y="17108"/>
                    <a:pt x="14705" y="17192"/>
                  </a:cubicBezTo>
                  <a:cubicBezTo>
                    <a:pt x="14657" y="17251"/>
                    <a:pt x="14621" y="17311"/>
                    <a:pt x="14562" y="17370"/>
                  </a:cubicBezTo>
                  <a:cubicBezTo>
                    <a:pt x="14514" y="17430"/>
                    <a:pt x="14455" y="17489"/>
                    <a:pt x="14407" y="17573"/>
                  </a:cubicBezTo>
                  <a:cubicBezTo>
                    <a:pt x="14216" y="17823"/>
                    <a:pt x="14050" y="18085"/>
                    <a:pt x="13883" y="18359"/>
                  </a:cubicBezTo>
                  <a:lnTo>
                    <a:pt x="13871" y="18382"/>
                  </a:lnTo>
                  <a:cubicBezTo>
                    <a:pt x="13812" y="18489"/>
                    <a:pt x="13752" y="18585"/>
                    <a:pt x="13693" y="18680"/>
                  </a:cubicBezTo>
                  <a:cubicBezTo>
                    <a:pt x="13585" y="18859"/>
                    <a:pt x="13478" y="19037"/>
                    <a:pt x="13371" y="19204"/>
                  </a:cubicBezTo>
                  <a:cubicBezTo>
                    <a:pt x="13228" y="19394"/>
                    <a:pt x="13133" y="19549"/>
                    <a:pt x="13026" y="19680"/>
                  </a:cubicBezTo>
                  <a:cubicBezTo>
                    <a:pt x="12966" y="19740"/>
                    <a:pt x="12919" y="19811"/>
                    <a:pt x="12859" y="19871"/>
                  </a:cubicBezTo>
                  <a:cubicBezTo>
                    <a:pt x="12788" y="19954"/>
                    <a:pt x="12728" y="20037"/>
                    <a:pt x="12657" y="20133"/>
                  </a:cubicBezTo>
                  <a:cubicBezTo>
                    <a:pt x="12609" y="20192"/>
                    <a:pt x="12550" y="20264"/>
                    <a:pt x="12490" y="20335"/>
                  </a:cubicBezTo>
                  <a:cubicBezTo>
                    <a:pt x="12430" y="20406"/>
                    <a:pt x="12383" y="20490"/>
                    <a:pt x="12335" y="20561"/>
                  </a:cubicBezTo>
                  <a:cubicBezTo>
                    <a:pt x="12311" y="20609"/>
                    <a:pt x="12276" y="20645"/>
                    <a:pt x="12264" y="20692"/>
                  </a:cubicBezTo>
                  <a:lnTo>
                    <a:pt x="12240" y="20752"/>
                  </a:lnTo>
                  <a:lnTo>
                    <a:pt x="12192" y="20847"/>
                  </a:lnTo>
                  <a:lnTo>
                    <a:pt x="12180" y="20883"/>
                  </a:lnTo>
                  <a:lnTo>
                    <a:pt x="12157" y="20918"/>
                  </a:lnTo>
                  <a:cubicBezTo>
                    <a:pt x="12145" y="20942"/>
                    <a:pt x="12133" y="20966"/>
                    <a:pt x="12133" y="20990"/>
                  </a:cubicBezTo>
                  <a:lnTo>
                    <a:pt x="12097" y="21061"/>
                  </a:lnTo>
                  <a:lnTo>
                    <a:pt x="12061" y="21026"/>
                  </a:lnTo>
                  <a:cubicBezTo>
                    <a:pt x="12038" y="21002"/>
                    <a:pt x="12026" y="20978"/>
                    <a:pt x="12014" y="20966"/>
                  </a:cubicBezTo>
                  <a:cubicBezTo>
                    <a:pt x="12002" y="20930"/>
                    <a:pt x="11966" y="20883"/>
                    <a:pt x="11954" y="20859"/>
                  </a:cubicBezTo>
                  <a:cubicBezTo>
                    <a:pt x="11942" y="20823"/>
                    <a:pt x="11919" y="20787"/>
                    <a:pt x="11907" y="20752"/>
                  </a:cubicBezTo>
                  <a:cubicBezTo>
                    <a:pt x="11883" y="20680"/>
                    <a:pt x="11859" y="20585"/>
                    <a:pt x="11835" y="20514"/>
                  </a:cubicBezTo>
                  <a:cubicBezTo>
                    <a:pt x="11823" y="20394"/>
                    <a:pt x="11799" y="20264"/>
                    <a:pt x="11788" y="20133"/>
                  </a:cubicBezTo>
                  <a:cubicBezTo>
                    <a:pt x="11776" y="19894"/>
                    <a:pt x="11776" y="19632"/>
                    <a:pt x="11788" y="19382"/>
                  </a:cubicBezTo>
                  <a:cubicBezTo>
                    <a:pt x="11788" y="19323"/>
                    <a:pt x="11799" y="19263"/>
                    <a:pt x="11823" y="19192"/>
                  </a:cubicBezTo>
                  <a:lnTo>
                    <a:pt x="11835" y="19097"/>
                  </a:lnTo>
                  <a:lnTo>
                    <a:pt x="11847" y="19013"/>
                  </a:lnTo>
                  <a:cubicBezTo>
                    <a:pt x="11859" y="18978"/>
                    <a:pt x="11859" y="18942"/>
                    <a:pt x="11883" y="18906"/>
                  </a:cubicBezTo>
                  <a:cubicBezTo>
                    <a:pt x="11883" y="18894"/>
                    <a:pt x="11895" y="18882"/>
                    <a:pt x="11895" y="18847"/>
                  </a:cubicBezTo>
                  <a:lnTo>
                    <a:pt x="11907" y="18823"/>
                  </a:lnTo>
                  <a:lnTo>
                    <a:pt x="11954" y="18680"/>
                  </a:lnTo>
                  <a:cubicBezTo>
                    <a:pt x="11978" y="18620"/>
                    <a:pt x="11990" y="18561"/>
                    <a:pt x="12038" y="18489"/>
                  </a:cubicBezTo>
                  <a:cubicBezTo>
                    <a:pt x="12085" y="18418"/>
                    <a:pt x="12109" y="18359"/>
                    <a:pt x="12157" y="18299"/>
                  </a:cubicBezTo>
                  <a:cubicBezTo>
                    <a:pt x="12228" y="18180"/>
                    <a:pt x="12323" y="18073"/>
                    <a:pt x="12407" y="17966"/>
                  </a:cubicBezTo>
                  <a:cubicBezTo>
                    <a:pt x="12454" y="17906"/>
                    <a:pt x="12502" y="17847"/>
                    <a:pt x="12561" y="17811"/>
                  </a:cubicBezTo>
                  <a:cubicBezTo>
                    <a:pt x="12609" y="17763"/>
                    <a:pt x="12645" y="17704"/>
                    <a:pt x="12692" y="17656"/>
                  </a:cubicBezTo>
                  <a:cubicBezTo>
                    <a:pt x="12811" y="17525"/>
                    <a:pt x="12931" y="17370"/>
                    <a:pt x="13038" y="17239"/>
                  </a:cubicBezTo>
                  <a:cubicBezTo>
                    <a:pt x="13145" y="17108"/>
                    <a:pt x="13252" y="16989"/>
                    <a:pt x="13347" y="16858"/>
                  </a:cubicBezTo>
                  <a:cubicBezTo>
                    <a:pt x="13443" y="16739"/>
                    <a:pt x="13538" y="16632"/>
                    <a:pt x="13633" y="16513"/>
                  </a:cubicBezTo>
                  <a:cubicBezTo>
                    <a:pt x="13764" y="16358"/>
                    <a:pt x="13883" y="16203"/>
                    <a:pt x="14014" y="16049"/>
                  </a:cubicBezTo>
                  <a:cubicBezTo>
                    <a:pt x="14133" y="15918"/>
                    <a:pt x="14228" y="15811"/>
                    <a:pt x="14312" y="15727"/>
                  </a:cubicBezTo>
                  <a:lnTo>
                    <a:pt x="14538" y="15501"/>
                  </a:lnTo>
                  <a:lnTo>
                    <a:pt x="14633" y="15406"/>
                  </a:lnTo>
                  <a:cubicBezTo>
                    <a:pt x="14836" y="15203"/>
                    <a:pt x="15050" y="15013"/>
                    <a:pt x="15264" y="14810"/>
                  </a:cubicBezTo>
                  <a:lnTo>
                    <a:pt x="15359" y="14739"/>
                  </a:lnTo>
                  <a:cubicBezTo>
                    <a:pt x="15526" y="14608"/>
                    <a:pt x="15681" y="14453"/>
                    <a:pt x="15836" y="14310"/>
                  </a:cubicBezTo>
                  <a:cubicBezTo>
                    <a:pt x="15943" y="14215"/>
                    <a:pt x="16038" y="14132"/>
                    <a:pt x="16157" y="14037"/>
                  </a:cubicBezTo>
                  <a:cubicBezTo>
                    <a:pt x="16217" y="14001"/>
                    <a:pt x="16300" y="13965"/>
                    <a:pt x="16360" y="13917"/>
                  </a:cubicBezTo>
                  <a:cubicBezTo>
                    <a:pt x="16419" y="13894"/>
                    <a:pt x="16491" y="13858"/>
                    <a:pt x="16550" y="13834"/>
                  </a:cubicBezTo>
                  <a:cubicBezTo>
                    <a:pt x="16657" y="13798"/>
                    <a:pt x="16752" y="13775"/>
                    <a:pt x="16895" y="13739"/>
                  </a:cubicBezTo>
                  <a:cubicBezTo>
                    <a:pt x="17014" y="13727"/>
                    <a:pt x="17110" y="13715"/>
                    <a:pt x="17217" y="13703"/>
                  </a:cubicBezTo>
                  <a:close/>
                  <a:moveTo>
                    <a:pt x="1977" y="22299"/>
                  </a:moveTo>
                  <a:cubicBezTo>
                    <a:pt x="2072" y="22299"/>
                    <a:pt x="2167" y="22299"/>
                    <a:pt x="2310" y="22311"/>
                  </a:cubicBezTo>
                  <a:lnTo>
                    <a:pt x="2322" y="22311"/>
                  </a:lnTo>
                  <a:cubicBezTo>
                    <a:pt x="2405" y="22311"/>
                    <a:pt x="2489" y="22323"/>
                    <a:pt x="2560" y="22347"/>
                  </a:cubicBezTo>
                  <a:cubicBezTo>
                    <a:pt x="2691" y="22371"/>
                    <a:pt x="2810" y="22407"/>
                    <a:pt x="2941" y="22430"/>
                  </a:cubicBezTo>
                  <a:lnTo>
                    <a:pt x="3060" y="22466"/>
                  </a:lnTo>
                  <a:cubicBezTo>
                    <a:pt x="3215" y="22502"/>
                    <a:pt x="3394" y="22550"/>
                    <a:pt x="3572" y="22597"/>
                  </a:cubicBezTo>
                  <a:lnTo>
                    <a:pt x="3632" y="22609"/>
                  </a:lnTo>
                  <a:lnTo>
                    <a:pt x="3691" y="22621"/>
                  </a:lnTo>
                  <a:cubicBezTo>
                    <a:pt x="3703" y="22621"/>
                    <a:pt x="3727" y="22645"/>
                    <a:pt x="3751" y="22645"/>
                  </a:cubicBezTo>
                  <a:cubicBezTo>
                    <a:pt x="3846" y="22669"/>
                    <a:pt x="3929" y="22716"/>
                    <a:pt x="4025" y="22764"/>
                  </a:cubicBezTo>
                  <a:lnTo>
                    <a:pt x="4037" y="22764"/>
                  </a:lnTo>
                  <a:cubicBezTo>
                    <a:pt x="4120" y="22800"/>
                    <a:pt x="4191" y="22847"/>
                    <a:pt x="4287" y="22907"/>
                  </a:cubicBezTo>
                  <a:cubicBezTo>
                    <a:pt x="4334" y="22942"/>
                    <a:pt x="4370" y="22954"/>
                    <a:pt x="4418" y="22978"/>
                  </a:cubicBezTo>
                  <a:cubicBezTo>
                    <a:pt x="4525" y="23038"/>
                    <a:pt x="4644" y="23121"/>
                    <a:pt x="4751" y="23181"/>
                  </a:cubicBezTo>
                  <a:cubicBezTo>
                    <a:pt x="4918" y="23264"/>
                    <a:pt x="5096" y="23359"/>
                    <a:pt x="5227" y="23431"/>
                  </a:cubicBezTo>
                  <a:cubicBezTo>
                    <a:pt x="5346" y="23490"/>
                    <a:pt x="5477" y="23562"/>
                    <a:pt x="5596" y="23621"/>
                  </a:cubicBezTo>
                  <a:lnTo>
                    <a:pt x="5703" y="23681"/>
                  </a:lnTo>
                  <a:cubicBezTo>
                    <a:pt x="5846" y="23752"/>
                    <a:pt x="5989" y="23847"/>
                    <a:pt x="6132" y="23931"/>
                  </a:cubicBezTo>
                  <a:cubicBezTo>
                    <a:pt x="6299" y="24050"/>
                    <a:pt x="6477" y="24169"/>
                    <a:pt x="6644" y="24288"/>
                  </a:cubicBezTo>
                  <a:cubicBezTo>
                    <a:pt x="6787" y="24407"/>
                    <a:pt x="6954" y="24526"/>
                    <a:pt x="7096" y="24669"/>
                  </a:cubicBezTo>
                  <a:cubicBezTo>
                    <a:pt x="7251" y="24800"/>
                    <a:pt x="7370" y="24919"/>
                    <a:pt x="7477" y="25026"/>
                  </a:cubicBezTo>
                  <a:lnTo>
                    <a:pt x="7656" y="25240"/>
                  </a:lnTo>
                  <a:cubicBezTo>
                    <a:pt x="7739" y="25383"/>
                    <a:pt x="7811" y="25514"/>
                    <a:pt x="7894" y="25681"/>
                  </a:cubicBezTo>
                  <a:cubicBezTo>
                    <a:pt x="8013" y="25919"/>
                    <a:pt x="8144" y="26193"/>
                    <a:pt x="8251" y="26479"/>
                  </a:cubicBezTo>
                  <a:cubicBezTo>
                    <a:pt x="8275" y="26574"/>
                    <a:pt x="8287" y="26645"/>
                    <a:pt x="8323" y="26717"/>
                  </a:cubicBezTo>
                  <a:cubicBezTo>
                    <a:pt x="8335" y="26764"/>
                    <a:pt x="8335" y="26812"/>
                    <a:pt x="8335" y="26848"/>
                  </a:cubicBezTo>
                  <a:lnTo>
                    <a:pt x="8335" y="27014"/>
                  </a:lnTo>
                  <a:cubicBezTo>
                    <a:pt x="8335" y="27050"/>
                    <a:pt x="8335" y="27062"/>
                    <a:pt x="8323" y="27086"/>
                  </a:cubicBezTo>
                  <a:cubicBezTo>
                    <a:pt x="8287" y="27110"/>
                    <a:pt x="8263" y="27110"/>
                    <a:pt x="8228" y="27121"/>
                  </a:cubicBezTo>
                  <a:lnTo>
                    <a:pt x="8204" y="27110"/>
                  </a:lnTo>
                  <a:cubicBezTo>
                    <a:pt x="8144" y="27062"/>
                    <a:pt x="8085" y="27038"/>
                    <a:pt x="8025" y="26991"/>
                  </a:cubicBezTo>
                  <a:cubicBezTo>
                    <a:pt x="7918" y="26919"/>
                    <a:pt x="7811" y="26848"/>
                    <a:pt x="7728" y="26776"/>
                  </a:cubicBezTo>
                  <a:cubicBezTo>
                    <a:pt x="7608" y="26693"/>
                    <a:pt x="7489" y="26598"/>
                    <a:pt x="7370" y="26490"/>
                  </a:cubicBezTo>
                  <a:lnTo>
                    <a:pt x="7263" y="26407"/>
                  </a:lnTo>
                  <a:cubicBezTo>
                    <a:pt x="7180" y="26336"/>
                    <a:pt x="7085" y="26252"/>
                    <a:pt x="7013" y="26181"/>
                  </a:cubicBezTo>
                  <a:cubicBezTo>
                    <a:pt x="6858" y="26062"/>
                    <a:pt x="6727" y="25955"/>
                    <a:pt x="6608" y="25871"/>
                  </a:cubicBezTo>
                  <a:cubicBezTo>
                    <a:pt x="6549" y="25824"/>
                    <a:pt x="6501" y="25800"/>
                    <a:pt x="6442" y="25752"/>
                  </a:cubicBezTo>
                  <a:lnTo>
                    <a:pt x="6406" y="25728"/>
                  </a:lnTo>
                  <a:cubicBezTo>
                    <a:pt x="6358" y="25693"/>
                    <a:pt x="6311" y="25645"/>
                    <a:pt x="6251" y="25621"/>
                  </a:cubicBezTo>
                  <a:cubicBezTo>
                    <a:pt x="6227" y="25609"/>
                    <a:pt x="6204" y="25586"/>
                    <a:pt x="6180" y="25574"/>
                  </a:cubicBezTo>
                  <a:cubicBezTo>
                    <a:pt x="6132" y="25550"/>
                    <a:pt x="6073" y="25514"/>
                    <a:pt x="6025" y="25467"/>
                  </a:cubicBezTo>
                  <a:lnTo>
                    <a:pt x="5823" y="25336"/>
                  </a:lnTo>
                  <a:cubicBezTo>
                    <a:pt x="5727" y="25288"/>
                    <a:pt x="5656" y="25228"/>
                    <a:pt x="5572" y="25181"/>
                  </a:cubicBezTo>
                  <a:cubicBezTo>
                    <a:pt x="5525" y="25157"/>
                    <a:pt x="5477" y="25145"/>
                    <a:pt x="5453" y="25109"/>
                  </a:cubicBezTo>
                  <a:lnTo>
                    <a:pt x="5311" y="25038"/>
                  </a:lnTo>
                  <a:cubicBezTo>
                    <a:pt x="5096" y="24907"/>
                    <a:pt x="4858" y="24764"/>
                    <a:pt x="4632" y="24657"/>
                  </a:cubicBezTo>
                  <a:cubicBezTo>
                    <a:pt x="4501" y="24574"/>
                    <a:pt x="4346" y="24502"/>
                    <a:pt x="4179" y="24431"/>
                  </a:cubicBezTo>
                  <a:cubicBezTo>
                    <a:pt x="4037" y="24359"/>
                    <a:pt x="3882" y="24312"/>
                    <a:pt x="3751" y="24252"/>
                  </a:cubicBezTo>
                  <a:cubicBezTo>
                    <a:pt x="3691" y="24240"/>
                    <a:pt x="3644" y="24204"/>
                    <a:pt x="3584" y="24193"/>
                  </a:cubicBezTo>
                  <a:cubicBezTo>
                    <a:pt x="3501" y="24157"/>
                    <a:pt x="3406" y="24133"/>
                    <a:pt x="3334" y="24097"/>
                  </a:cubicBezTo>
                  <a:cubicBezTo>
                    <a:pt x="3191" y="24038"/>
                    <a:pt x="3036" y="23978"/>
                    <a:pt x="2905" y="23919"/>
                  </a:cubicBezTo>
                  <a:lnTo>
                    <a:pt x="2858" y="23907"/>
                  </a:lnTo>
                  <a:cubicBezTo>
                    <a:pt x="2727" y="23847"/>
                    <a:pt x="2596" y="23800"/>
                    <a:pt x="2453" y="23764"/>
                  </a:cubicBezTo>
                  <a:lnTo>
                    <a:pt x="2334" y="23716"/>
                  </a:lnTo>
                  <a:lnTo>
                    <a:pt x="2215" y="23669"/>
                  </a:lnTo>
                  <a:lnTo>
                    <a:pt x="2191" y="23657"/>
                  </a:lnTo>
                  <a:cubicBezTo>
                    <a:pt x="2132" y="23645"/>
                    <a:pt x="2072" y="23609"/>
                    <a:pt x="2013" y="23585"/>
                  </a:cubicBezTo>
                  <a:lnTo>
                    <a:pt x="2001" y="23585"/>
                  </a:lnTo>
                  <a:lnTo>
                    <a:pt x="1548" y="23407"/>
                  </a:lnTo>
                  <a:cubicBezTo>
                    <a:pt x="1477" y="23371"/>
                    <a:pt x="1381" y="23359"/>
                    <a:pt x="1310" y="23323"/>
                  </a:cubicBezTo>
                  <a:cubicBezTo>
                    <a:pt x="1239" y="23312"/>
                    <a:pt x="1179" y="23288"/>
                    <a:pt x="1108" y="23264"/>
                  </a:cubicBezTo>
                  <a:lnTo>
                    <a:pt x="1108" y="23264"/>
                  </a:lnTo>
                  <a:cubicBezTo>
                    <a:pt x="1298" y="23466"/>
                    <a:pt x="1489" y="23609"/>
                    <a:pt x="1667" y="23716"/>
                  </a:cubicBezTo>
                  <a:cubicBezTo>
                    <a:pt x="1846" y="23823"/>
                    <a:pt x="2036" y="23895"/>
                    <a:pt x="2215" y="23966"/>
                  </a:cubicBezTo>
                  <a:lnTo>
                    <a:pt x="2322" y="24014"/>
                  </a:lnTo>
                  <a:cubicBezTo>
                    <a:pt x="2441" y="24062"/>
                    <a:pt x="2572" y="24121"/>
                    <a:pt x="2691" y="24169"/>
                  </a:cubicBezTo>
                  <a:lnTo>
                    <a:pt x="2751" y="24204"/>
                  </a:lnTo>
                  <a:cubicBezTo>
                    <a:pt x="2894" y="24264"/>
                    <a:pt x="3036" y="24335"/>
                    <a:pt x="3191" y="24395"/>
                  </a:cubicBezTo>
                  <a:cubicBezTo>
                    <a:pt x="3275" y="24431"/>
                    <a:pt x="3370" y="24466"/>
                    <a:pt x="3441" y="24502"/>
                  </a:cubicBezTo>
                  <a:cubicBezTo>
                    <a:pt x="3489" y="24514"/>
                    <a:pt x="3548" y="24550"/>
                    <a:pt x="3584" y="24562"/>
                  </a:cubicBezTo>
                  <a:cubicBezTo>
                    <a:pt x="3739" y="24621"/>
                    <a:pt x="3870" y="24681"/>
                    <a:pt x="4037" y="24752"/>
                  </a:cubicBezTo>
                  <a:cubicBezTo>
                    <a:pt x="4179" y="24835"/>
                    <a:pt x="4334" y="24907"/>
                    <a:pt x="4477" y="24990"/>
                  </a:cubicBezTo>
                  <a:cubicBezTo>
                    <a:pt x="4632" y="25062"/>
                    <a:pt x="4763" y="25157"/>
                    <a:pt x="4918" y="25228"/>
                  </a:cubicBezTo>
                  <a:cubicBezTo>
                    <a:pt x="5037" y="25300"/>
                    <a:pt x="5156" y="25359"/>
                    <a:pt x="5287" y="25443"/>
                  </a:cubicBezTo>
                  <a:lnTo>
                    <a:pt x="5394" y="25502"/>
                  </a:lnTo>
                  <a:cubicBezTo>
                    <a:pt x="5477" y="25562"/>
                    <a:pt x="5584" y="25609"/>
                    <a:pt x="5668" y="25657"/>
                  </a:cubicBezTo>
                  <a:lnTo>
                    <a:pt x="5715" y="25693"/>
                  </a:lnTo>
                  <a:cubicBezTo>
                    <a:pt x="5763" y="25728"/>
                    <a:pt x="5823" y="25752"/>
                    <a:pt x="5870" y="25776"/>
                  </a:cubicBezTo>
                  <a:lnTo>
                    <a:pt x="6084" y="25919"/>
                  </a:lnTo>
                  <a:lnTo>
                    <a:pt x="6120" y="25943"/>
                  </a:lnTo>
                  <a:cubicBezTo>
                    <a:pt x="6227" y="26026"/>
                    <a:pt x="6311" y="26086"/>
                    <a:pt x="6418" y="26157"/>
                  </a:cubicBezTo>
                  <a:cubicBezTo>
                    <a:pt x="6549" y="26240"/>
                    <a:pt x="6668" y="26348"/>
                    <a:pt x="6787" y="26443"/>
                  </a:cubicBezTo>
                  <a:cubicBezTo>
                    <a:pt x="6846" y="26479"/>
                    <a:pt x="6906" y="26526"/>
                    <a:pt x="6977" y="26586"/>
                  </a:cubicBezTo>
                  <a:cubicBezTo>
                    <a:pt x="7037" y="26633"/>
                    <a:pt x="7096" y="26681"/>
                    <a:pt x="7180" y="26740"/>
                  </a:cubicBezTo>
                  <a:cubicBezTo>
                    <a:pt x="7311" y="26836"/>
                    <a:pt x="7454" y="26931"/>
                    <a:pt x="7561" y="27002"/>
                  </a:cubicBezTo>
                  <a:cubicBezTo>
                    <a:pt x="7656" y="27062"/>
                    <a:pt x="7739" y="27121"/>
                    <a:pt x="7847" y="27169"/>
                  </a:cubicBezTo>
                  <a:lnTo>
                    <a:pt x="7930" y="27229"/>
                  </a:lnTo>
                  <a:lnTo>
                    <a:pt x="7966" y="27276"/>
                  </a:lnTo>
                  <a:cubicBezTo>
                    <a:pt x="7811" y="27348"/>
                    <a:pt x="7692" y="27431"/>
                    <a:pt x="7573" y="27526"/>
                  </a:cubicBezTo>
                  <a:cubicBezTo>
                    <a:pt x="7489" y="27598"/>
                    <a:pt x="7394" y="27669"/>
                    <a:pt x="7323" y="27764"/>
                  </a:cubicBezTo>
                  <a:lnTo>
                    <a:pt x="7204" y="27883"/>
                  </a:lnTo>
                  <a:cubicBezTo>
                    <a:pt x="7180" y="27907"/>
                    <a:pt x="7132" y="27943"/>
                    <a:pt x="7096" y="27967"/>
                  </a:cubicBezTo>
                  <a:lnTo>
                    <a:pt x="7013" y="28014"/>
                  </a:lnTo>
                  <a:cubicBezTo>
                    <a:pt x="6918" y="28062"/>
                    <a:pt x="6835" y="28086"/>
                    <a:pt x="6727" y="28134"/>
                  </a:cubicBezTo>
                  <a:cubicBezTo>
                    <a:pt x="6680" y="28145"/>
                    <a:pt x="6656" y="28157"/>
                    <a:pt x="6608" y="28157"/>
                  </a:cubicBezTo>
                  <a:cubicBezTo>
                    <a:pt x="6585" y="28157"/>
                    <a:pt x="6549" y="28181"/>
                    <a:pt x="6537" y="28181"/>
                  </a:cubicBezTo>
                  <a:lnTo>
                    <a:pt x="6323" y="28181"/>
                  </a:lnTo>
                  <a:cubicBezTo>
                    <a:pt x="6061" y="28145"/>
                    <a:pt x="5823" y="28122"/>
                    <a:pt x="5608" y="28086"/>
                  </a:cubicBezTo>
                  <a:cubicBezTo>
                    <a:pt x="5418" y="28038"/>
                    <a:pt x="5227" y="27979"/>
                    <a:pt x="4989" y="27907"/>
                  </a:cubicBezTo>
                  <a:lnTo>
                    <a:pt x="4930" y="27895"/>
                  </a:lnTo>
                  <a:cubicBezTo>
                    <a:pt x="4870" y="27883"/>
                    <a:pt x="4810" y="27848"/>
                    <a:pt x="4751" y="27824"/>
                  </a:cubicBezTo>
                  <a:cubicBezTo>
                    <a:pt x="4465" y="27705"/>
                    <a:pt x="4179" y="27562"/>
                    <a:pt x="3918" y="27431"/>
                  </a:cubicBezTo>
                  <a:lnTo>
                    <a:pt x="3810" y="27395"/>
                  </a:lnTo>
                  <a:cubicBezTo>
                    <a:pt x="3489" y="27229"/>
                    <a:pt x="3144" y="27062"/>
                    <a:pt x="2810" y="26895"/>
                  </a:cubicBezTo>
                  <a:lnTo>
                    <a:pt x="2798" y="26895"/>
                  </a:lnTo>
                  <a:cubicBezTo>
                    <a:pt x="2572" y="26800"/>
                    <a:pt x="2370" y="26681"/>
                    <a:pt x="2143" y="26574"/>
                  </a:cubicBezTo>
                  <a:lnTo>
                    <a:pt x="1846" y="26419"/>
                  </a:lnTo>
                  <a:cubicBezTo>
                    <a:pt x="1786" y="26395"/>
                    <a:pt x="1727" y="26359"/>
                    <a:pt x="1667" y="26324"/>
                  </a:cubicBezTo>
                  <a:lnTo>
                    <a:pt x="1584" y="26276"/>
                  </a:lnTo>
                  <a:cubicBezTo>
                    <a:pt x="1465" y="26217"/>
                    <a:pt x="1346" y="26145"/>
                    <a:pt x="1203" y="26050"/>
                  </a:cubicBezTo>
                  <a:cubicBezTo>
                    <a:pt x="1143" y="26002"/>
                    <a:pt x="1108" y="25978"/>
                    <a:pt x="1060" y="25943"/>
                  </a:cubicBezTo>
                  <a:lnTo>
                    <a:pt x="1000" y="25883"/>
                  </a:lnTo>
                  <a:cubicBezTo>
                    <a:pt x="953" y="25848"/>
                    <a:pt x="929" y="25800"/>
                    <a:pt x="893" y="25752"/>
                  </a:cubicBezTo>
                  <a:cubicBezTo>
                    <a:pt x="834" y="25645"/>
                    <a:pt x="774" y="25538"/>
                    <a:pt x="715" y="25455"/>
                  </a:cubicBezTo>
                  <a:cubicBezTo>
                    <a:pt x="667" y="25347"/>
                    <a:pt x="631" y="25240"/>
                    <a:pt x="584" y="25157"/>
                  </a:cubicBezTo>
                  <a:lnTo>
                    <a:pt x="489" y="24931"/>
                  </a:lnTo>
                  <a:lnTo>
                    <a:pt x="477" y="24883"/>
                  </a:lnTo>
                  <a:cubicBezTo>
                    <a:pt x="453" y="24812"/>
                    <a:pt x="417" y="24728"/>
                    <a:pt x="405" y="24657"/>
                  </a:cubicBezTo>
                  <a:cubicBezTo>
                    <a:pt x="393" y="24585"/>
                    <a:pt x="369" y="24514"/>
                    <a:pt x="358" y="24454"/>
                  </a:cubicBezTo>
                  <a:lnTo>
                    <a:pt x="358" y="24443"/>
                  </a:lnTo>
                  <a:lnTo>
                    <a:pt x="358" y="24419"/>
                  </a:lnTo>
                  <a:cubicBezTo>
                    <a:pt x="358" y="24383"/>
                    <a:pt x="346" y="24359"/>
                    <a:pt x="346" y="24324"/>
                  </a:cubicBezTo>
                  <a:lnTo>
                    <a:pt x="334" y="24204"/>
                  </a:lnTo>
                  <a:lnTo>
                    <a:pt x="334" y="24002"/>
                  </a:lnTo>
                  <a:lnTo>
                    <a:pt x="334" y="23823"/>
                  </a:lnTo>
                  <a:lnTo>
                    <a:pt x="334" y="23776"/>
                  </a:lnTo>
                  <a:cubicBezTo>
                    <a:pt x="334" y="23740"/>
                    <a:pt x="334" y="23716"/>
                    <a:pt x="346" y="23681"/>
                  </a:cubicBezTo>
                  <a:lnTo>
                    <a:pt x="358" y="23585"/>
                  </a:lnTo>
                  <a:cubicBezTo>
                    <a:pt x="369" y="23538"/>
                    <a:pt x="393" y="23478"/>
                    <a:pt x="405" y="23431"/>
                  </a:cubicBezTo>
                  <a:cubicBezTo>
                    <a:pt x="417" y="23383"/>
                    <a:pt x="429" y="23347"/>
                    <a:pt x="453" y="23288"/>
                  </a:cubicBezTo>
                  <a:cubicBezTo>
                    <a:pt x="489" y="23181"/>
                    <a:pt x="524" y="23085"/>
                    <a:pt x="572" y="23002"/>
                  </a:cubicBezTo>
                  <a:cubicBezTo>
                    <a:pt x="608" y="22931"/>
                    <a:pt x="643" y="22847"/>
                    <a:pt x="679" y="22776"/>
                  </a:cubicBezTo>
                  <a:cubicBezTo>
                    <a:pt x="715" y="22752"/>
                    <a:pt x="727" y="22704"/>
                    <a:pt x="762" y="22669"/>
                  </a:cubicBezTo>
                  <a:cubicBezTo>
                    <a:pt x="774" y="22657"/>
                    <a:pt x="786" y="22633"/>
                    <a:pt x="822" y="22609"/>
                  </a:cubicBezTo>
                  <a:cubicBezTo>
                    <a:pt x="846" y="22597"/>
                    <a:pt x="870" y="22573"/>
                    <a:pt x="893" y="22550"/>
                  </a:cubicBezTo>
                  <a:cubicBezTo>
                    <a:pt x="941" y="22526"/>
                    <a:pt x="965" y="22502"/>
                    <a:pt x="1012" y="22490"/>
                  </a:cubicBezTo>
                  <a:cubicBezTo>
                    <a:pt x="1060" y="22478"/>
                    <a:pt x="1096" y="22466"/>
                    <a:pt x="1143" y="22430"/>
                  </a:cubicBezTo>
                  <a:cubicBezTo>
                    <a:pt x="1286" y="22383"/>
                    <a:pt x="1405" y="22359"/>
                    <a:pt x="1524" y="22347"/>
                  </a:cubicBezTo>
                  <a:cubicBezTo>
                    <a:pt x="1620" y="22323"/>
                    <a:pt x="1727" y="22311"/>
                    <a:pt x="1822" y="22299"/>
                  </a:cubicBezTo>
                  <a:close/>
                  <a:moveTo>
                    <a:pt x="18848" y="21537"/>
                  </a:moveTo>
                  <a:cubicBezTo>
                    <a:pt x="18860" y="21537"/>
                    <a:pt x="18860" y="21537"/>
                    <a:pt x="18872" y="21549"/>
                  </a:cubicBezTo>
                  <a:cubicBezTo>
                    <a:pt x="18884" y="21549"/>
                    <a:pt x="18907" y="21573"/>
                    <a:pt x="18919" y="21573"/>
                  </a:cubicBezTo>
                  <a:cubicBezTo>
                    <a:pt x="18931" y="21585"/>
                    <a:pt x="18943" y="21585"/>
                    <a:pt x="18967" y="21597"/>
                  </a:cubicBezTo>
                  <a:lnTo>
                    <a:pt x="19003" y="21645"/>
                  </a:lnTo>
                  <a:cubicBezTo>
                    <a:pt x="19027" y="21657"/>
                    <a:pt x="19038" y="21692"/>
                    <a:pt x="19050" y="21704"/>
                  </a:cubicBezTo>
                  <a:cubicBezTo>
                    <a:pt x="19086" y="21752"/>
                    <a:pt x="19098" y="21776"/>
                    <a:pt x="19122" y="21823"/>
                  </a:cubicBezTo>
                  <a:cubicBezTo>
                    <a:pt x="19158" y="21895"/>
                    <a:pt x="19205" y="21966"/>
                    <a:pt x="19229" y="22061"/>
                  </a:cubicBezTo>
                  <a:cubicBezTo>
                    <a:pt x="19265" y="22145"/>
                    <a:pt x="19277" y="22240"/>
                    <a:pt x="19300" y="22323"/>
                  </a:cubicBezTo>
                  <a:lnTo>
                    <a:pt x="19348" y="22645"/>
                  </a:lnTo>
                  <a:lnTo>
                    <a:pt x="19348" y="22657"/>
                  </a:lnTo>
                  <a:lnTo>
                    <a:pt x="19348" y="22788"/>
                  </a:lnTo>
                  <a:cubicBezTo>
                    <a:pt x="19336" y="23002"/>
                    <a:pt x="19336" y="23228"/>
                    <a:pt x="19324" y="23442"/>
                  </a:cubicBezTo>
                  <a:lnTo>
                    <a:pt x="19324" y="23478"/>
                  </a:lnTo>
                  <a:cubicBezTo>
                    <a:pt x="19324" y="23538"/>
                    <a:pt x="19300" y="23597"/>
                    <a:pt x="19288" y="23669"/>
                  </a:cubicBezTo>
                  <a:lnTo>
                    <a:pt x="19288" y="23681"/>
                  </a:lnTo>
                  <a:lnTo>
                    <a:pt x="19288" y="23716"/>
                  </a:lnTo>
                  <a:lnTo>
                    <a:pt x="19241" y="23895"/>
                  </a:lnTo>
                  <a:cubicBezTo>
                    <a:pt x="19229" y="23954"/>
                    <a:pt x="19217" y="24014"/>
                    <a:pt x="19205" y="24062"/>
                  </a:cubicBezTo>
                  <a:lnTo>
                    <a:pt x="19205" y="24074"/>
                  </a:lnTo>
                  <a:cubicBezTo>
                    <a:pt x="19181" y="24109"/>
                    <a:pt x="19158" y="24169"/>
                    <a:pt x="19146" y="24216"/>
                  </a:cubicBezTo>
                  <a:cubicBezTo>
                    <a:pt x="19122" y="24264"/>
                    <a:pt x="19098" y="24312"/>
                    <a:pt x="19086" y="24335"/>
                  </a:cubicBezTo>
                  <a:cubicBezTo>
                    <a:pt x="19003" y="24490"/>
                    <a:pt x="18919" y="24621"/>
                    <a:pt x="18848" y="24752"/>
                  </a:cubicBezTo>
                  <a:cubicBezTo>
                    <a:pt x="18765" y="24871"/>
                    <a:pt x="18693" y="25002"/>
                    <a:pt x="18622" y="25145"/>
                  </a:cubicBezTo>
                  <a:cubicBezTo>
                    <a:pt x="18574" y="25216"/>
                    <a:pt x="18526" y="25288"/>
                    <a:pt x="18503" y="25383"/>
                  </a:cubicBezTo>
                  <a:cubicBezTo>
                    <a:pt x="18407" y="25562"/>
                    <a:pt x="18312" y="25740"/>
                    <a:pt x="18205" y="25895"/>
                  </a:cubicBezTo>
                  <a:lnTo>
                    <a:pt x="18193" y="25919"/>
                  </a:lnTo>
                  <a:lnTo>
                    <a:pt x="18169" y="25931"/>
                  </a:lnTo>
                  <a:lnTo>
                    <a:pt x="18157" y="25943"/>
                  </a:lnTo>
                  <a:cubicBezTo>
                    <a:pt x="18145" y="25955"/>
                    <a:pt x="18145" y="25955"/>
                    <a:pt x="18145" y="25978"/>
                  </a:cubicBezTo>
                  <a:lnTo>
                    <a:pt x="18134" y="25990"/>
                  </a:lnTo>
                  <a:cubicBezTo>
                    <a:pt x="18050" y="26109"/>
                    <a:pt x="17967" y="26217"/>
                    <a:pt x="17895" y="26300"/>
                  </a:cubicBezTo>
                  <a:cubicBezTo>
                    <a:pt x="17788" y="26407"/>
                    <a:pt x="17681" y="26526"/>
                    <a:pt x="17562" y="26657"/>
                  </a:cubicBezTo>
                  <a:lnTo>
                    <a:pt x="17431" y="26788"/>
                  </a:lnTo>
                  <a:lnTo>
                    <a:pt x="17217" y="27002"/>
                  </a:lnTo>
                  <a:cubicBezTo>
                    <a:pt x="17098" y="27133"/>
                    <a:pt x="16979" y="27252"/>
                    <a:pt x="16883" y="27383"/>
                  </a:cubicBezTo>
                  <a:cubicBezTo>
                    <a:pt x="16776" y="27526"/>
                    <a:pt x="16669" y="27657"/>
                    <a:pt x="16562" y="27800"/>
                  </a:cubicBezTo>
                  <a:lnTo>
                    <a:pt x="16431" y="27979"/>
                  </a:lnTo>
                  <a:cubicBezTo>
                    <a:pt x="16383" y="28062"/>
                    <a:pt x="16324" y="28134"/>
                    <a:pt x="16288" y="28193"/>
                  </a:cubicBezTo>
                  <a:cubicBezTo>
                    <a:pt x="16181" y="28336"/>
                    <a:pt x="16074" y="28455"/>
                    <a:pt x="15967" y="28574"/>
                  </a:cubicBezTo>
                  <a:cubicBezTo>
                    <a:pt x="15883" y="28681"/>
                    <a:pt x="15788" y="28753"/>
                    <a:pt x="15717" y="28848"/>
                  </a:cubicBezTo>
                  <a:cubicBezTo>
                    <a:pt x="15669" y="28872"/>
                    <a:pt x="15645" y="28919"/>
                    <a:pt x="15598" y="28955"/>
                  </a:cubicBezTo>
                  <a:cubicBezTo>
                    <a:pt x="15574" y="28979"/>
                    <a:pt x="15538" y="28991"/>
                    <a:pt x="15514" y="29015"/>
                  </a:cubicBezTo>
                  <a:lnTo>
                    <a:pt x="15490" y="29026"/>
                  </a:lnTo>
                  <a:cubicBezTo>
                    <a:pt x="15431" y="29050"/>
                    <a:pt x="15395" y="29086"/>
                    <a:pt x="15336" y="29110"/>
                  </a:cubicBezTo>
                  <a:cubicBezTo>
                    <a:pt x="15276" y="29146"/>
                    <a:pt x="15228" y="29157"/>
                    <a:pt x="15169" y="29193"/>
                  </a:cubicBezTo>
                  <a:cubicBezTo>
                    <a:pt x="15121" y="29205"/>
                    <a:pt x="15062" y="29217"/>
                    <a:pt x="15014" y="29229"/>
                  </a:cubicBezTo>
                  <a:cubicBezTo>
                    <a:pt x="14978" y="29253"/>
                    <a:pt x="14931" y="29265"/>
                    <a:pt x="14871" y="29265"/>
                  </a:cubicBezTo>
                  <a:cubicBezTo>
                    <a:pt x="14764" y="29277"/>
                    <a:pt x="14645" y="29288"/>
                    <a:pt x="14538" y="29312"/>
                  </a:cubicBezTo>
                  <a:cubicBezTo>
                    <a:pt x="14466" y="29312"/>
                    <a:pt x="14395" y="29324"/>
                    <a:pt x="14300" y="29324"/>
                  </a:cubicBezTo>
                  <a:lnTo>
                    <a:pt x="14240" y="29324"/>
                  </a:lnTo>
                  <a:cubicBezTo>
                    <a:pt x="14216" y="29324"/>
                    <a:pt x="14169" y="29324"/>
                    <a:pt x="14145" y="29312"/>
                  </a:cubicBezTo>
                  <a:cubicBezTo>
                    <a:pt x="14109" y="29312"/>
                    <a:pt x="14097" y="29288"/>
                    <a:pt x="14062" y="29288"/>
                  </a:cubicBezTo>
                  <a:cubicBezTo>
                    <a:pt x="14026" y="29277"/>
                    <a:pt x="13978" y="29265"/>
                    <a:pt x="13931" y="29229"/>
                  </a:cubicBezTo>
                  <a:lnTo>
                    <a:pt x="13847" y="29193"/>
                  </a:lnTo>
                  <a:cubicBezTo>
                    <a:pt x="13800" y="29157"/>
                    <a:pt x="13752" y="29134"/>
                    <a:pt x="13704" y="29086"/>
                  </a:cubicBezTo>
                  <a:cubicBezTo>
                    <a:pt x="13681" y="29074"/>
                    <a:pt x="13645" y="29038"/>
                    <a:pt x="13633" y="29026"/>
                  </a:cubicBezTo>
                  <a:cubicBezTo>
                    <a:pt x="13585" y="28991"/>
                    <a:pt x="13562" y="28967"/>
                    <a:pt x="13514" y="28931"/>
                  </a:cubicBezTo>
                  <a:cubicBezTo>
                    <a:pt x="13585" y="28800"/>
                    <a:pt x="13681" y="28669"/>
                    <a:pt x="13752" y="28550"/>
                  </a:cubicBezTo>
                  <a:cubicBezTo>
                    <a:pt x="13800" y="28479"/>
                    <a:pt x="13847" y="28395"/>
                    <a:pt x="13883" y="28312"/>
                  </a:cubicBezTo>
                  <a:lnTo>
                    <a:pt x="14026" y="28086"/>
                  </a:lnTo>
                  <a:cubicBezTo>
                    <a:pt x="14121" y="27919"/>
                    <a:pt x="14216" y="27764"/>
                    <a:pt x="14324" y="27610"/>
                  </a:cubicBezTo>
                  <a:cubicBezTo>
                    <a:pt x="14395" y="27502"/>
                    <a:pt x="14466" y="27407"/>
                    <a:pt x="14538" y="27312"/>
                  </a:cubicBezTo>
                  <a:cubicBezTo>
                    <a:pt x="14597" y="27241"/>
                    <a:pt x="14657" y="27181"/>
                    <a:pt x="14716" y="27110"/>
                  </a:cubicBezTo>
                  <a:lnTo>
                    <a:pt x="14776" y="27050"/>
                  </a:lnTo>
                  <a:cubicBezTo>
                    <a:pt x="14800" y="27026"/>
                    <a:pt x="14812" y="27002"/>
                    <a:pt x="14836" y="26991"/>
                  </a:cubicBezTo>
                  <a:cubicBezTo>
                    <a:pt x="14931" y="26895"/>
                    <a:pt x="15002" y="26812"/>
                    <a:pt x="15097" y="26705"/>
                  </a:cubicBezTo>
                  <a:cubicBezTo>
                    <a:pt x="15348" y="26431"/>
                    <a:pt x="15598" y="26169"/>
                    <a:pt x="15836" y="25871"/>
                  </a:cubicBezTo>
                  <a:cubicBezTo>
                    <a:pt x="15943" y="25752"/>
                    <a:pt x="16050" y="25621"/>
                    <a:pt x="16145" y="25478"/>
                  </a:cubicBezTo>
                  <a:cubicBezTo>
                    <a:pt x="16264" y="25336"/>
                    <a:pt x="16407" y="25169"/>
                    <a:pt x="16538" y="25026"/>
                  </a:cubicBezTo>
                  <a:cubicBezTo>
                    <a:pt x="16717" y="24824"/>
                    <a:pt x="16895" y="24633"/>
                    <a:pt x="17086" y="24454"/>
                  </a:cubicBezTo>
                  <a:lnTo>
                    <a:pt x="17098" y="24443"/>
                  </a:lnTo>
                  <a:cubicBezTo>
                    <a:pt x="17193" y="24347"/>
                    <a:pt x="17300" y="24264"/>
                    <a:pt x="17383" y="24169"/>
                  </a:cubicBezTo>
                  <a:cubicBezTo>
                    <a:pt x="17479" y="24085"/>
                    <a:pt x="17574" y="23978"/>
                    <a:pt x="17681" y="23847"/>
                  </a:cubicBezTo>
                  <a:lnTo>
                    <a:pt x="17693" y="23835"/>
                  </a:lnTo>
                  <a:lnTo>
                    <a:pt x="18015" y="23478"/>
                  </a:lnTo>
                  <a:cubicBezTo>
                    <a:pt x="18110" y="23359"/>
                    <a:pt x="18217" y="23216"/>
                    <a:pt x="18312" y="23073"/>
                  </a:cubicBezTo>
                  <a:cubicBezTo>
                    <a:pt x="18396" y="22942"/>
                    <a:pt x="18455" y="22788"/>
                    <a:pt x="18526" y="22645"/>
                  </a:cubicBezTo>
                  <a:cubicBezTo>
                    <a:pt x="18610" y="22478"/>
                    <a:pt x="18669" y="22323"/>
                    <a:pt x="18729" y="22169"/>
                  </a:cubicBezTo>
                  <a:lnTo>
                    <a:pt x="18729" y="22169"/>
                  </a:lnTo>
                  <a:cubicBezTo>
                    <a:pt x="18646" y="22228"/>
                    <a:pt x="18574" y="22288"/>
                    <a:pt x="18503" y="22323"/>
                  </a:cubicBezTo>
                  <a:cubicBezTo>
                    <a:pt x="18396" y="22407"/>
                    <a:pt x="18288" y="22478"/>
                    <a:pt x="18205" y="22561"/>
                  </a:cubicBezTo>
                  <a:cubicBezTo>
                    <a:pt x="18098" y="22669"/>
                    <a:pt x="17991" y="22776"/>
                    <a:pt x="17907" y="22895"/>
                  </a:cubicBezTo>
                  <a:cubicBezTo>
                    <a:pt x="17872" y="22942"/>
                    <a:pt x="17848" y="22966"/>
                    <a:pt x="17812" y="23014"/>
                  </a:cubicBezTo>
                  <a:cubicBezTo>
                    <a:pt x="17657" y="23192"/>
                    <a:pt x="17491" y="23371"/>
                    <a:pt x="17324" y="23538"/>
                  </a:cubicBezTo>
                  <a:lnTo>
                    <a:pt x="17217" y="23633"/>
                  </a:lnTo>
                  <a:cubicBezTo>
                    <a:pt x="17074" y="23788"/>
                    <a:pt x="16907" y="23931"/>
                    <a:pt x="16764" y="24074"/>
                  </a:cubicBezTo>
                  <a:cubicBezTo>
                    <a:pt x="16705" y="24109"/>
                    <a:pt x="16657" y="24169"/>
                    <a:pt x="16598" y="24216"/>
                  </a:cubicBezTo>
                  <a:cubicBezTo>
                    <a:pt x="16348" y="24454"/>
                    <a:pt x="16086" y="24728"/>
                    <a:pt x="15836" y="25050"/>
                  </a:cubicBezTo>
                  <a:cubicBezTo>
                    <a:pt x="15812" y="25097"/>
                    <a:pt x="15764" y="25145"/>
                    <a:pt x="15729" y="25181"/>
                  </a:cubicBezTo>
                  <a:cubicBezTo>
                    <a:pt x="15657" y="25288"/>
                    <a:pt x="15574" y="25395"/>
                    <a:pt x="15490" y="25478"/>
                  </a:cubicBezTo>
                  <a:cubicBezTo>
                    <a:pt x="15359" y="25645"/>
                    <a:pt x="15252" y="25764"/>
                    <a:pt x="15157" y="25883"/>
                  </a:cubicBezTo>
                  <a:cubicBezTo>
                    <a:pt x="15133" y="25895"/>
                    <a:pt x="15121" y="25919"/>
                    <a:pt x="15121" y="25931"/>
                  </a:cubicBezTo>
                  <a:lnTo>
                    <a:pt x="15109" y="25955"/>
                  </a:lnTo>
                  <a:lnTo>
                    <a:pt x="15097" y="25978"/>
                  </a:lnTo>
                  <a:lnTo>
                    <a:pt x="15074" y="25990"/>
                  </a:lnTo>
                  <a:lnTo>
                    <a:pt x="15038" y="26038"/>
                  </a:lnTo>
                  <a:lnTo>
                    <a:pt x="14990" y="26074"/>
                  </a:lnTo>
                  <a:cubicBezTo>
                    <a:pt x="14931" y="26133"/>
                    <a:pt x="14871" y="26217"/>
                    <a:pt x="14812" y="26276"/>
                  </a:cubicBezTo>
                  <a:cubicBezTo>
                    <a:pt x="14752" y="26336"/>
                    <a:pt x="14693" y="26407"/>
                    <a:pt x="14633" y="26467"/>
                  </a:cubicBezTo>
                  <a:lnTo>
                    <a:pt x="14597" y="26514"/>
                  </a:lnTo>
                  <a:cubicBezTo>
                    <a:pt x="14502" y="26633"/>
                    <a:pt x="14383" y="26764"/>
                    <a:pt x="14276" y="26895"/>
                  </a:cubicBezTo>
                  <a:cubicBezTo>
                    <a:pt x="14169" y="27026"/>
                    <a:pt x="14050" y="27193"/>
                    <a:pt x="13943" y="27360"/>
                  </a:cubicBezTo>
                  <a:cubicBezTo>
                    <a:pt x="13847" y="27526"/>
                    <a:pt x="13740" y="27705"/>
                    <a:pt x="13633" y="27883"/>
                  </a:cubicBezTo>
                  <a:cubicBezTo>
                    <a:pt x="13562" y="28003"/>
                    <a:pt x="13490" y="28134"/>
                    <a:pt x="13407" y="28253"/>
                  </a:cubicBezTo>
                  <a:cubicBezTo>
                    <a:pt x="13347" y="28372"/>
                    <a:pt x="13276" y="28479"/>
                    <a:pt x="13216" y="28598"/>
                  </a:cubicBezTo>
                  <a:lnTo>
                    <a:pt x="13216" y="28574"/>
                  </a:lnTo>
                  <a:cubicBezTo>
                    <a:pt x="13216" y="28550"/>
                    <a:pt x="13204" y="28538"/>
                    <a:pt x="13204" y="28503"/>
                  </a:cubicBezTo>
                  <a:cubicBezTo>
                    <a:pt x="13192" y="28443"/>
                    <a:pt x="13192" y="28384"/>
                    <a:pt x="13169" y="28324"/>
                  </a:cubicBezTo>
                  <a:cubicBezTo>
                    <a:pt x="13169" y="28276"/>
                    <a:pt x="13157" y="28217"/>
                    <a:pt x="13157" y="28181"/>
                  </a:cubicBezTo>
                  <a:cubicBezTo>
                    <a:pt x="13145" y="27919"/>
                    <a:pt x="13145" y="27669"/>
                    <a:pt x="13157" y="27407"/>
                  </a:cubicBezTo>
                  <a:lnTo>
                    <a:pt x="13157" y="27383"/>
                  </a:lnTo>
                  <a:cubicBezTo>
                    <a:pt x="13157" y="27324"/>
                    <a:pt x="13169" y="27264"/>
                    <a:pt x="13169" y="27229"/>
                  </a:cubicBezTo>
                  <a:cubicBezTo>
                    <a:pt x="13192" y="27169"/>
                    <a:pt x="13192" y="27086"/>
                    <a:pt x="13204" y="27026"/>
                  </a:cubicBezTo>
                  <a:cubicBezTo>
                    <a:pt x="13312" y="26538"/>
                    <a:pt x="13454" y="25895"/>
                    <a:pt x="13669" y="25264"/>
                  </a:cubicBezTo>
                  <a:lnTo>
                    <a:pt x="13681" y="25205"/>
                  </a:lnTo>
                  <a:cubicBezTo>
                    <a:pt x="13693" y="25157"/>
                    <a:pt x="13704" y="25121"/>
                    <a:pt x="13728" y="25086"/>
                  </a:cubicBezTo>
                  <a:lnTo>
                    <a:pt x="13752" y="24990"/>
                  </a:lnTo>
                  <a:lnTo>
                    <a:pt x="13788" y="24907"/>
                  </a:lnTo>
                  <a:lnTo>
                    <a:pt x="13919" y="24633"/>
                  </a:lnTo>
                  <a:lnTo>
                    <a:pt x="13931" y="24609"/>
                  </a:lnTo>
                  <a:lnTo>
                    <a:pt x="13943" y="24574"/>
                  </a:lnTo>
                  <a:cubicBezTo>
                    <a:pt x="13966" y="24550"/>
                    <a:pt x="13978" y="24514"/>
                    <a:pt x="13990" y="24502"/>
                  </a:cubicBezTo>
                  <a:lnTo>
                    <a:pt x="14038" y="24443"/>
                  </a:lnTo>
                  <a:lnTo>
                    <a:pt x="14062" y="24383"/>
                  </a:lnTo>
                  <a:lnTo>
                    <a:pt x="14085" y="24371"/>
                  </a:lnTo>
                  <a:lnTo>
                    <a:pt x="14097" y="24347"/>
                  </a:lnTo>
                  <a:cubicBezTo>
                    <a:pt x="14097" y="24347"/>
                    <a:pt x="14097" y="24335"/>
                    <a:pt x="14109" y="24335"/>
                  </a:cubicBezTo>
                  <a:lnTo>
                    <a:pt x="14121" y="24324"/>
                  </a:lnTo>
                  <a:lnTo>
                    <a:pt x="14145" y="24312"/>
                  </a:lnTo>
                  <a:lnTo>
                    <a:pt x="14145" y="24288"/>
                  </a:lnTo>
                  <a:lnTo>
                    <a:pt x="14157" y="24276"/>
                  </a:lnTo>
                  <a:lnTo>
                    <a:pt x="14157" y="24264"/>
                  </a:lnTo>
                  <a:cubicBezTo>
                    <a:pt x="14169" y="24228"/>
                    <a:pt x="14205" y="24204"/>
                    <a:pt x="14216" y="24169"/>
                  </a:cubicBezTo>
                  <a:cubicBezTo>
                    <a:pt x="14324" y="24026"/>
                    <a:pt x="14419" y="23895"/>
                    <a:pt x="14514" y="23788"/>
                  </a:cubicBezTo>
                  <a:cubicBezTo>
                    <a:pt x="14574" y="23716"/>
                    <a:pt x="14633" y="23657"/>
                    <a:pt x="14705" y="23597"/>
                  </a:cubicBezTo>
                  <a:cubicBezTo>
                    <a:pt x="14764" y="23538"/>
                    <a:pt x="14836" y="23478"/>
                    <a:pt x="14895" y="23419"/>
                  </a:cubicBezTo>
                  <a:lnTo>
                    <a:pt x="14978" y="23359"/>
                  </a:lnTo>
                  <a:lnTo>
                    <a:pt x="15050" y="23300"/>
                  </a:lnTo>
                  <a:cubicBezTo>
                    <a:pt x="15074" y="23264"/>
                    <a:pt x="15109" y="23252"/>
                    <a:pt x="15157" y="23216"/>
                  </a:cubicBezTo>
                  <a:lnTo>
                    <a:pt x="15181" y="23192"/>
                  </a:lnTo>
                  <a:cubicBezTo>
                    <a:pt x="15240" y="23145"/>
                    <a:pt x="15300" y="23121"/>
                    <a:pt x="15371" y="23073"/>
                  </a:cubicBezTo>
                  <a:cubicBezTo>
                    <a:pt x="15431" y="23038"/>
                    <a:pt x="15514" y="23002"/>
                    <a:pt x="15574" y="22966"/>
                  </a:cubicBezTo>
                  <a:lnTo>
                    <a:pt x="15633" y="22942"/>
                  </a:lnTo>
                  <a:cubicBezTo>
                    <a:pt x="15729" y="22883"/>
                    <a:pt x="15848" y="22823"/>
                    <a:pt x="15955" y="22764"/>
                  </a:cubicBezTo>
                  <a:cubicBezTo>
                    <a:pt x="16074" y="22704"/>
                    <a:pt x="16193" y="22621"/>
                    <a:pt x="16300" y="22561"/>
                  </a:cubicBezTo>
                  <a:cubicBezTo>
                    <a:pt x="16443" y="22478"/>
                    <a:pt x="16598" y="22407"/>
                    <a:pt x="16741" y="22311"/>
                  </a:cubicBezTo>
                  <a:cubicBezTo>
                    <a:pt x="17002" y="22192"/>
                    <a:pt x="17264" y="22073"/>
                    <a:pt x="17514" y="21966"/>
                  </a:cubicBezTo>
                  <a:lnTo>
                    <a:pt x="17622" y="21930"/>
                  </a:lnTo>
                  <a:cubicBezTo>
                    <a:pt x="17753" y="21871"/>
                    <a:pt x="17895" y="21823"/>
                    <a:pt x="18038" y="21764"/>
                  </a:cubicBezTo>
                  <a:cubicBezTo>
                    <a:pt x="18098" y="21752"/>
                    <a:pt x="18157" y="21716"/>
                    <a:pt x="18205" y="21704"/>
                  </a:cubicBezTo>
                  <a:cubicBezTo>
                    <a:pt x="18288" y="21668"/>
                    <a:pt x="18384" y="21633"/>
                    <a:pt x="18455" y="21597"/>
                  </a:cubicBezTo>
                  <a:lnTo>
                    <a:pt x="18586" y="21549"/>
                  </a:lnTo>
                  <a:cubicBezTo>
                    <a:pt x="18634" y="21549"/>
                    <a:pt x="18681" y="21537"/>
                    <a:pt x="18705" y="21537"/>
                  </a:cubicBezTo>
                  <a:close/>
                  <a:moveTo>
                    <a:pt x="6531" y="1"/>
                  </a:moveTo>
                  <a:cubicBezTo>
                    <a:pt x="6438" y="1"/>
                    <a:pt x="6341" y="15"/>
                    <a:pt x="6251" y="23"/>
                  </a:cubicBezTo>
                  <a:cubicBezTo>
                    <a:pt x="6084" y="35"/>
                    <a:pt x="5942" y="59"/>
                    <a:pt x="5787" y="106"/>
                  </a:cubicBezTo>
                  <a:cubicBezTo>
                    <a:pt x="5668" y="154"/>
                    <a:pt x="5549" y="202"/>
                    <a:pt x="5430" y="273"/>
                  </a:cubicBezTo>
                  <a:cubicBezTo>
                    <a:pt x="5215" y="404"/>
                    <a:pt x="5037" y="594"/>
                    <a:pt x="4894" y="833"/>
                  </a:cubicBezTo>
                  <a:cubicBezTo>
                    <a:pt x="4822" y="952"/>
                    <a:pt x="4763" y="1094"/>
                    <a:pt x="4715" y="1237"/>
                  </a:cubicBezTo>
                  <a:cubicBezTo>
                    <a:pt x="4691" y="1309"/>
                    <a:pt x="4680" y="1404"/>
                    <a:pt x="4644" y="1475"/>
                  </a:cubicBezTo>
                  <a:cubicBezTo>
                    <a:pt x="4620" y="1583"/>
                    <a:pt x="4596" y="1690"/>
                    <a:pt x="4596" y="1785"/>
                  </a:cubicBezTo>
                  <a:cubicBezTo>
                    <a:pt x="4584" y="1999"/>
                    <a:pt x="4584" y="2202"/>
                    <a:pt x="4584" y="2416"/>
                  </a:cubicBezTo>
                  <a:lnTo>
                    <a:pt x="4584" y="3059"/>
                  </a:lnTo>
                  <a:cubicBezTo>
                    <a:pt x="4584" y="3488"/>
                    <a:pt x="4572" y="3916"/>
                    <a:pt x="4572" y="4345"/>
                  </a:cubicBezTo>
                  <a:lnTo>
                    <a:pt x="4572" y="5035"/>
                  </a:lnTo>
                  <a:cubicBezTo>
                    <a:pt x="4572" y="5238"/>
                    <a:pt x="4584" y="5464"/>
                    <a:pt x="4596" y="5678"/>
                  </a:cubicBezTo>
                  <a:cubicBezTo>
                    <a:pt x="4620" y="5797"/>
                    <a:pt x="4620" y="5917"/>
                    <a:pt x="4632" y="6036"/>
                  </a:cubicBezTo>
                  <a:cubicBezTo>
                    <a:pt x="4644" y="6131"/>
                    <a:pt x="4656" y="6238"/>
                    <a:pt x="4691" y="6345"/>
                  </a:cubicBezTo>
                  <a:cubicBezTo>
                    <a:pt x="4703" y="6452"/>
                    <a:pt x="4739" y="6548"/>
                    <a:pt x="4763" y="6655"/>
                  </a:cubicBezTo>
                  <a:cubicBezTo>
                    <a:pt x="4799" y="6762"/>
                    <a:pt x="4822" y="6869"/>
                    <a:pt x="4870" y="6964"/>
                  </a:cubicBezTo>
                  <a:cubicBezTo>
                    <a:pt x="4894" y="7071"/>
                    <a:pt x="4941" y="7179"/>
                    <a:pt x="4989" y="7286"/>
                  </a:cubicBezTo>
                  <a:cubicBezTo>
                    <a:pt x="5049" y="7429"/>
                    <a:pt x="5120" y="7560"/>
                    <a:pt x="5215" y="7702"/>
                  </a:cubicBezTo>
                  <a:cubicBezTo>
                    <a:pt x="5287" y="7798"/>
                    <a:pt x="5358" y="7893"/>
                    <a:pt x="5453" y="7976"/>
                  </a:cubicBezTo>
                  <a:cubicBezTo>
                    <a:pt x="5572" y="8095"/>
                    <a:pt x="5703" y="8214"/>
                    <a:pt x="5846" y="8310"/>
                  </a:cubicBezTo>
                  <a:cubicBezTo>
                    <a:pt x="6084" y="8441"/>
                    <a:pt x="6346" y="8500"/>
                    <a:pt x="6608" y="8536"/>
                  </a:cubicBezTo>
                  <a:cubicBezTo>
                    <a:pt x="6668" y="8536"/>
                    <a:pt x="6739" y="8548"/>
                    <a:pt x="6799" y="8548"/>
                  </a:cubicBezTo>
                  <a:lnTo>
                    <a:pt x="7275" y="8548"/>
                  </a:lnTo>
                  <a:cubicBezTo>
                    <a:pt x="7311" y="8631"/>
                    <a:pt x="7323" y="8726"/>
                    <a:pt x="7358" y="8810"/>
                  </a:cubicBezTo>
                  <a:cubicBezTo>
                    <a:pt x="7477" y="9250"/>
                    <a:pt x="7561" y="9679"/>
                    <a:pt x="7680" y="10107"/>
                  </a:cubicBezTo>
                  <a:cubicBezTo>
                    <a:pt x="7728" y="10298"/>
                    <a:pt x="7787" y="10512"/>
                    <a:pt x="7847" y="10703"/>
                  </a:cubicBezTo>
                  <a:cubicBezTo>
                    <a:pt x="7906" y="10917"/>
                    <a:pt x="7954" y="11131"/>
                    <a:pt x="8013" y="11346"/>
                  </a:cubicBezTo>
                  <a:cubicBezTo>
                    <a:pt x="8109" y="11762"/>
                    <a:pt x="8204" y="12191"/>
                    <a:pt x="8311" y="12608"/>
                  </a:cubicBezTo>
                  <a:cubicBezTo>
                    <a:pt x="8501" y="13429"/>
                    <a:pt x="8668" y="14263"/>
                    <a:pt x="8847" y="15084"/>
                  </a:cubicBezTo>
                  <a:cubicBezTo>
                    <a:pt x="8942" y="15584"/>
                    <a:pt x="9037" y="16073"/>
                    <a:pt x="9121" y="16584"/>
                  </a:cubicBezTo>
                  <a:cubicBezTo>
                    <a:pt x="9216" y="17085"/>
                    <a:pt x="9323" y="17597"/>
                    <a:pt x="9418" y="18085"/>
                  </a:cubicBezTo>
                  <a:cubicBezTo>
                    <a:pt x="9537" y="18680"/>
                    <a:pt x="9656" y="19263"/>
                    <a:pt x="9775" y="19859"/>
                  </a:cubicBezTo>
                  <a:cubicBezTo>
                    <a:pt x="9871" y="20275"/>
                    <a:pt x="9942" y="20692"/>
                    <a:pt x="10014" y="21109"/>
                  </a:cubicBezTo>
                  <a:cubicBezTo>
                    <a:pt x="10049" y="21299"/>
                    <a:pt x="10096" y="21512"/>
                    <a:pt x="10120" y="21714"/>
                  </a:cubicBezTo>
                  <a:lnTo>
                    <a:pt x="10120" y="21714"/>
                  </a:lnTo>
                  <a:cubicBezTo>
                    <a:pt x="10120" y="21710"/>
                    <a:pt x="10117" y="21704"/>
                    <a:pt x="10109" y="21704"/>
                  </a:cubicBezTo>
                  <a:cubicBezTo>
                    <a:pt x="10037" y="21573"/>
                    <a:pt x="9942" y="21430"/>
                    <a:pt x="9859" y="21299"/>
                  </a:cubicBezTo>
                  <a:cubicBezTo>
                    <a:pt x="9656" y="21037"/>
                    <a:pt x="9454" y="20764"/>
                    <a:pt x="9228" y="20525"/>
                  </a:cubicBezTo>
                  <a:cubicBezTo>
                    <a:pt x="9109" y="20394"/>
                    <a:pt x="8978" y="20275"/>
                    <a:pt x="8847" y="20156"/>
                  </a:cubicBezTo>
                  <a:cubicBezTo>
                    <a:pt x="8728" y="20049"/>
                    <a:pt x="8585" y="19942"/>
                    <a:pt x="8454" y="19847"/>
                  </a:cubicBezTo>
                  <a:cubicBezTo>
                    <a:pt x="8335" y="19752"/>
                    <a:pt x="8204" y="19668"/>
                    <a:pt x="8085" y="19573"/>
                  </a:cubicBezTo>
                  <a:lnTo>
                    <a:pt x="7680" y="19263"/>
                  </a:lnTo>
                  <a:cubicBezTo>
                    <a:pt x="7489" y="19085"/>
                    <a:pt x="7299" y="18906"/>
                    <a:pt x="7120" y="18716"/>
                  </a:cubicBezTo>
                  <a:lnTo>
                    <a:pt x="7061" y="18656"/>
                  </a:lnTo>
                  <a:cubicBezTo>
                    <a:pt x="7073" y="18609"/>
                    <a:pt x="7085" y="18573"/>
                    <a:pt x="7085" y="18537"/>
                  </a:cubicBezTo>
                  <a:cubicBezTo>
                    <a:pt x="7096" y="18454"/>
                    <a:pt x="7132" y="18370"/>
                    <a:pt x="7144" y="18299"/>
                  </a:cubicBezTo>
                  <a:cubicBezTo>
                    <a:pt x="7156" y="18216"/>
                    <a:pt x="7180" y="18132"/>
                    <a:pt x="7192" y="18061"/>
                  </a:cubicBezTo>
                  <a:cubicBezTo>
                    <a:pt x="7204" y="17966"/>
                    <a:pt x="7204" y="17882"/>
                    <a:pt x="7216" y="17787"/>
                  </a:cubicBezTo>
                  <a:cubicBezTo>
                    <a:pt x="7239" y="17620"/>
                    <a:pt x="7239" y="17442"/>
                    <a:pt x="7216" y="17263"/>
                  </a:cubicBezTo>
                  <a:cubicBezTo>
                    <a:pt x="7204" y="17108"/>
                    <a:pt x="7192" y="16942"/>
                    <a:pt x="7156" y="16787"/>
                  </a:cubicBezTo>
                  <a:cubicBezTo>
                    <a:pt x="7144" y="16704"/>
                    <a:pt x="7132" y="16608"/>
                    <a:pt x="7120" y="16537"/>
                  </a:cubicBezTo>
                  <a:cubicBezTo>
                    <a:pt x="7096" y="16489"/>
                    <a:pt x="7096" y="16454"/>
                    <a:pt x="7085" y="16406"/>
                  </a:cubicBezTo>
                  <a:cubicBezTo>
                    <a:pt x="7073" y="16358"/>
                    <a:pt x="7061" y="16334"/>
                    <a:pt x="7037" y="16287"/>
                  </a:cubicBezTo>
                  <a:cubicBezTo>
                    <a:pt x="7013" y="16192"/>
                    <a:pt x="6977" y="16120"/>
                    <a:pt x="6942" y="16049"/>
                  </a:cubicBezTo>
                  <a:cubicBezTo>
                    <a:pt x="6894" y="15953"/>
                    <a:pt x="6846" y="15882"/>
                    <a:pt x="6787" y="15799"/>
                  </a:cubicBezTo>
                  <a:cubicBezTo>
                    <a:pt x="6739" y="15715"/>
                    <a:pt x="6680" y="15656"/>
                    <a:pt x="6620" y="15596"/>
                  </a:cubicBezTo>
                  <a:cubicBezTo>
                    <a:pt x="6561" y="15537"/>
                    <a:pt x="6501" y="15477"/>
                    <a:pt x="6430" y="15441"/>
                  </a:cubicBezTo>
                  <a:cubicBezTo>
                    <a:pt x="6358" y="15394"/>
                    <a:pt x="6299" y="15334"/>
                    <a:pt x="6227" y="15287"/>
                  </a:cubicBezTo>
                  <a:cubicBezTo>
                    <a:pt x="6084" y="15203"/>
                    <a:pt x="5942" y="15108"/>
                    <a:pt x="5811" y="15025"/>
                  </a:cubicBezTo>
                  <a:cubicBezTo>
                    <a:pt x="5703" y="14941"/>
                    <a:pt x="5584" y="14870"/>
                    <a:pt x="5489" y="14799"/>
                  </a:cubicBezTo>
                  <a:cubicBezTo>
                    <a:pt x="5430" y="14751"/>
                    <a:pt x="5370" y="14703"/>
                    <a:pt x="5334" y="14668"/>
                  </a:cubicBezTo>
                  <a:cubicBezTo>
                    <a:pt x="5287" y="14620"/>
                    <a:pt x="5227" y="14572"/>
                    <a:pt x="5180" y="14525"/>
                  </a:cubicBezTo>
                  <a:lnTo>
                    <a:pt x="5001" y="14346"/>
                  </a:lnTo>
                  <a:cubicBezTo>
                    <a:pt x="4930" y="14287"/>
                    <a:pt x="4870" y="14215"/>
                    <a:pt x="4810" y="14144"/>
                  </a:cubicBezTo>
                  <a:cubicBezTo>
                    <a:pt x="4691" y="14025"/>
                    <a:pt x="4584" y="13906"/>
                    <a:pt x="4477" y="13787"/>
                  </a:cubicBezTo>
                  <a:cubicBezTo>
                    <a:pt x="4239" y="13536"/>
                    <a:pt x="4001" y="13298"/>
                    <a:pt x="3763" y="13060"/>
                  </a:cubicBezTo>
                  <a:lnTo>
                    <a:pt x="3406" y="12703"/>
                  </a:lnTo>
                  <a:cubicBezTo>
                    <a:pt x="3346" y="12644"/>
                    <a:pt x="3286" y="12584"/>
                    <a:pt x="3215" y="12536"/>
                  </a:cubicBezTo>
                  <a:cubicBezTo>
                    <a:pt x="3191" y="12501"/>
                    <a:pt x="3156" y="12477"/>
                    <a:pt x="3132" y="12465"/>
                  </a:cubicBezTo>
                  <a:lnTo>
                    <a:pt x="2953" y="12322"/>
                  </a:lnTo>
                  <a:cubicBezTo>
                    <a:pt x="2786" y="12236"/>
                    <a:pt x="2605" y="12200"/>
                    <a:pt x="2422" y="12200"/>
                  </a:cubicBezTo>
                  <a:cubicBezTo>
                    <a:pt x="2175" y="12200"/>
                    <a:pt x="1927" y="12267"/>
                    <a:pt x="1715" y="12370"/>
                  </a:cubicBezTo>
                  <a:cubicBezTo>
                    <a:pt x="1524" y="12465"/>
                    <a:pt x="1322" y="12596"/>
                    <a:pt x="1179" y="12739"/>
                  </a:cubicBezTo>
                  <a:cubicBezTo>
                    <a:pt x="1108" y="12822"/>
                    <a:pt x="1012" y="12905"/>
                    <a:pt x="953" y="13001"/>
                  </a:cubicBezTo>
                  <a:cubicBezTo>
                    <a:pt x="893" y="13084"/>
                    <a:pt x="846" y="13155"/>
                    <a:pt x="810" y="13263"/>
                  </a:cubicBezTo>
                  <a:cubicBezTo>
                    <a:pt x="762" y="13382"/>
                    <a:pt x="715" y="13489"/>
                    <a:pt x="703" y="13608"/>
                  </a:cubicBezTo>
                  <a:cubicBezTo>
                    <a:pt x="691" y="13715"/>
                    <a:pt x="655" y="13798"/>
                    <a:pt x="655" y="13906"/>
                  </a:cubicBezTo>
                  <a:cubicBezTo>
                    <a:pt x="655" y="13989"/>
                    <a:pt x="643" y="14084"/>
                    <a:pt x="643" y="14168"/>
                  </a:cubicBezTo>
                  <a:cubicBezTo>
                    <a:pt x="643" y="14263"/>
                    <a:pt x="643" y="14346"/>
                    <a:pt x="631" y="14441"/>
                  </a:cubicBezTo>
                  <a:cubicBezTo>
                    <a:pt x="631" y="14620"/>
                    <a:pt x="643" y="14787"/>
                    <a:pt x="667" y="14965"/>
                  </a:cubicBezTo>
                  <a:cubicBezTo>
                    <a:pt x="703" y="15120"/>
                    <a:pt x="727" y="15287"/>
                    <a:pt x="774" y="15453"/>
                  </a:cubicBezTo>
                  <a:cubicBezTo>
                    <a:pt x="810" y="15537"/>
                    <a:pt x="834" y="15644"/>
                    <a:pt x="870" y="15739"/>
                  </a:cubicBezTo>
                  <a:cubicBezTo>
                    <a:pt x="893" y="15822"/>
                    <a:pt x="929" y="15894"/>
                    <a:pt x="941" y="15989"/>
                  </a:cubicBezTo>
                  <a:cubicBezTo>
                    <a:pt x="989" y="16132"/>
                    <a:pt x="1048" y="16287"/>
                    <a:pt x="1108" y="16430"/>
                  </a:cubicBezTo>
                  <a:cubicBezTo>
                    <a:pt x="1131" y="16513"/>
                    <a:pt x="1167" y="16584"/>
                    <a:pt x="1191" y="16644"/>
                  </a:cubicBezTo>
                  <a:cubicBezTo>
                    <a:pt x="1239" y="16715"/>
                    <a:pt x="1262" y="16811"/>
                    <a:pt x="1310" y="16882"/>
                  </a:cubicBezTo>
                  <a:cubicBezTo>
                    <a:pt x="1358" y="16965"/>
                    <a:pt x="1405" y="17049"/>
                    <a:pt x="1441" y="17132"/>
                  </a:cubicBezTo>
                  <a:lnTo>
                    <a:pt x="1489" y="17227"/>
                  </a:lnTo>
                  <a:lnTo>
                    <a:pt x="1584" y="17358"/>
                  </a:lnTo>
                  <a:cubicBezTo>
                    <a:pt x="1620" y="17430"/>
                    <a:pt x="1667" y="17489"/>
                    <a:pt x="1727" y="17561"/>
                  </a:cubicBezTo>
                  <a:cubicBezTo>
                    <a:pt x="1774" y="17644"/>
                    <a:pt x="1834" y="17704"/>
                    <a:pt x="1882" y="17763"/>
                  </a:cubicBezTo>
                  <a:cubicBezTo>
                    <a:pt x="1977" y="17894"/>
                    <a:pt x="2084" y="18013"/>
                    <a:pt x="2191" y="18132"/>
                  </a:cubicBezTo>
                  <a:cubicBezTo>
                    <a:pt x="2274" y="18239"/>
                    <a:pt x="2370" y="18359"/>
                    <a:pt x="2477" y="18442"/>
                  </a:cubicBezTo>
                  <a:cubicBezTo>
                    <a:pt x="2620" y="18609"/>
                    <a:pt x="2798" y="18751"/>
                    <a:pt x="2989" y="18870"/>
                  </a:cubicBezTo>
                  <a:cubicBezTo>
                    <a:pt x="3144" y="18966"/>
                    <a:pt x="3286" y="19073"/>
                    <a:pt x="3441" y="19156"/>
                  </a:cubicBezTo>
                  <a:cubicBezTo>
                    <a:pt x="3501" y="19204"/>
                    <a:pt x="3560" y="19228"/>
                    <a:pt x="3632" y="19275"/>
                  </a:cubicBezTo>
                  <a:cubicBezTo>
                    <a:pt x="3798" y="19382"/>
                    <a:pt x="3977" y="19454"/>
                    <a:pt x="4168" y="19502"/>
                  </a:cubicBezTo>
                  <a:cubicBezTo>
                    <a:pt x="4263" y="19525"/>
                    <a:pt x="4358" y="19549"/>
                    <a:pt x="4453" y="19561"/>
                  </a:cubicBezTo>
                  <a:cubicBezTo>
                    <a:pt x="4525" y="19573"/>
                    <a:pt x="4620" y="19585"/>
                    <a:pt x="4691" y="19585"/>
                  </a:cubicBezTo>
                  <a:cubicBezTo>
                    <a:pt x="4834" y="19609"/>
                    <a:pt x="4977" y="19609"/>
                    <a:pt x="5120" y="19609"/>
                  </a:cubicBezTo>
                  <a:lnTo>
                    <a:pt x="5191" y="19609"/>
                  </a:lnTo>
                  <a:cubicBezTo>
                    <a:pt x="5418" y="19609"/>
                    <a:pt x="5644" y="19561"/>
                    <a:pt x="5846" y="19490"/>
                  </a:cubicBezTo>
                  <a:cubicBezTo>
                    <a:pt x="5930" y="19454"/>
                    <a:pt x="6013" y="19430"/>
                    <a:pt x="6084" y="19394"/>
                  </a:cubicBezTo>
                  <a:cubicBezTo>
                    <a:pt x="6168" y="19347"/>
                    <a:pt x="6251" y="19323"/>
                    <a:pt x="6323" y="19275"/>
                  </a:cubicBezTo>
                  <a:cubicBezTo>
                    <a:pt x="6442" y="19216"/>
                    <a:pt x="6549" y="19144"/>
                    <a:pt x="6656" y="19049"/>
                  </a:cubicBezTo>
                  <a:cubicBezTo>
                    <a:pt x="6704" y="19013"/>
                    <a:pt x="6739" y="18966"/>
                    <a:pt x="6775" y="18918"/>
                  </a:cubicBezTo>
                  <a:cubicBezTo>
                    <a:pt x="6858" y="19025"/>
                    <a:pt x="6954" y="19132"/>
                    <a:pt x="7061" y="19216"/>
                  </a:cubicBezTo>
                  <a:cubicBezTo>
                    <a:pt x="7180" y="19335"/>
                    <a:pt x="7311" y="19454"/>
                    <a:pt x="7442" y="19573"/>
                  </a:cubicBezTo>
                  <a:cubicBezTo>
                    <a:pt x="7573" y="19680"/>
                    <a:pt x="7692" y="19787"/>
                    <a:pt x="7847" y="19871"/>
                  </a:cubicBezTo>
                  <a:cubicBezTo>
                    <a:pt x="7978" y="19966"/>
                    <a:pt x="8109" y="20049"/>
                    <a:pt x="8263" y="20144"/>
                  </a:cubicBezTo>
                  <a:cubicBezTo>
                    <a:pt x="8466" y="20275"/>
                    <a:pt x="8668" y="20418"/>
                    <a:pt x="8859" y="20585"/>
                  </a:cubicBezTo>
                  <a:cubicBezTo>
                    <a:pt x="8966" y="20680"/>
                    <a:pt x="9061" y="20775"/>
                    <a:pt x="9168" y="20871"/>
                  </a:cubicBezTo>
                  <a:cubicBezTo>
                    <a:pt x="9275" y="20978"/>
                    <a:pt x="9382" y="21073"/>
                    <a:pt x="9478" y="21192"/>
                  </a:cubicBezTo>
                  <a:cubicBezTo>
                    <a:pt x="9680" y="21418"/>
                    <a:pt x="9859" y="21645"/>
                    <a:pt x="10037" y="21895"/>
                  </a:cubicBezTo>
                  <a:cubicBezTo>
                    <a:pt x="10073" y="21966"/>
                    <a:pt x="10133" y="22049"/>
                    <a:pt x="10180" y="22121"/>
                  </a:cubicBezTo>
                  <a:cubicBezTo>
                    <a:pt x="10216" y="22180"/>
                    <a:pt x="10252" y="22240"/>
                    <a:pt x="10287" y="22299"/>
                  </a:cubicBezTo>
                  <a:cubicBezTo>
                    <a:pt x="10299" y="22311"/>
                    <a:pt x="10299" y="22323"/>
                    <a:pt x="10311" y="22347"/>
                  </a:cubicBezTo>
                  <a:cubicBezTo>
                    <a:pt x="10395" y="22764"/>
                    <a:pt x="10466" y="23157"/>
                    <a:pt x="10525" y="23573"/>
                  </a:cubicBezTo>
                  <a:cubicBezTo>
                    <a:pt x="10585" y="24014"/>
                    <a:pt x="10645" y="24431"/>
                    <a:pt x="10692" y="24859"/>
                  </a:cubicBezTo>
                  <a:cubicBezTo>
                    <a:pt x="10728" y="25276"/>
                    <a:pt x="10752" y="25693"/>
                    <a:pt x="10787" y="26109"/>
                  </a:cubicBezTo>
                  <a:cubicBezTo>
                    <a:pt x="10883" y="26967"/>
                    <a:pt x="11014" y="27824"/>
                    <a:pt x="11121" y="28669"/>
                  </a:cubicBezTo>
                  <a:cubicBezTo>
                    <a:pt x="11180" y="29098"/>
                    <a:pt x="11228" y="29515"/>
                    <a:pt x="11287" y="29943"/>
                  </a:cubicBezTo>
                  <a:cubicBezTo>
                    <a:pt x="11299" y="30050"/>
                    <a:pt x="11311" y="30146"/>
                    <a:pt x="11323" y="30241"/>
                  </a:cubicBezTo>
                  <a:cubicBezTo>
                    <a:pt x="11252" y="30039"/>
                    <a:pt x="11168" y="29824"/>
                    <a:pt x="11073" y="29634"/>
                  </a:cubicBezTo>
                  <a:cubicBezTo>
                    <a:pt x="11049" y="29574"/>
                    <a:pt x="11002" y="29515"/>
                    <a:pt x="10966" y="29443"/>
                  </a:cubicBezTo>
                  <a:cubicBezTo>
                    <a:pt x="10942" y="29384"/>
                    <a:pt x="10895" y="29336"/>
                    <a:pt x="10871" y="29277"/>
                  </a:cubicBezTo>
                  <a:cubicBezTo>
                    <a:pt x="10787" y="29157"/>
                    <a:pt x="10704" y="29050"/>
                    <a:pt x="10609" y="28955"/>
                  </a:cubicBezTo>
                  <a:cubicBezTo>
                    <a:pt x="10525" y="28848"/>
                    <a:pt x="10430" y="28753"/>
                    <a:pt x="10335" y="28669"/>
                  </a:cubicBezTo>
                  <a:cubicBezTo>
                    <a:pt x="10228" y="28574"/>
                    <a:pt x="10133" y="28491"/>
                    <a:pt x="10037" y="28395"/>
                  </a:cubicBezTo>
                  <a:cubicBezTo>
                    <a:pt x="9930" y="28312"/>
                    <a:pt x="9823" y="28217"/>
                    <a:pt x="9716" y="28145"/>
                  </a:cubicBezTo>
                  <a:cubicBezTo>
                    <a:pt x="9621" y="28074"/>
                    <a:pt x="9525" y="28003"/>
                    <a:pt x="9442" y="27919"/>
                  </a:cubicBezTo>
                  <a:cubicBezTo>
                    <a:pt x="9335" y="27836"/>
                    <a:pt x="9228" y="27741"/>
                    <a:pt x="9121" y="27669"/>
                  </a:cubicBezTo>
                  <a:cubicBezTo>
                    <a:pt x="9025" y="27586"/>
                    <a:pt x="8906" y="27502"/>
                    <a:pt x="8787" y="27443"/>
                  </a:cubicBezTo>
                  <a:cubicBezTo>
                    <a:pt x="8751" y="27431"/>
                    <a:pt x="8704" y="27407"/>
                    <a:pt x="8680" y="27383"/>
                  </a:cubicBezTo>
                  <a:lnTo>
                    <a:pt x="8632" y="27348"/>
                  </a:lnTo>
                  <a:cubicBezTo>
                    <a:pt x="8609" y="27324"/>
                    <a:pt x="8585" y="27300"/>
                    <a:pt x="8561" y="27288"/>
                  </a:cubicBezTo>
                  <a:cubicBezTo>
                    <a:pt x="8585" y="27241"/>
                    <a:pt x="8609" y="27193"/>
                    <a:pt x="8609" y="27145"/>
                  </a:cubicBezTo>
                  <a:lnTo>
                    <a:pt x="8609" y="27062"/>
                  </a:lnTo>
                  <a:cubicBezTo>
                    <a:pt x="8609" y="27050"/>
                    <a:pt x="8609" y="27026"/>
                    <a:pt x="8585" y="27026"/>
                  </a:cubicBezTo>
                  <a:cubicBezTo>
                    <a:pt x="8585" y="27026"/>
                    <a:pt x="8573" y="27014"/>
                    <a:pt x="8561" y="27014"/>
                  </a:cubicBezTo>
                  <a:cubicBezTo>
                    <a:pt x="8561" y="27002"/>
                    <a:pt x="8561" y="26967"/>
                    <a:pt x="8573" y="26955"/>
                  </a:cubicBezTo>
                  <a:cubicBezTo>
                    <a:pt x="8585" y="26788"/>
                    <a:pt x="8585" y="26633"/>
                    <a:pt x="8549" y="26479"/>
                  </a:cubicBezTo>
                  <a:cubicBezTo>
                    <a:pt x="8525" y="26419"/>
                    <a:pt x="8501" y="26348"/>
                    <a:pt x="8490" y="26288"/>
                  </a:cubicBezTo>
                  <a:cubicBezTo>
                    <a:pt x="8406" y="26050"/>
                    <a:pt x="8311" y="25800"/>
                    <a:pt x="8204" y="25574"/>
                  </a:cubicBezTo>
                  <a:cubicBezTo>
                    <a:pt x="8061" y="25264"/>
                    <a:pt x="7918" y="24931"/>
                    <a:pt x="7692" y="24669"/>
                  </a:cubicBezTo>
                  <a:cubicBezTo>
                    <a:pt x="7632" y="24585"/>
                    <a:pt x="7573" y="24526"/>
                    <a:pt x="7513" y="24454"/>
                  </a:cubicBezTo>
                  <a:lnTo>
                    <a:pt x="7323" y="24264"/>
                  </a:lnTo>
                  <a:cubicBezTo>
                    <a:pt x="7192" y="24145"/>
                    <a:pt x="7049" y="24038"/>
                    <a:pt x="6918" y="23919"/>
                  </a:cubicBezTo>
                  <a:cubicBezTo>
                    <a:pt x="6632" y="23693"/>
                    <a:pt x="6334" y="23478"/>
                    <a:pt x="6025" y="23312"/>
                  </a:cubicBezTo>
                  <a:cubicBezTo>
                    <a:pt x="5715" y="23145"/>
                    <a:pt x="5382" y="23002"/>
                    <a:pt x="5072" y="22847"/>
                  </a:cubicBezTo>
                  <a:lnTo>
                    <a:pt x="4584" y="22585"/>
                  </a:lnTo>
                  <a:cubicBezTo>
                    <a:pt x="4418" y="22490"/>
                    <a:pt x="4251" y="22407"/>
                    <a:pt x="4096" y="22323"/>
                  </a:cubicBezTo>
                  <a:cubicBezTo>
                    <a:pt x="3929" y="22252"/>
                    <a:pt x="3751" y="22204"/>
                    <a:pt x="3584" y="22169"/>
                  </a:cubicBezTo>
                  <a:cubicBezTo>
                    <a:pt x="3501" y="22133"/>
                    <a:pt x="3417" y="22121"/>
                    <a:pt x="3334" y="22109"/>
                  </a:cubicBezTo>
                  <a:cubicBezTo>
                    <a:pt x="3239" y="22085"/>
                    <a:pt x="3167" y="22073"/>
                    <a:pt x="3084" y="22049"/>
                  </a:cubicBezTo>
                  <a:cubicBezTo>
                    <a:pt x="2917" y="22014"/>
                    <a:pt x="2739" y="21966"/>
                    <a:pt x="2560" y="21942"/>
                  </a:cubicBezTo>
                  <a:cubicBezTo>
                    <a:pt x="2382" y="21930"/>
                    <a:pt x="2215" y="21930"/>
                    <a:pt x="2036" y="21930"/>
                  </a:cubicBezTo>
                  <a:cubicBezTo>
                    <a:pt x="1858" y="21930"/>
                    <a:pt x="1679" y="21942"/>
                    <a:pt x="1501" y="21966"/>
                  </a:cubicBezTo>
                  <a:cubicBezTo>
                    <a:pt x="1322" y="22002"/>
                    <a:pt x="1155" y="22026"/>
                    <a:pt x="1000" y="22109"/>
                  </a:cubicBezTo>
                  <a:cubicBezTo>
                    <a:pt x="905" y="22145"/>
                    <a:pt x="798" y="22180"/>
                    <a:pt x="727" y="22240"/>
                  </a:cubicBezTo>
                  <a:cubicBezTo>
                    <a:pt x="608" y="22311"/>
                    <a:pt x="524" y="22419"/>
                    <a:pt x="441" y="22538"/>
                  </a:cubicBezTo>
                  <a:cubicBezTo>
                    <a:pt x="346" y="22680"/>
                    <a:pt x="262" y="22847"/>
                    <a:pt x="191" y="23014"/>
                  </a:cubicBezTo>
                  <a:cubicBezTo>
                    <a:pt x="167" y="23097"/>
                    <a:pt x="131" y="23192"/>
                    <a:pt x="108" y="23264"/>
                  </a:cubicBezTo>
                  <a:cubicBezTo>
                    <a:pt x="84" y="23312"/>
                    <a:pt x="72" y="23359"/>
                    <a:pt x="72" y="23395"/>
                  </a:cubicBezTo>
                  <a:cubicBezTo>
                    <a:pt x="60" y="23442"/>
                    <a:pt x="60" y="23478"/>
                    <a:pt x="48" y="23514"/>
                  </a:cubicBezTo>
                  <a:cubicBezTo>
                    <a:pt x="24" y="23609"/>
                    <a:pt x="24" y="23693"/>
                    <a:pt x="12" y="23788"/>
                  </a:cubicBezTo>
                  <a:cubicBezTo>
                    <a:pt x="0" y="23871"/>
                    <a:pt x="12" y="23978"/>
                    <a:pt x="12" y="24074"/>
                  </a:cubicBezTo>
                  <a:cubicBezTo>
                    <a:pt x="12" y="24252"/>
                    <a:pt x="60" y="24443"/>
                    <a:pt x="108" y="24621"/>
                  </a:cubicBezTo>
                  <a:cubicBezTo>
                    <a:pt x="119" y="24705"/>
                    <a:pt x="167" y="24788"/>
                    <a:pt x="179" y="24871"/>
                  </a:cubicBezTo>
                  <a:cubicBezTo>
                    <a:pt x="203" y="24966"/>
                    <a:pt x="238" y="25050"/>
                    <a:pt x="286" y="25145"/>
                  </a:cubicBezTo>
                  <a:lnTo>
                    <a:pt x="369" y="25359"/>
                  </a:lnTo>
                  <a:cubicBezTo>
                    <a:pt x="381" y="25407"/>
                    <a:pt x="417" y="25455"/>
                    <a:pt x="429" y="25514"/>
                  </a:cubicBezTo>
                  <a:cubicBezTo>
                    <a:pt x="441" y="25562"/>
                    <a:pt x="477" y="25597"/>
                    <a:pt x="500" y="25657"/>
                  </a:cubicBezTo>
                  <a:cubicBezTo>
                    <a:pt x="548" y="25740"/>
                    <a:pt x="596" y="25824"/>
                    <a:pt x="655" y="25895"/>
                  </a:cubicBezTo>
                  <a:cubicBezTo>
                    <a:pt x="715" y="25990"/>
                    <a:pt x="786" y="26074"/>
                    <a:pt x="881" y="26157"/>
                  </a:cubicBezTo>
                  <a:cubicBezTo>
                    <a:pt x="1060" y="26312"/>
                    <a:pt x="1274" y="26419"/>
                    <a:pt x="1489" y="26538"/>
                  </a:cubicBezTo>
                  <a:cubicBezTo>
                    <a:pt x="1572" y="26586"/>
                    <a:pt x="1679" y="26645"/>
                    <a:pt x="1774" y="26693"/>
                  </a:cubicBezTo>
                  <a:cubicBezTo>
                    <a:pt x="1870" y="26729"/>
                    <a:pt x="1965" y="26788"/>
                    <a:pt x="2072" y="26836"/>
                  </a:cubicBezTo>
                  <a:cubicBezTo>
                    <a:pt x="2429" y="27014"/>
                    <a:pt x="2763" y="27193"/>
                    <a:pt x="3120" y="27372"/>
                  </a:cubicBezTo>
                  <a:cubicBezTo>
                    <a:pt x="3441" y="27526"/>
                    <a:pt x="3739" y="27669"/>
                    <a:pt x="4048" y="27836"/>
                  </a:cubicBezTo>
                  <a:cubicBezTo>
                    <a:pt x="4179" y="27907"/>
                    <a:pt x="4310" y="27979"/>
                    <a:pt x="4453" y="28038"/>
                  </a:cubicBezTo>
                  <a:cubicBezTo>
                    <a:pt x="4584" y="28098"/>
                    <a:pt x="4727" y="28157"/>
                    <a:pt x="4870" y="28217"/>
                  </a:cubicBezTo>
                  <a:cubicBezTo>
                    <a:pt x="5001" y="28276"/>
                    <a:pt x="5144" y="28324"/>
                    <a:pt x="5299" y="28360"/>
                  </a:cubicBezTo>
                  <a:cubicBezTo>
                    <a:pt x="5442" y="28395"/>
                    <a:pt x="5608" y="28431"/>
                    <a:pt x="5775" y="28455"/>
                  </a:cubicBezTo>
                  <a:cubicBezTo>
                    <a:pt x="5953" y="28491"/>
                    <a:pt x="6120" y="28503"/>
                    <a:pt x="6299" y="28538"/>
                  </a:cubicBezTo>
                  <a:cubicBezTo>
                    <a:pt x="6370" y="28550"/>
                    <a:pt x="6454" y="28550"/>
                    <a:pt x="6537" y="28550"/>
                  </a:cubicBezTo>
                  <a:cubicBezTo>
                    <a:pt x="6573" y="28550"/>
                    <a:pt x="6620" y="28550"/>
                    <a:pt x="6656" y="28538"/>
                  </a:cubicBezTo>
                  <a:cubicBezTo>
                    <a:pt x="6775" y="28515"/>
                    <a:pt x="6870" y="28491"/>
                    <a:pt x="6977" y="28443"/>
                  </a:cubicBezTo>
                  <a:cubicBezTo>
                    <a:pt x="7073" y="28419"/>
                    <a:pt x="7144" y="28384"/>
                    <a:pt x="7216" y="28360"/>
                  </a:cubicBezTo>
                  <a:cubicBezTo>
                    <a:pt x="7311" y="28324"/>
                    <a:pt x="7382" y="28264"/>
                    <a:pt x="7454" y="28205"/>
                  </a:cubicBezTo>
                  <a:cubicBezTo>
                    <a:pt x="7525" y="28145"/>
                    <a:pt x="7608" y="28086"/>
                    <a:pt x="7668" y="28014"/>
                  </a:cubicBezTo>
                  <a:lnTo>
                    <a:pt x="7823" y="27848"/>
                  </a:lnTo>
                  <a:cubicBezTo>
                    <a:pt x="7918" y="27776"/>
                    <a:pt x="7989" y="27717"/>
                    <a:pt x="8085" y="27657"/>
                  </a:cubicBezTo>
                  <a:cubicBezTo>
                    <a:pt x="8168" y="27598"/>
                    <a:pt x="8275" y="27538"/>
                    <a:pt x="8359" y="27479"/>
                  </a:cubicBezTo>
                  <a:cubicBezTo>
                    <a:pt x="8382" y="27479"/>
                    <a:pt x="8382" y="27479"/>
                    <a:pt x="8382" y="27467"/>
                  </a:cubicBezTo>
                  <a:cubicBezTo>
                    <a:pt x="8406" y="27479"/>
                    <a:pt x="8442" y="27514"/>
                    <a:pt x="8466" y="27526"/>
                  </a:cubicBezTo>
                  <a:cubicBezTo>
                    <a:pt x="8501" y="27538"/>
                    <a:pt x="8513" y="27574"/>
                    <a:pt x="8537" y="27598"/>
                  </a:cubicBezTo>
                  <a:cubicBezTo>
                    <a:pt x="8561" y="27610"/>
                    <a:pt x="8573" y="27633"/>
                    <a:pt x="8573" y="27645"/>
                  </a:cubicBezTo>
                  <a:lnTo>
                    <a:pt x="8573" y="27657"/>
                  </a:lnTo>
                  <a:cubicBezTo>
                    <a:pt x="8585" y="27717"/>
                    <a:pt x="8632" y="27741"/>
                    <a:pt x="8680" y="27741"/>
                  </a:cubicBezTo>
                  <a:lnTo>
                    <a:pt x="8704" y="27741"/>
                  </a:lnTo>
                  <a:lnTo>
                    <a:pt x="8882" y="27931"/>
                  </a:lnTo>
                  <a:cubicBezTo>
                    <a:pt x="9073" y="28110"/>
                    <a:pt x="9275" y="28264"/>
                    <a:pt x="9478" y="28431"/>
                  </a:cubicBezTo>
                  <a:cubicBezTo>
                    <a:pt x="9585" y="28503"/>
                    <a:pt x="9692" y="28598"/>
                    <a:pt x="9787" y="28669"/>
                  </a:cubicBezTo>
                  <a:cubicBezTo>
                    <a:pt x="9894" y="28753"/>
                    <a:pt x="9990" y="28836"/>
                    <a:pt x="10085" y="28919"/>
                  </a:cubicBezTo>
                  <a:cubicBezTo>
                    <a:pt x="10144" y="28967"/>
                    <a:pt x="10192" y="29026"/>
                    <a:pt x="10252" y="29074"/>
                  </a:cubicBezTo>
                  <a:cubicBezTo>
                    <a:pt x="10311" y="29134"/>
                    <a:pt x="10371" y="29193"/>
                    <a:pt x="10418" y="29253"/>
                  </a:cubicBezTo>
                  <a:cubicBezTo>
                    <a:pt x="10442" y="29277"/>
                    <a:pt x="10478" y="29324"/>
                    <a:pt x="10502" y="29360"/>
                  </a:cubicBezTo>
                  <a:cubicBezTo>
                    <a:pt x="10537" y="29396"/>
                    <a:pt x="10561" y="29431"/>
                    <a:pt x="10597" y="29479"/>
                  </a:cubicBezTo>
                  <a:cubicBezTo>
                    <a:pt x="10645" y="29538"/>
                    <a:pt x="10680" y="29610"/>
                    <a:pt x="10716" y="29669"/>
                  </a:cubicBezTo>
                  <a:cubicBezTo>
                    <a:pt x="10764" y="29729"/>
                    <a:pt x="10787" y="29800"/>
                    <a:pt x="10823" y="29872"/>
                  </a:cubicBezTo>
                  <a:cubicBezTo>
                    <a:pt x="10906" y="30074"/>
                    <a:pt x="11002" y="30277"/>
                    <a:pt x="11085" y="30467"/>
                  </a:cubicBezTo>
                  <a:cubicBezTo>
                    <a:pt x="11133" y="30586"/>
                    <a:pt x="11180" y="30693"/>
                    <a:pt x="11216" y="30812"/>
                  </a:cubicBezTo>
                  <a:cubicBezTo>
                    <a:pt x="11240" y="30872"/>
                    <a:pt x="11264" y="30920"/>
                    <a:pt x="11276" y="30979"/>
                  </a:cubicBezTo>
                  <a:cubicBezTo>
                    <a:pt x="11299" y="31003"/>
                    <a:pt x="11311" y="31039"/>
                    <a:pt x="11311" y="31062"/>
                  </a:cubicBezTo>
                  <a:cubicBezTo>
                    <a:pt x="11323" y="31110"/>
                    <a:pt x="11359" y="31158"/>
                    <a:pt x="11371" y="31205"/>
                  </a:cubicBezTo>
                  <a:lnTo>
                    <a:pt x="11371" y="31241"/>
                  </a:lnTo>
                  <a:cubicBezTo>
                    <a:pt x="11383" y="31527"/>
                    <a:pt x="11395" y="31801"/>
                    <a:pt x="11395" y="32074"/>
                  </a:cubicBezTo>
                  <a:cubicBezTo>
                    <a:pt x="11395" y="32360"/>
                    <a:pt x="11383" y="32622"/>
                    <a:pt x="11371" y="32896"/>
                  </a:cubicBezTo>
                  <a:cubicBezTo>
                    <a:pt x="11323" y="33456"/>
                    <a:pt x="11240" y="34015"/>
                    <a:pt x="11145" y="34575"/>
                  </a:cubicBezTo>
                  <a:cubicBezTo>
                    <a:pt x="11121" y="34753"/>
                    <a:pt x="11097" y="34932"/>
                    <a:pt x="11073" y="35111"/>
                  </a:cubicBezTo>
                  <a:cubicBezTo>
                    <a:pt x="11061" y="35182"/>
                    <a:pt x="11026" y="35277"/>
                    <a:pt x="11014" y="35349"/>
                  </a:cubicBezTo>
                  <a:cubicBezTo>
                    <a:pt x="10978" y="35515"/>
                    <a:pt x="10942" y="35694"/>
                    <a:pt x="10918" y="35861"/>
                  </a:cubicBezTo>
                  <a:cubicBezTo>
                    <a:pt x="10895" y="36039"/>
                    <a:pt x="10883" y="36218"/>
                    <a:pt x="10954" y="36373"/>
                  </a:cubicBezTo>
                  <a:cubicBezTo>
                    <a:pt x="11037" y="36587"/>
                    <a:pt x="11240" y="36754"/>
                    <a:pt x="11478" y="36777"/>
                  </a:cubicBezTo>
                  <a:lnTo>
                    <a:pt x="11561" y="36777"/>
                  </a:lnTo>
                  <a:cubicBezTo>
                    <a:pt x="11847" y="36777"/>
                    <a:pt x="12085" y="36599"/>
                    <a:pt x="12204" y="36349"/>
                  </a:cubicBezTo>
                  <a:cubicBezTo>
                    <a:pt x="12228" y="36277"/>
                    <a:pt x="12264" y="36194"/>
                    <a:pt x="12276" y="36123"/>
                  </a:cubicBezTo>
                  <a:cubicBezTo>
                    <a:pt x="12311" y="35992"/>
                    <a:pt x="12335" y="35861"/>
                    <a:pt x="12335" y="35718"/>
                  </a:cubicBezTo>
                  <a:lnTo>
                    <a:pt x="12335" y="35468"/>
                  </a:lnTo>
                  <a:cubicBezTo>
                    <a:pt x="12323" y="35051"/>
                    <a:pt x="12276" y="34634"/>
                    <a:pt x="12228" y="34230"/>
                  </a:cubicBezTo>
                  <a:cubicBezTo>
                    <a:pt x="12169" y="33801"/>
                    <a:pt x="12109" y="33384"/>
                    <a:pt x="12085" y="32956"/>
                  </a:cubicBezTo>
                  <a:cubicBezTo>
                    <a:pt x="12049" y="32586"/>
                    <a:pt x="12026" y="32194"/>
                    <a:pt x="11978" y="31824"/>
                  </a:cubicBezTo>
                  <a:cubicBezTo>
                    <a:pt x="12014" y="31670"/>
                    <a:pt x="12049" y="31527"/>
                    <a:pt x="12097" y="31372"/>
                  </a:cubicBezTo>
                  <a:cubicBezTo>
                    <a:pt x="12109" y="31360"/>
                    <a:pt x="12109" y="31336"/>
                    <a:pt x="12133" y="31312"/>
                  </a:cubicBezTo>
                  <a:cubicBezTo>
                    <a:pt x="12157" y="31277"/>
                    <a:pt x="12169" y="31229"/>
                    <a:pt x="12204" y="31182"/>
                  </a:cubicBezTo>
                  <a:cubicBezTo>
                    <a:pt x="12216" y="31134"/>
                    <a:pt x="12252" y="31098"/>
                    <a:pt x="12264" y="31051"/>
                  </a:cubicBezTo>
                  <a:lnTo>
                    <a:pt x="12347" y="30872"/>
                  </a:lnTo>
                  <a:cubicBezTo>
                    <a:pt x="12407" y="30741"/>
                    <a:pt x="12490" y="30598"/>
                    <a:pt x="12550" y="30467"/>
                  </a:cubicBezTo>
                  <a:cubicBezTo>
                    <a:pt x="12633" y="30289"/>
                    <a:pt x="12728" y="30122"/>
                    <a:pt x="12823" y="29967"/>
                  </a:cubicBezTo>
                  <a:lnTo>
                    <a:pt x="13145" y="29467"/>
                  </a:lnTo>
                  <a:cubicBezTo>
                    <a:pt x="13181" y="29407"/>
                    <a:pt x="13216" y="29348"/>
                    <a:pt x="13264" y="29277"/>
                  </a:cubicBezTo>
                  <a:cubicBezTo>
                    <a:pt x="13276" y="29288"/>
                    <a:pt x="13288" y="29288"/>
                    <a:pt x="13288" y="29312"/>
                  </a:cubicBezTo>
                  <a:cubicBezTo>
                    <a:pt x="13347" y="29372"/>
                    <a:pt x="13407" y="29407"/>
                    <a:pt x="13466" y="29467"/>
                  </a:cubicBezTo>
                  <a:cubicBezTo>
                    <a:pt x="13538" y="29527"/>
                    <a:pt x="13597" y="29574"/>
                    <a:pt x="13693" y="29622"/>
                  </a:cubicBezTo>
                  <a:cubicBezTo>
                    <a:pt x="13859" y="29705"/>
                    <a:pt x="14038" y="29765"/>
                    <a:pt x="14216" y="29765"/>
                  </a:cubicBezTo>
                  <a:lnTo>
                    <a:pt x="14300" y="29765"/>
                  </a:lnTo>
                  <a:cubicBezTo>
                    <a:pt x="14431" y="29765"/>
                    <a:pt x="14586" y="29753"/>
                    <a:pt x="14716" y="29753"/>
                  </a:cubicBezTo>
                  <a:cubicBezTo>
                    <a:pt x="14812" y="29741"/>
                    <a:pt x="14895" y="29729"/>
                    <a:pt x="14967" y="29705"/>
                  </a:cubicBezTo>
                  <a:cubicBezTo>
                    <a:pt x="15050" y="29693"/>
                    <a:pt x="15121" y="29681"/>
                    <a:pt x="15193" y="29646"/>
                  </a:cubicBezTo>
                  <a:cubicBezTo>
                    <a:pt x="15288" y="29622"/>
                    <a:pt x="15359" y="29586"/>
                    <a:pt x="15443" y="29562"/>
                  </a:cubicBezTo>
                  <a:cubicBezTo>
                    <a:pt x="15538" y="29515"/>
                    <a:pt x="15609" y="29491"/>
                    <a:pt x="15681" y="29431"/>
                  </a:cubicBezTo>
                  <a:cubicBezTo>
                    <a:pt x="15764" y="29384"/>
                    <a:pt x="15836" y="29324"/>
                    <a:pt x="15907" y="29277"/>
                  </a:cubicBezTo>
                  <a:cubicBezTo>
                    <a:pt x="15955" y="29253"/>
                    <a:pt x="15979" y="29217"/>
                    <a:pt x="16014" y="29193"/>
                  </a:cubicBezTo>
                  <a:cubicBezTo>
                    <a:pt x="16038" y="29157"/>
                    <a:pt x="16074" y="29146"/>
                    <a:pt x="16086" y="29110"/>
                  </a:cubicBezTo>
                  <a:cubicBezTo>
                    <a:pt x="16324" y="28872"/>
                    <a:pt x="16514" y="28610"/>
                    <a:pt x="16717" y="28336"/>
                  </a:cubicBezTo>
                  <a:cubicBezTo>
                    <a:pt x="16812" y="28193"/>
                    <a:pt x="16919" y="28062"/>
                    <a:pt x="17026" y="27907"/>
                  </a:cubicBezTo>
                  <a:cubicBezTo>
                    <a:pt x="17110" y="27788"/>
                    <a:pt x="17217" y="27669"/>
                    <a:pt x="17324" y="27550"/>
                  </a:cubicBezTo>
                  <a:cubicBezTo>
                    <a:pt x="17407" y="27443"/>
                    <a:pt x="17514" y="27348"/>
                    <a:pt x="17610" y="27241"/>
                  </a:cubicBezTo>
                  <a:lnTo>
                    <a:pt x="17884" y="26955"/>
                  </a:lnTo>
                  <a:cubicBezTo>
                    <a:pt x="17991" y="26848"/>
                    <a:pt x="18086" y="26752"/>
                    <a:pt x="18181" y="26645"/>
                  </a:cubicBezTo>
                  <a:cubicBezTo>
                    <a:pt x="18276" y="26538"/>
                    <a:pt x="18360" y="26419"/>
                    <a:pt x="18455" y="26312"/>
                  </a:cubicBezTo>
                  <a:cubicBezTo>
                    <a:pt x="18562" y="26181"/>
                    <a:pt x="18646" y="26038"/>
                    <a:pt x="18741" y="25883"/>
                  </a:cubicBezTo>
                  <a:cubicBezTo>
                    <a:pt x="18777" y="25812"/>
                    <a:pt x="18812" y="25740"/>
                    <a:pt x="18860" y="25681"/>
                  </a:cubicBezTo>
                  <a:cubicBezTo>
                    <a:pt x="18884" y="25597"/>
                    <a:pt x="18931" y="25538"/>
                    <a:pt x="18955" y="25467"/>
                  </a:cubicBezTo>
                  <a:cubicBezTo>
                    <a:pt x="19038" y="25324"/>
                    <a:pt x="19110" y="25169"/>
                    <a:pt x="19193" y="25026"/>
                  </a:cubicBezTo>
                  <a:cubicBezTo>
                    <a:pt x="19288" y="24871"/>
                    <a:pt x="19360" y="24728"/>
                    <a:pt x="19431" y="24574"/>
                  </a:cubicBezTo>
                  <a:cubicBezTo>
                    <a:pt x="19467" y="24502"/>
                    <a:pt x="19515" y="24431"/>
                    <a:pt x="19539" y="24335"/>
                  </a:cubicBezTo>
                  <a:cubicBezTo>
                    <a:pt x="19574" y="24252"/>
                    <a:pt x="19598" y="24169"/>
                    <a:pt x="19610" y="24085"/>
                  </a:cubicBezTo>
                  <a:cubicBezTo>
                    <a:pt x="19658" y="23919"/>
                    <a:pt x="19669" y="23740"/>
                    <a:pt x="19693" y="23573"/>
                  </a:cubicBezTo>
                  <a:cubicBezTo>
                    <a:pt x="19693" y="23431"/>
                    <a:pt x="19693" y="23252"/>
                    <a:pt x="19681" y="23085"/>
                  </a:cubicBezTo>
                  <a:cubicBezTo>
                    <a:pt x="19658" y="22931"/>
                    <a:pt x="19658" y="22764"/>
                    <a:pt x="19634" y="22609"/>
                  </a:cubicBezTo>
                  <a:cubicBezTo>
                    <a:pt x="19574" y="22276"/>
                    <a:pt x="19503" y="21942"/>
                    <a:pt x="19324" y="21645"/>
                  </a:cubicBezTo>
                  <a:cubicBezTo>
                    <a:pt x="19265" y="21537"/>
                    <a:pt x="19169" y="21418"/>
                    <a:pt x="19062" y="21347"/>
                  </a:cubicBezTo>
                  <a:cubicBezTo>
                    <a:pt x="19027" y="21323"/>
                    <a:pt x="18991" y="21287"/>
                    <a:pt x="18943" y="21276"/>
                  </a:cubicBezTo>
                  <a:cubicBezTo>
                    <a:pt x="18907" y="21264"/>
                    <a:pt x="18860" y="21240"/>
                    <a:pt x="18800" y="21228"/>
                  </a:cubicBezTo>
                  <a:cubicBezTo>
                    <a:pt x="18780" y="21224"/>
                    <a:pt x="18759" y="21223"/>
                    <a:pt x="18738" y="21223"/>
                  </a:cubicBezTo>
                  <a:cubicBezTo>
                    <a:pt x="18694" y="21223"/>
                    <a:pt x="18650" y="21228"/>
                    <a:pt x="18610" y="21228"/>
                  </a:cubicBezTo>
                  <a:cubicBezTo>
                    <a:pt x="18515" y="21240"/>
                    <a:pt x="18443" y="21264"/>
                    <a:pt x="18348" y="21287"/>
                  </a:cubicBezTo>
                  <a:lnTo>
                    <a:pt x="18134" y="21383"/>
                  </a:lnTo>
                  <a:lnTo>
                    <a:pt x="17681" y="21561"/>
                  </a:lnTo>
                  <a:cubicBezTo>
                    <a:pt x="17538" y="21621"/>
                    <a:pt x="17383" y="21692"/>
                    <a:pt x="17241" y="21752"/>
                  </a:cubicBezTo>
                  <a:cubicBezTo>
                    <a:pt x="17086" y="21823"/>
                    <a:pt x="16943" y="21883"/>
                    <a:pt x="16788" y="21954"/>
                  </a:cubicBezTo>
                  <a:cubicBezTo>
                    <a:pt x="16621" y="22038"/>
                    <a:pt x="16479" y="22121"/>
                    <a:pt x="16324" y="22216"/>
                  </a:cubicBezTo>
                  <a:cubicBezTo>
                    <a:pt x="16181" y="22299"/>
                    <a:pt x="16026" y="22371"/>
                    <a:pt x="15883" y="22466"/>
                  </a:cubicBezTo>
                  <a:cubicBezTo>
                    <a:pt x="15752" y="22538"/>
                    <a:pt x="15609" y="22609"/>
                    <a:pt x="15467" y="22692"/>
                  </a:cubicBezTo>
                  <a:cubicBezTo>
                    <a:pt x="15395" y="22728"/>
                    <a:pt x="15312" y="22764"/>
                    <a:pt x="15240" y="22811"/>
                  </a:cubicBezTo>
                  <a:cubicBezTo>
                    <a:pt x="15169" y="22847"/>
                    <a:pt x="15074" y="22895"/>
                    <a:pt x="15002" y="22942"/>
                  </a:cubicBezTo>
                  <a:cubicBezTo>
                    <a:pt x="14871" y="23026"/>
                    <a:pt x="14740" y="23133"/>
                    <a:pt x="14621" y="23240"/>
                  </a:cubicBezTo>
                  <a:cubicBezTo>
                    <a:pt x="14359" y="23466"/>
                    <a:pt x="14145" y="23716"/>
                    <a:pt x="13943" y="23966"/>
                  </a:cubicBezTo>
                  <a:cubicBezTo>
                    <a:pt x="13847" y="24097"/>
                    <a:pt x="13740" y="24240"/>
                    <a:pt x="13645" y="24383"/>
                  </a:cubicBezTo>
                  <a:cubicBezTo>
                    <a:pt x="13562" y="24514"/>
                    <a:pt x="13490" y="24669"/>
                    <a:pt x="13431" y="24812"/>
                  </a:cubicBezTo>
                  <a:cubicBezTo>
                    <a:pt x="13395" y="24907"/>
                    <a:pt x="13347" y="24978"/>
                    <a:pt x="13323" y="25074"/>
                  </a:cubicBezTo>
                  <a:cubicBezTo>
                    <a:pt x="13288" y="25145"/>
                    <a:pt x="13264" y="25216"/>
                    <a:pt x="13252" y="25288"/>
                  </a:cubicBezTo>
                  <a:cubicBezTo>
                    <a:pt x="13192" y="25455"/>
                    <a:pt x="13145" y="25621"/>
                    <a:pt x="13097" y="25788"/>
                  </a:cubicBezTo>
                  <a:cubicBezTo>
                    <a:pt x="13014" y="26109"/>
                    <a:pt x="12931" y="26443"/>
                    <a:pt x="12871" y="26776"/>
                  </a:cubicBezTo>
                  <a:cubicBezTo>
                    <a:pt x="12859" y="26860"/>
                    <a:pt x="12847" y="26931"/>
                    <a:pt x="12847" y="27002"/>
                  </a:cubicBezTo>
                  <a:cubicBezTo>
                    <a:pt x="12835" y="27098"/>
                    <a:pt x="12811" y="27169"/>
                    <a:pt x="12811" y="27252"/>
                  </a:cubicBezTo>
                  <a:lnTo>
                    <a:pt x="12811" y="27526"/>
                  </a:lnTo>
                  <a:cubicBezTo>
                    <a:pt x="12811" y="27598"/>
                    <a:pt x="12811" y="27693"/>
                    <a:pt x="12835" y="27764"/>
                  </a:cubicBezTo>
                  <a:cubicBezTo>
                    <a:pt x="12847" y="27931"/>
                    <a:pt x="12847" y="28074"/>
                    <a:pt x="12871" y="28241"/>
                  </a:cubicBezTo>
                  <a:cubicBezTo>
                    <a:pt x="12895" y="28300"/>
                    <a:pt x="12907" y="28360"/>
                    <a:pt x="12919" y="28431"/>
                  </a:cubicBezTo>
                  <a:lnTo>
                    <a:pt x="12919" y="28526"/>
                  </a:lnTo>
                  <a:cubicBezTo>
                    <a:pt x="12919" y="28610"/>
                    <a:pt x="12919" y="28705"/>
                    <a:pt x="12931" y="28788"/>
                  </a:cubicBezTo>
                  <a:cubicBezTo>
                    <a:pt x="12954" y="28836"/>
                    <a:pt x="12966" y="28884"/>
                    <a:pt x="12966" y="28907"/>
                  </a:cubicBezTo>
                  <a:cubicBezTo>
                    <a:pt x="12788" y="29205"/>
                    <a:pt x="12609" y="29491"/>
                    <a:pt x="12478" y="29800"/>
                  </a:cubicBezTo>
                  <a:cubicBezTo>
                    <a:pt x="12383" y="29979"/>
                    <a:pt x="12311" y="30158"/>
                    <a:pt x="12252" y="30336"/>
                  </a:cubicBezTo>
                  <a:cubicBezTo>
                    <a:pt x="12192" y="30503"/>
                    <a:pt x="12133" y="30670"/>
                    <a:pt x="12073" y="30812"/>
                  </a:cubicBezTo>
                  <a:cubicBezTo>
                    <a:pt x="12026" y="30920"/>
                    <a:pt x="12002" y="31003"/>
                    <a:pt x="11954" y="31110"/>
                  </a:cubicBezTo>
                  <a:cubicBezTo>
                    <a:pt x="11942" y="31146"/>
                    <a:pt x="11919" y="31182"/>
                    <a:pt x="11907" y="31217"/>
                  </a:cubicBezTo>
                  <a:cubicBezTo>
                    <a:pt x="11835" y="30562"/>
                    <a:pt x="11728" y="29919"/>
                    <a:pt x="11680" y="29265"/>
                  </a:cubicBezTo>
                  <a:cubicBezTo>
                    <a:pt x="11609" y="28419"/>
                    <a:pt x="11538" y="27550"/>
                    <a:pt x="11478" y="26705"/>
                  </a:cubicBezTo>
                  <a:lnTo>
                    <a:pt x="11478" y="26645"/>
                  </a:lnTo>
                  <a:cubicBezTo>
                    <a:pt x="11442" y="26229"/>
                    <a:pt x="11430" y="25812"/>
                    <a:pt x="11418" y="25383"/>
                  </a:cubicBezTo>
                  <a:cubicBezTo>
                    <a:pt x="11407" y="25086"/>
                    <a:pt x="11371" y="24788"/>
                    <a:pt x="11347" y="24478"/>
                  </a:cubicBezTo>
                  <a:cubicBezTo>
                    <a:pt x="11359" y="24395"/>
                    <a:pt x="11371" y="24324"/>
                    <a:pt x="11407" y="24252"/>
                  </a:cubicBezTo>
                  <a:cubicBezTo>
                    <a:pt x="11490" y="23943"/>
                    <a:pt x="11561" y="23621"/>
                    <a:pt x="11657" y="23312"/>
                  </a:cubicBezTo>
                  <a:cubicBezTo>
                    <a:pt x="11704" y="23145"/>
                    <a:pt x="11740" y="22966"/>
                    <a:pt x="11799" y="22811"/>
                  </a:cubicBezTo>
                  <a:cubicBezTo>
                    <a:pt x="11835" y="22716"/>
                    <a:pt x="11859" y="22609"/>
                    <a:pt x="11895" y="22526"/>
                  </a:cubicBezTo>
                  <a:cubicBezTo>
                    <a:pt x="11907" y="22478"/>
                    <a:pt x="11919" y="22430"/>
                    <a:pt x="11919" y="22395"/>
                  </a:cubicBezTo>
                  <a:cubicBezTo>
                    <a:pt x="11942" y="22311"/>
                    <a:pt x="11954" y="22252"/>
                    <a:pt x="11978" y="22180"/>
                  </a:cubicBezTo>
                  <a:lnTo>
                    <a:pt x="11978" y="22169"/>
                  </a:lnTo>
                  <a:cubicBezTo>
                    <a:pt x="12002" y="22133"/>
                    <a:pt x="12014" y="22121"/>
                    <a:pt x="12026" y="22097"/>
                  </a:cubicBezTo>
                  <a:lnTo>
                    <a:pt x="12073" y="22002"/>
                  </a:lnTo>
                  <a:cubicBezTo>
                    <a:pt x="12085" y="21978"/>
                    <a:pt x="12085" y="21954"/>
                    <a:pt x="12097" y="21930"/>
                  </a:cubicBezTo>
                  <a:cubicBezTo>
                    <a:pt x="12121" y="21883"/>
                    <a:pt x="12145" y="21835"/>
                    <a:pt x="12157" y="21799"/>
                  </a:cubicBezTo>
                  <a:cubicBezTo>
                    <a:pt x="12204" y="21704"/>
                    <a:pt x="12240" y="21621"/>
                    <a:pt x="12276" y="21526"/>
                  </a:cubicBezTo>
                  <a:cubicBezTo>
                    <a:pt x="12311" y="21537"/>
                    <a:pt x="12323" y="21561"/>
                    <a:pt x="12359" y="21585"/>
                  </a:cubicBezTo>
                  <a:cubicBezTo>
                    <a:pt x="12419" y="21621"/>
                    <a:pt x="12454" y="21645"/>
                    <a:pt x="12514" y="21680"/>
                  </a:cubicBezTo>
                  <a:cubicBezTo>
                    <a:pt x="12609" y="21716"/>
                    <a:pt x="12681" y="21764"/>
                    <a:pt x="12776" y="21799"/>
                  </a:cubicBezTo>
                  <a:cubicBezTo>
                    <a:pt x="12859" y="21823"/>
                    <a:pt x="12954" y="21859"/>
                    <a:pt x="13038" y="21871"/>
                  </a:cubicBezTo>
                  <a:cubicBezTo>
                    <a:pt x="13133" y="21883"/>
                    <a:pt x="13228" y="21895"/>
                    <a:pt x="13323" y="21918"/>
                  </a:cubicBezTo>
                  <a:cubicBezTo>
                    <a:pt x="13383" y="21930"/>
                    <a:pt x="13454" y="21930"/>
                    <a:pt x="13514" y="21930"/>
                  </a:cubicBezTo>
                  <a:cubicBezTo>
                    <a:pt x="13621" y="21930"/>
                    <a:pt x="13740" y="21918"/>
                    <a:pt x="13847" y="21895"/>
                  </a:cubicBezTo>
                  <a:cubicBezTo>
                    <a:pt x="13943" y="21883"/>
                    <a:pt x="14038" y="21859"/>
                    <a:pt x="14121" y="21823"/>
                  </a:cubicBezTo>
                  <a:cubicBezTo>
                    <a:pt x="14205" y="21788"/>
                    <a:pt x="14264" y="21764"/>
                    <a:pt x="14335" y="21716"/>
                  </a:cubicBezTo>
                  <a:cubicBezTo>
                    <a:pt x="14419" y="21680"/>
                    <a:pt x="14502" y="21597"/>
                    <a:pt x="14586" y="21537"/>
                  </a:cubicBezTo>
                  <a:cubicBezTo>
                    <a:pt x="14705" y="21430"/>
                    <a:pt x="14812" y="21335"/>
                    <a:pt x="14931" y="21228"/>
                  </a:cubicBezTo>
                  <a:cubicBezTo>
                    <a:pt x="14943" y="21216"/>
                    <a:pt x="14955" y="21192"/>
                    <a:pt x="14990" y="21180"/>
                  </a:cubicBezTo>
                  <a:lnTo>
                    <a:pt x="15002" y="21168"/>
                  </a:lnTo>
                  <a:cubicBezTo>
                    <a:pt x="15157" y="21037"/>
                    <a:pt x="15312" y="20906"/>
                    <a:pt x="15467" y="20787"/>
                  </a:cubicBezTo>
                  <a:cubicBezTo>
                    <a:pt x="15729" y="20561"/>
                    <a:pt x="16014" y="20335"/>
                    <a:pt x="16264" y="20097"/>
                  </a:cubicBezTo>
                  <a:cubicBezTo>
                    <a:pt x="16383" y="19978"/>
                    <a:pt x="16526" y="19859"/>
                    <a:pt x="16621" y="19740"/>
                  </a:cubicBezTo>
                  <a:cubicBezTo>
                    <a:pt x="16729" y="19609"/>
                    <a:pt x="16836" y="19478"/>
                    <a:pt x="16919" y="19335"/>
                  </a:cubicBezTo>
                  <a:lnTo>
                    <a:pt x="16919" y="19359"/>
                  </a:lnTo>
                  <a:cubicBezTo>
                    <a:pt x="16943" y="19323"/>
                    <a:pt x="16967" y="19299"/>
                    <a:pt x="16979" y="19263"/>
                  </a:cubicBezTo>
                  <a:cubicBezTo>
                    <a:pt x="17002" y="19251"/>
                    <a:pt x="17002" y="19240"/>
                    <a:pt x="17014" y="19216"/>
                  </a:cubicBezTo>
                  <a:cubicBezTo>
                    <a:pt x="17074" y="19132"/>
                    <a:pt x="17145" y="19025"/>
                    <a:pt x="17205" y="18942"/>
                  </a:cubicBezTo>
                  <a:cubicBezTo>
                    <a:pt x="17395" y="18644"/>
                    <a:pt x="17574" y="18359"/>
                    <a:pt x="17753" y="18049"/>
                  </a:cubicBezTo>
                  <a:cubicBezTo>
                    <a:pt x="17931" y="17751"/>
                    <a:pt x="18098" y="17430"/>
                    <a:pt x="18229" y="17108"/>
                  </a:cubicBezTo>
                  <a:cubicBezTo>
                    <a:pt x="18288" y="16942"/>
                    <a:pt x="18372" y="16775"/>
                    <a:pt x="18407" y="16596"/>
                  </a:cubicBezTo>
                  <a:cubicBezTo>
                    <a:pt x="18467" y="16418"/>
                    <a:pt x="18515" y="16239"/>
                    <a:pt x="18562" y="16061"/>
                  </a:cubicBezTo>
                  <a:cubicBezTo>
                    <a:pt x="18646" y="15739"/>
                    <a:pt x="18693" y="15394"/>
                    <a:pt x="18681" y="15037"/>
                  </a:cubicBezTo>
                  <a:cubicBezTo>
                    <a:pt x="18681" y="14953"/>
                    <a:pt x="18669" y="14858"/>
                    <a:pt x="18646" y="14775"/>
                  </a:cubicBezTo>
                  <a:lnTo>
                    <a:pt x="18610" y="14501"/>
                  </a:lnTo>
                  <a:cubicBezTo>
                    <a:pt x="18586" y="14429"/>
                    <a:pt x="18562" y="14334"/>
                    <a:pt x="18526" y="14263"/>
                  </a:cubicBezTo>
                  <a:cubicBezTo>
                    <a:pt x="18467" y="14132"/>
                    <a:pt x="18407" y="14013"/>
                    <a:pt x="18324" y="13894"/>
                  </a:cubicBezTo>
                  <a:cubicBezTo>
                    <a:pt x="18193" y="13727"/>
                    <a:pt x="18026" y="13608"/>
                    <a:pt x="17836" y="13525"/>
                  </a:cubicBezTo>
                  <a:cubicBezTo>
                    <a:pt x="17741" y="13477"/>
                    <a:pt x="17657" y="13429"/>
                    <a:pt x="17562" y="13417"/>
                  </a:cubicBezTo>
                  <a:cubicBezTo>
                    <a:pt x="17505" y="13409"/>
                    <a:pt x="17441" y="13395"/>
                    <a:pt x="17373" y="13395"/>
                  </a:cubicBezTo>
                  <a:cubicBezTo>
                    <a:pt x="17342" y="13395"/>
                    <a:pt x="17310" y="13398"/>
                    <a:pt x="17276" y="13406"/>
                  </a:cubicBezTo>
                  <a:cubicBezTo>
                    <a:pt x="17241" y="13406"/>
                    <a:pt x="17193" y="13406"/>
                    <a:pt x="17157" y="13417"/>
                  </a:cubicBezTo>
                  <a:cubicBezTo>
                    <a:pt x="17002" y="13441"/>
                    <a:pt x="16836" y="13477"/>
                    <a:pt x="16669" y="13525"/>
                  </a:cubicBezTo>
                  <a:cubicBezTo>
                    <a:pt x="16586" y="13548"/>
                    <a:pt x="16502" y="13584"/>
                    <a:pt x="16419" y="13608"/>
                  </a:cubicBezTo>
                  <a:cubicBezTo>
                    <a:pt x="16348" y="13644"/>
                    <a:pt x="16264" y="13679"/>
                    <a:pt x="16193" y="13727"/>
                  </a:cubicBezTo>
                  <a:cubicBezTo>
                    <a:pt x="16050" y="13822"/>
                    <a:pt x="15907" y="13917"/>
                    <a:pt x="15788" y="14037"/>
                  </a:cubicBezTo>
                  <a:cubicBezTo>
                    <a:pt x="15657" y="14156"/>
                    <a:pt x="15538" y="14263"/>
                    <a:pt x="15419" y="14382"/>
                  </a:cubicBezTo>
                  <a:cubicBezTo>
                    <a:pt x="15181" y="14596"/>
                    <a:pt x="14955" y="14799"/>
                    <a:pt x="14740" y="15013"/>
                  </a:cubicBezTo>
                  <a:cubicBezTo>
                    <a:pt x="14514" y="15215"/>
                    <a:pt x="14276" y="15430"/>
                    <a:pt x="14062" y="15644"/>
                  </a:cubicBezTo>
                  <a:cubicBezTo>
                    <a:pt x="13824" y="15906"/>
                    <a:pt x="13609" y="16168"/>
                    <a:pt x="13383" y="16430"/>
                  </a:cubicBezTo>
                  <a:cubicBezTo>
                    <a:pt x="13276" y="16573"/>
                    <a:pt x="13157" y="16692"/>
                    <a:pt x="13050" y="16823"/>
                  </a:cubicBezTo>
                  <a:cubicBezTo>
                    <a:pt x="12954" y="16954"/>
                    <a:pt x="12835" y="17085"/>
                    <a:pt x="12728" y="17227"/>
                  </a:cubicBezTo>
                  <a:cubicBezTo>
                    <a:pt x="12621" y="17358"/>
                    <a:pt x="12502" y="17489"/>
                    <a:pt x="12383" y="17620"/>
                  </a:cubicBezTo>
                  <a:cubicBezTo>
                    <a:pt x="12323" y="17704"/>
                    <a:pt x="12264" y="17763"/>
                    <a:pt x="12204" y="17835"/>
                  </a:cubicBezTo>
                  <a:cubicBezTo>
                    <a:pt x="12145" y="17894"/>
                    <a:pt x="12097" y="17966"/>
                    <a:pt x="12038" y="18025"/>
                  </a:cubicBezTo>
                  <a:cubicBezTo>
                    <a:pt x="11942" y="18168"/>
                    <a:pt x="11847" y="18311"/>
                    <a:pt x="11776" y="18478"/>
                  </a:cubicBezTo>
                  <a:cubicBezTo>
                    <a:pt x="11716" y="18632"/>
                    <a:pt x="11645" y="18787"/>
                    <a:pt x="11609" y="18954"/>
                  </a:cubicBezTo>
                  <a:cubicBezTo>
                    <a:pt x="11597" y="19001"/>
                    <a:pt x="11597" y="19061"/>
                    <a:pt x="11585" y="19097"/>
                  </a:cubicBezTo>
                  <a:cubicBezTo>
                    <a:pt x="11549" y="19204"/>
                    <a:pt x="11549" y="19323"/>
                    <a:pt x="11549" y="19430"/>
                  </a:cubicBezTo>
                  <a:lnTo>
                    <a:pt x="11549" y="19728"/>
                  </a:lnTo>
                  <a:cubicBezTo>
                    <a:pt x="11549" y="19894"/>
                    <a:pt x="11549" y="20073"/>
                    <a:pt x="11561" y="20228"/>
                  </a:cubicBezTo>
                  <a:cubicBezTo>
                    <a:pt x="11585" y="20406"/>
                    <a:pt x="11609" y="20573"/>
                    <a:pt x="11680" y="20740"/>
                  </a:cubicBezTo>
                  <a:cubicBezTo>
                    <a:pt x="11716" y="20811"/>
                    <a:pt x="11740" y="20883"/>
                    <a:pt x="11799" y="20966"/>
                  </a:cubicBezTo>
                  <a:cubicBezTo>
                    <a:pt x="11847" y="21037"/>
                    <a:pt x="11907" y="21097"/>
                    <a:pt x="11966" y="21156"/>
                  </a:cubicBezTo>
                  <a:cubicBezTo>
                    <a:pt x="12002" y="21180"/>
                    <a:pt x="12026" y="21216"/>
                    <a:pt x="12061" y="21228"/>
                  </a:cubicBezTo>
                  <a:cubicBezTo>
                    <a:pt x="12026" y="21299"/>
                    <a:pt x="12002" y="21359"/>
                    <a:pt x="11966" y="21442"/>
                  </a:cubicBezTo>
                  <a:cubicBezTo>
                    <a:pt x="11895" y="21597"/>
                    <a:pt x="11835" y="21764"/>
                    <a:pt x="11764" y="21930"/>
                  </a:cubicBezTo>
                  <a:cubicBezTo>
                    <a:pt x="11740" y="21978"/>
                    <a:pt x="11716" y="22002"/>
                    <a:pt x="11704" y="22049"/>
                  </a:cubicBezTo>
                  <a:cubicBezTo>
                    <a:pt x="11680" y="22097"/>
                    <a:pt x="11668" y="22157"/>
                    <a:pt x="11657" y="22192"/>
                  </a:cubicBezTo>
                  <a:cubicBezTo>
                    <a:pt x="11645" y="22240"/>
                    <a:pt x="11645" y="22288"/>
                    <a:pt x="11621" y="22335"/>
                  </a:cubicBezTo>
                  <a:cubicBezTo>
                    <a:pt x="11597" y="22419"/>
                    <a:pt x="11561" y="22526"/>
                    <a:pt x="11538" y="22609"/>
                  </a:cubicBezTo>
                  <a:cubicBezTo>
                    <a:pt x="11466" y="22895"/>
                    <a:pt x="11371" y="23181"/>
                    <a:pt x="11299" y="23466"/>
                  </a:cubicBezTo>
                  <a:lnTo>
                    <a:pt x="11252" y="23597"/>
                  </a:lnTo>
                  <a:lnTo>
                    <a:pt x="11121" y="22704"/>
                  </a:lnTo>
                  <a:cubicBezTo>
                    <a:pt x="11049" y="22288"/>
                    <a:pt x="10942" y="21883"/>
                    <a:pt x="10847" y="21466"/>
                  </a:cubicBezTo>
                  <a:cubicBezTo>
                    <a:pt x="10752" y="20978"/>
                    <a:pt x="10645" y="20490"/>
                    <a:pt x="10525" y="19990"/>
                  </a:cubicBezTo>
                  <a:cubicBezTo>
                    <a:pt x="10478" y="19787"/>
                    <a:pt x="10418" y="19597"/>
                    <a:pt x="10371" y="19382"/>
                  </a:cubicBezTo>
                  <a:cubicBezTo>
                    <a:pt x="10311" y="19132"/>
                    <a:pt x="10275" y="18882"/>
                    <a:pt x="10216" y="18620"/>
                  </a:cubicBezTo>
                  <a:cubicBezTo>
                    <a:pt x="10170" y="18414"/>
                    <a:pt x="10124" y="18185"/>
                    <a:pt x="10078" y="17965"/>
                  </a:cubicBezTo>
                  <a:lnTo>
                    <a:pt x="10078" y="17965"/>
                  </a:lnTo>
                  <a:cubicBezTo>
                    <a:pt x="10081" y="17972"/>
                    <a:pt x="10087" y="17980"/>
                    <a:pt x="10097" y="17989"/>
                  </a:cubicBezTo>
                  <a:cubicBezTo>
                    <a:pt x="10049" y="17787"/>
                    <a:pt x="10002" y="17597"/>
                    <a:pt x="9978" y="17406"/>
                  </a:cubicBezTo>
                  <a:cubicBezTo>
                    <a:pt x="9918" y="17120"/>
                    <a:pt x="9871" y="16835"/>
                    <a:pt x="9823" y="16561"/>
                  </a:cubicBezTo>
                  <a:lnTo>
                    <a:pt x="9823" y="16513"/>
                  </a:lnTo>
                  <a:cubicBezTo>
                    <a:pt x="9835" y="16394"/>
                    <a:pt x="9859" y="16263"/>
                    <a:pt x="9871" y="16144"/>
                  </a:cubicBezTo>
                  <a:cubicBezTo>
                    <a:pt x="9883" y="16061"/>
                    <a:pt x="9894" y="15977"/>
                    <a:pt x="9894" y="15906"/>
                  </a:cubicBezTo>
                  <a:cubicBezTo>
                    <a:pt x="9918" y="15811"/>
                    <a:pt x="9918" y="15739"/>
                    <a:pt x="9930" y="15644"/>
                  </a:cubicBezTo>
                  <a:lnTo>
                    <a:pt x="9930" y="15620"/>
                  </a:lnTo>
                  <a:lnTo>
                    <a:pt x="10156" y="15215"/>
                  </a:lnTo>
                  <a:cubicBezTo>
                    <a:pt x="10216" y="15084"/>
                    <a:pt x="10275" y="14965"/>
                    <a:pt x="10335" y="14834"/>
                  </a:cubicBezTo>
                  <a:cubicBezTo>
                    <a:pt x="10466" y="14537"/>
                    <a:pt x="10609" y="14215"/>
                    <a:pt x="10752" y="13917"/>
                  </a:cubicBezTo>
                  <a:cubicBezTo>
                    <a:pt x="10823" y="13763"/>
                    <a:pt x="10883" y="13608"/>
                    <a:pt x="10954" y="13441"/>
                  </a:cubicBezTo>
                  <a:cubicBezTo>
                    <a:pt x="11014" y="13298"/>
                    <a:pt x="11073" y="13167"/>
                    <a:pt x="11133" y="13013"/>
                  </a:cubicBezTo>
                  <a:cubicBezTo>
                    <a:pt x="11133" y="13001"/>
                    <a:pt x="11145" y="12989"/>
                    <a:pt x="11145" y="12953"/>
                  </a:cubicBezTo>
                  <a:cubicBezTo>
                    <a:pt x="11228" y="12989"/>
                    <a:pt x="11299" y="13013"/>
                    <a:pt x="11371" y="13025"/>
                  </a:cubicBezTo>
                  <a:cubicBezTo>
                    <a:pt x="11383" y="13025"/>
                    <a:pt x="11407" y="13048"/>
                    <a:pt x="11407" y="13048"/>
                  </a:cubicBezTo>
                  <a:cubicBezTo>
                    <a:pt x="11478" y="13084"/>
                    <a:pt x="11549" y="13108"/>
                    <a:pt x="11621" y="13120"/>
                  </a:cubicBezTo>
                  <a:lnTo>
                    <a:pt x="11645" y="13120"/>
                  </a:lnTo>
                  <a:cubicBezTo>
                    <a:pt x="11704" y="13132"/>
                    <a:pt x="11764" y="13144"/>
                    <a:pt x="11799" y="13167"/>
                  </a:cubicBezTo>
                  <a:cubicBezTo>
                    <a:pt x="11823" y="13167"/>
                    <a:pt x="11823" y="13179"/>
                    <a:pt x="11835" y="13179"/>
                  </a:cubicBezTo>
                  <a:cubicBezTo>
                    <a:pt x="11859" y="13191"/>
                    <a:pt x="11895" y="13203"/>
                    <a:pt x="11919" y="13203"/>
                  </a:cubicBezTo>
                  <a:cubicBezTo>
                    <a:pt x="11954" y="13203"/>
                    <a:pt x="11966" y="13203"/>
                    <a:pt x="12002" y="13191"/>
                  </a:cubicBezTo>
                  <a:cubicBezTo>
                    <a:pt x="12061" y="13167"/>
                    <a:pt x="12097" y="13108"/>
                    <a:pt x="12097" y="13025"/>
                  </a:cubicBezTo>
                  <a:cubicBezTo>
                    <a:pt x="12097" y="13013"/>
                    <a:pt x="12085" y="13013"/>
                    <a:pt x="12085" y="13001"/>
                  </a:cubicBezTo>
                  <a:cubicBezTo>
                    <a:pt x="12204" y="12941"/>
                    <a:pt x="12335" y="12882"/>
                    <a:pt x="12442" y="12786"/>
                  </a:cubicBezTo>
                  <a:cubicBezTo>
                    <a:pt x="12561" y="12715"/>
                    <a:pt x="12657" y="12608"/>
                    <a:pt x="12752" y="12524"/>
                  </a:cubicBezTo>
                  <a:cubicBezTo>
                    <a:pt x="12811" y="12477"/>
                    <a:pt x="12871" y="12417"/>
                    <a:pt x="12919" y="12358"/>
                  </a:cubicBezTo>
                  <a:cubicBezTo>
                    <a:pt x="12990" y="12286"/>
                    <a:pt x="13050" y="12215"/>
                    <a:pt x="13109" y="12132"/>
                  </a:cubicBezTo>
                  <a:cubicBezTo>
                    <a:pt x="13145" y="12108"/>
                    <a:pt x="13169" y="12060"/>
                    <a:pt x="13204" y="12036"/>
                  </a:cubicBezTo>
                  <a:cubicBezTo>
                    <a:pt x="13228" y="11989"/>
                    <a:pt x="13264" y="11941"/>
                    <a:pt x="13288" y="11917"/>
                  </a:cubicBezTo>
                  <a:cubicBezTo>
                    <a:pt x="13395" y="11762"/>
                    <a:pt x="13502" y="11596"/>
                    <a:pt x="13609" y="11441"/>
                  </a:cubicBezTo>
                  <a:cubicBezTo>
                    <a:pt x="13693" y="11286"/>
                    <a:pt x="13788" y="11155"/>
                    <a:pt x="13871" y="11024"/>
                  </a:cubicBezTo>
                  <a:cubicBezTo>
                    <a:pt x="13966" y="10905"/>
                    <a:pt x="14050" y="10762"/>
                    <a:pt x="14145" y="10643"/>
                  </a:cubicBezTo>
                  <a:cubicBezTo>
                    <a:pt x="14228" y="10524"/>
                    <a:pt x="14300" y="10393"/>
                    <a:pt x="14395" y="10262"/>
                  </a:cubicBezTo>
                  <a:cubicBezTo>
                    <a:pt x="14478" y="10107"/>
                    <a:pt x="14574" y="9965"/>
                    <a:pt x="14645" y="9798"/>
                  </a:cubicBezTo>
                  <a:cubicBezTo>
                    <a:pt x="14716" y="9631"/>
                    <a:pt x="14812" y="9476"/>
                    <a:pt x="14871" y="9310"/>
                  </a:cubicBezTo>
                  <a:cubicBezTo>
                    <a:pt x="14955" y="9095"/>
                    <a:pt x="15050" y="8881"/>
                    <a:pt x="15109" y="8655"/>
                  </a:cubicBezTo>
                  <a:cubicBezTo>
                    <a:pt x="15181" y="8429"/>
                    <a:pt x="15228" y="8191"/>
                    <a:pt x="15217" y="7952"/>
                  </a:cubicBezTo>
                  <a:cubicBezTo>
                    <a:pt x="15217" y="7833"/>
                    <a:pt x="15193" y="7714"/>
                    <a:pt x="15169" y="7595"/>
                  </a:cubicBezTo>
                  <a:cubicBezTo>
                    <a:pt x="15157" y="7488"/>
                    <a:pt x="15133" y="7405"/>
                    <a:pt x="15109" y="7298"/>
                  </a:cubicBezTo>
                  <a:cubicBezTo>
                    <a:pt x="15097" y="7214"/>
                    <a:pt x="15074" y="7131"/>
                    <a:pt x="15050" y="7060"/>
                  </a:cubicBezTo>
                  <a:lnTo>
                    <a:pt x="14955" y="6798"/>
                  </a:lnTo>
                  <a:cubicBezTo>
                    <a:pt x="14895" y="6631"/>
                    <a:pt x="14836" y="6464"/>
                    <a:pt x="14740" y="6321"/>
                  </a:cubicBezTo>
                  <a:cubicBezTo>
                    <a:pt x="14633" y="6167"/>
                    <a:pt x="14514" y="6047"/>
                    <a:pt x="14371" y="5928"/>
                  </a:cubicBezTo>
                  <a:cubicBezTo>
                    <a:pt x="14240" y="5809"/>
                    <a:pt x="14074" y="5726"/>
                    <a:pt x="13895" y="5678"/>
                  </a:cubicBezTo>
                  <a:cubicBezTo>
                    <a:pt x="13824" y="5666"/>
                    <a:pt x="13752" y="5666"/>
                    <a:pt x="13681" y="5666"/>
                  </a:cubicBezTo>
                  <a:cubicBezTo>
                    <a:pt x="13573" y="5678"/>
                    <a:pt x="13478" y="5690"/>
                    <a:pt x="13395" y="5738"/>
                  </a:cubicBezTo>
                  <a:cubicBezTo>
                    <a:pt x="13288" y="5786"/>
                    <a:pt x="13181" y="5845"/>
                    <a:pt x="13085" y="5917"/>
                  </a:cubicBezTo>
                  <a:cubicBezTo>
                    <a:pt x="12990" y="5976"/>
                    <a:pt x="12907" y="6036"/>
                    <a:pt x="12811" y="6107"/>
                  </a:cubicBezTo>
                  <a:cubicBezTo>
                    <a:pt x="12621" y="6274"/>
                    <a:pt x="12478" y="6464"/>
                    <a:pt x="12323" y="6655"/>
                  </a:cubicBezTo>
                  <a:cubicBezTo>
                    <a:pt x="12264" y="6750"/>
                    <a:pt x="12192" y="6821"/>
                    <a:pt x="12133" y="6917"/>
                  </a:cubicBezTo>
                  <a:cubicBezTo>
                    <a:pt x="12026" y="7048"/>
                    <a:pt x="11919" y="7190"/>
                    <a:pt x="11823" y="7333"/>
                  </a:cubicBezTo>
                  <a:cubicBezTo>
                    <a:pt x="11609" y="7607"/>
                    <a:pt x="11383" y="7881"/>
                    <a:pt x="11168" y="8143"/>
                  </a:cubicBezTo>
                  <a:cubicBezTo>
                    <a:pt x="11049" y="8286"/>
                    <a:pt x="10930" y="8405"/>
                    <a:pt x="10823" y="8524"/>
                  </a:cubicBezTo>
                  <a:cubicBezTo>
                    <a:pt x="10692" y="8667"/>
                    <a:pt x="10573" y="8822"/>
                    <a:pt x="10454" y="8965"/>
                  </a:cubicBezTo>
                  <a:cubicBezTo>
                    <a:pt x="10347" y="9095"/>
                    <a:pt x="10252" y="9250"/>
                    <a:pt x="10180" y="9417"/>
                  </a:cubicBezTo>
                  <a:cubicBezTo>
                    <a:pt x="10109" y="9572"/>
                    <a:pt x="10037" y="9738"/>
                    <a:pt x="9978" y="9905"/>
                  </a:cubicBezTo>
                  <a:cubicBezTo>
                    <a:pt x="9954" y="9953"/>
                    <a:pt x="9942" y="9988"/>
                    <a:pt x="9930" y="10048"/>
                  </a:cubicBezTo>
                  <a:cubicBezTo>
                    <a:pt x="9894" y="10131"/>
                    <a:pt x="9883" y="10203"/>
                    <a:pt x="9871" y="10286"/>
                  </a:cubicBezTo>
                  <a:cubicBezTo>
                    <a:pt x="9859" y="10381"/>
                    <a:pt x="9835" y="10488"/>
                    <a:pt x="9835" y="10584"/>
                  </a:cubicBezTo>
                  <a:lnTo>
                    <a:pt x="9835" y="11108"/>
                  </a:lnTo>
                  <a:cubicBezTo>
                    <a:pt x="9847" y="11274"/>
                    <a:pt x="9871" y="11453"/>
                    <a:pt x="9906" y="11620"/>
                  </a:cubicBezTo>
                  <a:lnTo>
                    <a:pt x="9954" y="11751"/>
                  </a:lnTo>
                  <a:cubicBezTo>
                    <a:pt x="9966" y="11798"/>
                    <a:pt x="9990" y="11834"/>
                    <a:pt x="10002" y="11870"/>
                  </a:cubicBezTo>
                  <a:cubicBezTo>
                    <a:pt x="10014" y="11917"/>
                    <a:pt x="10025" y="11953"/>
                    <a:pt x="10061" y="12001"/>
                  </a:cubicBezTo>
                  <a:cubicBezTo>
                    <a:pt x="10073" y="12036"/>
                    <a:pt x="10097" y="12072"/>
                    <a:pt x="10121" y="12108"/>
                  </a:cubicBezTo>
                  <a:cubicBezTo>
                    <a:pt x="10156" y="12155"/>
                    <a:pt x="10180" y="12215"/>
                    <a:pt x="10204" y="12251"/>
                  </a:cubicBezTo>
                  <a:cubicBezTo>
                    <a:pt x="10252" y="12334"/>
                    <a:pt x="10311" y="12393"/>
                    <a:pt x="10371" y="12453"/>
                  </a:cubicBezTo>
                  <a:cubicBezTo>
                    <a:pt x="10430" y="12513"/>
                    <a:pt x="10490" y="12584"/>
                    <a:pt x="10561" y="12632"/>
                  </a:cubicBezTo>
                  <a:cubicBezTo>
                    <a:pt x="10621" y="12667"/>
                    <a:pt x="10680" y="12715"/>
                    <a:pt x="10740" y="12774"/>
                  </a:cubicBezTo>
                  <a:cubicBezTo>
                    <a:pt x="10728" y="12822"/>
                    <a:pt x="10716" y="12846"/>
                    <a:pt x="10704" y="12894"/>
                  </a:cubicBezTo>
                  <a:cubicBezTo>
                    <a:pt x="10609" y="13084"/>
                    <a:pt x="10537" y="13298"/>
                    <a:pt x="10442" y="13489"/>
                  </a:cubicBezTo>
                  <a:lnTo>
                    <a:pt x="10085" y="14382"/>
                  </a:lnTo>
                  <a:cubicBezTo>
                    <a:pt x="10025" y="14549"/>
                    <a:pt x="9954" y="14715"/>
                    <a:pt x="9894" y="14858"/>
                  </a:cubicBezTo>
                  <a:cubicBezTo>
                    <a:pt x="9835" y="15013"/>
                    <a:pt x="9787" y="15156"/>
                    <a:pt x="9752" y="15322"/>
                  </a:cubicBezTo>
                  <a:cubicBezTo>
                    <a:pt x="9728" y="15370"/>
                    <a:pt x="9716" y="15406"/>
                    <a:pt x="9692" y="15453"/>
                  </a:cubicBezTo>
                  <a:cubicBezTo>
                    <a:pt x="9668" y="15501"/>
                    <a:pt x="9656" y="15525"/>
                    <a:pt x="9644" y="15572"/>
                  </a:cubicBezTo>
                  <a:cubicBezTo>
                    <a:pt x="9633" y="15620"/>
                    <a:pt x="9633" y="15680"/>
                    <a:pt x="9633" y="15727"/>
                  </a:cubicBezTo>
                  <a:lnTo>
                    <a:pt x="9633" y="15763"/>
                  </a:lnTo>
                  <a:cubicBezTo>
                    <a:pt x="9573" y="15382"/>
                    <a:pt x="9490" y="14989"/>
                    <a:pt x="9418" y="14608"/>
                  </a:cubicBezTo>
                  <a:cubicBezTo>
                    <a:pt x="9347" y="14191"/>
                    <a:pt x="9275" y="13775"/>
                    <a:pt x="9180" y="13346"/>
                  </a:cubicBezTo>
                  <a:cubicBezTo>
                    <a:pt x="9097" y="12894"/>
                    <a:pt x="8990" y="12465"/>
                    <a:pt x="8894" y="12012"/>
                  </a:cubicBezTo>
                  <a:cubicBezTo>
                    <a:pt x="8811" y="11596"/>
                    <a:pt x="8704" y="11179"/>
                    <a:pt x="8585" y="10762"/>
                  </a:cubicBezTo>
                  <a:lnTo>
                    <a:pt x="8406" y="10191"/>
                  </a:lnTo>
                  <a:cubicBezTo>
                    <a:pt x="8335" y="9965"/>
                    <a:pt x="8275" y="9738"/>
                    <a:pt x="8204" y="9512"/>
                  </a:cubicBezTo>
                  <a:lnTo>
                    <a:pt x="8025" y="8893"/>
                  </a:lnTo>
                  <a:cubicBezTo>
                    <a:pt x="7978" y="8726"/>
                    <a:pt x="7918" y="8560"/>
                    <a:pt x="7870" y="8381"/>
                  </a:cubicBezTo>
                  <a:lnTo>
                    <a:pt x="7870" y="8381"/>
                  </a:lnTo>
                  <a:cubicBezTo>
                    <a:pt x="7903" y="8386"/>
                    <a:pt x="7936" y="8389"/>
                    <a:pt x="7968" y="8389"/>
                  </a:cubicBezTo>
                  <a:cubicBezTo>
                    <a:pt x="8085" y="8389"/>
                    <a:pt x="8193" y="8356"/>
                    <a:pt x="8287" y="8310"/>
                  </a:cubicBezTo>
                  <a:cubicBezTo>
                    <a:pt x="8382" y="8262"/>
                    <a:pt x="8454" y="8203"/>
                    <a:pt x="8525" y="8143"/>
                  </a:cubicBezTo>
                  <a:cubicBezTo>
                    <a:pt x="8597" y="8083"/>
                    <a:pt x="8680" y="8024"/>
                    <a:pt x="8740" y="7952"/>
                  </a:cubicBezTo>
                  <a:cubicBezTo>
                    <a:pt x="8799" y="7881"/>
                    <a:pt x="8859" y="7810"/>
                    <a:pt x="8894" y="7726"/>
                  </a:cubicBezTo>
                  <a:lnTo>
                    <a:pt x="8990" y="7548"/>
                  </a:lnTo>
                  <a:cubicBezTo>
                    <a:pt x="9049" y="7429"/>
                    <a:pt x="9109" y="7310"/>
                    <a:pt x="9168" y="7179"/>
                  </a:cubicBezTo>
                  <a:cubicBezTo>
                    <a:pt x="9192" y="7107"/>
                    <a:pt x="9228" y="7036"/>
                    <a:pt x="9240" y="6952"/>
                  </a:cubicBezTo>
                  <a:cubicBezTo>
                    <a:pt x="9252" y="6893"/>
                    <a:pt x="9287" y="6821"/>
                    <a:pt x="9299" y="6762"/>
                  </a:cubicBezTo>
                  <a:cubicBezTo>
                    <a:pt x="9335" y="6643"/>
                    <a:pt x="9359" y="6524"/>
                    <a:pt x="9371" y="6405"/>
                  </a:cubicBezTo>
                  <a:cubicBezTo>
                    <a:pt x="9394" y="6286"/>
                    <a:pt x="9418" y="6167"/>
                    <a:pt x="9430" y="6047"/>
                  </a:cubicBezTo>
                  <a:cubicBezTo>
                    <a:pt x="9466" y="5821"/>
                    <a:pt x="9478" y="5607"/>
                    <a:pt x="9490" y="5393"/>
                  </a:cubicBezTo>
                  <a:cubicBezTo>
                    <a:pt x="9513" y="5190"/>
                    <a:pt x="9525" y="4976"/>
                    <a:pt x="9525" y="4774"/>
                  </a:cubicBezTo>
                  <a:cubicBezTo>
                    <a:pt x="9537" y="4535"/>
                    <a:pt x="9537" y="4297"/>
                    <a:pt x="9537" y="4035"/>
                  </a:cubicBezTo>
                  <a:cubicBezTo>
                    <a:pt x="9537" y="3940"/>
                    <a:pt x="9537" y="3833"/>
                    <a:pt x="9525" y="3726"/>
                  </a:cubicBezTo>
                  <a:cubicBezTo>
                    <a:pt x="9525" y="3666"/>
                    <a:pt x="9513" y="3607"/>
                    <a:pt x="9513" y="3547"/>
                  </a:cubicBezTo>
                  <a:cubicBezTo>
                    <a:pt x="9513" y="3500"/>
                    <a:pt x="9502" y="3464"/>
                    <a:pt x="9502" y="3416"/>
                  </a:cubicBezTo>
                  <a:cubicBezTo>
                    <a:pt x="9478" y="3297"/>
                    <a:pt x="9454" y="3178"/>
                    <a:pt x="9418" y="3059"/>
                  </a:cubicBezTo>
                  <a:cubicBezTo>
                    <a:pt x="9394" y="2952"/>
                    <a:pt x="9382" y="2845"/>
                    <a:pt x="9347" y="2726"/>
                  </a:cubicBezTo>
                  <a:lnTo>
                    <a:pt x="9263" y="2416"/>
                  </a:lnTo>
                  <a:cubicBezTo>
                    <a:pt x="9216" y="2273"/>
                    <a:pt x="9156" y="2130"/>
                    <a:pt x="9097" y="1987"/>
                  </a:cubicBezTo>
                  <a:cubicBezTo>
                    <a:pt x="9037" y="1845"/>
                    <a:pt x="8966" y="1726"/>
                    <a:pt x="8871" y="1606"/>
                  </a:cubicBezTo>
                  <a:cubicBezTo>
                    <a:pt x="8740" y="1404"/>
                    <a:pt x="8573" y="1214"/>
                    <a:pt x="8406" y="1035"/>
                  </a:cubicBezTo>
                  <a:cubicBezTo>
                    <a:pt x="8275" y="880"/>
                    <a:pt x="8144" y="737"/>
                    <a:pt x="7978" y="618"/>
                  </a:cubicBezTo>
                  <a:cubicBezTo>
                    <a:pt x="7918" y="571"/>
                    <a:pt x="7858" y="523"/>
                    <a:pt x="7811" y="475"/>
                  </a:cubicBezTo>
                  <a:cubicBezTo>
                    <a:pt x="7775" y="452"/>
                    <a:pt x="7739" y="416"/>
                    <a:pt x="7692" y="404"/>
                  </a:cubicBezTo>
                  <a:cubicBezTo>
                    <a:pt x="7513" y="285"/>
                    <a:pt x="7323" y="166"/>
                    <a:pt x="7120" y="94"/>
                  </a:cubicBezTo>
                  <a:cubicBezTo>
                    <a:pt x="6966" y="47"/>
                    <a:pt x="6823" y="11"/>
                    <a:pt x="6656" y="11"/>
                  </a:cubicBezTo>
                  <a:cubicBezTo>
                    <a:pt x="6615" y="4"/>
                    <a:pt x="6574" y="1"/>
                    <a:pt x="65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6646650" y="582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6642475" y="58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6646650" y="582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40"/>
          <p:cNvGrpSpPr/>
          <p:nvPr/>
        </p:nvGrpSpPr>
        <p:grpSpPr>
          <a:xfrm>
            <a:off x="914400" y="1961500"/>
            <a:ext cx="535500" cy="654150"/>
            <a:chOff x="6544850" y="2715750"/>
            <a:chExt cx="535500" cy="654150"/>
          </a:xfrm>
        </p:grpSpPr>
        <p:sp>
          <p:nvSpPr>
            <p:cNvPr id="514" name="Google Shape;514;p40"/>
            <p:cNvSpPr/>
            <p:nvPr/>
          </p:nvSpPr>
          <p:spPr>
            <a:xfrm>
              <a:off x="6623125" y="2778550"/>
              <a:ext cx="253050" cy="428850"/>
            </a:xfrm>
            <a:custGeom>
              <a:avLst/>
              <a:gdLst/>
              <a:ahLst/>
              <a:cxnLst/>
              <a:rect l="l" t="t" r="r" b="b"/>
              <a:pathLst>
                <a:path w="10122" h="17154" extrusionOk="0">
                  <a:moveTo>
                    <a:pt x="9431" y="1127"/>
                  </a:moveTo>
                  <a:lnTo>
                    <a:pt x="9455" y="1163"/>
                  </a:lnTo>
                  <a:cubicBezTo>
                    <a:pt x="9466" y="1175"/>
                    <a:pt x="9490" y="1175"/>
                    <a:pt x="9490" y="1187"/>
                  </a:cubicBezTo>
                  <a:cubicBezTo>
                    <a:pt x="9490" y="1199"/>
                    <a:pt x="9502" y="1223"/>
                    <a:pt x="9514" y="1235"/>
                  </a:cubicBezTo>
                  <a:cubicBezTo>
                    <a:pt x="9550" y="1282"/>
                    <a:pt x="9574" y="1318"/>
                    <a:pt x="9586" y="1366"/>
                  </a:cubicBezTo>
                  <a:cubicBezTo>
                    <a:pt x="9621" y="1437"/>
                    <a:pt x="9645" y="1520"/>
                    <a:pt x="9681" y="1604"/>
                  </a:cubicBezTo>
                  <a:cubicBezTo>
                    <a:pt x="9705" y="1699"/>
                    <a:pt x="9728" y="1770"/>
                    <a:pt x="9740" y="1842"/>
                  </a:cubicBezTo>
                  <a:cubicBezTo>
                    <a:pt x="9740" y="1889"/>
                    <a:pt x="9752" y="1913"/>
                    <a:pt x="9752" y="1961"/>
                  </a:cubicBezTo>
                  <a:cubicBezTo>
                    <a:pt x="9764" y="2032"/>
                    <a:pt x="9752" y="2116"/>
                    <a:pt x="9752" y="2199"/>
                  </a:cubicBezTo>
                  <a:cubicBezTo>
                    <a:pt x="9740" y="2366"/>
                    <a:pt x="9728" y="2532"/>
                    <a:pt x="9693" y="2687"/>
                  </a:cubicBezTo>
                  <a:cubicBezTo>
                    <a:pt x="9681" y="2771"/>
                    <a:pt x="9681" y="2842"/>
                    <a:pt x="9657" y="2913"/>
                  </a:cubicBezTo>
                  <a:cubicBezTo>
                    <a:pt x="9633" y="3092"/>
                    <a:pt x="9621" y="3283"/>
                    <a:pt x="9597" y="3485"/>
                  </a:cubicBezTo>
                  <a:lnTo>
                    <a:pt x="9586" y="3628"/>
                  </a:lnTo>
                  <a:cubicBezTo>
                    <a:pt x="9574" y="3783"/>
                    <a:pt x="9562" y="3925"/>
                    <a:pt x="9538" y="4056"/>
                  </a:cubicBezTo>
                  <a:cubicBezTo>
                    <a:pt x="9514" y="4199"/>
                    <a:pt x="9502" y="4342"/>
                    <a:pt x="9466" y="4449"/>
                  </a:cubicBezTo>
                  <a:lnTo>
                    <a:pt x="9466" y="4473"/>
                  </a:lnTo>
                  <a:cubicBezTo>
                    <a:pt x="9455" y="4533"/>
                    <a:pt x="9443" y="4580"/>
                    <a:pt x="9431" y="4640"/>
                  </a:cubicBezTo>
                  <a:cubicBezTo>
                    <a:pt x="9407" y="4676"/>
                    <a:pt x="9395" y="4711"/>
                    <a:pt x="9383" y="4759"/>
                  </a:cubicBezTo>
                  <a:lnTo>
                    <a:pt x="9371" y="4807"/>
                  </a:lnTo>
                  <a:lnTo>
                    <a:pt x="9324" y="4914"/>
                  </a:lnTo>
                  <a:cubicBezTo>
                    <a:pt x="9205" y="5247"/>
                    <a:pt x="9038" y="5652"/>
                    <a:pt x="8871" y="6057"/>
                  </a:cubicBezTo>
                  <a:lnTo>
                    <a:pt x="8847" y="6128"/>
                  </a:lnTo>
                  <a:cubicBezTo>
                    <a:pt x="8693" y="6473"/>
                    <a:pt x="8550" y="6819"/>
                    <a:pt x="8383" y="7152"/>
                  </a:cubicBezTo>
                  <a:cubicBezTo>
                    <a:pt x="8276" y="7354"/>
                    <a:pt x="8192" y="7533"/>
                    <a:pt x="8097" y="7724"/>
                  </a:cubicBezTo>
                  <a:cubicBezTo>
                    <a:pt x="8062" y="7807"/>
                    <a:pt x="8026" y="7890"/>
                    <a:pt x="7978" y="7974"/>
                  </a:cubicBezTo>
                  <a:lnTo>
                    <a:pt x="7847" y="8247"/>
                  </a:lnTo>
                  <a:cubicBezTo>
                    <a:pt x="7788" y="8343"/>
                    <a:pt x="7740" y="8450"/>
                    <a:pt x="7681" y="8545"/>
                  </a:cubicBezTo>
                  <a:cubicBezTo>
                    <a:pt x="7621" y="8640"/>
                    <a:pt x="7561" y="8736"/>
                    <a:pt x="7502" y="8819"/>
                  </a:cubicBezTo>
                  <a:cubicBezTo>
                    <a:pt x="7466" y="8902"/>
                    <a:pt x="7407" y="8986"/>
                    <a:pt x="7323" y="9081"/>
                  </a:cubicBezTo>
                  <a:cubicBezTo>
                    <a:pt x="7264" y="9152"/>
                    <a:pt x="7204" y="9212"/>
                    <a:pt x="7133" y="9295"/>
                  </a:cubicBezTo>
                  <a:lnTo>
                    <a:pt x="7073" y="9379"/>
                  </a:lnTo>
                  <a:lnTo>
                    <a:pt x="6942" y="9509"/>
                  </a:lnTo>
                  <a:cubicBezTo>
                    <a:pt x="6895" y="9569"/>
                    <a:pt x="6823" y="9640"/>
                    <a:pt x="6776" y="9712"/>
                  </a:cubicBezTo>
                  <a:cubicBezTo>
                    <a:pt x="6716" y="9795"/>
                    <a:pt x="6668" y="9867"/>
                    <a:pt x="6633" y="9950"/>
                  </a:cubicBezTo>
                  <a:cubicBezTo>
                    <a:pt x="6585" y="10033"/>
                    <a:pt x="6549" y="10105"/>
                    <a:pt x="6526" y="10176"/>
                  </a:cubicBezTo>
                  <a:cubicBezTo>
                    <a:pt x="6490" y="10283"/>
                    <a:pt x="6466" y="10355"/>
                    <a:pt x="6454" y="10450"/>
                  </a:cubicBezTo>
                  <a:cubicBezTo>
                    <a:pt x="6418" y="10533"/>
                    <a:pt x="6418" y="10641"/>
                    <a:pt x="6407" y="10712"/>
                  </a:cubicBezTo>
                  <a:cubicBezTo>
                    <a:pt x="6395" y="10855"/>
                    <a:pt x="6395" y="11022"/>
                    <a:pt x="6395" y="11236"/>
                  </a:cubicBezTo>
                  <a:cubicBezTo>
                    <a:pt x="6395" y="11426"/>
                    <a:pt x="6407" y="11617"/>
                    <a:pt x="6418" y="11807"/>
                  </a:cubicBezTo>
                  <a:lnTo>
                    <a:pt x="6418" y="11855"/>
                  </a:lnTo>
                  <a:cubicBezTo>
                    <a:pt x="6418" y="11926"/>
                    <a:pt x="6430" y="11986"/>
                    <a:pt x="6430" y="12069"/>
                  </a:cubicBezTo>
                  <a:cubicBezTo>
                    <a:pt x="6430" y="12188"/>
                    <a:pt x="6430" y="12307"/>
                    <a:pt x="6454" y="12426"/>
                  </a:cubicBezTo>
                  <a:cubicBezTo>
                    <a:pt x="6466" y="12665"/>
                    <a:pt x="6490" y="12879"/>
                    <a:pt x="6514" y="13117"/>
                  </a:cubicBezTo>
                  <a:cubicBezTo>
                    <a:pt x="6526" y="13296"/>
                    <a:pt x="6538" y="13462"/>
                    <a:pt x="6549" y="13641"/>
                  </a:cubicBezTo>
                  <a:cubicBezTo>
                    <a:pt x="6573" y="13867"/>
                    <a:pt x="6585" y="14058"/>
                    <a:pt x="6609" y="14236"/>
                  </a:cubicBezTo>
                  <a:cubicBezTo>
                    <a:pt x="6645" y="14427"/>
                    <a:pt x="6668" y="14605"/>
                    <a:pt x="6716" y="14784"/>
                  </a:cubicBezTo>
                  <a:lnTo>
                    <a:pt x="6728" y="14832"/>
                  </a:lnTo>
                  <a:lnTo>
                    <a:pt x="6823" y="15236"/>
                  </a:lnTo>
                  <a:lnTo>
                    <a:pt x="6847" y="15403"/>
                  </a:lnTo>
                  <a:cubicBezTo>
                    <a:pt x="6907" y="15605"/>
                    <a:pt x="6942" y="15808"/>
                    <a:pt x="6990" y="15998"/>
                  </a:cubicBezTo>
                  <a:cubicBezTo>
                    <a:pt x="7014" y="16153"/>
                    <a:pt x="7026" y="16308"/>
                    <a:pt x="7061" y="16475"/>
                  </a:cubicBezTo>
                  <a:cubicBezTo>
                    <a:pt x="7049" y="16463"/>
                    <a:pt x="7049" y="16439"/>
                    <a:pt x="7026" y="16427"/>
                  </a:cubicBezTo>
                  <a:lnTo>
                    <a:pt x="7014" y="16415"/>
                  </a:lnTo>
                  <a:cubicBezTo>
                    <a:pt x="6942" y="16296"/>
                    <a:pt x="6847" y="16177"/>
                    <a:pt x="6811" y="15998"/>
                  </a:cubicBezTo>
                  <a:cubicBezTo>
                    <a:pt x="6704" y="15832"/>
                    <a:pt x="6609" y="15653"/>
                    <a:pt x="6526" y="15474"/>
                  </a:cubicBezTo>
                  <a:lnTo>
                    <a:pt x="6514" y="15463"/>
                  </a:lnTo>
                  <a:lnTo>
                    <a:pt x="6454" y="15344"/>
                  </a:lnTo>
                  <a:cubicBezTo>
                    <a:pt x="6407" y="15272"/>
                    <a:pt x="6371" y="15189"/>
                    <a:pt x="6335" y="15117"/>
                  </a:cubicBezTo>
                  <a:cubicBezTo>
                    <a:pt x="6252" y="14974"/>
                    <a:pt x="6168" y="14808"/>
                    <a:pt x="6097" y="14641"/>
                  </a:cubicBezTo>
                  <a:cubicBezTo>
                    <a:pt x="6037" y="14522"/>
                    <a:pt x="5990" y="14415"/>
                    <a:pt x="5942" y="14296"/>
                  </a:cubicBezTo>
                  <a:cubicBezTo>
                    <a:pt x="5895" y="14165"/>
                    <a:pt x="5859" y="14034"/>
                    <a:pt x="5823" y="13927"/>
                  </a:cubicBezTo>
                  <a:lnTo>
                    <a:pt x="5823" y="13915"/>
                  </a:lnTo>
                  <a:lnTo>
                    <a:pt x="5823" y="13903"/>
                  </a:lnTo>
                  <a:cubicBezTo>
                    <a:pt x="5764" y="13689"/>
                    <a:pt x="5704" y="13462"/>
                    <a:pt x="5645" y="13260"/>
                  </a:cubicBezTo>
                  <a:cubicBezTo>
                    <a:pt x="5597" y="13093"/>
                    <a:pt x="5561" y="12915"/>
                    <a:pt x="5514" y="12748"/>
                  </a:cubicBezTo>
                  <a:cubicBezTo>
                    <a:pt x="5454" y="12557"/>
                    <a:pt x="5395" y="12355"/>
                    <a:pt x="5347" y="12153"/>
                  </a:cubicBezTo>
                  <a:cubicBezTo>
                    <a:pt x="5287" y="11950"/>
                    <a:pt x="5264" y="11760"/>
                    <a:pt x="5228" y="11593"/>
                  </a:cubicBezTo>
                  <a:cubicBezTo>
                    <a:pt x="5180" y="11295"/>
                    <a:pt x="5168" y="11010"/>
                    <a:pt x="5144" y="10688"/>
                  </a:cubicBezTo>
                  <a:cubicBezTo>
                    <a:pt x="5109" y="10414"/>
                    <a:pt x="5097" y="10105"/>
                    <a:pt x="5085" y="9807"/>
                  </a:cubicBezTo>
                  <a:cubicBezTo>
                    <a:pt x="5085" y="9521"/>
                    <a:pt x="5061" y="9236"/>
                    <a:pt x="5061" y="8974"/>
                  </a:cubicBezTo>
                  <a:cubicBezTo>
                    <a:pt x="5061" y="8700"/>
                    <a:pt x="5049" y="8426"/>
                    <a:pt x="5085" y="8140"/>
                  </a:cubicBezTo>
                  <a:cubicBezTo>
                    <a:pt x="5097" y="7914"/>
                    <a:pt x="5121" y="7724"/>
                    <a:pt x="5168" y="7509"/>
                  </a:cubicBezTo>
                  <a:cubicBezTo>
                    <a:pt x="5216" y="7331"/>
                    <a:pt x="5264" y="7140"/>
                    <a:pt x="5323" y="6962"/>
                  </a:cubicBezTo>
                  <a:cubicBezTo>
                    <a:pt x="5347" y="6854"/>
                    <a:pt x="5383" y="6735"/>
                    <a:pt x="5418" y="6640"/>
                  </a:cubicBezTo>
                  <a:cubicBezTo>
                    <a:pt x="5442" y="6581"/>
                    <a:pt x="5466" y="6533"/>
                    <a:pt x="5478" y="6473"/>
                  </a:cubicBezTo>
                  <a:cubicBezTo>
                    <a:pt x="5525" y="6319"/>
                    <a:pt x="5585" y="6128"/>
                    <a:pt x="5645" y="5938"/>
                  </a:cubicBezTo>
                  <a:cubicBezTo>
                    <a:pt x="5692" y="5783"/>
                    <a:pt x="5740" y="5628"/>
                    <a:pt x="5776" y="5402"/>
                  </a:cubicBezTo>
                  <a:cubicBezTo>
                    <a:pt x="5823" y="5211"/>
                    <a:pt x="5859" y="5009"/>
                    <a:pt x="5883" y="4830"/>
                  </a:cubicBezTo>
                  <a:cubicBezTo>
                    <a:pt x="5895" y="4735"/>
                    <a:pt x="5918" y="4640"/>
                    <a:pt x="5918" y="4533"/>
                  </a:cubicBezTo>
                  <a:cubicBezTo>
                    <a:pt x="5930" y="4437"/>
                    <a:pt x="5930" y="4330"/>
                    <a:pt x="5918" y="4211"/>
                  </a:cubicBezTo>
                  <a:cubicBezTo>
                    <a:pt x="5895" y="4104"/>
                    <a:pt x="5883" y="3997"/>
                    <a:pt x="5871" y="3914"/>
                  </a:cubicBezTo>
                  <a:lnTo>
                    <a:pt x="5871" y="3902"/>
                  </a:lnTo>
                  <a:cubicBezTo>
                    <a:pt x="5835" y="3794"/>
                    <a:pt x="5823" y="3687"/>
                    <a:pt x="5799" y="3604"/>
                  </a:cubicBezTo>
                  <a:cubicBezTo>
                    <a:pt x="5752" y="3497"/>
                    <a:pt x="5716" y="3390"/>
                    <a:pt x="5692" y="3306"/>
                  </a:cubicBezTo>
                  <a:cubicBezTo>
                    <a:pt x="5656" y="3211"/>
                    <a:pt x="5621" y="3128"/>
                    <a:pt x="5585" y="3044"/>
                  </a:cubicBezTo>
                  <a:cubicBezTo>
                    <a:pt x="5561" y="3009"/>
                    <a:pt x="5537" y="2973"/>
                    <a:pt x="5525" y="2925"/>
                  </a:cubicBezTo>
                  <a:lnTo>
                    <a:pt x="5537" y="2866"/>
                  </a:lnTo>
                  <a:cubicBezTo>
                    <a:pt x="5561" y="2806"/>
                    <a:pt x="5585" y="2735"/>
                    <a:pt x="5597" y="2675"/>
                  </a:cubicBezTo>
                  <a:cubicBezTo>
                    <a:pt x="5633" y="2568"/>
                    <a:pt x="5680" y="2497"/>
                    <a:pt x="5704" y="2425"/>
                  </a:cubicBezTo>
                  <a:lnTo>
                    <a:pt x="5835" y="2199"/>
                  </a:lnTo>
                  <a:cubicBezTo>
                    <a:pt x="5871" y="2151"/>
                    <a:pt x="5895" y="2116"/>
                    <a:pt x="5930" y="2080"/>
                  </a:cubicBezTo>
                  <a:cubicBezTo>
                    <a:pt x="5954" y="2068"/>
                    <a:pt x="5978" y="2032"/>
                    <a:pt x="6002" y="2020"/>
                  </a:cubicBezTo>
                  <a:cubicBezTo>
                    <a:pt x="6014" y="2020"/>
                    <a:pt x="6037" y="2009"/>
                    <a:pt x="6049" y="1997"/>
                  </a:cubicBezTo>
                  <a:lnTo>
                    <a:pt x="6180" y="1901"/>
                  </a:lnTo>
                  <a:lnTo>
                    <a:pt x="6192" y="1901"/>
                  </a:lnTo>
                  <a:lnTo>
                    <a:pt x="6216" y="1889"/>
                  </a:lnTo>
                  <a:cubicBezTo>
                    <a:pt x="6276" y="1854"/>
                    <a:pt x="6335" y="1818"/>
                    <a:pt x="6407" y="1782"/>
                  </a:cubicBezTo>
                  <a:cubicBezTo>
                    <a:pt x="6454" y="1770"/>
                    <a:pt x="6478" y="1759"/>
                    <a:pt x="6526" y="1735"/>
                  </a:cubicBezTo>
                  <a:cubicBezTo>
                    <a:pt x="6538" y="1735"/>
                    <a:pt x="6573" y="1723"/>
                    <a:pt x="6585" y="1723"/>
                  </a:cubicBezTo>
                  <a:lnTo>
                    <a:pt x="6704" y="1723"/>
                  </a:lnTo>
                  <a:cubicBezTo>
                    <a:pt x="6716" y="1723"/>
                    <a:pt x="6728" y="1735"/>
                    <a:pt x="6752" y="1735"/>
                  </a:cubicBezTo>
                  <a:cubicBezTo>
                    <a:pt x="6764" y="1759"/>
                    <a:pt x="6776" y="1759"/>
                    <a:pt x="6788" y="1770"/>
                  </a:cubicBezTo>
                  <a:cubicBezTo>
                    <a:pt x="6823" y="1782"/>
                    <a:pt x="6847" y="1818"/>
                    <a:pt x="6883" y="1842"/>
                  </a:cubicBezTo>
                  <a:cubicBezTo>
                    <a:pt x="7014" y="1973"/>
                    <a:pt x="7180" y="2128"/>
                    <a:pt x="7371" y="2199"/>
                  </a:cubicBezTo>
                  <a:cubicBezTo>
                    <a:pt x="7490" y="2247"/>
                    <a:pt x="7609" y="2270"/>
                    <a:pt x="7728" y="2294"/>
                  </a:cubicBezTo>
                  <a:cubicBezTo>
                    <a:pt x="7847" y="2294"/>
                    <a:pt x="7966" y="2294"/>
                    <a:pt x="8062" y="2259"/>
                  </a:cubicBezTo>
                  <a:cubicBezTo>
                    <a:pt x="8181" y="2211"/>
                    <a:pt x="8276" y="2175"/>
                    <a:pt x="8371" y="2116"/>
                  </a:cubicBezTo>
                  <a:cubicBezTo>
                    <a:pt x="8395" y="2092"/>
                    <a:pt x="8443" y="2068"/>
                    <a:pt x="8478" y="2032"/>
                  </a:cubicBezTo>
                  <a:cubicBezTo>
                    <a:pt x="8609" y="1913"/>
                    <a:pt x="8740" y="1782"/>
                    <a:pt x="8871" y="1639"/>
                  </a:cubicBezTo>
                  <a:cubicBezTo>
                    <a:pt x="8931" y="1580"/>
                    <a:pt x="8990" y="1497"/>
                    <a:pt x="9038" y="1437"/>
                  </a:cubicBezTo>
                  <a:cubicBezTo>
                    <a:pt x="9085" y="1378"/>
                    <a:pt x="9133" y="1306"/>
                    <a:pt x="9193" y="1247"/>
                  </a:cubicBezTo>
                  <a:lnTo>
                    <a:pt x="9264" y="1175"/>
                  </a:lnTo>
                  <a:cubicBezTo>
                    <a:pt x="9276" y="1175"/>
                    <a:pt x="9276" y="1163"/>
                    <a:pt x="9288" y="1163"/>
                  </a:cubicBezTo>
                  <a:lnTo>
                    <a:pt x="9312" y="1139"/>
                  </a:lnTo>
                  <a:cubicBezTo>
                    <a:pt x="9324" y="1139"/>
                    <a:pt x="9324" y="1127"/>
                    <a:pt x="9335" y="1127"/>
                  </a:cubicBezTo>
                  <a:close/>
                  <a:moveTo>
                    <a:pt x="1537" y="282"/>
                  </a:moveTo>
                  <a:cubicBezTo>
                    <a:pt x="1573" y="282"/>
                    <a:pt x="1585" y="294"/>
                    <a:pt x="1608" y="294"/>
                  </a:cubicBezTo>
                  <a:cubicBezTo>
                    <a:pt x="1644" y="294"/>
                    <a:pt x="1656" y="294"/>
                    <a:pt x="1692" y="306"/>
                  </a:cubicBezTo>
                  <a:cubicBezTo>
                    <a:pt x="1704" y="318"/>
                    <a:pt x="1727" y="318"/>
                    <a:pt x="1751" y="342"/>
                  </a:cubicBezTo>
                  <a:cubicBezTo>
                    <a:pt x="1775" y="354"/>
                    <a:pt x="1811" y="377"/>
                    <a:pt x="1835" y="401"/>
                  </a:cubicBezTo>
                  <a:cubicBezTo>
                    <a:pt x="1870" y="425"/>
                    <a:pt x="1894" y="437"/>
                    <a:pt x="1930" y="473"/>
                  </a:cubicBezTo>
                  <a:cubicBezTo>
                    <a:pt x="1966" y="520"/>
                    <a:pt x="2013" y="544"/>
                    <a:pt x="2049" y="592"/>
                  </a:cubicBezTo>
                  <a:cubicBezTo>
                    <a:pt x="2108" y="651"/>
                    <a:pt x="2144" y="711"/>
                    <a:pt x="2204" y="770"/>
                  </a:cubicBezTo>
                  <a:cubicBezTo>
                    <a:pt x="2287" y="854"/>
                    <a:pt x="2370" y="949"/>
                    <a:pt x="2442" y="1032"/>
                  </a:cubicBezTo>
                  <a:cubicBezTo>
                    <a:pt x="2561" y="1175"/>
                    <a:pt x="2716" y="1306"/>
                    <a:pt x="2894" y="1425"/>
                  </a:cubicBezTo>
                  <a:cubicBezTo>
                    <a:pt x="3061" y="1544"/>
                    <a:pt x="3263" y="1616"/>
                    <a:pt x="3418" y="1675"/>
                  </a:cubicBezTo>
                  <a:lnTo>
                    <a:pt x="3680" y="1770"/>
                  </a:lnTo>
                  <a:cubicBezTo>
                    <a:pt x="3787" y="1794"/>
                    <a:pt x="3871" y="1830"/>
                    <a:pt x="3966" y="1854"/>
                  </a:cubicBezTo>
                  <a:cubicBezTo>
                    <a:pt x="4049" y="1889"/>
                    <a:pt x="4144" y="1913"/>
                    <a:pt x="4216" y="1961"/>
                  </a:cubicBezTo>
                  <a:cubicBezTo>
                    <a:pt x="4263" y="1997"/>
                    <a:pt x="4311" y="2009"/>
                    <a:pt x="4347" y="2032"/>
                  </a:cubicBezTo>
                  <a:cubicBezTo>
                    <a:pt x="4394" y="2068"/>
                    <a:pt x="4430" y="2092"/>
                    <a:pt x="4466" y="2128"/>
                  </a:cubicBezTo>
                  <a:cubicBezTo>
                    <a:pt x="4525" y="2187"/>
                    <a:pt x="4609" y="2247"/>
                    <a:pt x="4668" y="2318"/>
                  </a:cubicBezTo>
                  <a:cubicBezTo>
                    <a:pt x="4799" y="2461"/>
                    <a:pt x="4918" y="2640"/>
                    <a:pt x="5037" y="2806"/>
                  </a:cubicBezTo>
                  <a:cubicBezTo>
                    <a:pt x="5061" y="2878"/>
                    <a:pt x="5109" y="2961"/>
                    <a:pt x="5156" y="3032"/>
                  </a:cubicBezTo>
                  <a:cubicBezTo>
                    <a:pt x="5168" y="3104"/>
                    <a:pt x="5180" y="3163"/>
                    <a:pt x="5204" y="3223"/>
                  </a:cubicBezTo>
                  <a:cubicBezTo>
                    <a:pt x="5240" y="3318"/>
                    <a:pt x="5287" y="3402"/>
                    <a:pt x="5347" y="3497"/>
                  </a:cubicBezTo>
                  <a:cubicBezTo>
                    <a:pt x="5383" y="3568"/>
                    <a:pt x="5406" y="3640"/>
                    <a:pt x="5418" y="3711"/>
                  </a:cubicBezTo>
                  <a:cubicBezTo>
                    <a:pt x="5466" y="3854"/>
                    <a:pt x="5478" y="3985"/>
                    <a:pt x="5514" y="4104"/>
                  </a:cubicBezTo>
                  <a:cubicBezTo>
                    <a:pt x="5525" y="4175"/>
                    <a:pt x="5537" y="4247"/>
                    <a:pt x="5537" y="4330"/>
                  </a:cubicBezTo>
                  <a:cubicBezTo>
                    <a:pt x="5561" y="4449"/>
                    <a:pt x="5537" y="4545"/>
                    <a:pt x="5537" y="4664"/>
                  </a:cubicBezTo>
                  <a:cubicBezTo>
                    <a:pt x="5525" y="4818"/>
                    <a:pt x="5502" y="4937"/>
                    <a:pt x="5478" y="5057"/>
                  </a:cubicBezTo>
                  <a:cubicBezTo>
                    <a:pt x="5466" y="5199"/>
                    <a:pt x="5442" y="5354"/>
                    <a:pt x="5406" y="5461"/>
                  </a:cubicBezTo>
                  <a:lnTo>
                    <a:pt x="5406" y="5473"/>
                  </a:lnTo>
                  <a:cubicBezTo>
                    <a:pt x="5359" y="5616"/>
                    <a:pt x="5335" y="5783"/>
                    <a:pt x="5287" y="5938"/>
                  </a:cubicBezTo>
                  <a:cubicBezTo>
                    <a:pt x="5240" y="6116"/>
                    <a:pt x="5180" y="6259"/>
                    <a:pt x="5144" y="6414"/>
                  </a:cubicBezTo>
                  <a:lnTo>
                    <a:pt x="5097" y="6533"/>
                  </a:lnTo>
                  <a:cubicBezTo>
                    <a:pt x="5049" y="6652"/>
                    <a:pt x="5002" y="6783"/>
                    <a:pt x="4978" y="6902"/>
                  </a:cubicBezTo>
                  <a:cubicBezTo>
                    <a:pt x="4930" y="7081"/>
                    <a:pt x="4883" y="7247"/>
                    <a:pt x="4847" y="7426"/>
                  </a:cubicBezTo>
                  <a:lnTo>
                    <a:pt x="4847" y="7450"/>
                  </a:lnTo>
                  <a:cubicBezTo>
                    <a:pt x="4823" y="7462"/>
                    <a:pt x="4823" y="7485"/>
                    <a:pt x="4823" y="7497"/>
                  </a:cubicBezTo>
                  <a:cubicBezTo>
                    <a:pt x="4752" y="7902"/>
                    <a:pt x="4704" y="8295"/>
                    <a:pt x="4704" y="8688"/>
                  </a:cubicBezTo>
                  <a:cubicBezTo>
                    <a:pt x="4704" y="9152"/>
                    <a:pt x="4728" y="9521"/>
                    <a:pt x="4728" y="9867"/>
                  </a:cubicBezTo>
                  <a:cubicBezTo>
                    <a:pt x="4740" y="10260"/>
                    <a:pt x="4752" y="10676"/>
                    <a:pt x="4787" y="11069"/>
                  </a:cubicBezTo>
                  <a:lnTo>
                    <a:pt x="4787" y="11093"/>
                  </a:lnTo>
                  <a:cubicBezTo>
                    <a:pt x="4787" y="11284"/>
                    <a:pt x="4799" y="11450"/>
                    <a:pt x="4823" y="11641"/>
                  </a:cubicBezTo>
                  <a:cubicBezTo>
                    <a:pt x="4871" y="11891"/>
                    <a:pt x="4906" y="12069"/>
                    <a:pt x="4942" y="12248"/>
                  </a:cubicBezTo>
                  <a:cubicBezTo>
                    <a:pt x="4990" y="12438"/>
                    <a:pt x="5037" y="12629"/>
                    <a:pt x="5097" y="12843"/>
                  </a:cubicBezTo>
                  <a:cubicBezTo>
                    <a:pt x="5144" y="12974"/>
                    <a:pt x="5168" y="13129"/>
                    <a:pt x="5216" y="13260"/>
                  </a:cubicBezTo>
                  <a:lnTo>
                    <a:pt x="5264" y="13439"/>
                  </a:lnTo>
                  <a:cubicBezTo>
                    <a:pt x="5299" y="13629"/>
                    <a:pt x="5359" y="13820"/>
                    <a:pt x="5418" y="14022"/>
                  </a:cubicBezTo>
                  <a:cubicBezTo>
                    <a:pt x="5466" y="14177"/>
                    <a:pt x="5537" y="14367"/>
                    <a:pt x="5621" y="14558"/>
                  </a:cubicBezTo>
                  <a:cubicBezTo>
                    <a:pt x="5692" y="14736"/>
                    <a:pt x="5776" y="14927"/>
                    <a:pt x="5883" y="15105"/>
                  </a:cubicBezTo>
                  <a:cubicBezTo>
                    <a:pt x="5930" y="15177"/>
                    <a:pt x="5954" y="15248"/>
                    <a:pt x="6002" y="15332"/>
                  </a:cubicBezTo>
                  <a:cubicBezTo>
                    <a:pt x="6061" y="15427"/>
                    <a:pt x="6121" y="15522"/>
                    <a:pt x="6168" y="15629"/>
                  </a:cubicBezTo>
                  <a:lnTo>
                    <a:pt x="6192" y="15689"/>
                  </a:lnTo>
                  <a:cubicBezTo>
                    <a:pt x="6264" y="15832"/>
                    <a:pt x="6359" y="15998"/>
                    <a:pt x="6454" y="16141"/>
                  </a:cubicBezTo>
                  <a:lnTo>
                    <a:pt x="6633" y="16415"/>
                  </a:lnTo>
                  <a:lnTo>
                    <a:pt x="6657" y="16439"/>
                  </a:lnTo>
                  <a:cubicBezTo>
                    <a:pt x="6692" y="16498"/>
                    <a:pt x="6728" y="16546"/>
                    <a:pt x="6764" y="16606"/>
                  </a:cubicBezTo>
                  <a:cubicBezTo>
                    <a:pt x="6774" y="16623"/>
                    <a:pt x="6784" y="16640"/>
                    <a:pt x="6794" y="16658"/>
                  </a:cubicBezTo>
                  <a:lnTo>
                    <a:pt x="6794" y="16658"/>
                  </a:lnTo>
                  <a:cubicBezTo>
                    <a:pt x="6792" y="16656"/>
                    <a:pt x="6790" y="16654"/>
                    <a:pt x="6788" y="16653"/>
                  </a:cubicBezTo>
                  <a:cubicBezTo>
                    <a:pt x="6776" y="16641"/>
                    <a:pt x="6764" y="16641"/>
                    <a:pt x="6752" y="16617"/>
                  </a:cubicBezTo>
                  <a:cubicBezTo>
                    <a:pt x="6704" y="16606"/>
                    <a:pt x="6668" y="16582"/>
                    <a:pt x="6645" y="16546"/>
                  </a:cubicBezTo>
                  <a:cubicBezTo>
                    <a:pt x="6585" y="16498"/>
                    <a:pt x="6526" y="16439"/>
                    <a:pt x="6466" y="16403"/>
                  </a:cubicBezTo>
                  <a:lnTo>
                    <a:pt x="6157" y="16129"/>
                  </a:lnTo>
                  <a:lnTo>
                    <a:pt x="5871" y="15844"/>
                  </a:lnTo>
                  <a:cubicBezTo>
                    <a:pt x="5752" y="15725"/>
                    <a:pt x="5645" y="15605"/>
                    <a:pt x="5561" y="15510"/>
                  </a:cubicBezTo>
                  <a:cubicBezTo>
                    <a:pt x="5502" y="15427"/>
                    <a:pt x="5418" y="15355"/>
                    <a:pt x="5359" y="15272"/>
                  </a:cubicBezTo>
                  <a:cubicBezTo>
                    <a:pt x="5061" y="14891"/>
                    <a:pt x="4811" y="14534"/>
                    <a:pt x="4585" y="14201"/>
                  </a:cubicBezTo>
                  <a:lnTo>
                    <a:pt x="4561" y="14153"/>
                  </a:lnTo>
                  <a:cubicBezTo>
                    <a:pt x="4513" y="14058"/>
                    <a:pt x="4466" y="13986"/>
                    <a:pt x="4430" y="13915"/>
                  </a:cubicBezTo>
                  <a:cubicBezTo>
                    <a:pt x="4382" y="13843"/>
                    <a:pt x="4335" y="13748"/>
                    <a:pt x="4287" y="13665"/>
                  </a:cubicBezTo>
                  <a:cubicBezTo>
                    <a:pt x="4216" y="13510"/>
                    <a:pt x="4168" y="13391"/>
                    <a:pt x="4132" y="13272"/>
                  </a:cubicBezTo>
                  <a:cubicBezTo>
                    <a:pt x="4073" y="13141"/>
                    <a:pt x="4025" y="13010"/>
                    <a:pt x="3990" y="12891"/>
                  </a:cubicBezTo>
                  <a:cubicBezTo>
                    <a:pt x="3954" y="12724"/>
                    <a:pt x="3906" y="12593"/>
                    <a:pt x="3871" y="12438"/>
                  </a:cubicBezTo>
                  <a:cubicBezTo>
                    <a:pt x="3835" y="12307"/>
                    <a:pt x="3799" y="12153"/>
                    <a:pt x="3787" y="12034"/>
                  </a:cubicBezTo>
                  <a:cubicBezTo>
                    <a:pt x="3775" y="11903"/>
                    <a:pt x="3740" y="11736"/>
                    <a:pt x="3728" y="11581"/>
                  </a:cubicBezTo>
                  <a:cubicBezTo>
                    <a:pt x="3716" y="11426"/>
                    <a:pt x="3692" y="11284"/>
                    <a:pt x="3692" y="11117"/>
                  </a:cubicBezTo>
                  <a:lnTo>
                    <a:pt x="3692" y="10533"/>
                  </a:lnTo>
                  <a:lnTo>
                    <a:pt x="3692" y="10331"/>
                  </a:lnTo>
                  <a:lnTo>
                    <a:pt x="3692" y="10307"/>
                  </a:lnTo>
                  <a:cubicBezTo>
                    <a:pt x="3692" y="10117"/>
                    <a:pt x="3692" y="9902"/>
                    <a:pt x="3680" y="9712"/>
                  </a:cubicBezTo>
                  <a:cubicBezTo>
                    <a:pt x="3668" y="9509"/>
                    <a:pt x="3656" y="9295"/>
                    <a:pt x="3632" y="9105"/>
                  </a:cubicBezTo>
                  <a:cubicBezTo>
                    <a:pt x="3620" y="8914"/>
                    <a:pt x="3597" y="8724"/>
                    <a:pt x="3561" y="8545"/>
                  </a:cubicBezTo>
                  <a:cubicBezTo>
                    <a:pt x="3537" y="8307"/>
                    <a:pt x="3501" y="8105"/>
                    <a:pt x="3454" y="7914"/>
                  </a:cubicBezTo>
                  <a:cubicBezTo>
                    <a:pt x="3430" y="7724"/>
                    <a:pt x="3370" y="7509"/>
                    <a:pt x="3323" y="7331"/>
                  </a:cubicBezTo>
                  <a:cubicBezTo>
                    <a:pt x="3263" y="7128"/>
                    <a:pt x="3204" y="6950"/>
                    <a:pt x="3144" y="6783"/>
                  </a:cubicBezTo>
                  <a:cubicBezTo>
                    <a:pt x="3073" y="6592"/>
                    <a:pt x="3001" y="6414"/>
                    <a:pt x="2918" y="6247"/>
                  </a:cubicBezTo>
                  <a:cubicBezTo>
                    <a:pt x="2894" y="6152"/>
                    <a:pt x="2847" y="6080"/>
                    <a:pt x="2823" y="6009"/>
                  </a:cubicBezTo>
                  <a:lnTo>
                    <a:pt x="2680" y="5699"/>
                  </a:lnTo>
                  <a:cubicBezTo>
                    <a:pt x="2537" y="5378"/>
                    <a:pt x="2382" y="5021"/>
                    <a:pt x="2204" y="4568"/>
                  </a:cubicBezTo>
                  <a:cubicBezTo>
                    <a:pt x="2073" y="4223"/>
                    <a:pt x="1930" y="3866"/>
                    <a:pt x="1715" y="3449"/>
                  </a:cubicBezTo>
                  <a:cubicBezTo>
                    <a:pt x="1644" y="3283"/>
                    <a:pt x="1549" y="3116"/>
                    <a:pt x="1465" y="2961"/>
                  </a:cubicBezTo>
                  <a:cubicBezTo>
                    <a:pt x="1370" y="2794"/>
                    <a:pt x="1251" y="2628"/>
                    <a:pt x="1120" y="2437"/>
                  </a:cubicBezTo>
                  <a:cubicBezTo>
                    <a:pt x="1037" y="2318"/>
                    <a:pt x="953" y="2199"/>
                    <a:pt x="870" y="2092"/>
                  </a:cubicBezTo>
                  <a:cubicBezTo>
                    <a:pt x="715" y="1889"/>
                    <a:pt x="572" y="1687"/>
                    <a:pt x="442" y="1485"/>
                  </a:cubicBezTo>
                  <a:lnTo>
                    <a:pt x="418" y="1449"/>
                  </a:lnTo>
                  <a:cubicBezTo>
                    <a:pt x="382" y="1389"/>
                    <a:pt x="334" y="1318"/>
                    <a:pt x="299" y="1247"/>
                  </a:cubicBezTo>
                  <a:cubicBezTo>
                    <a:pt x="299" y="1235"/>
                    <a:pt x="287" y="1223"/>
                    <a:pt x="287" y="1199"/>
                  </a:cubicBezTo>
                  <a:cubicBezTo>
                    <a:pt x="287" y="1175"/>
                    <a:pt x="275" y="1163"/>
                    <a:pt x="275" y="1127"/>
                  </a:cubicBezTo>
                  <a:lnTo>
                    <a:pt x="275" y="1092"/>
                  </a:lnTo>
                  <a:lnTo>
                    <a:pt x="275" y="1032"/>
                  </a:lnTo>
                  <a:lnTo>
                    <a:pt x="275" y="1008"/>
                  </a:lnTo>
                  <a:cubicBezTo>
                    <a:pt x="275" y="973"/>
                    <a:pt x="275" y="961"/>
                    <a:pt x="287" y="937"/>
                  </a:cubicBezTo>
                  <a:cubicBezTo>
                    <a:pt x="287" y="925"/>
                    <a:pt x="287" y="901"/>
                    <a:pt x="299" y="889"/>
                  </a:cubicBezTo>
                  <a:cubicBezTo>
                    <a:pt x="322" y="854"/>
                    <a:pt x="346" y="830"/>
                    <a:pt x="358" y="794"/>
                  </a:cubicBezTo>
                  <a:cubicBezTo>
                    <a:pt x="394" y="782"/>
                    <a:pt x="406" y="758"/>
                    <a:pt x="418" y="735"/>
                  </a:cubicBezTo>
                  <a:cubicBezTo>
                    <a:pt x="453" y="711"/>
                    <a:pt x="477" y="699"/>
                    <a:pt x="513" y="663"/>
                  </a:cubicBezTo>
                  <a:cubicBezTo>
                    <a:pt x="513" y="651"/>
                    <a:pt x="525" y="651"/>
                    <a:pt x="537" y="639"/>
                  </a:cubicBezTo>
                  <a:cubicBezTo>
                    <a:pt x="561" y="616"/>
                    <a:pt x="572" y="616"/>
                    <a:pt x="584" y="604"/>
                  </a:cubicBezTo>
                  <a:cubicBezTo>
                    <a:pt x="632" y="580"/>
                    <a:pt x="680" y="544"/>
                    <a:pt x="739" y="520"/>
                  </a:cubicBezTo>
                  <a:cubicBezTo>
                    <a:pt x="870" y="461"/>
                    <a:pt x="1001" y="401"/>
                    <a:pt x="1156" y="354"/>
                  </a:cubicBezTo>
                  <a:cubicBezTo>
                    <a:pt x="1227" y="318"/>
                    <a:pt x="1287" y="306"/>
                    <a:pt x="1358" y="294"/>
                  </a:cubicBezTo>
                  <a:cubicBezTo>
                    <a:pt x="1394" y="282"/>
                    <a:pt x="1430" y="282"/>
                    <a:pt x="1465" y="282"/>
                  </a:cubicBezTo>
                  <a:close/>
                  <a:moveTo>
                    <a:pt x="1442" y="0"/>
                  </a:moveTo>
                  <a:cubicBezTo>
                    <a:pt x="1378" y="0"/>
                    <a:pt x="1314" y="7"/>
                    <a:pt x="1251" y="20"/>
                  </a:cubicBezTo>
                  <a:cubicBezTo>
                    <a:pt x="1180" y="56"/>
                    <a:pt x="1096" y="68"/>
                    <a:pt x="1013" y="104"/>
                  </a:cubicBezTo>
                  <a:cubicBezTo>
                    <a:pt x="823" y="175"/>
                    <a:pt x="632" y="246"/>
                    <a:pt x="453" y="354"/>
                  </a:cubicBezTo>
                  <a:cubicBezTo>
                    <a:pt x="263" y="485"/>
                    <a:pt x="108" y="663"/>
                    <a:pt x="49" y="889"/>
                  </a:cubicBezTo>
                  <a:cubicBezTo>
                    <a:pt x="1" y="1056"/>
                    <a:pt x="49" y="1235"/>
                    <a:pt x="120" y="1366"/>
                  </a:cubicBezTo>
                  <a:cubicBezTo>
                    <a:pt x="227" y="1544"/>
                    <a:pt x="334" y="1711"/>
                    <a:pt x="453" y="1866"/>
                  </a:cubicBezTo>
                  <a:cubicBezTo>
                    <a:pt x="680" y="2187"/>
                    <a:pt x="918" y="2497"/>
                    <a:pt x="1120" y="2818"/>
                  </a:cubicBezTo>
                  <a:cubicBezTo>
                    <a:pt x="1227" y="2997"/>
                    <a:pt x="1334" y="3175"/>
                    <a:pt x="1418" y="3354"/>
                  </a:cubicBezTo>
                  <a:cubicBezTo>
                    <a:pt x="1525" y="3568"/>
                    <a:pt x="1632" y="3759"/>
                    <a:pt x="1715" y="3973"/>
                  </a:cubicBezTo>
                  <a:lnTo>
                    <a:pt x="1894" y="4366"/>
                  </a:lnTo>
                  <a:cubicBezTo>
                    <a:pt x="1954" y="4509"/>
                    <a:pt x="2001" y="4640"/>
                    <a:pt x="2061" y="4771"/>
                  </a:cubicBezTo>
                  <a:cubicBezTo>
                    <a:pt x="2132" y="4961"/>
                    <a:pt x="2227" y="5164"/>
                    <a:pt x="2299" y="5354"/>
                  </a:cubicBezTo>
                  <a:cubicBezTo>
                    <a:pt x="2370" y="5533"/>
                    <a:pt x="2466" y="5711"/>
                    <a:pt x="2537" y="5890"/>
                  </a:cubicBezTo>
                  <a:cubicBezTo>
                    <a:pt x="2620" y="6080"/>
                    <a:pt x="2716" y="6259"/>
                    <a:pt x="2787" y="6450"/>
                  </a:cubicBezTo>
                  <a:cubicBezTo>
                    <a:pt x="2882" y="6616"/>
                    <a:pt x="2942" y="6807"/>
                    <a:pt x="3001" y="6985"/>
                  </a:cubicBezTo>
                  <a:cubicBezTo>
                    <a:pt x="3097" y="7331"/>
                    <a:pt x="3192" y="7676"/>
                    <a:pt x="3251" y="8021"/>
                  </a:cubicBezTo>
                  <a:cubicBezTo>
                    <a:pt x="3311" y="8438"/>
                    <a:pt x="3335" y="8855"/>
                    <a:pt x="3370" y="9271"/>
                  </a:cubicBezTo>
                  <a:cubicBezTo>
                    <a:pt x="3382" y="9402"/>
                    <a:pt x="3382" y="9533"/>
                    <a:pt x="3382" y="9664"/>
                  </a:cubicBezTo>
                  <a:cubicBezTo>
                    <a:pt x="3382" y="9807"/>
                    <a:pt x="3370" y="9926"/>
                    <a:pt x="3370" y="10057"/>
                  </a:cubicBezTo>
                  <a:cubicBezTo>
                    <a:pt x="3359" y="10307"/>
                    <a:pt x="3335" y="10545"/>
                    <a:pt x="3323" y="10795"/>
                  </a:cubicBezTo>
                  <a:cubicBezTo>
                    <a:pt x="3311" y="11010"/>
                    <a:pt x="3311" y="11200"/>
                    <a:pt x="3311" y="11414"/>
                  </a:cubicBezTo>
                  <a:cubicBezTo>
                    <a:pt x="3311" y="11534"/>
                    <a:pt x="3323" y="11629"/>
                    <a:pt x="3323" y="11748"/>
                  </a:cubicBezTo>
                  <a:cubicBezTo>
                    <a:pt x="3323" y="11855"/>
                    <a:pt x="3335" y="11962"/>
                    <a:pt x="3359" y="12069"/>
                  </a:cubicBezTo>
                  <a:cubicBezTo>
                    <a:pt x="3382" y="12260"/>
                    <a:pt x="3430" y="12462"/>
                    <a:pt x="3478" y="12665"/>
                  </a:cubicBezTo>
                  <a:cubicBezTo>
                    <a:pt x="3537" y="12843"/>
                    <a:pt x="3597" y="13034"/>
                    <a:pt x="3656" y="13224"/>
                  </a:cubicBezTo>
                  <a:cubicBezTo>
                    <a:pt x="3680" y="13319"/>
                    <a:pt x="3716" y="13415"/>
                    <a:pt x="3751" y="13510"/>
                  </a:cubicBezTo>
                  <a:cubicBezTo>
                    <a:pt x="3799" y="13593"/>
                    <a:pt x="3835" y="13689"/>
                    <a:pt x="3871" y="13772"/>
                  </a:cubicBezTo>
                  <a:lnTo>
                    <a:pt x="3871" y="13796"/>
                  </a:lnTo>
                  <a:cubicBezTo>
                    <a:pt x="3954" y="13974"/>
                    <a:pt x="4049" y="14129"/>
                    <a:pt x="4168" y="14331"/>
                  </a:cubicBezTo>
                  <a:cubicBezTo>
                    <a:pt x="4275" y="14486"/>
                    <a:pt x="4382" y="14641"/>
                    <a:pt x="4513" y="14808"/>
                  </a:cubicBezTo>
                  <a:cubicBezTo>
                    <a:pt x="4644" y="14986"/>
                    <a:pt x="4787" y="15141"/>
                    <a:pt x="4918" y="15284"/>
                  </a:cubicBezTo>
                  <a:lnTo>
                    <a:pt x="4990" y="15355"/>
                  </a:lnTo>
                  <a:cubicBezTo>
                    <a:pt x="5037" y="15403"/>
                    <a:pt x="5085" y="15463"/>
                    <a:pt x="5121" y="15498"/>
                  </a:cubicBezTo>
                  <a:cubicBezTo>
                    <a:pt x="5156" y="15534"/>
                    <a:pt x="5168" y="15558"/>
                    <a:pt x="5204" y="15594"/>
                  </a:cubicBezTo>
                  <a:cubicBezTo>
                    <a:pt x="5240" y="15641"/>
                    <a:pt x="5275" y="15677"/>
                    <a:pt x="5323" y="15725"/>
                  </a:cubicBezTo>
                  <a:lnTo>
                    <a:pt x="5347" y="15760"/>
                  </a:lnTo>
                  <a:lnTo>
                    <a:pt x="5418" y="15832"/>
                  </a:lnTo>
                  <a:cubicBezTo>
                    <a:pt x="5454" y="15855"/>
                    <a:pt x="5502" y="15891"/>
                    <a:pt x="5525" y="15915"/>
                  </a:cubicBezTo>
                  <a:cubicBezTo>
                    <a:pt x="5597" y="15975"/>
                    <a:pt x="5656" y="16034"/>
                    <a:pt x="5740" y="16094"/>
                  </a:cubicBezTo>
                  <a:lnTo>
                    <a:pt x="5776" y="16129"/>
                  </a:lnTo>
                  <a:lnTo>
                    <a:pt x="5823" y="16177"/>
                  </a:lnTo>
                  <a:cubicBezTo>
                    <a:pt x="5835" y="16177"/>
                    <a:pt x="5859" y="16189"/>
                    <a:pt x="5871" y="16201"/>
                  </a:cubicBezTo>
                  <a:cubicBezTo>
                    <a:pt x="5918" y="16248"/>
                    <a:pt x="5942" y="16272"/>
                    <a:pt x="5990" y="16308"/>
                  </a:cubicBezTo>
                  <a:cubicBezTo>
                    <a:pt x="6061" y="16367"/>
                    <a:pt x="6157" y="16427"/>
                    <a:pt x="6228" y="16487"/>
                  </a:cubicBezTo>
                  <a:cubicBezTo>
                    <a:pt x="6299" y="16546"/>
                    <a:pt x="6395" y="16606"/>
                    <a:pt x="6466" y="16665"/>
                  </a:cubicBezTo>
                  <a:cubicBezTo>
                    <a:pt x="6514" y="16701"/>
                    <a:pt x="6549" y="16737"/>
                    <a:pt x="6597" y="16772"/>
                  </a:cubicBezTo>
                  <a:cubicBezTo>
                    <a:pt x="6609" y="16784"/>
                    <a:pt x="6633" y="16784"/>
                    <a:pt x="6645" y="16796"/>
                  </a:cubicBezTo>
                  <a:cubicBezTo>
                    <a:pt x="6657" y="16820"/>
                    <a:pt x="6692" y="16820"/>
                    <a:pt x="6716" y="16820"/>
                  </a:cubicBezTo>
                  <a:cubicBezTo>
                    <a:pt x="6776" y="16820"/>
                    <a:pt x="6811" y="16772"/>
                    <a:pt x="6811" y="16713"/>
                  </a:cubicBezTo>
                  <a:cubicBezTo>
                    <a:pt x="6811" y="16707"/>
                    <a:pt x="6811" y="16694"/>
                    <a:pt x="6808" y="16682"/>
                  </a:cubicBezTo>
                  <a:lnTo>
                    <a:pt x="6808" y="16682"/>
                  </a:lnTo>
                  <a:cubicBezTo>
                    <a:pt x="6861" y="16775"/>
                    <a:pt x="6907" y="16867"/>
                    <a:pt x="6954" y="16951"/>
                  </a:cubicBezTo>
                  <a:cubicBezTo>
                    <a:pt x="7002" y="17034"/>
                    <a:pt x="7073" y="17106"/>
                    <a:pt x="7169" y="17141"/>
                  </a:cubicBezTo>
                  <a:cubicBezTo>
                    <a:pt x="7192" y="17141"/>
                    <a:pt x="7240" y="17153"/>
                    <a:pt x="7288" y="17153"/>
                  </a:cubicBezTo>
                  <a:cubicBezTo>
                    <a:pt x="7323" y="17153"/>
                    <a:pt x="7359" y="17153"/>
                    <a:pt x="7288" y="17046"/>
                  </a:cubicBezTo>
                  <a:cubicBezTo>
                    <a:pt x="7323" y="17022"/>
                    <a:pt x="7359" y="16963"/>
                    <a:pt x="7347" y="16903"/>
                  </a:cubicBezTo>
                  <a:cubicBezTo>
                    <a:pt x="7311" y="16796"/>
                    <a:pt x="7300" y="16677"/>
                    <a:pt x="7288" y="16558"/>
                  </a:cubicBezTo>
                  <a:lnTo>
                    <a:pt x="7264" y="16498"/>
                  </a:lnTo>
                  <a:cubicBezTo>
                    <a:pt x="7240" y="16320"/>
                    <a:pt x="7204" y="16117"/>
                    <a:pt x="7169" y="15903"/>
                  </a:cubicBezTo>
                  <a:cubicBezTo>
                    <a:pt x="7133" y="15748"/>
                    <a:pt x="7085" y="15582"/>
                    <a:pt x="7049" y="15427"/>
                  </a:cubicBezTo>
                  <a:lnTo>
                    <a:pt x="7026" y="15355"/>
                  </a:lnTo>
                  <a:lnTo>
                    <a:pt x="7026" y="15344"/>
                  </a:lnTo>
                  <a:cubicBezTo>
                    <a:pt x="6990" y="15153"/>
                    <a:pt x="6930" y="14951"/>
                    <a:pt x="6883" y="14748"/>
                  </a:cubicBezTo>
                  <a:cubicBezTo>
                    <a:pt x="6835" y="14558"/>
                    <a:pt x="6788" y="14343"/>
                    <a:pt x="6764" y="14177"/>
                  </a:cubicBezTo>
                  <a:lnTo>
                    <a:pt x="6764" y="14141"/>
                  </a:lnTo>
                  <a:lnTo>
                    <a:pt x="6764" y="14117"/>
                  </a:lnTo>
                  <a:lnTo>
                    <a:pt x="6764" y="14093"/>
                  </a:lnTo>
                  <a:lnTo>
                    <a:pt x="6764" y="14070"/>
                  </a:lnTo>
                  <a:lnTo>
                    <a:pt x="6764" y="14058"/>
                  </a:lnTo>
                  <a:lnTo>
                    <a:pt x="6764" y="14046"/>
                  </a:lnTo>
                  <a:lnTo>
                    <a:pt x="6764" y="14034"/>
                  </a:lnTo>
                  <a:lnTo>
                    <a:pt x="6764" y="14010"/>
                  </a:lnTo>
                  <a:cubicBezTo>
                    <a:pt x="6752" y="13998"/>
                    <a:pt x="6752" y="13974"/>
                    <a:pt x="6752" y="13950"/>
                  </a:cubicBezTo>
                  <a:cubicBezTo>
                    <a:pt x="6728" y="13855"/>
                    <a:pt x="6728" y="13748"/>
                    <a:pt x="6716" y="13653"/>
                  </a:cubicBezTo>
                  <a:cubicBezTo>
                    <a:pt x="6633" y="12736"/>
                    <a:pt x="6573" y="11974"/>
                    <a:pt x="6526" y="11295"/>
                  </a:cubicBezTo>
                  <a:cubicBezTo>
                    <a:pt x="6514" y="11069"/>
                    <a:pt x="6514" y="10879"/>
                    <a:pt x="6526" y="10700"/>
                  </a:cubicBezTo>
                  <a:cubicBezTo>
                    <a:pt x="6538" y="10617"/>
                    <a:pt x="6538" y="10545"/>
                    <a:pt x="6549" y="10474"/>
                  </a:cubicBezTo>
                  <a:lnTo>
                    <a:pt x="6549" y="10438"/>
                  </a:lnTo>
                  <a:cubicBezTo>
                    <a:pt x="6549" y="10414"/>
                    <a:pt x="6573" y="10402"/>
                    <a:pt x="6573" y="10367"/>
                  </a:cubicBezTo>
                  <a:cubicBezTo>
                    <a:pt x="6585" y="10343"/>
                    <a:pt x="6585" y="10295"/>
                    <a:pt x="6597" y="10260"/>
                  </a:cubicBezTo>
                  <a:cubicBezTo>
                    <a:pt x="6633" y="10200"/>
                    <a:pt x="6645" y="10141"/>
                    <a:pt x="6668" y="10081"/>
                  </a:cubicBezTo>
                  <a:cubicBezTo>
                    <a:pt x="6716" y="9998"/>
                    <a:pt x="6776" y="9902"/>
                    <a:pt x="6823" y="9831"/>
                  </a:cubicBezTo>
                  <a:cubicBezTo>
                    <a:pt x="6871" y="9771"/>
                    <a:pt x="6895" y="9724"/>
                    <a:pt x="6942" y="9688"/>
                  </a:cubicBezTo>
                  <a:lnTo>
                    <a:pt x="7169" y="9462"/>
                  </a:lnTo>
                  <a:cubicBezTo>
                    <a:pt x="7192" y="9414"/>
                    <a:pt x="7240" y="9390"/>
                    <a:pt x="7288" y="9343"/>
                  </a:cubicBezTo>
                  <a:cubicBezTo>
                    <a:pt x="7550" y="9069"/>
                    <a:pt x="7800" y="8759"/>
                    <a:pt x="8014" y="8414"/>
                  </a:cubicBezTo>
                  <a:cubicBezTo>
                    <a:pt x="8085" y="8295"/>
                    <a:pt x="8157" y="8164"/>
                    <a:pt x="8240" y="8033"/>
                  </a:cubicBezTo>
                  <a:cubicBezTo>
                    <a:pt x="8252" y="7974"/>
                    <a:pt x="8276" y="7926"/>
                    <a:pt x="8312" y="7878"/>
                  </a:cubicBezTo>
                  <a:cubicBezTo>
                    <a:pt x="8359" y="7795"/>
                    <a:pt x="8419" y="7700"/>
                    <a:pt x="8454" y="7616"/>
                  </a:cubicBezTo>
                  <a:cubicBezTo>
                    <a:pt x="8502" y="7545"/>
                    <a:pt x="8550" y="7450"/>
                    <a:pt x="8597" y="7378"/>
                  </a:cubicBezTo>
                  <a:cubicBezTo>
                    <a:pt x="8978" y="6712"/>
                    <a:pt x="9335" y="5961"/>
                    <a:pt x="9669" y="5188"/>
                  </a:cubicBezTo>
                  <a:cubicBezTo>
                    <a:pt x="9693" y="5104"/>
                    <a:pt x="9740" y="5009"/>
                    <a:pt x="9764" y="4926"/>
                  </a:cubicBezTo>
                  <a:cubicBezTo>
                    <a:pt x="9800" y="4830"/>
                    <a:pt x="9824" y="4747"/>
                    <a:pt x="9859" y="4640"/>
                  </a:cubicBezTo>
                  <a:cubicBezTo>
                    <a:pt x="9883" y="4521"/>
                    <a:pt x="9919" y="4414"/>
                    <a:pt x="9931" y="4306"/>
                  </a:cubicBezTo>
                  <a:cubicBezTo>
                    <a:pt x="9967" y="4187"/>
                    <a:pt x="9967" y="4092"/>
                    <a:pt x="9978" y="3997"/>
                  </a:cubicBezTo>
                  <a:cubicBezTo>
                    <a:pt x="9990" y="3794"/>
                    <a:pt x="9990" y="3580"/>
                    <a:pt x="10002" y="3378"/>
                  </a:cubicBezTo>
                  <a:cubicBezTo>
                    <a:pt x="10002" y="3199"/>
                    <a:pt x="10026" y="2997"/>
                    <a:pt x="10038" y="2818"/>
                  </a:cubicBezTo>
                  <a:lnTo>
                    <a:pt x="10038" y="2806"/>
                  </a:lnTo>
                  <a:cubicBezTo>
                    <a:pt x="10062" y="2580"/>
                    <a:pt x="10097" y="2342"/>
                    <a:pt x="10109" y="2104"/>
                  </a:cubicBezTo>
                  <a:cubicBezTo>
                    <a:pt x="10109" y="2009"/>
                    <a:pt x="10121" y="1913"/>
                    <a:pt x="10109" y="1806"/>
                  </a:cubicBezTo>
                  <a:cubicBezTo>
                    <a:pt x="10097" y="1711"/>
                    <a:pt x="10086" y="1604"/>
                    <a:pt x="10050" y="1497"/>
                  </a:cubicBezTo>
                  <a:cubicBezTo>
                    <a:pt x="9990" y="1306"/>
                    <a:pt x="9919" y="1092"/>
                    <a:pt x="9812" y="913"/>
                  </a:cubicBezTo>
                  <a:cubicBezTo>
                    <a:pt x="9752" y="818"/>
                    <a:pt x="9645" y="711"/>
                    <a:pt x="9550" y="651"/>
                  </a:cubicBezTo>
                  <a:cubicBezTo>
                    <a:pt x="9476" y="605"/>
                    <a:pt x="9388" y="588"/>
                    <a:pt x="9296" y="588"/>
                  </a:cubicBezTo>
                  <a:cubicBezTo>
                    <a:pt x="9270" y="588"/>
                    <a:pt x="9243" y="589"/>
                    <a:pt x="9216" y="592"/>
                  </a:cubicBezTo>
                  <a:cubicBezTo>
                    <a:pt x="9026" y="604"/>
                    <a:pt x="8859" y="735"/>
                    <a:pt x="8728" y="889"/>
                  </a:cubicBezTo>
                  <a:cubicBezTo>
                    <a:pt x="8597" y="1032"/>
                    <a:pt x="8478" y="1187"/>
                    <a:pt x="8359" y="1330"/>
                  </a:cubicBezTo>
                  <a:cubicBezTo>
                    <a:pt x="8276" y="1425"/>
                    <a:pt x="8192" y="1508"/>
                    <a:pt x="8097" y="1592"/>
                  </a:cubicBezTo>
                  <a:cubicBezTo>
                    <a:pt x="8062" y="1628"/>
                    <a:pt x="8014" y="1675"/>
                    <a:pt x="7954" y="1711"/>
                  </a:cubicBezTo>
                  <a:cubicBezTo>
                    <a:pt x="7942" y="1711"/>
                    <a:pt x="7919" y="1723"/>
                    <a:pt x="7895" y="1735"/>
                  </a:cubicBezTo>
                  <a:cubicBezTo>
                    <a:pt x="7883" y="1735"/>
                    <a:pt x="7859" y="1747"/>
                    <a:pt x="7847" y="1747"/>
                  </a:cubicBezTo>
                  <a:cubicBezTo>
                    <a:pt x="7835" y="1747"/>
                    <a:pt x="7800" y="1770"/>
                    <a:pt x="7788" y="1770"/>
                  </a:cubicBezTo>
                  <a:lnTo>
                    <a:pt x="7657" y="1770"/>
                  </a:lnTo>
                  <a:cubicBezTo>
                    <a:pt x="7621" y="1770"/>
                    <a:pt x="7597" y="1747"/>
                    <a:pt x="7561" y="1747"/>
                  </a:cubicBezTo>
                  <a:cubicBezTo>
                    <a:pt x="7538" y="1735"/>
                    <a:pt x="7502" y="1735"/>
                    <a:pt x="7478" y="1723"/>
                  </a:cubicBezTo>
                  <a:cubicBezTo>
                    <a:pt x="7442" y="1723"/>
                    <a:pt x="7419" y="1711"/>
                    <a:pt x="7383" y="1687"/>
                  </a:cubicBezTo>
                  <a:cubicBezTo>
                    <a:pt x="7347" y="1675"/>
                    <a:pt x="7311" y="1663"/>
                    <a:pt x="7264" y="1628"/>
                  </a:cubicBezTo>
                  <a:cubicBezTo>
                    <a:pt x="7192" y="1592"/>
                    <a:pt x="7133" y="1532"/>
                    <a:pt x="7061" y="1473"/>
                  </a:cubicBezTo>
                  <a:cubicBezTo>
                    <a:pt x="6990" y="1413"/>
                    <a:pt x="6907" y="1354"/>
                    <a:pt x="6823" y="1306"/>
                  </a:cubicBezTo>
                  <a:cubicBezTo>
                    <a:pt x="6752" y="1270"/>
                    <a:pt x="6657" y="1247"/>
                    <a:pt x="6573" y="1247"/>
                  </a:cubicBezTo>
                  <a:cubicBezTo>
                    <a:pt x="6466" y="1247"/>
                    <a:pt x="6359" y="1258"/>
                    <a:pt x="6276" y="1306"/>
                  </a:cubicBezTo>
                  <a:cubicBezTo>
                    <a:pt x="6180" y="1330"/>
                    <a:pt x="6097" y="1378"/>
                    <a:pt x="6002" y="1437"/>
                  </a:cubicBezTo>
                  <a:cubicBezTo>
                    <a:pt x="5835" y="1544"/>
                    <a:pt x="5692" y="1651"/>
                    <a:pt x="5561" y="1794"/>
                  </a:cubicBezTo>
                  <a:cubicBezTo>
                    <a:pt x="5478" y="1889"/>
                    <a:pt x="5418" y="1961"/>
                    <a:pt x="5383" y="2044"/>
                  </a:cubicBezTo>
                  <a:cubicBezTo>
                    <a:pt x="5335" y="2128"/>
                    <a:pt x="5287" y="2211"/>
                    <a:pt x="5240" y="2306"/>
                  </a:cubicBezTo>
                  <a:cubicBezTo>
                    <a:pt x="5228" y="2342"/>
                    <a:pt x="5204" y="2401"/>
                    <a:pt x="5180" y="2449"/>
                  </a:cubicBezTo>
                  <a:cubicBezTo>
                    <a:pt x="5097" y="2318"/>
                    <a:pt x="5002" y="2199"/>
                    <a:pt x="4906" y="2080"/>
                  </a:cubicBezTo>
                  <a:cubicBezTo>
                    <a:pt x="4787" y="1925"/>
                    <a:pt x="4633" y="1794"/>
                    <a:pt x="4466" y="1687"/>
                  </a:cubicBezTo>
                  <a:cubicBezTo>
                    <a:pt x="4132" y="1497"/>
                    <a:pt x="3740" y="1413"/>
                    <a:pt x="3370" y="1294"/>
                  </a:cubicBezTo>
                  <a:cubicBezTo>
                    <a:pt x="3275" y="1247"/>
                    <a:pt x="3192" y="1211"/>
                    <a:pt x="3097" y="1175"/>
                  </a:cubicBezTo>
                  <a:cubicBezTo>
                    <a:pt x="3037" y="1127"/>
                    <a:pt x="3001" y="1092"/>
                    <a:pt x="2942" y="1068"/>
                  </a:cubicBezTo>
                  <a:cubicBezTo>
                    <a:pt x="2847" y="1008"/>
                    <a:pt x="2775" y="949"/>
                    <a:pt x="2680" y="877"/>
                  </a:cubicBezTo>
                  <a:cubicBezTo>
                    <a:pt x="2561" y="770"/>
                    <a:pt x="2442" y="651"/>
                    <a:pt x="2347" y="532"/>
                  </a:cubicBezTo>
                  <a:lnTo>
                    <a:pt x="2168" y="354"/>
                  </a:lnTo>
                  <a:cubicBezTo>
                    <a:pt x="2025" y="235"/>
                    <a:pt x="1906" y="115"/>
                    <a:pt x="1751" y="56"/>
                  </a:cubicBezTo>
                  <a:cubicBezTo>
                    <a:pt x="1654" y="19"/>
                    <a:pt x="1548" y="0"/>
                    <a:pt x="1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6785350" y="3188925"/>
              <a:ext cx="4500" cy="4225"/>
            </a:xfrm>
            <a:custGeom>
              <a:avLst/>
              <a:gdLst/>
              <a:ahLst/>
              <a:cxnLst/>
              <a:rect l="l" t="t" r="r" b="b"/>
              <a:pathLst>
                <a:path w="180" h="169" extrusionOk="0">
                  <a:moveTo>
                    <a:pt x="120" y="0"/>
                  </a:moveTo>
                  <a:cubicBezTo>
                    <a:pt x="96" y="0"/>
                    <a:pt x="84" y="0"/>
                    <a:pt x="49" y="12"/>
                  </a:cubicBezTo>
                  <a:cubicBezTo>
                    <a:pt x="25" y="36"/>
                    <a:pt x="1" y="95"/>
                    <a:pt x="37" y="131"/>
                  </a:cubicBezTo>
                  <a:cubicBezTo>
                    <a:pt x="49" y="157"/>
                    <a:pt x="72" y="168"/>
                    <a:pt x="95" y="168"/>
                  </a:cubicBezTo>
                  <a:cubicBezTo>
                    <a:pt x="114" y="168"/>
                    <a:pt x="133" y="160"/>
                    <a:pt x="144" y="143"/>
                  </a:cubicBezTo>
                  <a:cubicBezTo>
                    <a:pt x="168" y="119"/>
                    <a:pt x="179" y="60"/>
                    <a:pt x="156" y="24"/>
                  </a:cubicBezTo>
                  <a:cubicBezTo>
                    <a:pt x="156" y="12"/>
                    <a:pt x="144" y="0"/>
                    <a:pt x="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6808275" y="2817875"/>
              <a:ext cx="217025" cy="389425"/>
            </a:xfrm>
            <a:custGeom>
              <a:avLst/>
              <a:gdLst/>
              <a:ahLst/>
              <a:cxnLst/>
              <a:rect l="l" t="t" r="r" b="b"/>
              <a:pathLst>
                <a:path w="8681" h="15577" extrusionOk="0">
                  <a:moveTo>
                    <a:pt x="5186" y="0"/>
                  </a:moveTo>
                  <a:cubicBezTo>
                    <a:pt x="4981" y="0"/>
                    <a:pt x="4774" y="55"/>
                    <a:pt x="4596" y="150"/>
                  </a:cubicBezTo>
                  <a:cubicBezTo>
                    <a:pt x="4501" y="209"/>
                    <a:pt x="4394" y="269"/>
                    <a:pt x="4323" y="352"/>
                  </a:cubicBezTo>
                  <a:cubicBezTo>
                    <a:pt x="4275" y="388"/>
                    <a:pt x="4239" y="436"/>
                    <a:pt x="4204" y="471"/>
                  </a:cubicBezTo>
                  <a:cubicBezTo>
                    <a:pt x="4144" y="531"/>
                    <a:pt x="4096" y="578"/>
                    <a:pt x="4061" y="638"/>
                  </a:cubicBezTo>
                  <a:cubicBezTo>
                    <a:pt x="3858" y="852"/>
                    <a:pt x="3668" y="1043"/>
                    <a:pt x="3465" y="1233"/>
                  </a:cubicBezTo>
                  <a:cubicBezTo>
                    <a:pt x="3430" y="1269"/>
                    <a:pt x="3418" y="1281"/>
                    <a:pt x="3382" y="1293"/>
                  </a:cubicBezTo>
                  <a:lnTo>
                    <a:pt x="3203" y="1293"/>
                  </a:lnTo>
                  <a:cubicBezTo>
                    <a:pt x="3192" y="1293"/>
                    <a:pt x="3180" y="1281"/>
                    <a:pt x="3168" y="1281"/>
                  </a:cubicBezTo>
                  <a:cubicBezTo>
                    <a:pt x="3144" y="1269"/>
                    <a:pt x="3144" y="1269"/>
                    <a:pt x="3132" y="1269"/>
                  </a:cubicBezTo>
                  <a:cubicBezTo>
                    <a:pt x="3120" y="1269"/>
                    <a:pt x="3120" y="1245"/>
                    <a:pt x="3108" y="1245"/>
                  </a:cubicBezTo>
                  <a:cubicBezTo>
                    <a:pt x="3061" y="1221"/>
                    <a:pt x="3013" y="1174"/>
                    <a:pt x="2989" y="1126"/>
                  </a:cubicBezTo>
                  <a:cubicBezTo>
                    <a:pt x="2953" y="1090"/>
                    <a:pt x="2906" y="1043"/>
                    <a:pt x="2882" y="995"/>
                  </a:cubicBezTo>
                  <a:cubicBezTo>
                    <a:pt x="2846" y="948"/>
                    <a:pt x="2822" y="924"/>
                    <a:pt x="2775" y="924"/>
                  </a:cubicBezTo>
                  <a:cubicBezTo>
                    <a:pt x="2765" y="922"/>
                    <a:pt x="2755" y="921"/>
                    <a:pt x="2745" y="921"/>
                  </a:cubicBezTo>
                  <a:cubicBezTo>
                    <a:pt x="2700" y="921"/>
                    <a:pt x="2664" y="944"/>
                    <a:pt x="2644" y="983"/>
                  </a:cubicBezTo>
                  <a:cubicBezTo>
                    <a:pt x="2608" y="1031"/>
                    <a:pt x="2608" y="1090"/>
                    <a:pt x="2644" y="1126"/>
                  </a:cubicBezTo>
                  <a:cubicBezTo>
                    <a:pt x="2656" y="1150"/>
                    <a:pt x="2668" y="1174"/>
                    <a:pt x="2691" y="1186"/>
                  </a:cubicBezTo>
                  <a:cubicBezTo>
                    <a:pt x="2715" y="1233"/>
                    <a:pt x="2763" y="1281"/>
                    <a:pt x="2787" y="1329"/>
                  </a:cubicBezTo>
                  <a:cubicBezTo>
                    <a:pt x="2822" y="1364"/>
                    <a:pt x="2870" y="1424"/>
                    <a:pt x="2930" y="1471"/>
                  </a:cubicBezTo>
                  <a:cubicBezTo>
                    <a:pt x="2965" y="1531"/>
                    <a:pt x="3049" y="1567"/>
                    <a:pt x="3132" y="1579"/>
                  </a:cubicBezTo>
                  <a:cubicBezTo>
                    <a:pt x="3156" y="1583"/>
                    <a:pt x="3181" y="1584"/>
                    <a:pt x="3205" y="1584"/>
                  </a:cubicBezTo>
                  <a:cubicBezTo>
                    <a:pt x="3254" y="1584"/>
                    <a:pt x="3299" y="1579"/>
                    <a:pt x="3323" y="1579"/>
                  </a:cubicBezTo>
                  <a:cubicBezTo>
                    <a:pt x="3370" y="1567"/>
                    <a:pt x="3442" y="1543"/>
                    <a:pt x="3501" y="1519"/>
                  </a:cubicBezTo>
                  <a:cubicBezTo>
                    <a:pt x="3525" y="1519"/>
                    <a:pt x="3525" y="1507"/>
                    <a:pt x="3537" y="1507"/>
                  </a:cubicBezTo>
                  <a:cubicBezTo>
                    <a:pt x="3561" y="1483"/>
                    <a:pt x="3584" y="1471"/>
                    <a:pt x="3596" y="1459"/>
                  </a:cubicBezTo>
                  <a:lnTo>
                    <a:pt x="3608" y="1448"/>
                  </a:lnTo>
                  <a:cubicBezTo>
                    <a:pt x="3680" y="1388"/>
                    <a:pt x="3739" y="1305"/>
                    <a:pt x="3799" y="1245"/>
                  </a:cubicBezTo>
                  <a:lnTo>
                    <a:pt x="3858" y="1186"/>
                  </a:lnTo>
                  <a:cubicBezTo>
                    <a:pt x="3918" y="1126"/>
                    <a:pt x="4001" y="1055"/>
                    <a:pt x="4061" y="983"/>
                  </a:cubicBezTo>
                  <a:lnTo>
                    <a:pt x="4073" y="971"/>
                  </a:lnTo>
                  <a:cubicBezTo>
                    <a:pt x="4132" y="888"/>
                    <a:pt x="4204" y="817"/>
                    <a:pt x="4263" y="745"/>
                  </a:cubicBezTo>
                  <a:lnTo>
                    <a:pt x="4311" y="686"/>
                  </a:lnTo>
                  <a:cubicBezTo>
                    <a:pt x="4358" y="638"/>
                    <a:pt x="4394" y="578"/>
                    <a:pt x="4442" y="531"/>
                  </a:cubicBezTo>
                  <a:cubicBezTo>
                    <a:pt x="4477" y="507"/>
                    <a:pt x="4501" y="495"/>
                    <a:pt x="4537" y="459"/>
                  </a:cubicBezTo>
                  <a:cubicBezTo>
                    <a:pt x="4549" y="459"/>
                    <a:pt x="4549" y="447"/>
                    <a:pt x="4561" y="447"/>
                  </a:cubicBezTo>
                  <a:cubicBezTo>
                    <a:pt x="4573" y="447"/>
                    <a:pt x="4573" y="436"/>
                    <a:pt x="4596" y="436"/>
                  </a:cubicBezTo>
                  <a:lnTo>
                    <a:pt x="4680" y="388"/>
                  </a:lnTo>
                  <a:cubicBezTo>
                    <a:pt x="4692" y="376"/>
                    <a:pt x="4692" y="376"/>
                    <a:pt x="4716" y="376"/>
                  </a:cubicBezTo>
                  <a:lnTo>
                    <a:pt x="4847" y="328"/>
                  </a:lnTo>
                  <a:cubicBezTo>
                    <a:pt x="4894" y="316"/>
                    <a:pt x="4930" y="316"/>
                    <a:pt x="4989" y="293"/>
                  </a:cubicBezTo>
                  <a:cubicBezTo>
                    <a:pt x="5037" y="281"/>
                    <a:pt x="5085" y="281"/>
                    <a:pt x="5132" y="281"/>
                  </a:cubicBezTo>
                  <a:lnTo>
                    <a:pt x="5263" y="281"/>
                  </a:lnTo>
                  <a:cubicBezTo>
                    <a:pt x="5287" y="281"/>
                    <a:pt x="5335" y="293"/>
                    <a:pt x="5370" y="293"/>
                  </a:cubicBezTo>
                  <a:cubicBezTo>
                    <a:pt x="5394" y="293"/>
                    <a:pt x="5442" y="316"/>
                    <a:pt x="5466" y="328"/>
                  </a:cubicBezTo>
                  <a:lnTo>
                    <a:pt x="5561" y="376"/>
                  </a:lnTo>
                  <a:cubicBezTo>
                    <a:pt x="5585" y="400"/>
                    <a:pt x="5620" y="412"/>
                    <a:pt x="5644" y="436"/>
                  </a:cubicBezTo>
                  <a:cubicBezTo>
                    <a:pt x="5680" y="447"/>
                    <a:pt x="5704" y="459"/>
                    <a:pt x="5739" y="495"/>
                  </a:cubicBezTo>
                  <a:cubicBezTo>
                    <a:pt x="5763" y="519"/>
                    <a:pt x="5799" y="555"/>
                    <a:pt x="5823" y="590"/>
                  </a:cubicBezTo>
                  <a:cubicBezTo>
                    <a:pt x="5906" y="697"/>
                    <a:pt x="5990" y="805"/>
                    <a:pt x="6097" y="948"/>
                  </a:cubicBezTo>
                  <a:lnTo>
                    <a:pt x="6109" y="983"/>
                  </a:lnTo>
                  <a:cubicBezTo>
                    <a:pt x="6180" y="1102"/>
                    <a:pt x="6275" y="1221"/>
                    <a:pt x="6382" y="1329"/>
                  </a:cubicBezTo>
                  <a:cubicBezTo>
                    <a:pt x="6513" y="1471"/>
                    <a:pt x="6656" y="1579"/>
                    <a:pt x="6811" y="1602"/>
                  </a:cubicBezTo>
                  <a:cubicBezTo>
                    <a:pt x="6882" y="1638"/>
                    <a:pt x="6978" y="1638"/>
                    <a:pt x="7061" y="1638"/>
                  </a:cubicBezTo>
                  <a:cubicBezTo>
                    <a:pt x="7109" y="1638"/>
                    <a:pt x="7168" y="1626"/>
                    <a:pt x="7216" y="1626"/>
                  </a:cubicBezTo>
                  <a:lnTo>
                    <a:pt x="7228" y="1626"/>
                  </a:lnTo>
                  <a:cubicBezTo>
                    <a:pt x="7299" y="1626"/>
                    <a:pt x="7371" y="1602"/>
                    <a:pt x="7454" y="1590"/>
                  </a:cubicBezTo>
                  <a:cubicBezTo>
                    <a:pt x="7549" y="1567"/>
                    <a:pt x="7644" y="1543"/>
                    <a:pt x="7752" y="1543"/>
                  </a:cubicBezTo>
                  <a:lnTo>
                    <a:pt x="7823" y="1543"/>
                  </a:lnTo>
                  <a:cubicBezTo>
                    <a:pt x="7835" y="1567"/>
                    <a:pt x="7871" y="1567"/>
                    <a:pt x="7883" y="1567"/>
                  </a:cubicBezTo>
                  <a:lnTo>
                    <a:pt x="7906" y="1567"/>
                  </a:lnTo>
                  <a:cubicBezTo>
                    <a:pt x="7930" y="1567"/>
                    <a:pt x="7930" y="1579"/>
                    <a:pt x="7942" y="1579"/>
                  </a:cubicBezTo>
                  <a:cubicBezTo>
                    <a:pt x="7954" y="1579"/>
                    <a:pt x="7954" y="1590"/>
                    <a:pt x="7966" y="1590"/>
                  </a:cubicBezTo>
                  <a:lnTo>
                    <a:pt x="7990" y="1602"/>
                  </a:lnTo>
                  <a:lnTo>
                    <a:pt x="8014" y="1638"/>
                  </a:lnTo>
                  <a:cubicBezTo>
                    <a:pt x="8025" y="1650"/>
                    <a:pt x="8025" y="1662"/>
                    <a:pt x="8049" y="1686"/>
                  </a:cubicBezTo>
                  <a:cubicBezTo>
                    <a:pt x="8061" y="1710"/>
                    <a:pt x="8073" y="1721"/>
                    <a:pt x="8085" y="1757"/>
                  </a:cubicBezTo>
                  <a:cubicBezTo>
                    <a:pt x="8109" y="1805"/>
                    <a:pt x="8133" y="1864"/>
                    <a:pt x="8145" y="1924"/>
                  </a:cubicBezTo>
                  <a:cubicBezTo>
                    <a:pt x="8168" y="1983"/>
                    <a:pt x="8180" y="2055"/>
                    <a:pt x="8192" y="2114"/>
                  </a:cubicBezTo>
                  <a:cubicBezTo>
                    <a:pt x="8204" y="2162"/>
                    <a:pt x="8204" y="2198"/>
                    <a:pt x="8204" y="2245"/>
                  </a:cubicBezTo>
                  <a:lnTo>
                    <a:pt x="8204" y="2317"/>
                  </a:lnTo>
                  <a:cubicBezTo>
                    <a:pt x="8204" y="2352"/>
                    <a:pt x="8192" y="2364"/>
                    <a:pt x="8192" y="2400"/>
                  </a:cubicBezTo>
                  <a:lnTo>
                    <a:pt x="8192" y="2412"/>
                  </a:lnTo>
                  <a:lnTo>
                    <a:pt x="8192" y="2424"/>
                  </a:lnTo>
                  <a:cubicBezTo>
                    <a:pt x="8192" y="2436"/>
                    <a:pt x="8180" y="2460"/>
                    <a:pt x="8180" y="2472"/>
                  </a:cubicBezTo>
                  <a:lnTo>
                    <a:pt x="8168" y="2483"/>
                  </a:lnTo>
                  <a:lnTo>
                    <a:pt x="8145" y="2495"/>
                  </a:lnTo>
                  <a:cubicBezTo>
                    <a:pt x="8145" y="2519"/>
                    <a:pt x="8133" y="2519"/>
                    <a:pt x="8133" y="2519"/>
                  </a:cubicBezTo>
                  <a:cubicBezTo>
                    <a:pt x="8121" y="2531"/>
                    <a:pt x="8121" y="2531"/>
                    <a:pt x="8109" y="2531"/>
                  </a:cubicBezTo>
                  <a:cubicBezTo>
                    <a:pt x="8085" y="2543"/>
                    <a:pt x="8073" y="2543"/>
                    <a:pt x="8061" y="2543"/>
                  </a:cubicBezTo>
                  <a:lnTo>
                    <a:pt x="8002" y="2543"/>
                  </a:lnTo>
                  <a:cubicBezTo>
                    <a:pt x="7942" y="2543"/>
                    <a:pt x="7895" y="2531"/>
                    <a:pt x="7835" y="2531"/>
                  </a:cubicBezTo>
                  <a:lnTo>
                    <a:pt x="7418" y="2531"/>
                  </a:lnTo>
                  <a:cubicBezTo>
                    <a:pt x="7295" y="2523"/>
                    <a:pt x="7172" y="2509"/>
                    <a:pt x="7049" y="2509"/>
                  </a:cubicBezTo>
                  <a:cubicBezTo>
                    <a:pt x="6993" y="2509"/>
                    <a:pt x="6938" y="2512"/>
                    <a:pt x="6882" y="2519"/>
                  </a:cubicBezTo>
                  <a:cubicBezTo>
                    <a:pt x="6454" y="2555"/>
                    <a:pt x="6049" y="2710"/>
                    <a:pt x="5704" y="2960"/>
                  </a:cubicBezTo>
                  <a:cubicBezTo>
                    <a:pt x="5668" y="2972"/>
                    <a:pt x="5632" y="3007"/>
                    <a:pt x="5609" y="3031"/>
                  </a:cubicBezTo>
                  <a:cubicBezTo>
                    <a:pt x="5382" y="3234"/>
                    <a:pt x="5216" y="3388"/>
                    <a:pt x="5097" y="3555"/>
                  </a:cubicBezTo>
                  <a:cubicBezTo>
                    <a:pt x="5025" y="3650"/>
                    <a:pt x="4977" y="3757"/>
                    <a:pt x="4930" y="3865"/>
                  </a:cubicBezTo>
                  <a:cubicBezTo>
                    <a:pt x="4906" y="3948"/>
                    <a:pt x="4894" y="4019"/>
                    <a:pt x="4870" y="4079"/>
                  </a:cubicBezTo>
                  <a:lnTo>
                    <a:pt x="4835" y="4246"/>
                  </a:lnTo>
                  <a:cubicBezTo>
                    <a:pt x="4799" y="4341"/>
                    <a:pt x="4775" y="4460"/>
                    <a:pt x="4739" y="4579"/>
                  </a:cubicBezTo>
                  <a:cubicBezTo>
                    <a:pt x="4727" y="4615"/>
                    <a:pt x="4727" y="4627"/>
                    <a:pt x="4716" y="4662"/>
                  </a:cubicBezTo>
                  <a:lnTo>
                    <a:pt x="4692" y="4686"/>
                  </a:lnTo>
                  <a:lnTo>
                    <a:pt x="4680" y="4734"/>
                  </a:lnTo>
                  <a:cubicBezTo>
                    <a:pt x="4668" y="4746"/>
                    <a:pt x="4668" y="4781"/>
                    <a:pt x="4656" y="4805"/>
                  </a:cubicBezTo>
                  <a:lnTo>
                    <a:pt x="4632" y="4865"/>
                  </a:lnTo>
                  <a:cubicBezTo>
                    <a:pt x="4620" y="4924"/>
                    <a:pt x="4596" y="4972"/>
                    <a:pt x="4573" y="5031"/>
                  </a:cubicBezTo>
                  <a:cubicBezTo>
                    <a:pt x="4561" y="5091"/>
                    <a:pt x="4537" y="5139"/>
                    <a:pt x="4513" y="5174"/>
                  </a:cubicBezTo>
                  <a:lnTo>
                    <a:pt x="4501" y="5222"/>
                  </a:lnTo>
                  <a:cubicBezTo>
                    <a:pt x="4501" y="5258"/>
                    <a:pt x="4489" y="5281"/>
                    <a:pt x="4477" y="5317"/>
                  </a:cubicBezTo>
                  <a:lnTo>
                    <a:pt x="4370" y="5520"/>
                  </a:lnTo>
                  <a:lnTo>
                    <a:pt x="4335" y="5591"/>
                  </a:lnTo>
                  <a:lnTo>
                    <a:pt x="4251" y="5758"/>
                  </a:lnTo>
                  <a:lnTo>
                    <a:pt x="4192" y="5877"/>
                  </a:lnTo>
                  <a:cubicBezTo>
                    <a:pt x="4156" y="5936"/>
                    <a:pt x="4120" y="5996"/>
                    <a:pt x="4085" y="6055"/>
                  </a:cubicBezTo>
                  <a:cubicBezTo>
                    <a:pt x="4073" y="6067"/>
                    <a:pt x="4061" y="6103"/>
                    <a:pt x="4037" y="6127"/>
                  </a:cubicBezTo>
                  <a:cubicBezTo>
                    <a:pt x="4013" y="6198"/>
                    <a:pt x="3965" y="6246"/>
                    <a:pt x="3942" y="6305"/>
                  </a:cubicBezTo>
                  <a:cubicBezTo>
                    <a:pt x="3918" y="6341"/>
                    <a:pt x="3906" y="6353"/>
                    <a:pt x="3894" y="6389"/>
                  </a:cubicBezTo>
                  <a:cubicBezTo>
                    <a:pt x="3858" y="6448"/>
                    <a:pt x="3834" y="6496"/>
                    <a:pt x="3799" y="6532"/>
                  </a:cubicBezTo>
                  <a:lnTo>
                    <a:pt x="3763" y="6603"/>
                  </a:lnTo>
                  <a:cubicBezTo>
                    <a:pt x="3727" y="6639"/>
                    <a:pt x="3715" y="6651"/>
                    <a:pt x="3704" y="6686"/>
                  </a:cubicBezTo>
                  <a:cubicBezTo>
                    <a:pt x="3656" y="6722"/>
                    <a:pt x="3620" y="6770"/>
                    <a:pt x="3596" y="6817"/>
                  </a:cubicBezTo>
                  <a:lnTo>
                    <a:pt x="3549" y="6877"/>
                  </a:lnTo>
                  <a:lnTo>
                    <a:pt x="3501" y="6936"/>
                  </a:lnTo>
                  <a:lnTo>
                    <a:pt x="3477" y="6960"/>
                  </a:lnTo>
                  <a:cubicBezTo>
                    <a:pt x="3465" y="6996"/>
                    <a:pt x="3430" y="7008"/>
                    <a:pt x="3418" y="7044"/>
                  </a:cubicBezTo>
                  <a:cubicBezTo>
                    <a:pt x="3382" y="7067"/>
                    <a:pt x="3370" y="7103"/>
                    <a:pt x="3346" y="7127"/>
                  </a:cubicBezTo>
                  <a:cubicBezTo>
                    <a:pt x="3311" y="7174"/>
                    <a:pt x="3287" y="7222"/>
                    <a:pt x="3239" y="7258"/>
                  </a:cubicBezTo>
                  <a:lnTo>
                    <a:pt x="3168" y="7341"/>
                  </a:lnTo>
                  <a:cubicBezTo>
                    <a:pt x="3132" y="7377"/>
                    <a:pt x="3084" y="7413"/>
                    <a:pt x="3061" y="7460"/>
                  </a:cubicBezTo>
                  <a:lnTo>
                    <a:pt x="3061" y="7436"/>
                  </a:lnTo>
                  <a:lnTo>
                    <a:pt x="3049" y="7460"/>
                  </a:lnTo>
                  <a:lnTo>
                    <a:pt x="3025" y="7472"/>
                  </a:lnTo>
                  <a:cubicBezTo>
                    <a:pt x="2930" y="7579"/>
                    <a:pt x="2834" y="7686"/>
                    <a:pt x="2751" y="7794"/>
                  </a:cubicBezTo>
                  <a:cubicBezTo>
                    <a:pt x="2691" y="7877"/>
                    <a:pt x="2644" y="7960"/>
                    <a:pt x="2584" y="8032"/>
                  </a:cubicBezTo>
                  <a:cubicBezTo>
                    <a:pt x="2549" y="8067"/>
                    <a:pt x="2525" y="8115"/>
                    <a:pt x="2489" y="8151"/>
                  </a:cubicBezTo>
                  <a:lnTo>
                    <a:pt x="2453" y="8234"/>
                  </a:lnTo>
                  <a:cubicBezTo>
                    <a:pt x="2430" y="8270"/>
                    <a:pt x="2406" y="8306"/>
                    <a:pt x="2370" y="8353"/>
                  </a:cubicBezTo>
                  <a:cubicBezTo>
                    <a:pt x="2370" y="8365"/>
                    <a:pt x="2358" y="8365"/>
                    <a:pt x="2358" y="8377"/>
                  </a:cubicBezTo>
                  <a:cubicBezTo>
                    <a:pt x="2310" y="8437"/>
                    <a:pt x="2275" y="8508"/>
                    <a:pt x="2239" y="8568"/>
                  </a:cubicBezTo>
                  <a:cubicBezTo>
                    <a:pt x="2191" y="8663"/>
                    <a:pt x="2156" y="8770"/>
                    <a:pt x="2120" y="8841"/>
                  </a:cubicBezTo>
                  <a:cubicBezTo>
                    <a:pt x="2096" y="8913"/>
                    <a:pt x="2060" y="9008"/>
                    <a:pt x="2037" y="9079"/>
                  </a:cubicBezTo>
                  <a:lnTo>
                    <a:pt x="2013" y="9103"/>
                  </a:lnTo>
                  <a:cubicBezTo>
                    <a:pt x="1989" y="9199"/>
                    <a:pt x="1953" y="9270"/>
                    <a:pt x="1929" y="9365"/>
                  </a:cubicBezTo>
                  <a:cubicBezTo>
                    <a:pt x="1894" y="9449"/>
                    <a:pt x="1858" y="9544"/>
                    <a:pt x="1822" y="9627"/>
                  </a:cubicBezTo>
                  <a:cubicBezTo>
                    <a:pt x="1751" y="9794"/>
                    <a:pt x="1691" y="9972"/>
                    <a:pt x="1632" y="10151"/>
                  </a:cubicBezTo>
                  <a:cubicBezTo>
                    <a:pt x="1596" y="10258"/>
                    <a:pt x="1572" y="10377"/>
                    <a:pt x="1537" y="10473"/>
                  </a:cubicBezTo>
                  <a:lnTo>
                    <a:pt x="1525" y="10556"/>
                  </a:lnTo>
                  <a:cubicBezTo>
                    <a:pt x="1501" y="10699"/>
                    <a:pt x="1453" y="10830"/>
                    <a:pt x="1418" y="10937"/>
                  </a:cubicBezTo>
                  <a:lnTo>
                    <a:pt x="1406" y="10973"/>
                  </a:lnTo>
                  <a:cubicBezTo>
                    <a:pt x="1394" y="11032"/>
                    <a:pt x="1382" y="11080"/>
                    <a:pt x="1346" y="11139"/>
                  </a:cubicBezTo>
                  <a:cubicBezTo>
                    <a:pt x="1322" y="11211"/>
                    <a:pt x="1287" y="11270"/>
                    <a:pt x="1263" y="11342"/>
                  </a:cubicBezTo>
                  <a:cubicBezTo>
                    <a:pt x="1203" y="11508"/>
                    <a:pt x="1144" y="11639"/>
                    <a:pt x="1108" y="11794"/>
                  </a:cubicBezTo>
                  <a:cubicBezTo>
                    <a:pt x="1025" y="12151"/>
                    <a:pt x="1001" y="12520"/>
                    <a:pt x="1001" y="12830"/>
                  </a:cubicBezTo>
                  <a:cubicBezTo>
                    <a:pt x="1001" y="12997"/>
                    <a:pt x="1001" y="13175"/>
                    <a:pt x="989" y="13342"/>
                  </a:cubicBezTo>
                  <a:lnTo>
                    <a:pt x="941" y="13830"/>
                  </a:lnTo>
                  <a:cubicBezTo>
                    <a:pt x="929" y="13913"/>
                    <a:pt x="917" y="14021"/>
                    <a:pt x="906" y="14128"/>
                  </a:cubicBezTo>
                  <a:lnTo>
                    <a:pt x="858" y="14306"/>
                  </a:lnTo>
                  <a:cubicBezTo>
                    <a:pt x="834" y="14378"/>
                    <a:pt x="798" y="14437"/>
                    <a:pt x="775" y="14497"/>
                  </a:cubicBezTo>
                  <a:lnTo>
                    <a:pt x="739" y="14544"/>
                  </a:lnTo>
                  <a:cubicBezTo>
                    <a:pt x="727" y="14556"/>
                    <a:pt x="715" y="14580"/>
                    <a:pt x="691" y="14616"/>
                  </a:cubicBezTo>
                  <a:cubicBezTo>
                    <a:pt x="679" y="14640"/>
                    <a:pt x="644" y="14687"/>
                    <a:pt x="632" y="14723"/>
                  </a:cubicBezTo>
                  <a:cubicBezTo>
                    <a:pt x="620" y="14747"/>
                    <a:pt x="584" y="14783"/>
                    <a:pt x="572" y="14806"/>
                  </a:cubicBezTo>
                  <a:cubicBezTo>
                    <a:pt x="489" y="14961"/>
                    <a:pt x="382" y="15092"/>
                    <a:pt x="263" y="15223"/>
                  </a:cubicBezTo>
                  <a:lnTo>
                    <a:pt x="179" y="15318"/>
                  </a:lnTo>
                  <a:cubicBezTo>
                    <a:pt x="132" y="15354"/>
                    <a:pt x="72" y="15402"/>
                    <a:pt x="24" y="15449"/>
                  </a:cubicBezTo>
                  <a:cubicBezTo>
                    <a:pt x="1" y="15473"/>
                    <a:pt x="1" y="15521"/>
                    <a:pt x="24" y="15556"/>
                  </a:cubicBezTo>
                  <a:cubicBezTo>
                    <a:pt x="31" y="15570"/>
                    <a:pt x="51" y="15576"/>
                    <a:pt x="73" y="15576"/>
                  </a:cubicBezTo>
                  <a:cubicBezTo>
                    <a:pt x="88" y="15576"/>
                    <a:pt x="105" y="15573"/>
                    <a:pt x="120" y="15568"/>
                  </a:cubicBezTo>
                  <a:cubicBezTo>
                    <a:pt x="167" y="15545"/>
                    <a:pt x="251" y="15497"/>
                    <a:pt x="310" y="15449"/>
                  </a:cubicBezTo>
                  <a:cubicBezTo>
                    <a:pt x="358" y="15425"/>
                    <a:pt x="394" y="15402"/>
                    <a:pt x="441" y="15378"/>
                  </a:cubicBezTo>
                  <a:cubicBezTo>
                    <a:pt x="453" y="15366"/>
                    <a:pt x="489" y="15366"/>
                    <a:pt x="501" y="15342"/>
                  </a:cubicBezTo>
                  <a:cubicBezTo>
                    <a:pt x="501" y="15342"/>
                    <a:pt x="513" y="15330"/>
                    <a:pt x="513" y="15223"/>
                  </a:cubicBezTo>
                  <a:cubicBezTo>
                    <a:pt x="513" y="15211"/>
                    <a:pt x="525" y="15211"/>
                    <a:pt x="548" y="15199"/>
                  </a:cubicBezTo>
                  <a:cubicBezTo>
                    <a:pt x="560" y="15164"/>
                    <a:pt x="584" y="15152"/>
                    <a:pt x="608" y="15140"/>
                  </a:cubicBezTo>
                  <a:lnTo>
                    <a:pt x="691" y="15044"/>
                  </a:lnTo>
                  <a:cubicBezTo>
                    <a:pt x="739" y="15021"/>
                    <a:pt x="763" y="14973"/>
                    <a:pt x="810" y="14949"/>
                  </a:cubicBezTo>
                  <a:cubicBezTo>
                    <a:pt x="822" y="14949"/>
                    <a:pt x="822" y="14925"/>
                    <a:pt x="846" y="14925"/>
                  </a:cubicBezTo>
                  <a:cubicBezTo>
                    <a:pt x="858" y="14925"/>
                    <a:pt x="858" y="14914"/>
                    <a:pt x="870" y="14914"/>
                  </a:cubicBezTo>
                  <a:lnTo>
                    <a:pt x="882" y="14914"/>
                  </a:lnTo>
                  <a:lnTo>
                    <a:pt x="965" y="14842"/>
                  </a:lnTo>
                  <a:cubicBezTo>
                    <a:pt x="965" y="14830"/>
                    <a:pt x="977" y="14806"/>
                    <a:pt x="989" y="14794"/>
                  </a:cubicBezTo>
                  <a:lnTo>
                    <a:pt x="1001" y="14783"/>
                  </a:lnTo>
                  <a:lnTo>
                    <a:pt x="1048" y="14735"/>
                  </a:lnTo>
                  <a:lnTo>
                    <a:pt x="1084" y="14711"/>
                  </a:lnTo>
                  <a:cubicBezTo>
                    <a:pt x="1096" y="14675"/>
                    <a:pt x="1120" y="14652"/>
                    <a:pt x="1144" y="14616"/>
                  </a:cubicBezTo>
                  <a:lnTo>
                    <a:pt x="1167" y="14592"/>
                  </a:lnTo>
                  <a:cubicBezTo>
                    <a:pt x="1179" y="14556"/>
                    <a:pt x="1203" y="14544"/>
                    <a:pt x="1215" y="14509"/>
                  </a:cubicBezTo>
                  <a:cubicBezTo>
                    <a:pt x="1275" y="14425"/>
                    <a:pt x="1322" y="14318"/>
                    <a:pt x="1346" y="14235"/>
                  </a:cubicBezTo>
                  <a:cubicBezTo>
                    <a:pt x="1418" y="14021"/>
                    <a:pt x="1453" y="13818"/>
                    <a:pt x="1465" y="13604"/>
                  </a:cubicBezTo>
                  <a:lnTo>
                    <a:pt x="1477" y="13520"/>
                  </a:lnTo>
                  <a:lnTo>
                    <a:pt x="1477" y="13485"/>
                  </a:lnTo>
                  <a:cubicBezTo>
                    <a:pt x="1501" y="13354"/>
                    <a:pt x="1513" y="13235"/>
                    <a:pt x="1513" y="13104"/>
                  </a:cubicBezTo>
                  <a:lnTo>
                    <a:pt x="1513" y="12568"/>
                  </a:lnTo>
                  <a:cubicBezTo>
                    <a:pt x="1513" y="12401"/>
                    <a:pt x="1513" y="12235"/>
                    <a:pt x="1525" y="12068"/>
                  </a:cubicBezTo>
                  <a:lnTo>
                    <a:pt x="1572" y="11758"/>
                  </a:lnTo>
                  <a:cubicBezTo>
                    <a:pt x="1596" y="11675"/>
                    <a:pt x="1620" y="11592"/>
                    <a:pt x="1644" y="11520"/>
                  </a:cubicBezTo>
                  <a:cubicBezTo>
                    <a:pt x="1715" y="11330"/>
                    <a:pt x="1799" y="11139"/>
                    <a:pt x="1858" y="10937"/>
                  </a:cubicBezTo>
                  <a:cubicBezTo>
                    <a:pt x="1918" y="10734"/>
                    <a:pt x="1953" y="10520"/>
                    <a:pt x="2001" y="10318"/>
                  </a:cubicBezTo>
                  <a:cubicBezTo>
                    <a:pt x="2049" y="10139"/>
                    <a:pt x="2096" y="9972"/>
                    <a:pt x="2156" y="9806"/>
                  </a:cubicBezTo>
                  <a:cubicBezTo>
                    <a:pt x="2215" y="9651"/>
                    <a:pt x="2275" y="9496"/>
                    <a:pt x="2310" y="9330"/>
                  </a:cubicBezTo>
                  <a:cubicBezTo>
                    <a:pt x="2370" y="9187"/>
                    <a:pt x="2418" y="9032"/>
                    <a:pt x="2465" y="8889"/>
                  </a:cubicBezTo>
                  <a:cubicBezTo>
                    <a:pt x="2477" y="8829"/>
                    <a:pt x="2513" y="8758"/>
                    <a:pt x="2537" y="8698"/>
                  </a:cubicBezTo>
                  <a:cubicBezTo>
                    <a:pt x="2572" y="8627"/>
                    <a:pt x="2608" y="8579"/>
                    <a:pt x="2644" y="8520"/>
                  </a:cubicBezTo>
                  <a:cubicBezTo>
                    <a:pt x="2691" y="8448"/>
                    <a:pt x="2715" y="8389"/>
                    <a:pt x="2763" y="8329"/>
                  </a:cubicBezTo>
                  <a:cubicBezTo>
                    <a:pt x="2834" y="8222"/>
                    <a:pt x="2930" y="8091"/>
                    <a:pt x="3001" y="7984"/>
                  </a:cubicBezTo>
                  <a:cubicBezTo>
                    <a:pt x="3061" y="7925"/>
                    <a:pt x="3108" y="7841"/>
                    <a:pt x="3144" y="7782"/>
                  </a:cubicBezTo>
                  <a:cubicBezTo>
                    <a:pt x="3227" y="7722"/>
                    <a:pt x="3287" y="7651"/>
                    <a:pt x="3346" y="7579"/>
                  </a:cubicBezTo>
                  <a:cubicBezTo>
                    <a:pt x="3465" y="7436"/>
                    <a:pt x="3561" y="7305"/>
                    <a:pt x="3680" y="7174"/>
                  </a:cubicBezTo>
                  <a:cubicBezTo>
                    <a:pt x="3799" y="7044"/>
                    <a:pt x="3894" y="6901"/>
                    <a:pt x="4001" y="6770"/>
                  </a:cubicBezTo>
                  <a:cubicBezTo>
                    <a:pt x="4085" y="6639"/>
                    <a:pt x="4192" y="6496"/>
                    <a:pt x="4275" y="6353"/>
                  </a:cubicBezTo>
                  <a:cubicBezTo>
                    <a:pt x="4323" y="6282"/>
                    <a:pt x="4370" y="6222"/>
                    <a:pt x="4418" y="6151"/>
                  </a:cubicBezTo>
                  <a:cubicBezTo>
                    <a:pt x="4442" y="6079"/>
                    <a:pt x="4489" y="6020"/>
                    <a:pt x="4537" y="5936"/>
                  </a:cubicBezTo>
                  <a:cubicBezTo>
                    <a:pt x="4573" y="5853"/>
                    <a:pt x="4632" y="5758"/>
                    <a:pt x="4680" y="5674"/>
                  </a:cubicBezTo>
                  <a:lnTo>
                    <a:pt x="4727" y="5579"/>
                  </a:lnTo>
                  <a:cubicBezTo>
                    <a:pt x="4751" y="5520"/>
                    <a:pt x="4775" y="5484"/>
                    <a:pt x="4799" y="5424"/>
                  </a:cubicBezTo>
                  <a:cubicBezTo>
                    <a:pt x="4870" y="5269"/>
                    <a:pt x="4918" y="5127"/>
                    <a:pt x="4977" y="4960"/>
                  </a:cubicBezTo>
                  <a:cubicBezTo>
                    <a:pt x="5037" y="4793"/>
                    <a:pt x="5085" y="4627"/>
                    <a:pt x="5132" y="4448"/>
                  </a:cubicBezTo>
                  <a:cubicBezTo>
                    <a:pt x="5144" y="4377"/>
                    <a:pt x="5168" y="4293"/>
                    <a:pt x="5192" y="4198"/>
                  </a:cubicBezTo>
                  <a:cubicBezTo>
                    <a:pt x="5204" y="4091"/>
                    <a:pt x="5228" y="3996"/>
                    <a:pt x="5263" y="3888"/>
                  </a:cubicBezTo>
                  <a:cubicBezTo>
                    <a:pt x="5275" y="3841"/>
                    <a:pt x="5287" y="3817"/>
                    <a:pt x="5311" y="3769"/>
                  </a:cubicBezTo>
                  <a:cubicBezTo>
                    <a:pt x="5323" y="3734"/>
                    <a:pt x="5335" y="3698"/>
                    <a:pt x="5370" y="3662"/>
                  </a:cubicBezTo>
                  <a:cubicBezTo>
                    <a:pt x="5406" y="3603"/>
                    <a:pt x="5442" y="3555"/>
                    <a:pt x="5489" y="3519"/>
                  </a:cubicBezTo>
                  <a:cubicBezTo>
                    <a:pt x="5561" y="3436"/>
                    <a:pt x="5644" y="3353"/>
                    <a:pt x="5739" y="3269"/>
                  </a:cubicBezTo>
                  <a:cubicBezTo>
                    <a:pt x="5811" y="3210"/>
                    <a:pt x="5882" y="3150"/>
                    <a:pt x="5978" y="3091"/>
                  </a:cubicBezTo>
                  <a:cubicBezTo>
                    <a:pt x="6049" y="3067"/>
                    <a:pt x="6109" y="3019"/>
                    <a:pt x="6180" y="2995"/>
                  </a:cubicBezTo>
                  <a:cubicBezTo>
                    <a:pt x="6240" y="2960"/>
                    <a:pt x="6323" y="2948"/>
                    <a:pt x="6394" y="2912"/>
                  </a:cubicBezTo>
                  <a:cubicBezTo>
                    <a:pt x="6478" y="2888"/>
                    <a:pt x="6573" y="2853"/>
                    <a:pt x="6680" y="2841"/>
                  </a:cubicBezTo>
                  <a:cubicBezTo>
                    <a:pt x="6752" y="2829"/>
                    <a:pt x="6823" y="2817"/>
                    <a:pt x="6894" y="2817"/>
                  </a:cubicBezTo>
                  <a:lnTo>
                    <a:pt x="7073" y="2817"/>
                  </a:lnTo>
                  <a:cubicBezTo>
                    <a:pt x="7216" y="2829"/>
                    <a:pt x="7335" y="2853"/>
                    <a:pt x="7454" y="2876"/>
                  </a:cubicBezTo>
                  <a:cubicBezTo>
                    <a:pt x="7537" y="2888"/>
                    <a:pt x="7609" y="2900"/>
                    <a:pt x="7704" y="2912"/>
                  </a:cubicBezTo>
                  <a:cubicBezTo>
                    <a:pt x="7802" y="2939"/>
                    <a:pt x="7900" y="2952"/>
                    <a:pt x="8004" y="2952"/>
                  </a:cubicBezTo>
                  <a:cubicBezTo>
                    <a:pt x="8038" y="2952"/>
                    <a:pt x="8073" y="2951"/>
                    <a:pt x="8109" y="2948"/>
                  </a:cubicBezTo>
                  <a:cubicBezTo>
                    <a:pt x="8204" y="2936"/>
                    <a:pt x="8323" y="2888"/>
                    <a:pt x="8418" y="2817"/>
                  </a:cubicBezTo>
                  <a:cubicBezTo>
                    <a:pt x="8502" y="2733"/>
                    <a:pt x="8585" y="2638"/>
                    <a:pt x="8609" y="2531"/>
                  </a:cubicBezTo>
                  <a:cubicBezTo>
                    <a:pt x="8680" y="2305"/>
                    <a:pt x="8657" y="2067"/>
                    <a:pt x="8597" y="1864"/>
                  </a:cubicBezTo>
                  <a:cubicBezTo>
                    <a:pt x="8561" y="1745"/>
                    <a:pt x="8526" y="1626"/>
                    <a:pt x="8466" y="1519"/>
                  </a:cubicBezTo>
                  <a:cubicBezTo>
                    <a:pt x="8418" y="1424"/>
                    <a:pt x="8359" y="1340"/>
                    <a:pt x="8264" y="1269"/>
                  </a:cubicBezTo>
                  <a:cubicBezTo>
                    <a:pt x="8180" y="1186"/>
                    <a:pt x="8073" y="1150"/>
                    <a:pt x="7966" y="1126"/>
                  </a:cubicBezTo>
                  <a:cubicBezTo>
                    <a:pt x="7934" y="1123"/>
                    <a:pt x="7904" y="1121"/>
                    <a:pt x="7875" y="1121"/>
                  </a:cubicBezTo>
                  <a:cubicBezTo>
                    <a:pt x="7795" y="1121"/>
                    <a:pt x="7723" y="1132"/>
                    <a:pt x="7644" y="1150"/>
                  </a:cubicBezTo>
                  <a:cubicBezTo>
                    <a:pt x="7537" y="1162"/>
                    <a:pt x="7430" y="1186"/>
                    <a:pt x="7335" y="1221"/>
                  </a:cubicBezTo>
                  <a:lnTo>
                    <a:pt x="7109" y="1269"/>
                  </a:lnTo>
                  <a:cubicBezTo>
                    <a:pt x="7073" y="1281"/>
                    <a:pt x="7037" y="1281"/>
                    <a:pt x="7002" y="1281"/>
                  </a:cubicBezTo>
                  <a:lnTo>
                    <a:pt x="6930" y="1281"/>
                  </a:lnTo>
                  <a:cubicBezTo>
                    <a:pt x="6894" y="1269"/>
                    <a:pt x="6882" y="1269"/>
                    <a:pt x="6871" y="1269"/>
                  </a:cubicBezTo>
                  <a:cubicBezTo>
                    <a:pt x="6835" y="1269"/>
                    <a:pt x="6823" y="1245"/>
                    <a:pt x="6811" y="1245"/>
                  </a:cubicBezTo>
                  <a:cubicBezTo>
                    <a:pt x="6775" y="1233"/>
                    <a:pt x="6752" y="1233"/>
                    <a:pt x="6740" y="1221"/>
                  </a:cubicBezTo>
                  <a:cubicBezTo>
                    <a:pt x="6716" y="1221"/>
                    <a:pt x="6692" y="1209"/>
                    <a:pt x="6680" y="1186"/>
                  </a:cubicBezTo>
                  <a:cubicBezTo>
                    <a:pt x="6656" y="1174"/>
                    <a:pt x="6632" y="1162"/>
                    <a:pt x="6597" y="1126"/>
                  </a:cubicBezTo>
                  <a:cubicBezTo>
                    <a:pt x="6561" y="1090"/>
                    <a:pt x="6525" y="1043"/>
                    <a:pt x="6478" y="995"/>
                  </a:cubicBezTo>
                  <a:lnTo>
                    <a:pt x="6216" y="638"/>
                  </a:lnTo>
                  <a:cubicBezTo>
                    <a:pt x="6168" y="578"/>
                    <a:pt x="6109" y="507"/>
                    <a:pt x="6061" y="447"/>
                  </a:cubicBezTo>
                  <a:cubicBezTo>
                    <a:pt x="6025" y="400"/>
                    <a:pt x="5978" y="340"/>
                    <a:pt x="5930" y="293"/>
                  </a:cubicBezTo>
                  <a:cubicBezTo>
                    <a:pt x="5870" y="233"/>
                    <a:pt x="5799" y="174"/>
                    <a:pt x="5704" y="138"/>
                  </a:cubicBezTo>
                  <a:cubicBezTo>
                    <a:pt x="5547" y="43"/>
                    <a:pt x="5367" y="0"/>
                    <a:pt x="5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6544850" y="2991125"/>
              <a:ext cx="265425" cy="218650"/>
            </a:xfrm>
            <a:custGeom>
              <a:avLst/>
              <a:gdLst/>
              <a:ahLst/>
              <a:cxnLst/>
              <a:rect l="l" t="t" r="r" b="b"/>
              <a:pathLst>
                <a:path w="10617" h="8746" extrusionOk="0">
                  <a:moveTo>
                    <a:pt x="1965" y="0"/>
                  </a:moveTo>
                  <a:cubicBezTo>
                    <a:pt x="1860" y="0"/>
                    <a:pt x="1761" y="15"/>
                    <a:pt x="1668" y="66"/>
                  </a:cubicBezTo>
                  <a:cubicBezTo>
                    <a:pt x="1548" y="125"/>
                    <a:pt x="1465" y="233"/>
                    <a:pt x="1406" y="340"/>
                  </a:cubicBezTo>
                  <a:cubicBezTo>
                    <a:pt x="1346" y="459"/>
                    <a:pt x="1310" y="602"/>
                    <a:pt x="1287" y="733"/>
                  </a:cubicBezTo>
                  <a:cubicBezTo>
                    <a:pt x="1275" y="876"/>
                    <a:pt x="1310" y="995"/>
                    <a:pt x="1322" y="1126"/>
                  </a:cubicBezTo>
                  <a:cubicBezTo>
                    <a:pt x="1346" y="1257"/>
                    <a:pt x="1382" y="1376"/>
                    <a:pt x="1406" y="1507"/>
                  </a:cubicBezTo>
                  <a:cubicBezTo>
                    <a:pt x="1441" y="1626"/>
                    <a:pt x="1465" y="1768"/>
                    <a:pt x="1501" y="1888"/>
                  </a:cubicBezTo>
                  <a:cubicBezTo>
                    <a:pt x="1501" y="1959"/>
                    <a:pt x="1513" y="2019"/>
                    <a:pt x="1513" y="2090"/>
                  </a:cubicBezTo>
                  <a:lnTo>
                    <a:pt x="1513" y="2209"/>
                  </a:lnTo>
                  <a:cubicBezTo>
                    <a:pt x="1513" y="2245"/>
                    <a:pt x="1501" y="2280"/>
                    <a:pt x="1501" y="2316"/>
                  </a:cubicBezTo>
                  <a:cubicBezTo>
                    <a:pt x="1501" y="2340"/>
                    <a:pt x="1501" y="2364"/>
                    <a:pt x="1489" y="2388"/>
                  </a:cubicBezTo>
                  <a:cubicBezTo>
                    <a:pt x="1489" y="2400"/>
                    <a:pt x="1465" y="2423"/>
                    <a:pt x="1465" y="2435"/>
                  </a:cubicBezTo>
                  <a:cubicBezTo>
                    <a:pt x="1453" y="2447"/>
                    <a:pt x="1453" y="2459"/>
                    <a:pt x="1441" y="2483"/>
                  </a:cubicBezTo>
                  <a:lnTo>
                    <a:pt x="1429" y="2495"/>
                  </a:lnTo>
                  <a:lnTo>
                    <a:pt x="1406" y="2507"/>
                  </a:lnTo>
                  <a:cubicBezTo>
                    <a:pt x="1406" y="2519"/>
                    <a:pt x="1394" y="2519"/>
                    <a:pt x="1382" y="2542"/>
                  </a:cubicBezTo>
                  <a:cubicBezTo>
                    <a:pt x="1370" y="2542"/>
                    <a:pt x="1346" y="2554"/>
                    <a:pt x="1334" y="2554"/>
                  </a:cubicBezTo>
                  <a:cubicBezTo>
                    <a:pt x="1310" y="2566"/>
                    <a:pt x="1275" y="2566"/>
                    <a:pt x="1251" y="2578"/>
                  </a:cubicBezTo>
                  <a:cubicBezTo>
                    <a:pt x="1132" y="2626"/>
                    <a:pt x="989" y="2638"/>
                    <a:pt x="858" y="2685"/>
                  </a:cubicBezTo>
                  <a:cubicBezTo>
                    <a:pt x="727" y="2733"/>
                    <a:pt x="608" y="2792"/>
                    <a:pt x="489" y="2864"/>
                  </a:cubicBezTo>
                  <a:cubicBezTo>
                    <a:pt x="441" y="2900"/>
                    <a:pt x="382" y="2935"/>
                    <a:pt x="322" y="2971"/>
                  </a:cubicBezTo>
                  <a:cubicBezTo>
                    <a:pt x="298" y="2983"/>
                    <a:pt x="251" y="3019"/>
                    <a:pt x="215" y="3042"/>
                  </a:cubicBezTo>
                  <a:cubicBezTo>
                    <a:pt x="155" y="3090"/>
                    <a:pt x="120" y="3150"/>
                    <a:pt x="72" y="3221"/>
                  </a:cubicBezTo>
                  <a:cubicBezTo>
                    <a:pt x="24" y="3316"/>
                    <a:pt x="13" y="3388"/>
                    <a:pt x="13" y="3471"/>
                  </a:cubicBezTo>
                  <a:cubicBezTo>
                    <a:pt x="1" y="3554"/>
                    <a:pt x="24" y="3614"/>
                    <a:pt x="36" y="3673"/>
                  </a:cubicBezTo>
                  <a:cubicBezTo>
                    <a:pt x="60" y="3733"/>
                    <a:pt x="96" y="3804"/>
                    <a:pt x="132" y="3864"/>
                  </a:cubicBezTo>
                  <a:cubicBezTo>
                    <a:pt x="203" y="3983"/>
                    <a:pt x="274" y="4102"/>
                    <a:pt x="382" y="4209"/>
                  </a:cubicBezTo>
                  <a:cubicBezTo>
                    <a:pt x="453" y="4293"/>
                    <a:pt x="548" y="4352"/>
                    <a:pt x="655" y="4412"/>
                  </a:cubicBezTo>
                  <a:cubicBezTo>
                    <a:pt x="739" y="4459"/>
                    <a:pt x="858" y="4483"/>
                    <a:pt x="965" y="4519"/>
                  </a:cubicBezTo>
                  <a:cubicBezTo>
                    <a:pt x="1013" y="4531"/>
                    <a:pt x="1072" y="4543"/>
                    <a:pt x="1108" y="4543"/>
                  </a:cubicBezTo>
                  <a:cubicBezTo>
                    <a:pt x="1167" y="4543"/>
                    <a:pt x="1227" y="4566"/>
                    <a:pt x="1287" y="4566"/>
                  </a:cubicBezTo>
                  <a:lnTo>
                    <a:pt x="1465" y="4566"/>
                  </a:lnTo>
                  <a:cubicBezTo>
                    <a:pt x="1525" y="4543"/>
                    <a:pt x="1584" y="4543"/>
                    <a:pt x="1644" y="4531"/>
                  </a:cubicBezTo>
                  <a:cubicBezTo>
                    <a:pt x="1691" y="4519"/>
                    <a:pt x="1751" y="4507"/>
                    <a:pt x="1810" y="4471"/>
                  </a:cubicBezTo>
                  <a:cubicBezTo>
                    <a:pt x="1870" y="4447"/>
                    <a:pt x="1918" y="4400"/>
                    <a:pt x="1965" y="4352"/>
                  </a:cubicBezTo>
                  <a:cubicBezTo>
                    <a:pt x="2025" y="4304"/>
                    <a:pt x="2049" y="4245"/>
                    <a:pt x="2096" y="4185"/>
                  </a:cubicBezTo>
                  <a:cubicBezTo>
                    <a:pt x="2120" y="4150"/>
                    <a:pt x="2144" y="4102"/>
                    <a:pt x="2168" y="4054"/>
                  </a:cubicBezTo>
                  <a:lnTo>
                    <a:pt x="2263" y="3923"/>
                  </a:lnTo>
                  <a:cubicBezTo>
                    <a:pt x="2287" y="3876"/>
                    <a:pt x="2322" y="3852"/>
                    <a:pt x="2346" y="3804"/>
                  </a:cubicBezTo>
                  <a:lnTo>
                    <a:pt x="2441" y="3709"/>
                  </a:lnTo>
                  <a:lnTo>
                    <a:pt x="2525" y="3626"/>
                  </a:lnTo>
                  <a:cubicBezTo>
                    <a:pt x="2560" y="3590"/>
                    <a:pt x="2584" y="3578"/>
                    <a:pt x="2620" y="3554"/>
                  </a:cubicBezTo>
                  <a:cubicBezTo>
                    <a:pt x="2656" y="3519"/>
                    <a:pt x="2715" y="3471"/>
                    <a:pt x="2763" y="3447"/>
                  </a:cubicBezTo>
                  <a:lnTo>
                    <a:pt x="2894" y="3352"/>
                  </a:lnTo>
                  <a:cubicBezTo>
                    <a:pt x="2941" y="3328"/>
                    <a:pt x="2989" y="3292"/>
                    <a:pt x="3037" y="3281"/>
                  </a:cubicBezTo>
                  <a:cubicBezTo>
                    <a:pt x="3072" y="3269"/>
                    <a:pt x="3108" y="3257"/>
                    <a:pt x="3156" y="3233"/>
                  </a:cubicBezTo>
                  <a:cubicBezTo>
                    <a:pt x="3180" y="3233"/>
                    <a:pt x="3215" y="3221"/>
                    <a:pt x="3239" y="3221"/>
                  </a:cubicBezTo>
                  <a:cubicBezTo>
                    <a:pt x="3275" y="3209"/>
                    <a:pt x="3311" y="3209"/>
                    <a:pt x="3346" y="3209"/>
                  </a:cubicBezTo>
                  <a:lnTo>
                    <a:pt x="3430" y="3209"/>
                  </a:lnTo>
                  <a:cubicBezTo>
                    <a:pt x="3465" y="3209"/>
                    <a:pt x="3513" y="3221"/>
                    <a:pt x="3537" y="3221"/>
                  </a:cubicBezTo>
                  <a:cubicBezTo>
                    <a:pt x="3549" y="3221"/>
                    <a:pt x="3584" y="3233"/>
                    <a:pt x="3596" y="3233"/>
                  </a:cubicBezTo>
                  <a:cubicBezTo>
                    <a:pt x="3632" y="3257"/>
                    <a:pt x="3668" y="3269"/>
                    <a:pt x="3703" y="3281"/>
                  </a:cubicBezTo>
                  <a:cubicBezTo>
                    <a:pt x="3763" y="3316"/>
                    <a:pt x="3811" y="3340"/>
                    <a:pt x="3846" y="3376"/>
                  </a:cubicBezTo>
                  <a:cubicBezTo>
                    <a:pt x="4120" y="3578"/>
                    <a:pt x="4382" y="3804"/>
                    <a:pt x="4656" y="4043"/>
                  </a:cubicBezTo>
                  <a:cubicBezTo>
                    <a:pt x="4656" y="4042"/>
                    <a:pt x="4656" y="4042"/>
                    <a:pt x="4656" y="4042"/>
                  </a:cubicBezTo>
                  <a:lnTo>
                    <a:pt x="4656" y="4042"/>
                  </a:lnTo>
                  <a:cubicBezTo>
                    <a:pt x="4690" y="4074"/>
                    <a:pt x="4733" y="4107"/>
                    <a:pt x="4775" y="4150"/>
                  </a:cubicBezTo>
                  <a:cubicBezTo>
                    <a:pt x="4966" y="4328"/>
                    <a:pt x="5144" y="4507"/>
                    <a:pt x="5335" y="4697"/>
                  </a:cubicBezTo>
                  <a:cubicBezTo>
                    <a:pt x="5442" y="4805"/>
                    <a:pt x="5549" y="4888"/>
                    <a:pt x="5632" y="4995"/>
                  </a:cubicBezTo>
                  <a:cubicBezTo>
                    <a:pt x="5692" y="5043"/>
                    <a:pt x="5739" y="5078"/>
                    <a:pt x="5787" y="5138"/>
                  </a:cubicBezTo>
                  <a:cubicBezTo>
                    <a:pt x="5835" y="5197"/>
                    <a:pt x="5859" y="5245"/>
                    <a:pt x="5906" y="5293"/>
                  </a:cubicBezTo>
                  <a:cubicBezTo>
                    <a:pt x="5930" y="5317"/>
                    <a:pt x="5966" y="5364"/>
                    <a:pt x="5989" y="5412"/>
                  </a:cubicBezTo>
                  <a:cubicBezTo>
                    <a:pt x="6156" y="5614"/>
                    <a:pt x="6311" y="5840"/>
                    <a:pt x="6454" y="6055"/>
                  </a:cubicBezTo>
                  <a:cubicBezTo>
                    <a:pt x="6621" y="6269"/>
                    <a:pt x="6787" y="6507"/>
                    <a:pt x="6942" y="6733"/>
                  </a:cubicBezTo>
                  <a:lnTo>
                    <a:pt x="7442" y="7400"/>
                  </a:lnTo>
                  <a:cubicBezTo>
                    <a:pt x="7513" y="7507"/>
                    <a:pt x="7597" y="7614"/>
                    <a:pt x="7692" y="7698"/>
                  </a:cubicBezTo>
                  <a:lnTo>
                    <a:pt x="7859" y="7864"/>
                  </a:lnTo>
                  <a:lnTo>
                    <a:pt x="7990" y="7995"/>
                  </a:lnTo>
                  <a:lnTo>
                    <a:pt x="8002" y="8019"/>
                  </a:lnTo>
                  <a:cubicBezTo>
                    <a:pt x="8049" y="8043"/>
                    <a:pt x="8097" y="8091"/>
                    <a:pt x="8133" y="8114"/>
                  </a:cubicBezTo>
                  <a:cubicBezTo>
                    <a:pt x="8192" y="8162"/>
                    <a:pt x="8240" y="8210"/>
                    <a:pt x="8287" y="8234"/>
                  </a:cubicBezTo>
                  <a:lnTo>
                    <a:pt x="8597" y="8460"/>
                  </a:lnTo>
                  <a:lnTo>
                    <a:pt x="8692" y="8507"/>
                  </a:lnTo>
                  <a:lnTo>
                    <a:pt x="8776" y="8555"/>
                  </a:lnTo>
                  <a:cubicBezTo>
                    <a:pt x="8871" y="8591"/>
                    <a:pt x="8990" y="8638"/>
                    <a:pt x="9085" y="8674"/>
                  </a:cubicBezTo>
                  <a:cubicBezTo>
                    <a:pt x="9168" y="8686"/>
                    <a:pt x="9228" y="8698"/>
                    <a:pt x="9299" y="8710"/>
                  </a:cubicBezTo>
                  <a:cubicBezTo>
                    <a:pt x="9347" y="8710"/>
                    <a:pt x="9371" y="8734"/>
                    <a:pt x="9407" y="8734"/>
                  </a:cubicBezTo>
                  <a:cubicBezTo>
                    <a:pt x="9430" y="8734"/>
                    <a:pt x="9478" y="8746"/>
                    <a:pt x="9526" y="8746"/>
                  </a:cubicBezTo>
                  <a:cubicBezTo>
                    <a:pt x="9549" y="8746"/>
                    <a:pt x="9561" y="8734"/>
                    <a:pt x="9597" y="8734"/>
                  </a:cubicBezTo>
                  <a:cubicBezTo>
                    <a:pt x="9764" y="8698"/>
                    <a:pt x="9907" y="8686"/>
                    <a:pt x="10061" y="8650"/>
                  </a:cubicBezTo>
                  <a:lnTo>
                    <a:pt x="10038" y="8650"/>
                  </a:lnTo>
                  <a:cubicBezTo>
                    <a:pt x="10097" y="8638"/>
                    <a:pt x="10180" y="8638"/>
                    <a:pt x="10240" y="8626"/>
                  </a:cubicBezTo>
                  <a:cubicBezTo>
                    <a:pt x="10264" y="8626"/>
                    <a:pt x="10311" y="8615"/>
                    <a:pt x="10359" y="8615"/>
                  </a:cubicBezTo>
                  <a:cubicBezTo>
                    <a:pt x="10395" y="8591"/>
                    <a:pt x="10442" y="8591"/>
                    <a:pt x="10478" y="8591"/>
                  </a:cubicBezTo>
                  <a:cubicBezTo>
                    <a:pt x="10502" y="8591"/>
                    <a:pt x="10514" y="8579"/>
                    <a:pt x="10538" y="8579"/>
                  </a:cubicBezTo>
                  <a:cubicBezTo>
                    <a:pt x="10550" y="8567"/>
                    <a:pt x="10561" y="8567"/>
                    <a:pt x="10573" y="8543"/>
                  </a:cubicBezTo>
                  <a:cubicBezTo>
                    <a:pt x="10601" y="8529"/>
                    <a:pt x="10616" y="8508"/>
                    <a:pt x="10611" y="8508"/>
                  </a:cubicBezTo>
                  <a:lnTo>
                    <a:pt x="10611" y="8508"/>
                  </a:lnTo>
                  <a:cubicBezTo>
                    <a:pt x="10607" y="8508"/>
                    <a:pt x="10592" y="8520"/>
                    <a:pt x="10561" y="8555"/>
                  </a:cubicBezTo>
                  <a:cubicBezTo>
                    <a:pt x="10550" y="8507"/>
                    <a:pt x="10514" y="8472"/>
                    <a:pt x="10478" y="8460"/>
                  </a:cubicBezTo>
                  <a:cubicBezTo>
                    <a:pt x="10454" y="8448"/>
                    <a:pt x="10442" y="8448"/>
                    <a:pt x="10419" y="8448"/>
                  </a:cubicBezTo>
                  <a:cubicBezTo>
                    <a:pt x="10395" y="8448"/>
                    <a:pt x="10383" y="8460"/>
                    <a:pt x="10371" y="8460"/>
                  </a:cubicBezTo>
                  <a:cubicBezTo>
                    <a:pt x="10216" y="8472"/>
                    <a:pt x="10061" y="8507"/>
                    <a:pt x="9907" y="8519"/>
                  </a:cubicBezTo>
                  <a:cubicBezTo>
                    <a:pt x="9823" y="8531"/>
                    <a:pt x="9728" y="8555"/>
                    <a:pt x="9645" y="8555"/>
                  </a:cubicBezTo>
                  <a:lnTo>
                    <a:pt x="9526" y="8567"/>
                  </a:lnTo>
                  <a:lnTo>
                    <a:pt x="9466" y="8567"/>
                  </a:lnTo>
                  <a:cubicBezTo>
                    <a:pt x="9347" y="8555"/>
                    <a:pt x="9228" y="8519"/>
                    <a:pt x="9109" y="8472"/>
                  </a:cubicBezTo>
                  <a:cubicBezTo>
                    <a:pt x="9061" y="8460"/>
                    <a:pt x="9002" y="8448"/>
                    <a:pt x="8954" y="8412"/>
                  </a:cubicBezTo>
                  <a:cubicBezTo>
                    <a:pt x="8930" y="8400"/>
                    <a:pt x="8907" y="8388"/>
                    <a:pt x="8883" y="8376"/>
                  </a:cubicBezTo>
                  <a:lnTo>
                    <a:pt x="8871" y="8353"/>
                  </a:lnTo>
                  <a:cubicBezTo>
                    <a:pt x="8847" y="8341"/>
                    <a:pt x="8835" y="8341"/>
                    <a:pt x="8823" y="8329"/>
                  </a:cubicBezTo>
                  <a:cubicBezTo>
                    <a:pt x="8787" y="8317"/>
                    <a:pt x="8776" y="8293"/>
                    <a:pt x="8752" y="8281"/>
                  </a:cubicBezTo>
                  <a:lnTo>
                    <a:pt x="8704" y="8257"/>
                  </a:lnTo>
                  <a:lnTo>
                    <a:pt x="8692" y="8234"/>
                  </a:lnTo>
                  <a:cubicBezTo>
                    <a:pt x="8597" y="8174"/>
                    <a:pt x="8526" y="8114"/>
                    <a:pt x="8454" y="8055"/>
                  </a:cubicBezTo>
                  <a:cubicBezTo>
                    <a:pt x="8347" y="7972"/>
                    <a:pt x="8252" y="7912"/>
                    <a:pt x="8180" y="7841"/>
                  </a:cubicBezTo>
                  <a:lnTo>
                    <a:pt x="8156" y="7805"/>
                  </a:lnTo>
                  <a:lnTo>
                    <a:pt x="7978" y="7626"/>
                  </a:lnTo>
                  <a:lnTo>
                    <a:pt x="7942" y="7603"/>
                  </a:lnTo>
                  <a:cubicBezTo>
                    <a:pt x="7930" y="7567"/>
                    <a:pt x="7894" y="7555"/>
                    <a:pt x="7883" y="7519"/>
                  </a:cubicBezTo>
                  <a:lnTo>
                    <a:pt x="7835" y="7460"/>
                  </a:lnTo>
                  <a:lnTo>
                    <a:pt x="7799" y="7400"/>
                  </a:lnTo>
                  <a:cubicBezTo>
                    <a:pt x="7597" y="7162"/>
                    <a:pt x="7418" y="6924"/>
                    <a:pt x="7240" y="6686"/>
                  </a:cubicBezTo>
                  <a:lnTo>
                    <a:pt x="7121" y="6531"/>
                  </a:lnTo>
                  <a:cubicBezTo>
                    <a:pt x="6966" y="6317"/>
                    <a:pt x="6811" y="6114"/>
                    <a:pt x="6644" y="5900"/>
                  </a:cubicBezTo>
                  <a:lnTo>
                    <a:pt x="6585" y="5817"/>
                  </a:lnTo>
                  <a:cubicBezTo>
                    <a:pt x="6454" y="5602"/>
                    <a:pt x="6287" y="5412"/>
                    <a:pt x="6144" y="5221"/>
                  </a:cubicBezTo>
                  <a:cubicBezTo>
                    <a:pt x="5966" y="4995"/>
                    <a:pt x="5751" y="4805"/>
                    <a:pt x="5573" y="4626"/>
                  </a:cubicBezTo>
                  <a:lnTo>
                    <a:pt x="5418" y="4459"/>
                  </a:lnTo>
                  <a:cubicBezTo>
                    <a:pt x="5275" y="4328"/>
                    <a:pt x="5132" y="4185"/>
                    <a:pt x="5001" y="4054"/>
                  </a:cubicBezTo>
                  <a:cubicBezTo>
                    <a:pt x="4787" y="3864"/>
                    <a:pt x="4585" y="3685"/>
                    <a:pt x="4370" y="3519"/>
                  </a:cubicBezTo>
                  <a:lnTo>
                    <a:pt x="4299" y="3459"/>
                  </a:lnTo>
                  <a:cubicBezTo>
                    <a:pt x="4227" y="3400"/>
                    <a:pt x="4144" y="3328"/>
                    <a:pt x="4061" y="3269"/>
                  </a:cubicBezTo>
                  <a:lnTo>
                    <a:pt x="4049" y="3257"/>
                  </a:lnTo>
                  <a:cubicBezTo>
                    <a:pt x="3989" y="3209"/>
                    <a:pt x="3930" y="3162"/>
                    <a:pt x="3870" y="3138"/>
                  </a:cubicBezTo>
                  <a:cubicBezTo>
                    <a:pt x="3703" y="3031"/>
                    <a:pt x="3549" y="2983"/>
                    <a:pt x="3394" y="2983"/>
                  </a:cubicBezTo>
                  <a:cubicBezTo>
                    <a:pt x="3227" y="2983"/>
                    <a:pt x="3061" y="3019"/>
                    <a:pt x="2918" y="3090"/>
                  </a:cubicBezTo>
                  <a:cubicBezTo>
                    <a:pt x="2834" y="3138"/>
                    <a:pt x="2763" y="3173"/>
                    <a:pt x="2703" y="3209"/>
                  </a:cubicBezTo>
                  <a:cubicBezTo>
                    <a:pt x="2644" y="3233"/>
                    <a:pt x="2596" y="3269"/>
                    <a:pt x="2537" y="3316"/>
                  </a:cubicBezTo>
                  <a:lnTo>
                    <a:pt x="2358" y="3447"/>
                  </a:lnTo>
                  <a:lnTo>
                    <a:pt x="2227" y="3578"/>
                  </a:lnTo>
                  <a:lnTo>
                    <a:pt x="2215" y="3590"/>
                  </a:lnTo>
                  <a:cubicBezTo>
                    <a:pt x="2168" y="3638"/>
                    <a:pt x="2120" y="3697"/>
                    <a:pt x="2084" y="3745"/>
                  </a:cubicBezTo>
                  <a:cubicBezTo>
                    <a:pt x="2049" y="3804"/>
                    <a:pt x="2001" y="3864"/>
                    <a:pt x="1965" y="3923"/>
                  </a:cubicBezTo>
                  <a:cubicBezTo>
                    <a:pt x="1918" y="3971"/>
                    <a:pt x="1882" y="4031"/>
                    <a:pt x="1858" y="4066"/>
                  </a:cubicBezTo>
                  <a:cubicBezTo>
                    <a:pt x="1846" y="4114"/>
                    <a:pt x="1810" y="4150"/>
                    <a:pt x="1787" y="4174"/>
                  </a:cubicBezTo>
                  <a:lnTo>
                    <a:pt x="1739" y="4221"/>
                  </a:lnTo>
                  <a:lnTo>
                    <a:pt x="1727" y="4233"/>
                  </a:lnTo>
                  <a:lnTo>
                    <a:pt x="1703" y="4245"/>
                  </a:lnTo>
                  <a:cubicBezTo>
                    <a:pt x="1703" y="4269"/>
                    <a:pt x="1691" y="4269"/>
                    <a:pt x="1691" y="4269"/>
                  </a:cubicBezTo>
                  <a:cubicBezTo>
                    <a:pt x="1679" y="4269"/>
                    <a:pt x="1668" y="4281"/>
                    <a:pt x="1644" y="4281"/>
                  </a:cubicBezTo>
                  <a:cubicBezTo>
                    <a:pt x="1632" y="4281"/>
                    <a:pt x="1608" y="4293"/>
                    <a:pt x="1584" y="4293"/>
                  </a:cubicBezTo>
                  <a:cubicBezTo>
                    <a:pt x="1560" y="4293"/>
                    <a:pt x="1513" y="4304"/>
                    <a:pt x="1489" y="4304"/>
                  </a:cubicBezTo>
                  <a:lnTo>
                    <a:pt x="1310" y="4304"/>
                  </a:lnTo>
                  <a:cubicBezTo>
                    <a:pt x="1215" y="4293"/>
                    <a:pt x="1132" y="4281"/>
                    <a:pt x="1025" y="4269"/>
                  </a:cubicBezTo>
                  <a:cubicBezTo>
                    <a:pt x="965" y="4245"/>
                    <a:pt x="917" y="4233"/>
                    <a:pt x="870" y="4221"/>
                  </a:cubicBezTo>
                  <a:lnTo>
                    <a:pt x="786" y="4174"/>
                  </a:lnTo>
                  <a:cubicBezTo>
                    <a:pt x="775" y="4174"/>
                    <a:pt x="739" y="4162"/>
                    <a:pt x="727" y="4150"/>
                  </a:cubicBezTo>
                  <a:cubicBezTo>
                    <a:pt x="691" y="4126"/>
                    <a:pt x="679" y="4102"/>
                    <a:pt x="655" y="4090"/>
                  </a:cubicBezTo>
                  <a:lnTo>
                    <a:pt x="572" y="4007"/>
                  </a:lnTo>
                  <a:cubicBezTo>
                    <a:pt x="548" y="3995"/>
                    <a:pt x="536" y="3971"/>
                    <a:pt x="513" y="3947"/>
                  </a:cubicBezTo>
                  <a:lnTo>
                    <a:pt x="513" y="3935"/>
                  </a:lnTo>
                  <a:cubicBezTo>
                    <a:pt x="477" y="3876"/>
                    <a:pt x="429" y="3828"/>
                    <a:pt x="394" y="3769"/>
                  </a:cubicBezTo>
                  <a:cubicBezTo>
                    <a:pt x="370" y="3733"/>
                    <a:pt x="358" y="3673"/>
                    <a:pt x="322" y="3626"/>
                  </a:cubicBezTo>
                  <a:cubicBezTo>
                    <a:pt x="310" y="3590"/>
                    <a:pt x="310" y="3578"/>
                    <a:pt x="298" y="3554"/>
                  </a:cubicBezTo>
                  <a:cubicBezTo>
                    <a:pt x="274" y="3554"/>
                    <a:pt x="274" y="3531"/>
                    <a:pt x="274" y="3519"/>
                  </a:cubicBezTo>
                  <a:lnTo>
                    <a:pt x="274" y="3507"/>
                  </a:lnTo>
                  <a:lnTo>
                    <a:pt x="274" y="3495"/>
                  </a:lnTo>
                  <a:lnTo>
                    <a:pt x="274" y="3459"/>
                  </a:lnTo>
                  <a:lnTo>
                    <a:pt x="274" y="3435"/>
                  </a:lnTo>
                  <a:cubicBezTo>
                    <a:pt x="274" y="3412"/>
                    <a:pt x="298" y="3400"/>
                    <a:pt x="298" y="3388"/>
                  </a:cubicBezTo>
                  <a:lnTo>
                    <a:pt x="298" y="3376"/>
                  </a:lnTo>
                  <a:lnTo>
                    <a:pt x="310" y="3352"/>
                  </a:lnTo>
                  <a:cubicBezTo>
                    <a:pt x="322" y="3352"/>
                    <a:pt x="322" y="3340"/>
                    <a:pt x="334" y="3328"/>
                  </a:cubicBezTo>
                  <a:lnTo>
                    <a:pt x="370" y="3292"/>
                  </a:lnTo>
                  <a:lnTo>
                    <a:pt x="394" y="3269"/>
                  </a:lnTo>
                  <a:cubicBezTo>
                    <a:pt x="429" y="3257"/>
                    <a:pt x="441" y="3233"/>
                    <a:pt x="477" y="3221"/>
                  </a:cubicBezTo>
                  <a:cubicBezTo>
                    <a:pt x="596" y="3150"/>
                    <a:pt x="691" y="3090"/>
                    <a:pt x="810" y="3031"/>
                  </a:cubicBezTo>
                  <a:cubicBezTo>
                    <a:pt x="858" y="2995"/>
                    <a:pt x="917" y="2983"/>
                    <a:pt x="965" y="2971"/>
                  </a:cubicBezTo>
                  <a:cubicBezTo>
                    <a:pt x="1013" y="2959"/>
                    <a:pt x="1072" y="2935"/>
                    <a:pt x="1108" y="2923"/>
                  </a:cubicBezTo>
                  <a:lnTo>
                    <a:pt x="1156" y="2911"/>
                  </a:lnTo>
                  <a:cubicBezTo>
                    <a:pt x="1203" y="2900"/>
                    <a:pt x="1227" y="2900"/>
                    <a:pt x="1263" y="2876"/>
                  </a:cubicBezTo>
                  <a:cubicBezTo>
                    <a:pt x="1310" y="2876"/>
                    <a:pt x="1334" y="2864"/>
                    <a:pt x="1382" y="2852"/>
                  </a:cubicBezTo>
                  <a:cubicBezTo>
                    <a:pt x="1394" y="2852"/>
                    <a:pt x="1394" y="2840"/>
                    <a:pt x="1406" y="2840"/>
                  </a:cubicBezTo>
                  <a:lnTo>
                    <a:pt x="1429" y="2840"/>
                  </a:lnTo>
                  <a:cubicBezTo>
                    <a:pt x="1453" y="2840"/>
                    <a:pt x="1465" y="2816"/>
                    <a:pt x="1501" y="2804"/>
                  </a:cubicBezTo>
                  <a:cubicBezTo>
                    <a:pt x="1525" y="2804"/>
                    <a:pt x="1548" y="2792"/>
                    <a:pt x="1560" y="2781"/>
                  </a:cubicBezTo>
                  <a:cubicBezTo>
                    <a:pt x="1620" y="2733"/>
                    <a:pt x="1679" y="2685"/>
                    <a:pt x="1703" y="2626"/>
                  </a:cubicBezTo>
                  <a:cubicBezTo>
                    <a:pt x="1751" y="2566"/>
                    <a:pt x="1787" y="2495"/>
                    <a:pt x="1798" y="2423"/>
                  </a:cubicBezTo>
                  <a:cubicBezTo>
                    <a:pt x="1810" y="2328"/>
                    <a:pt x="1822" y="2245"/>
                    <a:pt x="1822" y="2149"/>
                  </a:cubicBezTo>
                  <a:cubicBezTo>
                    <a:pt x="1822" y="2090"/>
                    <a:pt x="1810" y="2030"/>
                    <a:pt x="1810" y="1983"/>
                  </a:cubicBezTo>
                  <a:cubicBezTo>
                    <a:pt x="1810" y="1911"/>
                    <a:pt x="1798" y="1840"/>
                    <a:pt x="1787" y="1780"/>
                  </a:cubicBezTo>
                  <a:cubicBezTo>
                    <a:pt x="1763" y="1673"/>
                    <a:pt x="1739" y="1566"/>
                    <a:pt x="1703" y="1471"/>
                  </a:cubicBezTo>
                  <a:lnTo>
                    <a:pt x="1691" y="1387"/>
                  </a:lnTo>
                  <a:cubicBezTo>
                    <a:pt x="1668" y="1268"/>
                    <a:pt x="1632" y="1149"/>
                    <a:pt x="1620" y="1030"/>
                  </a:cubicBezTo>
                  <a:cubicBezTo>
                    <a:pt x="1608" y="959"/>
                    <a:pt x="1584" y="887"/>
                    <a:pt x="1584" y="828"/>
                  </a:cubicBezTo>
                  <a:lnTo>
                    <a:pt x="1584" y="721"/>
                  </a:lnTo>
                  <a:cubicBezTo>
                    <a:pt x="1584" y="697"/>
                    <a:pt x="1608" y="661"/>
                    <a:pt x="1608" y="637"/>
                  </a:cubicBezTo>
                  <a:lnTo>
                    <a:pt x="1644" y="495"/>
                  </a:lnTo>
                  <a:lnTo>
                    <a:pt x="1668" y="459"/>
                  </a:lnTo>
                  <a:lnTo>
                    <a:pt x="1668" y="435"/>
                  </a:lnTo>
                  <a:lnTo>
                    <a:pt x="1668" y="423"/>
                  </a:lnTo>
                  <a:cubicBezTo>
                    <a:pt x="1668" y="411"/>
                    <a:pt x="1679" y="375"/>
                    <a:pt x="1691" y="364"/>
                  </a:cubicBezTo>
                  <a:cubicBezTo>
                    <a:pt x="1691" y="352"/>
                    <a:pt x="1703" y="340"/>
                    <a:pt x="1727" y="316"/>
                  </a:cubicBezTo>
                  <a:lnTo>
                    <a:pt x="1739" y="304"/>
                  </a:lnTo>
                  <a:lnTo>
                    <a:pt x="1751" y="292"/>
                  </a:lnTo>
                  <a:lnTo>
                    <a:pt x="1763" y="280"/>
                  </a:lnTo>
                  <a:cubicBezTo>
                    <a:pt x="1763" y="280"/>
                    <a:pt x="1787" y="256"/>
                    <a:pt x="1798" y="256"/>
                  </a:cubicBezTo>
                  <a:cubicBezTo>
                    <a:pt x="1822" y="256"/>
                    <a:pt x="1846" y="244"/>
                    <a:pt x="1858" y="244"/>
                  </a:cubicBezTo>
                  <a:cubicBezTo>
                    <a:pt x="1870" y="244"/>
                    <a:pt x="1906" y="233"/>
                    <a:pt x="1918" y="233"/>
                  </a:cubicBezTo>
                  <a:cubicBezTo>
                    <a:pt x="1941" y="221"/>
                    <a:pt x="1977" y="221"/>
                    <a:pt x="2001" y="221"/>
                  </a:cubicBezTo>
                  <a:lnTo>
                    <a:pt x="2084" y="221"/>
                  </a:lnTo>
                  <a:cubicBezTo>
                    <a:pt x="2120" y="221"/>
                    <a:pt x="2168" y="221"/>
                    <a:pt x="2203" y="233"/>
                  </a:cubicBezTo>
                  <a:cubicBezTo>
                    <a:pt x="2239" y="233"/>
                    <a:pt x="2275" y="244"/>
                    <a:pt x="2299" y="256"/>
                  </a:cubicBezTo>
                  <a:cubicBezTo>
                    <a:pt x="2334" y="280"/>
                    <a:pt x="2382" y="292"/>
                    <a:pt x="2406" y="304"/>
                  </a:cubicBezTo>
                  <a:cubicBezTo>
                    <a:pt x="2465" y="340"/>
                    <a:pt x="2537" y="375"/>
                    <a:pt x="2620" y="423"/>
                  </a:cubicBezTo>
                  <a:cubicBezTo>
                    <a:pt x="2680" y="459"/>
                    <a:pt x="2715" y="483"/>
                    <a:pt x="2775" y="518"/>
                  </a:cubicBezTo>
                  <a:cubicBezTo>
                    <a:pt x="2834" y="542"/>
                    <a:pt x="2894" y="590"/>
                    <a:pt x="2953" y="614"/>
                  </a:cubicBezTo>
                  <a:cubicBezTo>
                    <a:pt x="3037" y="649"/>
                    <a:pt x="3096" y="673"/>
                    <a:pt x="3132" y="709"/>
                  </a:cubicBezTo>
                  <a:lnTo>
                    <a:pt x="3168" y="721"/>
                  </a:lnTo>
                  <a:cubicBezTo>
                    <a:pt x="3215" y="756"/>
                    <a:pt x="3251" y="780"/>
                    <a:pt x="3311" y="792"/>
                  </a:cubicBezTo>
                  <a:cubicBezTo>
                    <a:pt x="3453" y="852"/>
                    <a:pt x="3573" y="887"/>
                    <a:pt x="3703" y="899"/>
                  </a:cubicBezTo>
                  <a:lnTo>
                    <a:pt x="3787" y="911"/>
                  </a:lnTo>
                  <a:cubicBezTo>
                    <a:pt x="3882" y="935"/>
                    <a:pt x="3989" y="947"/>
                    <a:pt x="4073" y="959"/>
                  </a:cubicBezTo>
                  <a:cubicBezTo>
                    <a:pt x="4108" y="971"/>
                    <a:pt x="4132" y="971"/>
                    <a:pt x="4168" y="995"/>
                  </a:cubicBezTo>
                  <a:cubicBezTo>
                    <a:pt x="4192" y="1006"/>
                    <a:pt x="4204" y="1006"/>
                    <a:pt x="4239" y="1018"/>
                  </a:cubicBezTo>
                  <a:cubicBezTo>
                    <a:pt x="4251" y="1030"/>
                    <a:pt x="4287" y="1054"/>
                    <a:pt x="4299" y="1066"/>
                  </a:cubicBezTo>
                  <a:cubicBezTo>
                    <a:pt x="4323" y="1078"/>
                    <a:pt x="4346" y="1114"/>
                    <a:pt x="4370" y="1126"/>
                  </a:cubicBezTo>
                  <a:lnTo>
                    <a:pt x="4465" y="1209"/>
                  </a:lnTo>
                  <a:cubicBezTo>
                    <a:pt x="4549" y="1328"/>
                    <a:pt x="4620" y="1447"/>
                    <a:pt x="4727" y="1602"/>
                  </a:cubicBezTo>
                  <a:cubicBezTo>
                    <a:pt x="4787" y="1685"/>
                    <a:pt x="4835" y="1792"/>
                    <a:pt x="4894" y="1888"/>
                  </a:cubicBezTo>
                  <a:lnTo>
                    <a:pt x="4906" y="1911"/>
                  </a:lnTo>
                  <a:cubicBezTo>
                    <a:pt x="4954" y="2007"/>
                    <a:pt x="5013" y="2090"/>
                    <a:pt x="5061" y="2185"/>
                  </a:cubicBezTo>
                  <a:cubicBezTo>
                    <a:pt x="5132" y="2316"/>
                    <a:pt x="5216" y="2459"/>
                    <a:pt x="5299" y="2602"/>
                  </a:cubicBezTo>
                  <a:cubicBezTo>
                    <a:pt x="5418" y="2816"/>
                    <a:pt x="5549" y="3042"/>
                    <a:pt x="5656" y="3281"/>
                  </a:cubicBezTo>
                  <a:cubicBezTo>
                    <a:pt x="5692" y="3376"/>
                    <a:pt x="5739" y="3459"/>
                    <a:pt x="5775" y="3554"/>
                  </a:cubicBezTo>
                  <a:cubicBezTo>
                    <a:pt x="5799" y="3614"/>
                    <a:pt x="5811" y="3650"/>
                    <a:pt x="5847" y="3709"/>
                  </a:cubicBezTo>
                  <a:cubicBezTo>
                    <a:pt x="5930" y="3935"/>
                    <a:pt x="6073" y="4174"/>
                    <a:pt x="6263" y="4447"/>
                  </a:cubicBezTo>
                  <a:cubicBezTo>
                    <a:pt x="6430" y="4662"/>
                    <a:pt x="6585" y="4888"/>
                    <a:pt x="6751" y="5102"/>
                  </a:cubicBezTo>
                  <a:cubicBezTo>
                    <a:pt x="6847" y="5197"/>
                    <a:pt x="6918" y="5305"/>
                    <a:pt x="7002" y="5412"/>
                  </a:cubicBezTo>
                  <a:lnTo>
                    <a:pt x="7275" y="5721"/>
                  </a:lnTo>
                  <a:cubicBezTo>
                    <a:pt x="7466" y="5936"/>
                    <a:pt x="7644" y="6138"/>
                    <a:pt x="7835" y="6364"/>
                  </a:cubicBezTo>
                  <a:cubicBezTo>
                    <a:pt x="7633" y="6031"/>
                    <a:pt x="7442" y="5698"/>
                    <a:pt x="7240" y="5364"/>
                  </a:cubicBezTo>
                  <a:cubicBezTo>
                    <a:pt x="7109" y="5126"/>
                    <a:pt x="6966" y="4888"/>
                    <a:pt x="6811" y="4662"/>
                  </a:cubicBezTo>
                  <a:cubicBezTo>
                    <a:pt x="6740" y="4543"/>
                    <a:pt x="6644" y="4447"/>
                    <a:pt x="6573" y="4328"/>
                  </a:cubicBezTo>
                  <a:cubicBezTo>
                    <a:pt x="6501" y="4221"/>
                    <a:pt x="6430" y="4102"/>
                    <a:pt x="6347" y="3995"/>
                  </a:cubicBezTo>
                  <a:cubicBezTo>
                    <a:pt x="6311" y="3923"/>
                    <a:pt x="6263" y="3864"/>
                    <a:pt x="6228" y="3793"/>
                  </a:cubicBezTo>
                  <a:cubicBezTo>
                    <a:pt x="6192" y="3733"/>
                    <a:pt x="6156" y="3673"/>
                    <a:pt x="6132" y="3590"/>
                  </a:cubicBezTo>
                  <a:cubicBezTo>
                    <a:pt x="6049" y="3435"/>
                    <a:pt x="5978" y="3257"/>
                    <a:pt x="5906" y="3090"/>
                  </a:cubicBezTo>
                  <a:cubicBezTo>
                    <a:pt x="5799" y="2852"/>
                    <a:pt x="5668" y="2626"/>
                    <a:pt x="5537" y="2388"/>
                  </a:cubicBezTo>
                  <a:cubicBezTo>
                    <a:pt x="5394" y="2149"/>
                    <a:pt x="5263" y="1923"/>
                    <a:pt x="5132" y="1709"/>
                  </a:cubicBezTo>
                  <a:cubicBezTo>
                    <a:pt x="5061" y="1590"/>
                    <a:pt x="5001" y="1471"/>
                    <a:pt x="4906" y="1364"/>
                  </a:cubicBezTo>
                  <a:lnTo>
                    <a:pt x="4644" y="1054"/>
                  </a:lnTo>
                  <a:cubicBezTo>
                    <a:pt x="4525" y="911"/>
                    <a:pt x="4358" y="816"/>
                    <a:pt x="4168" y="780"/>
                  </a:cubicBezTo>
                  <a:cubicBezTo>
                    <a:pt x="4049" y="756"/>
                    <a:pt x="3930" y="756"/>
                    <a:pt x="3787" y="733"/>
                  </a:cubicBezTo>
                  <a:lnTo>
                    <a:pt x="3715" y="733"/>
                  </a:lnTo>
                  <a:cubicBezTo>
                    <a:pt x="3668" y="721"/>
                    <a:pt x="3608" y="721"/>
                    <a:pt x="3549" y="709"/>
                  </a:cubicBezTo>
                  <a:cubicBezTo>
                    <a:pt x="3513" y="709"/>
                    <a:pt x="3477" y="697"/>
                    <a:pt x="3430" y="673"/>
                  </a:cubicBezTo>
                  <a:cubicBezTo>
                    <a:pt x="3346" y="649"/>
                    <a:pt x="3275" y="614"/>
                    <a:pt x="3192" y="578"/>
                  </a:cubicBezTo>
                  <a:cubicBezTo>
                    <a:pt x="3072" y="518"/>
                    <a:pt x="2977" y="459"/>
                    <a:pt x="2870" y="375"/>
                  </a:cubicBezTo>
                  <a:cubicBezTo>
                    <a:pt x="2763" y="304"/>
                    <a:pt x="2656" y="233"/>
                    <a:pt x="2537" y="173"/>
                  </a:cubicBezTo>
                  <a:cubicBezTo>
                    <a:pt x="2406" y="78"/>
                    <a:pt x="2263" y="18"/>
                    <a:pt x="2096" y="6"/>
                  </a:cubicBezTo>
                  <a:cubicBezTo>
                    <a:pt x="2051" y="3"/>
                    <a:pt x="2007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6783275" y="2973550"/>
              <a:ext cx="297075" cy="240400"/>
            </a:xfrm>
            <a:custGeom>
              <a:avLst/>
              <a:gdLst/>
              <a:ahLst/>
              <a:cxnLst/>
              <a:rect l="l" t="t" r="r" b="b"/>
              <a:pathLst>
                <a:path w="11883" h="9616" extrusionOk="0">
                  <a:moveTo>
                    <a:pt x="6135" y="936"/>
                  </a:moveTo>
                  <a:lnTo>
                    <a:pt x="6135" y="936"/>
                  </a:lnTo>
                  <a:cubicBezTo>
                    <a:pt x="6138" y="940"/>
                    <a:pt x="6141" y="944"/>
                    <a:pt x="6144" y="947"/>
                  </a:cubicBezTo>
                  <a:cubicBezTo>
                    <a:pt x="6144" y="947"/>
                    <a:pt x="6144" y="938"/>
                    <a:pt x="6135" y="936"/>
                  </a:cubicBezTo>
                  <a:close/>
                  <a:moveTo>
                    <a:pt x="9903" y="1070"/>
                  </a:moveTo>
                  <a:cubicBezTo>
                    <a:pt x="9904" y="1073"/>
                    <a:pt x="9906" y="1076"/>
                    <a:pt x="9907" y="1078"/>
                  </a:cubicBezTo>
                  <a:cubicBezTo>
                    <a:pt x="9907" y="1078"/>
                    <a:pt x="9907" y="1074"/>
                    <a:pt x="9903" y="1070"/>
                  </a:cubicBezTo>
                  <a:close/>
                  <a:moveTo>
                    <a:pt x="8770" y="1"/>
                  </a:moveTo>
                  <a:cubicBezTo>
                    <a:pt x="8716" y="1"/>
                    <a:pt x="8662" y="7"/>
                    <a:pt x="8609" y="19"/>
                  </a:cubicBezTo>
                  <a:cubicBezTo>
                    <a:pt x="8525" y="55"/>
                    <a:pt x="8430" y="114"/>
                    <a:pt x="8359" y="174"/>
                  </a:cubicBezTo>
                  <a:cubicBezTo>
                    <a:pt x="8287" y="245"/>
                    <a:pt x="8228" y="316"/>
                    <a:pt x="8180" y="412"/>
                  </a:cubicBezTo>
                  <a:cubicBezTo>
                    <a:pt x="8133" y="483"/>
                    <a:pt x="8109" y="578"/>
                    <a:pt x="8073" y="662"/>
                  </a:cubicBezTo>
                  <a:cubicBezTo>
                    <a:pt x="8037" y="817"/>
                    <a:pt x="7990" y="971"/>
                    <a:pt x="7942" y="1126"/>
                  </a:cubicBezTo>
                  <a:cubicBezTo>
                    <a:pt x="7918" y="1198"/>
                    <a:pt x="7882" y="1257"/>
                    <a:pt x="7859" y="1328"/>
                  </a:cubicBezTo>
                  <a:cubicBezTo>
                    <a:pt x="7835" y="1364"/>
                    <a:pt x="7823" y="1412"/>
                    <a:pt x="7799" y="1436"/>
                  </a:cubicBezTo>
                  <a:cubicBezTo>
                    <a:pt x="7775" y="1448"/>
                    <a:pt x="7763" y="1483"/>
                    <a:pt x="7752" y="1495"/>
                  </a:cubicBezTo>
                  <a:cubicBezTo>
                    <a:pt x="7740" y="1531"/>
                    <a:pt x="7704" y="1543"/>
                    <a:pt x="7692" y="1555"/>
                  </a:cubicBezTo>
                  <a:cubicBezTo>
                    <a:pt x="7680" y="1555"/>
                    <a:pt x="7656" y="1567"/>
                    <a:pt x="7644" y="1590"/>
                  </a:cubicBezTo>
                  <a:cubicBezTo>
                    <a:pt x="7632" y="1590"/>
                    <a:pt x="7597" y="1602"/>
                    <a:pt x="7585" y="1614"/>
                  </a:cubicBezTo>
                  <a:cubicBezTo>
                    <a:pt x="7561" y="1626"/>
                    <a:pt x="7525" y="1626"/>
                    <a:pt x="7501" y="1650"/>
                  </a:cubicBezTo>
                  <a:cubicBezTo>
                    <a:pt x="7466" y="1662"/>
                    <a:pt x="7418" y="1674"/>
                    <a:pt x="7394" y="1674"/>
                  </a:cubicBezTo>
                  <a:cubicBezTo>
                    <a:pt x="7335" y="1674"/>
                    <a:pt x="7287" y="1686"/>
                    <a:pt x="7240" y="1686"/>
                  </a:cubicBezTo>
                  <a:lnTo>
                    <a:pt x="7097" y="1686"/>
                  </a:lnTo>
                  <a:cubicBezTo>
                    <a:pt x="7049" y="1674"/>
                    <a:pt x="6990" y="1674"/>
                    <a:pt x="6942" y="1662"/>
                  </a:cubicBezTo>
                  <a:cubicBezTo>
                    <a:pt x="6918" y="1662"/>
                    <a:pt x="6870" y="1650"/>
                    <a:pt x="6847" y="1626"/>
                  </a:cubicBezTo>
                  <a:cubicBezTo>
                    <a:pt x="6811" y="1626"/>
                    <a:pt x="6787" y="1614"/>
                    <a:pt x="6751" y="1602"/>
                  </a:cubicBezTo>
                  <a:cubicBezTo>
                    <a:pt x="6704" y="1567"/>
                    <a:pt x="6644" y="1543"/>
                    <a:pt x="6609" y="1507"/>
                  </a:cubicBezTo>
                  <a:cubicBezTo>
                    <a:pt x="6573" y="1483"/>
                    <a:pt x="6525" y="1448"/>
                    <a:pt x="6501" y="1424"/>
                  </a:cubicBezTo>
                  <a:cubicBezTo>
                    <a:pt x="6454" y="1376"/>
                    <a:pt x="6406" y="1317"/>
                    <a:pt x="6370" y="1269"/>
                  </a:cubicBezTo>
                  <a:cubicBezTo>
                    <a:pt x="6287" y="1186"/>
                    <a:pt x="6216" y="1090"/>
                    <a:pt x="6156" y="995"/>
                  </a:cubicBezTo>
                  <a:cubicBezTo>
                    <a:pt x="6156" y="971"/>
                    <a:pt x="6144" y="947"/>
                    <a:pt x="6132" y="936"/>
                  </a:cubicBezTo>
                  <a:lnTo>
                    <a:pt x="6132" y="936"/>
                  </a:lnTo>
                  <a:cubicBezTo>
                    <a:pt x="6133" y="936"/>
                    <a:pt x="6134" y="936"/>
                    <a:pt x="6135" y="936"/>
                  </a:cubicBezTo>
                  <a:lnTo>
                    <a:pt x="6135" y="936"/>
                  </a:lnTo>
                  <a:cubicBezTo>
                    <a:pt x="6093" y="880"/>
                    <a:pt x="6070" y="825"/>
                    <a:pt x="6025" y="769"/>
                  </a:cubicBezTo>
                  <a:cubicBezTo>
                    <a:pt x="6013" y="733"/>
                    <a:pt x="5977" y="709"/>
                    <a:pt x="5954" y="674"/>
                  </a:cubicBezTo>
                  <a:cubicBezTo>
                    <a:pt x="5923" y="651"/>
                    <a:pt x="5889" y="643"/>
                    <a:pt x="5852" y="643"/>
                  </a:cubicBezTo>
                  <a:cubicBezTo>
                    <a:pt x="5831" y="643"/>
                    <a:pt x="5809" y="645"/>
                    <a:pt x="5787" y="650"/>
                  </a:cubicBezTo>
                  <a:cubicBezTo>
                    <a:pt x="5656" y="674"/>
                    <a:pt x="5573" y="781"/>
                    <a:pt x="5513" y="888"/>
                  </a:cubicBezTo>
                  <a:cubicBezTo>
                    <a:pt x="5489" y="947"/>
                    <a:pt x="5442" y="1007"/>
                    <a:pt x="5418" y="1067"/>
                  </a:cubicBezTo>
                  <a:cubicBezTo>
                    <a:pt x="5335" y="1198"/>
                    <a:pt x="5275" y="1328"/>
                    <a:pt x="5239" y="1471"/>
                  </a:cubicBezTo>
                  <a:lnTo>
                    <a:pt x="5096" y="1864"/>
                  </a:lnTo>
                  <a:lnTo>
                    <a:pt x="5096" y="1852"/>
                  </a:lnTo>
                  <a:cubicBezTo>
                    <a:pt x="5061" y="2007"/>
                    <a:pt x="5001" y="2150"/>
                    <a:pt x="4942" y="2305"/>
                  </a:cubicBezTo>
                  <a:cubicBezTo>
                    <a:pt x="4882" y="2448"/>
                    <a:pt x="4834" y="2579"/>
                    <a:pt x="4787" y="2733"/>
                  </a:cubicBezTo>
                  <a:cubicBezTo>
                    <a:pt x="4763" y="2805"/>
                    <a:pt x="4727" y="2864"/>
                    <a:pt x="4704" y="2936"/>
                  </a:cubicBezTo>
                  <a:cubicBezTo>
                    <a:pt x="4644" y="3043"/>
                    <a:pt x="4584" y="3138"/>
                    <a:pt x="4525" y="3222"/>
                  </a:cubicBezTo>
                  <a:cubicBezTo>
                    <a:pt x="4501" y="3257"/>
                    <a:pt x="4489" y="3269"/>
                    <a:pt x="4477" y="3293"/>
                  </a:cubicBezTo>
                  <a:cubicBezTo>
                    <a:pt x="4358" y="3495"/>
                    <a:pt x="4227" y="3674"/>
                    <a:pt x="4084" y="3853"/>
                  </a:cubicBezTo>
                  <a:cubicBezTo>
                    <a:pt x="4025" y="3936"/>
                    <a:pt x="3953" y="4043"/>
                    <a:pt x="3894" y="4126"/>
                  </a:cubicBezTo>
                  <a:cubicBezTo>
                    <a:pt x="3846" y="4210"/>
                    <a:pt x="3787" y="4293"/>
                    <a:pt x="3727" y="4388"/>
                  </a:cubicBezTo>
                  <a:cubicBezTo>
                    <a:pt x="3729" y="4388"/>
                    <a:pt x="3730" y="4388"/>
                    <a:pt x="3732" y="4388"/>
                  </a:cubicBezTo>
                  <a:lnTo>
                    <a:pt x="3732" y="4388"/>
                  </a:lnTo>
                  <a:cubicBezTo>
                    <a:pt x="3725" y="4398"/>
                    <a:pt x="3722" y="4405"/>
                    <a:pt x="3715" y="4412"/>
                  </a:cubicBezTo>
                  <a:lnTo>
                    <a:pt x="3703" y="4424"/>
                  </a:lnTo>
                  <a:cubicBezTo>
                    <a:pt x="3691" y="4424"/>
                    <a:pt x="3691" y="4448"/>
                    <a:pt x="3691" y="4448"/>
                  </a:cubicBezTo>
                  <a:cubicBezTo>
                    <a:pt x="3668" y="4472"/>
                    <a:pt x="3644" y="4519"/>
                    <a:pt x="3608" y="4543"/>
                  </a:cubicBezTo>
                  <a:cubicBezTo>
                    <a:pt x="3418" y="4817"/>
                    <a:pt x="3227" y="5079"/>
                    <a:pt x="3049" y="5365"/>
                  </a:cubicBezTo>
                  <a:cubicBezTo>
                    <a:pt x="2870" y="5650"/>
                    <a:pt x="2739" y="5948"/>
                    <a:pt x="2572" y="6234"/>
                  </a:cubicBezTo>
                  <a:cubicBezTo>
                    <a:pt x="2501" y="6365"/>
                    <a:pt x="2406" y="6496"/>
                    <a:pt x="2322" y="6627"/>
                  </a:cubicBezTo>
                  <a:cubicBezTo>
                    <a:pt x="2239" y="6770"/>
                    <a:pt x="2156" y="6912"/>
                    <a:pt x="2096" y="7067"/>
                  </a:cubicBezTo>
                  <a:cubicBezTo>
                    <a:pt x="2048" y="7139"/>
                    <a:pt x="2025" y="7210"/>
                    <a:pt x="2001" y="7305"/>
                  </a:cubicBezTo>
                  <a:cubicBezTo>
                    <a:pt x="1989" y="7377"/>
                    <a:pt x="1977" y="7460"/>
                    <a:pt x="1977" y="7555"/>
                  </a:cubicBezTo>
                  <a:cubicBezTo>
                    <a:pt x="1977" y="7722"/>
                    <a:pt x="1989" y="7877"/>
                    <a:pt x="2001" y="8044"/>
                  </a:cubicBezTo>
                  <a:cubicBezTo>
                    <a:pt x="2084" y="7936"/>
                    <a:pt x="2144" y="7853"/>
                    <a:pt x="2179" y="7746"/>
                  </a:cubicBezTo>
                  <a:lnTo>
                    <a:pt x="2179" y="7758"/>
                  </a:lnTo>
                  <a:cubicBezTo>
                    <a:pt x="2263" y="7639"/>
                    <a:pt x="2322" y="7508"/>
                    <a:pt x="2382" y="7377"/>
                  </a:cubicBezTo>
                  <a:cubicBezTo>
                    <a:pt x="2394" y="7341"/>
                    <a:pt x="2394" y="7329"/>
                    <a:pt x="2406" y="7317"/>
                  </a:cubicBezTo>
                  <a:lnTo>
                    <a:pt x="2441" y="7246"/>
                  </a:lnTo>
                  <a:lnTo>
                    <a:pt x="2465" y="7186"/>
                  </a:lnTo>
                  <a:lnTo>
                    <a:pt x="2560" y="7008"/>
                  </a:lnTo>
                  <a:cubicBezTo>
                    <a:pt x="2620" y="6901"/>
                    <a:pt x="2656" y="6805"/>
                    <a:pt x="2715" y="6722"/>
                  </a:cubicBezTo>
                  <a:lnTo>
                    <a:pt x="2763" y="6627"/>
                  </a:lnTo>
                  <a:cubicBezTo>
                    <a:pt x="2810" y="6567"/>
                    <a:pt x="2834" y="6496"/>
                    <a:pt x="2882" y="6436"/>
                  </a:cubicBezTo>
                  <a:cubicBezTo>
                    <a:pt x="2977" y="6270"/>
                    <a:pt x="3049" y="6115"/>
                    <a:pt x="3132" y="5948"/>
                  </a:cubicBezTo>
                  <a:lnTo>
                    <a:pt x="3191" y="5817"/>
                  </a:lnTo>
                  <a:cubicBezTo>
                    <a:pt x="3227" y="5781"/>
                    <a:pt x="3239" y="5734"/>
                    <a:pt x="3251" y="5710"/>
                  </a:cubicBezTo>
                  <a:cubicBezTo>
                    <a:pt x="3310" y="5579"/>
                    <a:pt x="3394" y="5436"/>
                    <a:pt x="3477" y="5305"/>
                  </a:cubicBezTo>
                  <a:cubicBezTo>
                    <a:pt x="3584" y="5138"/>
                    <a:pt x="3691" y="4984"/>
                    <a:pt x="3787" y="4829"/>
                  </a:cubicBezTo>
                  <a:cubicBezTo>
                    <a:pt x="3882" y="4698"/>
                    <a:pt x="3965" y="4579"/>
                    <a:pt x="4049" y="4460"/>
                  </a:cubicBezTo>
                  <a:lnTo>
                    <a:pt x="4084" y="4400"/>
                  </a:lnTo>
                  <a:cubicBezTo>
                    <a:pt x="4168" y="4293"/>
                    <a:pt x="4227" y="4186"/>
                    <a:pt x="4299" y="4091"/>
                  </a:cubicBezTo>
                  <a:lnTo>
                    <a:pt x="4311" y="4067"/>
                  </a:lnTo>
                  <a:cubicBezTo>
                    <a:pt x="4346" y="4031"/>
                    <a:pt x="4382" y="3972"/>
                    <a:pt x="4418" y="3924"/>
                  </a:cubicBezTo>
                  <a:lnTo>
                    <a:pt x="4549" y="3745"/>
                  </a:lnTo>
                  <a:cubicBezTo>
                    <a:pt x="4561" y="3710"/>
                    <a:pt x="4584" y="3698"/>
                    <a:pt x="4596" y="3674"/>
                  </a:cubicBezTo>
                  <a:cubicBezTo>
                    <a:pt x="4668" y="3579"/>
                    <a:pt x="4727" y="3472"/>
                    <a:pt x="4787" y="3388"/>
                  </a:cubicBezTo>
                  <a:lnTo>
                    <a:pt x="4799" y="3376"/>
                  </a:lnTo>
                  <a:cubicBezTo>
                    <a:pt x="4882" y="3269"/>
                    <a:pt x="4942" y="3162"/>
                    <a:pt x="5001" y="3055"/>
                  </a:cubicBezTo>
                  <a:cubicBezTo>
                    <a:pt x="5061" y="2960"/>
                    <a:pt x="5096" y="2841"/>
                    <a:pt x="5144" y="2698"/>
                  </a:cubicBezTo>
                  <a:lnTo>
                    <a:pt x="5192" y="2567"/>
                  </a:lnTo>
                  <a:cubicBezTo>
                    <a:pt x="5204" y="2495"/>
                    <a:pt x="5215" y="2424"/>
                    <a:pt x="5251" y="2364"/>
                  </a:cubicBezTo>
                  <a:lnTo>
                    <a:pt x="5275" y="2269"/>
                  </a:lnTo>
                  <a:lnTo>
                    <a:pt x="5275" y="2281"/>
                  </a:lnTo>
                  <a:cubicBezTo>
                    <a:pt x="5275" y="2269"/>
                    <a:pt x="5299" y="2257"/>
                    <a:pt x="5299" y="2245"/>
                  </a:cubicBezTo>
                  <a:lnTo>
                    <a:pt x="5311" y="2198"/>
                  </a:lnTo>
                  <a:cubicBezTo>
                    <a:pt x="5335" y="2090"/>
                    <a:pt x="5382" y="2007"/>
                    <a:pt x="5418" y="1900"/>
                  </a:cubicBezTo>
                  <a:cubicBezTo>
                    <a:pt x="5454" y="1805"/>
                    <a:pt x="5489" y="1709"/>
                    <a:pt x="5513" y="1614"/>
                  </a:cubicBezTo>
                  <a:lnTo>
                    <a:pt x="5537" y="1555"/>
                  </a:lnTo>
                  <a:cubicBezTo>
                    <a:pt x="5561" y="1471"/>
                    <a:pt x="5596" y="1376"/>
                    <a:pt x="5632" y="1293"/>
                  </a:cubicBezTo>
                  <a:lnTo>
                    <a:pt x="5668" y="1245"/>
                  </a:lnTo>
                  <a:cubicBezTo>
                    <a:pt x="5727" y="1138"/>
                    <a:pt x="5775" y="1055"/>
                    <a:pt x="5835" y="959"/>
                  </a:cubicBezTo>
                  <a:lnTo>
                    <a:pt x="5870" y="912"/>
                  </a:lnTo>
                  <a:cubicBezTo>
                    <a:pt x="5894" y="900"/>
                    <a:pt x="5894" y="888"/>
                    <a:pt x="5906" y="888"/>
                  </a:cubicBezTo>
                  <a:cubicBezTo>
                    <a:pt x="5918" y="912"/>
                    <a:pt x="5954" y="959"/>
                    <a:pt x="5966" y="995"/>
                  </a:cubicBezTo>
                  <a:cubicBezTo>
                    <a:pt x="6037" y="1126"/>
                    <a:pt x="6132" y="1245"/>
                    <a:pt x="6216" y="1364"/>
                  </a:cubicBezTo>
                  <a:cubicBezTo>
                    <a:pt x="6287" y="1448"/>
                    <a:pt x="6370" y="1531"/>
                    <a:pt x="6430" y="1590"/>
                  </a:cubicBezTo>
                  <a:cubicBezTo>
                    <a:pt x="6489" y="1650"/>
                    <a:pt x="6573" y="1709"/>
                    <a:pt x="6680" y="1769"/>
                  </a:cubicBezTo>
                  <a:cubicBezTo>
                    <a:pt x="6854" y="1856"/>
                    <a:pt x="7058" y="1913"/>
                    <a:pt x="7292" y="1913"/>
                  </a:cubicBezTo>
                  <a:cubicBezTo>
                    <a:pt x="7314" y="1913"/>
                    <a:pt x="7336" y="1913"/>
                    <a:pt x="7359" y="1912"/>
                  </a:cubicBezTo>
                  <a:cubicBezTo>
                    <a:pt x="7478" y="1912"/>
                    <a:pt x="7585" y="1888"/>
                    <a:pt x="7692" y="1852"/>
                  </a:cubicBezTo>
                  <a:cubicBezTo>
                    <a:pt x="7775" y="1829"/>
                    <a:pt x="7835" y="1793"/>
                    <a:pt x="7894" y="1745"/>
                  </a:cubicBezTo>
                  <a:lnTo>
                    <a:pt x="7930" y="1721"/>
                  </a:lnTo>
                  <a:cubicBezTo>
                    <a:pt x="7990" y="1662"/>
                    <a:pt x="8037" y="1602"/>
                    <a:pt x="8097" y="1531"/>
                  </a:cubicBezTo>
                  <a:cubicBezTo>
                    <a:pt x="8121" y="1471"/>
                    <a:pt x="8168" y="1388"/>
                    <a:pt x="8192" y="1305"/>
                  </a:cubicBezTo>
                  <a:cubicBezTo>
                    <a:pt x="8228" y="1233"/>
                    <a:pt x="8252" y="1150"/>
                    <a:pt x="8287" y="1067"/>
                  </a:cubicBezTo>
                  <a:cubicBezTo>
                    <a:pt x="8311" y="1007"/>
                    <a:pt x="8335" y="947"/>
                    <a:pt x="8347" y="888"/>
                  </a:cubicBezTo>
                  <a:lnTo>
                    <a:pt x="8430" y="614"/>
                  </a:lnTo>
                  <a:cubicBezTo>
                    <a:pt x="8466" y="578"/>
                    <a:pt x="8478" y="543"/>
                    <a:pt x="8490" y="495"/>
                  </a:cubicBezTo>
                  <a:lnTo>
                    <a:pt x="8537" y="412"/>
                  </a:lnTo>
                  <a:cubicBezTo>
                    <a:pt x="8549" y="376"/>
                    <a:pt x="8585" y="364"/>
                    <a:pt x="8597" y="340"/>
                  </a:cubicBezTo>
                  <a:cubicBezTo>
                    <a:pt x="8633" y="316"/>
                    <a:pt x="8644" y="305"/>
                    <a:pt x="8656" y="293"/>
                  </a:cubicBezTo>
                  <a:lnTo>
                    <a:pt x="8668" y="281"/>
                  </a:lnTo>
                  <a:lnTo>
                    <a:pt x="8692" y="257"/>
                  </a:lnTo>
                  <a:cubicBezTo>
                    <a:pt x="8716" y="245"/>
                    <a:pt x="8728" y="233"/>
                    <a:pt x="8764" y="221"/>
                  </a:cubicBezTo>
                  <a:cubicBezTo>
                    <a:pt x="8787" y="221"/>
                    <a:pt x="8811" y="197"/>
                    <a:pt x="8823" y="197"/>
                  </a:cubicBezTo>
                  <a:cubicBezTo>
                    <a:pt x="8835" y="185"/>
                    <a:pt x="8847" y="185"/>
                    <a:pt x="8871" y="185"/>
                  </a:cubicBezTo>
                  <a:lnTo>
                    <a:pt x="8942" y="185"/>
                  </a:lnTo>
                  <a:cubicBezTo>
                    <a:pt x="8954" y="197"/>
                    <a:pt x="8966" y="197"/>
                    <a:pt x="8990" y="197"/>
                  </a:cubicBezTo>
                  <a:cubicBezTo>
                    <a:pt x="9025" y="221"/>
                    <a:pt x="9061" y="221"/>
                    <a:pt x="9085" y="233"/>
                  </a:cubicBezTo>
                  <a:cubicBezTo>
                    <a:pt x="9121" y="245"/>
                    <a:pt x="9168" y="257"/>
                    <a:pt x="9192" y="281"/>
                  </a:cubicBezTo>
                  <a:cubicBezTo>
                    <a:pt x="9228" y="293"/>
                    <a:pt x="9240" y="293"/>
                    <a:pt x="9252" y="305"/>
                  </a:cubicBezTo>
                  <a:cubicBezTo>
                    <a:pt x="9264" y="305"/>
                    <a:pt x="9287" y="316"/>
                    <a:pt x="9299" y="340"/>
                  </a:cubicBezTo>
                  <a:cubicBezTo>
                    <a:pt x="9323" y="364"/>
                    <a:pt x="9359" y="376"/>
                    <a:pt x="9371" y="412"/>
                  </a:cubicBezTo>
                  <a:cubicBezTo>
                    <a:pt x="9442" y="531"/>
                    <a:pt x="9537" y="650"/>
                    <a:pt x="9645" y="793"/>
                  </a:cubicBezTo>
                  <a:cubicBezTo>
                    <a:pt x="9680" y="888"/>
                    <a:pt x="9740" y="971"/>
                    <a:pt x="9787" y="1067"/>
                  </a:cubicBezTo>
                  <a:cubicBezTo>
                    <a:pt x="9823" y="1138"/>
                    <a:pt x="9847" y="1209"/>
                    <a:pt x="9883" y="1305"/>
                  </a:cubicBezTo>
                  <a:lnTo>
                    <a:pt x="9895" y="1376"/>
                  </a:lnTo>
                  <a:cubicBezTo>
                    <a:pt x="9918" y="1483"/>
                    <a:pt x="9954" y="1602"/>
                    <a:pt x="10014" y="1709"/>
                  </a:cubicBezTo>
                  <a:cubicBezTo>
                    <a:pt x="10061" y="1769"/>
                    <a:pt x="10097" y="1840"/>
                    <a:pt x="10180" y="1912"/>
                  </a:cubicBezTo>
                  <a:cubicBezTo>
                    <a:pt x="10240" y="1983"/>
                    <a:pt x="10311" y="2031"/>
                    <a:pt x="10371" y="2079"/>
                  </a:cubicBezTo>
                  <a:cubicBezTo>
                    <a:pt x="10490" y="2138"/>
                    <a:pt x="10609" y="2198"/>
                    <a:pt x="10740" y="2221"/>
                  </a:cubicBezTo>
                  <a:cubicBezTo>
                    <a:pt x="10835" y="2257"/>
                    <a:pt x="10919" y="2269"/>
                    <a:pt x="11014" y="2281"/>
                  </a:cubicBezTo>
                  <a:lnTo>
                    <a:pt x="11085" y="2305"/>
                  </a:lnTo>
                  <a:lnTo>
                    <a:pt x="11097" y="2305"/>
                  </a:lnTo>
                  <a:cubicBezTo>
                    <a:pt x="11133" y="2317"/>
                    <a:pt x="11169" y="2317"/>
                    <a:pt x="11204" y="2329"/>
                  </a:cubicBezTo>
                  <a:cubicBezTo>
                    <a:pt x="11216" y="2329"/>
                    <a:pt x="11228" y="2341"/>
                    <a:pt x="11252" y="2341"/>
                  </a:cubicBezTo>
                  <a:cubicBezTo>
                    <a:pt x="11264" y="2341"/>
                    <a:pt x="11264" y="2364"/>
                    <a:pt x="11276" y="2364"/>
                  </a:cubicBezTo>
                  <a:lnTo>
                    <a:pt x="11288" y="2376"/>
                  </a:lnTo>
                  <a:lnTo>
                    <a:pt x="11311" y="2388"/>
                  </a:lnTo>
                  <a:cubicBezTo>
                    <a:pt x="11311" y="2400"/>
                    <a:pt x="11323" y="2424"/>
                    <a:pt x="11335" y="2436"/>
                  </a:cubicBezTo>
                  <a:cubicBezTo>
                    <a:pt x="11371" y="2483"/>
                    <a:pt x="11395" y="2543"/>
                    <a:pt x="11407" y="2579"/>
                  </a:cubicBezTo>
                  <a:lnTo>
                    <a:pt x="11550" y="2936"/>
                  </a:lnTo>
                  <a:cubicBezTo>
                    <a:pt x="11562" y="3019"/>
                    <a:pt x="11585" y="3103"/>
                    <a:pt x="11609" y="3198"/>
                  </a:cubicBezTo>
                  <a:cubicBezTo>
                    <a:pt x="11609" y="3222"/>
                    <a:pt x="11621" y="3269"/>
                    <a:pt x="11621" y="3293"/>
                  </a:cubicBezTo>
                  <a:lnTo>
                    <a:pt x="11621" y="3400"/>
                  </a:lnTo>
                  <a:lnTo>
                    <a:pt x="11621" y="3507"/>
                  </a:lnTo>
                  <a:lnTo>
                    <a:pt x="11621" y="3555"/>
                  </a:lnTo>
                  <a:lnTo>
                    <a:pt x="11585" y="3519"/>
                  </a:lnTo>
                  <a:cubicBezTo>
                    <a:pt x="11514" y="3460"/>
                    <a:pt x="11442" y="3388"/>
                    <a:pt x="11371" y="3317"/>
                  </a:cubicBezTo>
                  <a:cubicBezTo>
                    <a:pt x="11216" y="3174"/>
                    <a:pt x="11038" y="3079"/>
                    <a:pt x="10811" y="2960"/>
                  </a:cubicBezTo>
                  <a:cubicBezTo>
                    <a:pt x="10752" y="2924"/>
                    <a:pt x="10680" y="2900"/>
                    <a:pt x="10621" y="2864"/>
                  </a:cubicBezTo>
                  <a:cubicBezTo>
                    <a:pt x="10561" y="2841"/>
                    <a:pt x="10490" y="2817"/>
                    <a:pt x="10430" y="2805"/>
                  </a:cubicBezTo>
                  <a:cubicBezTo>
                    <a:pt x="10359" y="2781"/>
                    <a:pt x="10276" y="2757"/>
                    <a:pt x="10204" y="2757"/>
                  </a:cubicBezTo>
                  <a:lnTo>
                    <a:pt x="10192" y="2757"/>
                  </a:lnTo>
                  <a:cubicBezTo>
                    <a:pt x="10097" y="2745"/>
                    <a:pt x="10026" y="2745"/>
                    <a:pt x="9942" y="2745"/>
                  </a:cubicBezTo>
                  <a:cubicBezTo>
                    <a:pt x="9728" y="2745"/>
                    <a:pt x="9526" y="2805"/>
                    <a:pt x="9359" y="2912"/>
                  </a:cubicBezTo>
                  <a:lnTo>
                    <a:pt x="9228" y="2995"/>
                  </a:lnTo>
                  <a:cubicBezTo>
                    <a:pt x="9145" y="3079"/>
                    <a:pt x="9061" y="3138"/>
                    <a:pt x="9002" y="3198"/>
                  </a:cubicBezTo>
                  <a:lnTo>
                    <a:pt x="8895" y="3281"/>
                  </a:lnTo>
                  <a:cubicBezTo>
                    <a:pt x="8811" y="3353"/>
                    <a:pt x="8716" y="3448"/>
                    <a:pt x="8633" y="3519"/>
                  </a:cubicBezTo>
                  <a:cubicBezTo>
                    <a:pt x="8585" y="3555"/>
                    <a:pt x="8549" y="3579"/>
                    <a:pt x="8525" y="3614"/>
                  </a:cubicBezTo>
                  <a:cubicBezTo>
                    <a:pt x="8430" y="3686"/>
                    <a:pt x="8347" y="3757"/>
                    <a:pt x="8252" y="3853"/>
                  </a:cubicBezTo>
                  <a:cubicBezTo>
                    <a:pt x="8180" y="3936"/>
                    <a:pt x="8097" y="4031"/>
                    <a:pt x="8013" y="4115"/>
                  </a:cubicBezTo>
                  <a:cubicBezTo>
                    <a:pt x="7990" y="4150"/>
                    <a:pt x="7954" y="4186"/>
                    <a:pt x="7930" y="4222"/>
                  </a:cubicBezTo>
                  <a:cubicBezTo>
                    <a:pt x="7882" y="4281"/>
                    <a:pt x="7823" y="4341"/>
                    <a:pt x="7763" y="4388"/>
                  </a:cubicBezTo>
                  <a:lnTo>
                    <a:pt x="7752" y="4400"/>
                  </a:lnTo>
                  <a:lnTo>
                    <a:pt x="7740" y="4412"/>
                  </a:lnTo>
                  <a:cubicBezTo>
                    <a:pt x="7704" y="4448"/>
                    <a:pt x="7692" y="4460"/>
                    <a:pt x="7656" y="4472"/>
                  </a:cubicBezTo>
                  <a:cubicBezTo>
                    <a:pt x="7644" y="4472"/>
                    <a:pt x="7632" y="4484"/>
                    <a:pt x="7621" y="4507"/>
                  </a:cubicBezTo>
                  <a:lnTo>
                    <a:pt x="7478" y="4591"/>
                  </a:lnTo>
                  <a:cubicBezTo>
                    <a:pt x="7466" y="4591"/>
                    <a:pt x="7466" y="4603"/>
                    <a:pt x="7454" y="4603"/>
                  </a:cubicBezTo>
                  <a:cubicBezTo>
                    <a:pt x="7418" y="4638"/>
                    <a:pt x="7382" y="4662"/>
                    <a:pt x="7335" y="4686"/>
                  </a:cubicBezTo>
                  <a:cubicBezTo>
                    <a:pt x="7275" y="4710"/>
                    <a:pt x="7216" y="4746"/>
                    <a:pt x="7144" y="4757"/>
                  </a:cubicBezTo>
                  <a:cubicBezTo>
                    <a:pt x="6978" y="4805"/>
                    <a:pt x="6799" y="4829"/>
                    <a:pt x="6632" y="4865"/>
                  </a:cubicBezTo>
                  <a:lnTo>
                    <a:pt x="6620" y="4865"/>
                  </a:lnTo>
                  <a:lnTo>
                    <a:pt x="6466" y="4888"/>
                  </a:lnTo>
                  <a:cubicBezTo>
                    <a:pt x="6323" y="4912"/>
                    <a:pt x="6156" y="4936"/>
                    <a:pt x="6013" y="4972"/>
                  </a:cubicBezTo>
                  <a:cubicBezTo>
                    <a:pt x="5906" y="4984"/>
                    <a:pt x="5811" y="4996"/>
                    <a:pt x="5727" y="5031"/>
                  </a:cubicBezTo>
                  <a:cubicBezTo>
                    <a:pt x="5668" y="5055"/>
                    <a:pt x="5608" y="5067"/>
                    <a:pt x="5549" y="5079"/>
                  </a:cubicBezTo>
                  <a:cubicBezTo>
                    <a:pt x="5477" y="5115"/>
                    <a:pt x="5382" y="5138"/>
                    <a:pt x="5299" y="5198"/>
                  </a:cubicBezTo>
                  <a:cubicBezTo>
                    <a:pt x="5215" y="5246"/>
                    <a:pt x="5144" y="5293"/>
                    <a:pt x="5085" y="5341"/>
                  </a:cubicBezTo>
                  <a:lnTo>
                    <a:pt x="5061" y="5365"/>
                  </a:lnTo>
                  <a:cubicBezTo>
                    <a:pt x="5025" y="5400"/>
                    <a:pt x="4977" y="5412"/>
                    <a:pt x="4954" y="5436"/>
                  </a:cubicBezTo>
                  <a:cubicBezTo>
                    <a:pt x="4918" y="5472"/>
                    <a:pt x="4906" y="5484"/>
                    <a:pt x="4882" y="5496"/>
                  </a:cubicBezTo>
                  <a:cubicBezTo>
                    <a:pt x="4763" y="5603"/>
                    <a:pt x="4620" y="5710"/>
                    <a:pt x="4525" y="5853"/>
                  </a:cubicBezTo>
                  <a:cubicBezTo>
                    <a:pt x="4477" y="5936"/>
                    <a:pt x="4418" y="6020"/>
                    <a:pt x="4370" y="6091"/>
                  </a:cubicBezTo>
                  <a:cubicBezTo>
                    <a:pt x="4323" y="6174"/>
                    <a:pt x="4287" y="6246"/>
                    <a:pt x="4251" y="6317"/>
                  </a:cubicBezTo>
                  <a:cubicBezTo>
                    <a:pt x="4192" y="6436"/>
                    <a:pt x="4120" y="6603"/>
                    <a:pt x="4049" y="6746"/>
                  </a:cubicBezTo>
                  <a:lnTo>
                    <a:pt x="4025" y="6793"/>
                  </a:lnTo>
                  <a:lnTo>
                    <a:pt x="4025" y="6805"/>
                  </a:lnTo>
                  <a:lnTo>
                    <a:pt x="4013" y="6841"/>
                  </a:lnTo>
                  <a:lnTo>
                    <a:pt x="4013" y="6829"/>
                  </a:lnTo>
                  <a:cubicBezTo>
                    <a:pt x="4001" y="6829"/>
                    <a:pt x="4001" y="6841"/>
                    <a:pt x="4001" y="6841"/>
                  </a:cubicBezTo>
                  <a:cubicBezTo>
                    <a:pt x="4001" y="6853"/>
                    <a:pt x="3989" y="6865"/>
                    <a:pt x="3989" y="6889"/>
                  </a:cubicBezTo>
                  <a:cubicBezTo>
                    <a:pt x="3942" y="6972"/>
                    <a:pt x="3906" y="7043"/>
                    <a:pt x="3870" y="7139"/>
                  </a:cubicBezTo>
                  <a:lnTo>
                    <a:pt x="3727" y="7401"/>
                  </a:lnTo>
                  <a:lnTo>
                    <a:pt x="3715" y="7424"/>
                  </a:lnTo>
                  <a:cubicBezTo>
                    <a:pt x="3691" y="7460"/>
                    <a:pt x="3656" y="7520"/>
                    <a:pt x="3632" y="7567"/>
                  </a:cubicBezTo>
                  <a:lnTo>
                    <a:pt x="3537" y="7698"/>
                  </a:lnTo>
                  <a:lnTo>
                    <a:pt x="3537" y="7722"/>
                  </a:lnTo>
                  <a:lnTo>
                    <a:pt x="3525" y="7734"/>
                  </a:lnTo>
                  <a:cubicBezTo>
                    <a:pt x="3501" y="7782"/>
                    <a:pt x="3465" y="7805"/>
                    <a:pt x="3430" y="7853"/>
                  </a:cubicBezTo>
                  <a:cubicBezTo>
                    <a:pt x="3406" y="7901"/>
                    <a:pt x="3370" y="7936"/>
                    <a:pt x="3334" y="7984"/>
                  </a:cubicBezTo>
                  <a:lnTo>
                    <a:pt x="3156" y="8163"/>
                  </a:lnTo>
                  <a:cubicBezTo>
                    <a:pt x="3096" y="8222"/>
                    <a:pt x="3037" y="8282"/>
                    <a:pt x="2953" y="8341"/>
                  </a:cubicBezTo>
                  <a:cubicBezTo>
                    <a:pt x="2858" y="8436"/>
                    <a:pt x="2751" y="8520"/>
                    <a:pt x="2596" y="8627"/>
                  </a:cubicBezTo>
                  <a:cubicBezTo>
                    <a:pt x="2572" y="8651"/>
                    <a:pt x="2537" y="8675"/>
                    <a:pt x="2513" y="8698"/>
                  </a:cubicBezTo>
                  <a:cubicBezTo>
                    <a:pt x="2406" y="8770"/>
                    <a:pt x="2322" y="8829"/>
                    <a:pt x="2227" y="8889"/>
                  </a:cubicBezTo>
                  <a:cubicBezTo>
                    <a:pt x="2156" y="8937"/>
                    <a:pt x="2060" y="8984"/>
                    <a:pt x="1989" y="9032"/>
                  </a:cubicBezTo>
                  <a:cubicBezTo>
                    <a:pt x="1977" y="9032"/>
                    <a:pt x="1977" y="9044"/>
                    <a:pt x="1965" y="9044"/>
                  </a:cubicBezTo>
                  <a:cubicBezTo>
                    <a:pt x="1917" y="9068"/>
                    <a:pt x="1858" y="9103"/>
                    <a:pt x="1798" y="9115"/>
                  </a:cubicBezTo>
                  <a:cubicBezTo>
                    <a:pt x="1786" y="9115"/>
                    <a:pt x="1763" y="9127"/>
                    <a:pt x="1751" y="9127"/>
                  </a:cubicBezTo>
                  <a:cubicBezTo>
                    <a:pt x="1715" y="9151"/>
                    <a:pt x="1679" y="9151"/>
                    <a:pt x="1632" y="9163"/>
                  </a:cubicBezTo>
                  <a:cubicBezTo>
                    <a:pt x="1596" y="9163"/>
                    <a:pt x="1560" y="9175"/>
                    <a:pt x="1513" y="9175"/>
                  </a:cubicBezTo>
                  <a:lnTo>
                    <a:pt x="1263" y="9175"/>
                  </a:lnTo>
                  <a:cubicBezTo>
                    <a:pt x="1191" y="9163"/>
                    <a:pt x="1096" y="9163"/>
                    <a:pt x="1024" y="9163"/>
                  </a:cubicBezTo>
                  <a:cubicBezTo>
                    <a:pt x="1013" y="9163"/>
                    <a:pt x="977" y="9151"/>
                    <a:pt x="953" y="9151"/>
                  </a:cubicBezTo>
                  <a:cubicBezTo>
                    <a:pt x="917" y="9151"/>
                    <a:pt x="905" y="9127"/>
                    <a:pt x="894" y="9127"/>
                  </a:cubicBezTo>
                  <a:cubicBezTo>
                    <a:pt x="798" y="9091"/>
                    <a:pt x="715" y="9056"/>
                    <a:pt x="643" y="9008"/>
                  </a:cubicBezTo>
                  <a:lnTo>
                    <a:pt x="643" y="9008"/>
                  </a:lnTo>
                  <a:cubicBezTo>
                    <a:pt x="643" y="9021"/>
                    <a:pt x="647" y="9027"/>
                    <a:pt x="650" y="9030"/>
                  </a:cubicBezTo>
                  <a:lnTo>
                    <a:pt x="650" y="9030"/>
                  </a:lnTo>
                  <a:cubicBezTo>
                    <a:pt x="569" y="8994"/>
                    <a:pt x="499" y="8948"/>
                    <a:pt x="429" y="8913"/>
                  </a:cubicBezTo>
                  <a:cubicBezTo>
                    <a:pt x="393" y="8901"/>
                    <a:pt x="370" y="8865"/>
                    <a:pt x="322" y="8853"/>
                  </a:cubicBezTo>
                  <a:lnTo>
                    <a:pt x="239" y="8806"/>
                  </a:lnTo>
                  <a:cubicBezTo>
                    <a:pt x="227" y="8794"/>
                    <a:pt x="203" y="8794"/>
                    <a:pt x="191" y="8782"/>
                  </a:cubicBezTo>
                  <a:cubicBezTo>
                    <a:pt x="167" y="8758"/>
                    <a:pt x="132" y="8734"/>
                    <a:pt x="108" y="8722"/>
                  </a:cubicBezTo>
                  <a:cubicBezTo>
                    <a:pt x="90" y="8710"/>
                    <a:pt x="75" y="8704"/>
                    <a:pt x="62" y="8704"/>
                  </a:cubicBezTo>
                  <a:cubicBezTo>
                    <a:pt x="48" y="8704"/>
                    <a:pt x="36" y="8710"/>
                    <a:pt x="24" y="8722"/>
                  </a:cubicBezTo>
                  <a:cubicBezTo>
                    <a:pt x="1" y="8734"/>
                    <a:pt x="1" y="8758"/>
                    <a:pt x="12" y="8794"/>
                  </a:cubicBezTo>
                  <a:cubicBezTo>
                    <a:pt x="24" y="8817"/>
                    <a:pt x="60" y="8853"/>
                    <a:pt x="84" y="8877"/>
                  </a:cubicBezTo>
                  <a:cubicBezTo>
                    <a:pt x="120" y="8913"/>
                    <a:pt x="132" y="8925"/>
                    <a:pt x="143" y="8960"/>
                  </a:cubicBezTo>
                  <a:lnTo>
                    <a:pt x="143" y="8937"/>
                  </a:lnTo>
                  <a:cubicBezTo>
                    <a:pt x="191" y="9020"/>
                    <a:pt x="251" y="9056"/>
                    <a:pt x="298" y="9115"/>
                  </a:cubicBezTo>
                  <a:lnTo>
                    <a:pt x="370" y="9198"/>
                  </a:lnTo>
                  <a:lnTo>
                    <a:pt x="548" y="9377"/>
                  </a:lnTo>
                  <a:cubicBezTo>
                    <a:pt x="620" y="9437"/>
                    <a:pt x="715" y="9508"/>
                    <a:pt x="798" y="9532"/>
                  </a:cubicBezTo>
                  <a:cubicBezTo>
                    <a:pt x="894" y="9568"/>
                    <a:pt x="1001" y="9579"/>
                    <a:pt x="1084" y="9591"/>
                  </a:cubicBezTo>
                  <a:cubicBezTo>
                    <a:pt x="1155" y="9591"/>
                    <a:pt x="1251" y="9615"/>
                    <a:pt x="1322" y="9615"/>
                  </a:cubicBezTo>
                  <a:lnTo>
                    <a:pt x="1608" y="9615"/>
                  </a:lnTo>
                  <a:cubicBezTo>
                    <a:pt x="1656" y="9615"/>
                    <a:pt x="1691" y="9615"/>
                    <a:pt x="1739" y="9591"/>
                  </a:cubicBezTo>
                  <a:cubicBezTo>
                    <a:pt x="1775" y="9579"/>
                    <a:pt x="1810" y="9579"/>
                    <a:pt x="1858" y="9568"/>
                  </a:cubicBezTo>
                  <a:cubicBezTo>
                    <a:pt x="1953" y="9532"/>
                    <a:pt x="2037" y="9508"/>
                    <a:pt x="2108" y="9472"/>
                  </a:cubicBezTo>
                  <a:cubicBezTo>
                    <a:pt x="2203" y="9449"/>
                    <a:pt x="2275" y="9401"/>
                    <a:pt x="2346" y="9353"/>
                  </a:cubicBezTo>
                  <a:cubicBezTo>
                    <a:pt x="2501" y="9270"/>
                    <a:pt x="2632" y="9175"/>
                    <a:pt x="2763" y="9091"/>
                  </a:cubicBezTo>
                  <a:cubicBezTo>
                    <a:pt x="2918" y="8996"/>
                    <a:pt x="3049" y="8913"/>
                    <a:pt x="3180" y="8806"/>
                  </a:cubicBezTo>
                  <a:cubicBezTo>
                    <a:pt x="3334" y="8722"/>
                    <a:pt x="3465" y="8603"/>
                    <a:pt x="3584" y="8484"/>
                  </a:cubicBezTo>
                  <a:cubicBezTo>
                    <a:pt x="3715" y="8365"/>
                    <a:pt x="3834" y="8222"/>
                    <a:pt x="3942" y="8091"/>
                  </a:cubicBezTo>
                  <a:cubicBezTo>
                    <a:pt x="4156" y="7805"/>
                    <a:pt x="4299" y="7496"/>
                    <a:pt x="4430" y="7174"/>
                  </a:cubicBezTo>
                  <a:lnTo>
                    <a:pt x="4608" y="6722"/>
                  </a:lnTo>
                  <a:cubicBezTo>
                    <a:pt x="4668" y="6555"/>
                    <a:pt x="4727" y="6401"/>
                    <a:pt x="4811" y="6246"/>
                  </a:cubicBezTo>
                  <a:cubicBezTo>
                    <a:pt x="4823" y="6186"/>
                    <a:pt x="4846" y="6139"/>
                    <a:pt x="4882" y="6103"/>
                  </a:cubicBezTo>
                  <a:cubicBezTo>
                    <a:pt x="4906" y="6055"/>
                    <a:pt x="4930" y="6020"/>
                    <a:pt x="4954" y="5996"/>
                  </a:cubicBezTo>
                  <a:cubicBezTo>
                    <a:pt x="4965" y="5960"/>
                    <a:pt x="5001" y="5948"/>
                    <a:pt x="5013" y="5924"/>
                  </a:cubicBezTo>
                  <a:cubicBezTo>
                    <a:pt x="5073" y="5865"/>
                    <a:pt x="5132" y="5817"/>
                    <a:pt x="5192" y="5758"/>
                  </a:cubicBezTo>
                  <a:cubicBezTo>
                    <a:pt x="5311" y="5650"/>
                    <a:pt x="5418" y="5567"/>
                    <a:pt x="5537" y="5484"/>
                  </a:cubicBezTo>
                  <a:lnTo>
                    <a:pt x="5620" y="5448"/>
                  </a:lnTo>
                  <a:cubicBezTo>
                    <a:pt x="5668" y="5412"/>
                    <a:pt x="5727" y="5400"/>
                    <a:pt x="5775" y="5388"/>
                  </a:cubicBezTo>
                  <a:cubicBezTo>
                    <a:pt x="5787" y="5365"/>
                    <a:pt x="5787" y="5365"/>
                    <a:pt x="5799" y="5365"/>
                  </a:cubicBezTo>
                  <a:lnTo>
                    <a:pt x="5823" y="5365"/>
                  </a:lnTo>
                  <a:cubicBezTo>
                    <a:pt x="5835" y="5365"/>
                    <a:pt x="5847" y="5353"/>
                    <a:pt x="5858" y="5353"/>
                  </a:cubicBezTo>
                  <a:cubicBezTo>
                    <a:pt x="6073" y="5293"/>
                    <a:pt x="6275" y="5269"/>
                    <a:pt x="6501" y="5222"/>
                  </a:cubicBezTo>
                  <a:lnTo>
                    <a:pt x="6489" y="5222"/>
                  </a:lnTo>
                  <a:lnTo>
                    <a:pt x="6716" y="5174"/>
                  </a:lnTo>
                  <a:cubicBezTo>
                    <a:pt x="6870" y="5150"/>
                    <a:pt x="7037" y="5115"/>
                    <a:pt x="7204" y="5067"/>
                  </a:cubicBezTo>
                  <a:cubicBezTo>
                    <a:pt x="7371" y="5007"/>
                    <a:pt x="7525" y="4936"/>
                    <a:pt x="7680" y="4853"/>
                  </a:cubicBezTo>
                  <a:cubicBezTo>
                    <a:pt x="7752" y="4805"/>
                    <a:pt x="7823" y="4757"/>
                    <a:pt x="7882" y="4710"/>
                  </a:cubicBezTo>
                  <a:cubicBezTo>
                    <a:pt x="7942" y="4650"/>
                    <a:pt x="8025" y="4615"/>
                    <a:pt x="8085" y="4555"/>
                  </a:cubicBezTo>
                  <a:cubicBezTo>
                    <a:pt x="8204" y="4436"/>
                    <a:pt x="8323" y="4293"/>
                    <a:pt x="8418" y="4174"/>
                  </a:cubicBezTo>
                  <a:cubicBezTo>
                    <a:pt x="8478" y="4103"/>
                    <a:pt x="8561" y="4031"/>
                    <a:pt x="8633" y="3972"/>
                  </a:cubicBezTo>
                  <a:cubicBezTo>
                    <a:pt x="8704" y="3900"/>
                    <a:pt x="8799" y="3841"/>
                    <a:pt x="8871" y="3757"/>
                  </a:cubicBezTo>
                  <a:cubicBezTo>
                    <a:pt x="9037" y="3626"/>
                    <a:pt x="9180" y="3495"/>
                    <a:pt x="9335" y="3364"/>
                  </a:cubicBezTo>
                  <a:cubicBezTo>
                    <a:pt x="9395" y="3317"/>
                    <a:pt x="9430" y="3281"/>
                    <a:pt x="9490" y="3245"/>
                  </a:cubicBezTo>
                  <a:cubicBezTo>
                    <a:pt x="9526" y="3222"/>
                    <a:pt x="9549" y="3198"/>
                    <a:pt x="9597" y="3186"/>
                  </a:cubicBezTo>
                  <a:cubicBezTo>
                    <a:pt x="9633" y="3162"/>
                    <a:pt x="9668" y="3150"/>
                    <a:pt x="9716" y="3138"/>
                  </a:cubicBezTo>
                  <a:cubicBezTo>
                    <a:pt x="9752" y="3126"/>
                    <a:pt x="9787" y="3103"/>
                    <a:pt x="9823" y="3103"/>
                  </a:cubicBezTo>
                  <a:cubicBezTo>
                    <a:pt x="9847" y="3091"/>
                    <a:pt x="9895" y="3091"/>
                    <a:pt x="9930" y="3091"/>
                  </a:cubicBezTo>
                  <a:lnTo>
                    <a:pt x="10085" y="3091"/>
                  </a:lnTo>
                  <a:cubicBezTo>
                    <a:pt x="10145" y="3103"/>
                    <a:pt x="10204" y="3103"/>
                    <a:pt x="10264" y="3126"/>
                  </a:cubicBezTo>
                  <a:cubicBezTo>
                    <a:pt x="10311" y="3138"/>
                    <a:pt x="10371" y="3150"/>
                    <a:pt x="10430" y="3162"/>
                  </a:cubicBezTo>
                  <a:cubicBezTo>
                    <a:pt x="10478" y="3186"/>
                    <a:pt x="10502" y="3198"/>
                    <a:pt x="10549" y="3210"/>
                  </a:cubicBezTo>
                  <a:cubicBezTo>
                    <a:pt x="10597" y="3222"/>
                    <a:pt x="10621" y="3257"/>
                    <a:pt x="10669" y="3269"/>
                  </a:cubicBezTo>
                  <a:cubicBezTo>
                    <a:pt x="10764" y="3329"/>
                    <a:pt x="10859" y="3388"/>
                    <a:pt x="10954" y="3448"/>
                  </a:cubicBezTo>
                  <a:cubicBezTo>
                    <a:pt x="11026" y="3495"/>
                    <a:pt x="11085" y="3555"/>
                    <a:pt x="11157" y="3614"/>
                  </a:cubicBezTo>
                  <a:cubicBezTo>
                    <a:pt x="11240" y="3686"/>
                    <a:pt x="11300" y="3745"/>
                    <a:pt x="11359" y="3817"/>
                  </a:cubicBezTo>
                  <a:cubicBezTo>
                    <a:pt x="11383" y="3865"/>
                    <a:pt x="11431" y="3912"/>
                    <a:pt x="11454" y="3960"/>
                  </a:cubicBezTo>
                  <a:cubicBezTo>
                    <a:pt x="11502" y="4031"/>
                    <a:pt x="11562" y="4091"/>
                    <a:pt x="11657" y="4091"/>
                  </a:cubicBezTo>
                  <a:cubicBezTo>
                    <a:pt x="11716" y="4091"/>
                    <a:pt x="11752" y="4079"/>
                    <a:pt x="11645" y="4067"/>
                  </a:cubicBezTo>
                  <a:cubicBezTo>
                    <a:pt x="11752" y="3984"/>
                    <a:pt x="11800" y="3805"/>
                    <a:pt x="11823" y="3686"/>
                  </a:cubicBezTo>
                  <a:cubicBezTo>
                    <a:pt x="11883" y="3388"/>
                    <a:pt x="11812" y="3091"/>
                    <a:pt x="11728" y="2805"/>
                  </a:cubicBezTo>
                  <a:lnTo>
                    <a:pt x="11728" y="2841"/>
                  </a:lnTo>
                  <a:cubicBezTo>
                    <a:pt x="11692" y="2745"/>
                    <a:pt x="11669" y="2638"/>
                    <a:pt x="11621" y="2555"/>
                  </a:cubicBezTo>
                  <a:cubicBezTo>
                    <a:pt x="11562" y="2424"/>
                    <a:pt x="11490" y="2281"/>
                    <a:pt x="11383" y="2186"/>
                  </a:cubicBezTo>
                  <a:cubicBezTo>
                    <a:pt x="11288" y="2090"/>
                    <a:pt x="11192" y="2043"/>
                    <a:pt x="11073" y="2031"/>
                  </a:cubicBezTo>
                  <a:cubicBezTo>
                    <a:pt x="11014" y="2019"/>
                    <a:pt x="10966" y="2007"/>
                    <a:pt x="10907" y="2007"/>
                  </a:cubicBezTo>
                  <a:lnTo>
                    <a:pt x="10633" y="1960"/>
                  </a:lnTo>
                  <a:cubicBezTo>
                    <a:pt x="10597" y="1948"/>
                    <a:pt x="10538" y="1924"/>
                    <a:pt x="10490" y="1912"/>
                  </a:cubicBezTo>
                  <a:cubicBezTo>
                    <a:pt x="10454" y="1900"/>
                    <a:pt x="10419" y="1888"/>
                    <a:pt x="10383" y="1864"/>
                  </a:cubicBezTo>
                  <a:cubicBezTo>
                    <a:pt x="10359" y="1852"/>
                    <a:pt x="10335" y="1852"/>
                    <a:pt x="10323" y="1840"/>
                  </a:cubicBezTo>
                  <a:cubicBezTo>
                    <a:pt x="10311" y="1829"/>
                    <a:pt x="10276" y="1805"/>
                    <a:pt x="10264" y="1793"/>
                  </a:cubicBezTo>
                  <a:cubicBezTo>
                    <a:pt x="10240" y="1745"/>
                    <a:pt x="10192" y="1721"/>
                    <a:pt x="10157" y="1674"/>
                  </a:cubicBezTo>
                  <a:cubicBezTo>
                    <a:pt x="10145" y="1662"/>
                    <a:pt x="10133" y="1626"/>
                    <a:pt x="10121" y="1614"/>
                  </a:cubicBezTo>
                  <a:cubicBezTo>
                    <a:pt x="10097" y="1602"/>
                    <a:pt x="10085" y="1567"/>
                    <a:pt x="10073" y="1543"/>
                  </a:cubicBezTo>
                  <a:cubicBezTo>
                    <a:pt x="10038" y="1471"/>
                    <a:pt x="10026" y="1388"/>
                    <a:pt x="10002" y="1317"/>
                  </a:cubicBezTo>
                  <a:cubicBezTo>
                    <a:pt x="9966" y="1233"/>
                    <a:pt x="9942" y="1150"/>
                    <a:pt x="9895" y="1067"/>
                  </a:cubicBezTo>
                  <a:lnTo>
                    <a:pt x="9895" y="1067"/>
                  </a:lnTo>
                  <a:cubicBezTo>
                    <a:pt x="9899" y="1067"/>
                    <a:pt x="9902" y="1068"/>
                    <a:pt x="9903" y="1070"/>
                  </a:cubicBezTo>
                  <a:lnTo>
                    <a:pt x="9903" y="1070"/>
                  </a:lnTo>
                  <a:cubicBezTo>
                    <a:pt x="9819" y="848"/>
                    <a:pt x="9667" y="671"/>
                    <a:pt x="9537" y="483"/>
                  </a:cubicBezTo>
                  <a:cubicBezTo>
                    <a:pt x="9430" y="340"/>
                    <a:pt x="9323" y="185"/>
                    <a:pt x="9168" y="114"/>
                  </a:cubicBezTo>
                  <a:cubicBezTo>
                    <a:pt x="9085" y="66"/>
                    <a:pt x="9002" y="43"/>
                    <a:pt x="8930" y="19"/>
                  </a:cubicBezTo>
                  <a:cubicBezTo>
                    <a:pt x="8877" y="7"/>
                    <a:pt x="8823" y="1"/>
                    <a:pt x="8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6741900" y="2715750"/>
              <a:ext cx="19375" cy="138325"/>
            </a:xfrm>
            <a:custGeom>
              <a:avLst/>
              <a:gdLst/>
              <a:ahLst/>
              <a:cxnLst/>
              <a:rect l="l" t="t" r="r" b="b"/>
              <a:pathLst>
                <a:path w="775" h="5533" extrusionOk="0">
                  <a:moveTo>
                    <a:pt x="405" y="210"/>
                  </a:moveTo>
                  <a:cubicBezTo>
                    <a:pt x="417" y="210"/>
                    <a:pt x="417" y="234"/>
                    <a:pt x="429" y="234"/>
                  </a:cubicBezTo>
                  <a:cubicBezTo>
                    <a:pt x="453" y="234"/>
                    <a:pt x="465" y="234"/>
                    <a:pt x="477" y="246"/>
                  </a:cubicBezTo>
                  <a:cubicBezTo>
                    <a:pt x="489" y="258"/>
                    <a:pt x="524" y="282"/>
                    <a:pt x="536" y="294"/>
                  </a:cubicBezTo>
                  <a:lnTo>
                    <a:pt x="584" y="341"/>
                  </a:lnTo>
                  <a:lnTo>
                    <a:pt x="596" y="353"/>
                  </a:lnTo>
                  <a:lnTo>
                    <a:pt x="596" y="341"/>
                  </a:lnTo>
                  <a:cubicBezTo>
                    <a:pt x="608" y="341"/>
                    <a:pt x="608" y="353"/>
                    <a:pt x="608" y="353"/>
                  </a:cubicBezTo>
                  <a:lnTo>
                    <a:pt x="608" y="365"/>
                  </a:lnTo>
                  <a:lnTo>
                    <a:pt x="608" y="401"/>
                  </a:lnTo>
                  <a:lnTo>
                    <a:pt x="608" y="437"/>
                  </a:lnTo>
                  <a:lnTo>
                    <a:pt x="608" y="520"/>
                  </a:lnTo>
                  <a:cubicBezTo>
                    <a:pt x="596" y="556"/>
                    <a:pt x="596" y="603"/>
                    <a:pt x="584" y="651"/>
                  </a:cubicBezTo>
                  <a:lnTo>
                    <a:pt x="572" y="711"/>
                  </a:lnTo>
                  <a:lnTo>
                    <a:pt x="524" y="889"/>
                  </a:lnTo>
                  <a:cubicBezTo>
                    <a:pt x="513" y="949"/>
                    <a:pt x="489" y="1020"/>
                    <a:pt x="477" y="1092"/>
                  </a:cubicBezTo>
                  <a:cubicBezTo>
                    <a:pt x="429" y="1032"/>
                    <a:pt x="358" y="949"/>
                    <a:pt x="298" y="889"/>
                  </a:cubicBezTo>
                  <a:lnTo>
                    <a:pt x="251" y="794"/>
                  </a:lnTo>
                  <a:cubicBezTo>
                    <a:pt x="239" y="770"/>
                    <a:pt x="227" y="722"/>
                    <a:pt x="215" y="699"/>
                  </a:cubicBezTo>
                  <a:lnTo>
                    <a:pt x="215" y="711"/>
                  </a:lnTo>
                  <a:cubicBezTo>
                    <a:pt x="215" y="675"/>
                    <a:pt x="191" y="651"/>
                    <a:pt x="191" y="615"/>
                  </a:cubicBezTo>
                  <a:cubicBezTo>
                    <a:pt x="191" y="580"/>
                    <a:pt x="179" y="532"/>
                    <a:pt x="179" y="484"/>
                  </a:cubicBezTo>
                  <a:lnTo>
                    <a:pt x="179" y="365"/>
                  </a:lnTo>
                  <a:cubicBezTo>
                    <a:pt x="179" y="353"/>
                    <a:pt x="191" y="318"/>
                    <a:pt x="191" y="294"/>
                  </a:cubicBezTo>
                  <a:lnTo>
                    <a:pt x="191" y="258"/>
                  </a:lnTo>
                  <a:cubicBezTo>
                    <a:pt x="215" y="258"/>
                    <a:pt x="215" y="246"/>
                    <a:pt x="215" y="246"/>
                  </a:cubicBezTo>
                  <a:lnTo>
                    <a:pt x="227" y="234"/>
                  </a:lnTo>
                  <a:cubicBezTo>
                    <a:pt x="227" y="210"/>
                    <a:pt x="239" y="210"/>
                    <a:pt x="239" y="210"/>
                  </a:cubicBezTo>
                  <a:close/>
                  <a:moveTo>
                    <a:pt x="284" y="0"/>
                  </a:moveTo>
                  <a:cubicBezTo>
                    <a:pt x="249" y="0"/>
                    <a:pt x="214" y="6"/>
                    <a:pt x="179" y="20"/>
                  </a:cubicBezTo>
                  <a:cubicBezTo>
                    <a:pt x="155" y="44"/>
                    <a:pt x="120" y="56"/>
                    <a:pt x="96" y="80"/>
                  </a:cubicBezTo>
                  <a:cubicBezTo>
                    <a:pt x="72" y="91"/>
                    <a:pt x="60" y="115"/>
                    <a:pt x="48" y="139"/>
                  </a:cubicBezTo>
                  <a:cubicBezTo>
                    <a:pt x="36" y="187"/>
                    <a:pt x="12" y="234"/>
                    <a:pt x="12" y="270"/>
                  </a:cubicBezTo>
                  <a:cubicBezTo>
                    <a:pt x="1" y="389"/>
                    <a:pt x="12" y="508"/>
                    <a:pt x="36" y="627"/>
                  </a:cubicBezTo>
                  <a:cubicBezTo>
                    <a:pt x="48" y="734"/>
                    <a:pt x="72" y="806"/>
                    <a:pt x="120" y="901"/>
                  </a:cubicBezTo>
                  <a:cubicBezTo>
                    <a:pt x="155" y="961"/>
                    <a:pt x="179" y="1008"/>
                    <a:pt x="215" y="1044"/>
                  </a:cubicBezTo>
                  <a:cubicBezTo>
                    <a:pt x="274" y="1139"/>
                    <a:pt x="334" y="1211"/>
                    <a:pt x="393" y="1306"/>
                  </a:cubicBezTo>
                  <a:cubicBezTo>
                    <a:pt x="393" y="1318"/>
                    <a:pt x="405" y="1318"/>
                    <a:pt x="405" y="1330"/>
                  </a:cubicBezTo>
                  <a:lnTo>
                    <a:pt x="405" y="1342"/>
                  </a:lnTo>
                  <a:lnTo>
                    <a:pt x="405" y="1365"/>
                  </a:lnTo>
                  <a:lnTo>
                    <a:pt x="405" y="1389"/>
                  </a:lnTo>
                  <a:lnTo>
                    <a:pt x="405" y="1556"/>
                  </a:lnTo>
                  <a:lnTo>
                    <a:pt x="405" y="1734"/>
                  </a:lnTo>
                  <a:cubicBezTo>
                    <a:pt x="393" y="1842"/>
                    <a:pt x="393" y="1961"/>
                    <a:pt x="393" y="2080"/>
                  </a:cubicBezTo>
                  <a:cubicBezTo>
                    <a:pt x="370" y="2294"/>
                    <a:pt x="370" y="2544"/>
                    <a:pt x="405" y="2758"/>
                  </a:cubicBezTo>
                  <a:cubicBezTo>
                    <a:pt x="417" y="2842"/>
                    <a:pt x="417" y="2889"/>
                    <a:pt x="429" y="2949"/>
                  </a:cubicBezTo>
                  <a:cubicBezTo>
                    <a:pt x="453" y="3008"/>
                    <a:pt x="465" y="3056"/>
                    <a:pt x="465" y="3116"/>
                  </a:cubicBezTo>
                  <a:cubicBezTo>
                    <a:pt x="465" y="3175"/>
                    <a:pt x="477" y="3223"/>
                    <a:pt x="477" y="3282"/>
                  </a:cubicBezTo>
                  <a:cubicBezTo>
                    <a:pt x="477" y="3342"/>
                    <a:pt x="489" y="3413"/>
                    <a:pt x="489" y="3473"/>
                  </a:cubicBezTo>
                  <a:lnTo>
                    <a:pt x="489" y="3485"/>
                  </a:lnTo>
                  <a:cubicBezTo>
                    <a:pt x="489" y="3592"/>
                    <a:pt x="513" y="3699"/>
                    <a:pt x="513" y="3806"/>
                  </a:cubicBezTo>
                  <a:cubicBezTo>
                    <a:pt x="524" y="3913"/>
                    <a:pt x="524" y="3997"/>
                    <a:pt x="524" y="4104"/>
                  </a:cubicBezTo>
                  <a:lnTo>
                    <a:pt x="524" y="4425"/>
                  </a:lnTo>
                  <a:lnTo>
                    <a:pt x="524" y="4592"/>
                  </a:lnTo>
                  <a:cubicBezTo>
                    <a:pt x="513" y="4663"/>
                    <a:pt x="513" y="4723"/>
                    <a:pt x="513" y="4806"/>
                  </a:cubicBezTo>
                  <a:cubicBezTo>
                    <a:pt x="513" y="4902"/>
                    <a:pt x="489" y="5009"/>
                    <a:pt x="489" y="5116"/>
                  </a:cubicBezTo>
                  <a:cubicBezTo>
                    <a:pt x="477" y="5187"/>
                    <a:pt x="477" y="5247"/>
                    <a:pt x="477" y="5306"/>
                  </a:cubicBezTo>
                  <a:cubicBezTo>
                    <a:pt x="477" y="5354"/>
                    <a:pt x="477" y="5378"/>
                    <a:pt x="489" y="5425"/>
                  </a:cubicBezTo>
                  <a:cubicBezTo>
                    <a:pt x="513" y="5461"/>
                    <a:pt x="536" y="5497"/>
                    <a:pt x="572" y="5533"/>
                  </a:cubicBezTo>
                  <a:cubicBezTo>
                    <a:pt x="596" y="5485"/>
                    <a:pt x="632" y="5437"/>
                    <a:pt x="632" y="5366"/>
                  </a:cubicBezTo>
                  <a:lnTo>
                    <a:pt x="632" y="5259"/>
                  </a:lnTo>
                  <a:cubicBezTo>
                    <a:pt x="644" y="5199"/>
                    <a:pt x="644" y="5152"/>
                    <a:pt x="644" y="5092"/>
                  </a:cubicBezTo>
                  <a:cubicBezTo>
                    <a:pt x="644" y="5056"/>
                    <a:pt x="655" y="5009"/>
                    <a:pt x="655" y="4961"/>
                  </a:cubicBezTo>
                  <a:cubicBezTo>
                    <a:pt x="691" y="4735"/>
                    <a:pt x="703" y="4497"/>
                    <a:pt x="715" y="4282"/>
                  </a:cubicBezTo>
                  <a:lnTo>
                    <a:pt x="715" y="4163"/>
                  </a:lnTo>
                  <a:lnTo>
                    <a:pt x="715" y="4080"/>
                  </a:lnTo>
                  <a:lnTo>
                    <a:pt x="715" y="3901"/>
                  </a:lnTo>
                  <a:lnTo>
                    <a:pt x="715" y="3544"/>
                  </a:lnTo>
                  <a:lnTo>
                    <a:pt x="715" y="3235"/>
                  </a:lnTo>
                  <a:cubicBezTo>
                    <a:pt x="715" y="3104"/>
                    <a:pt x="715" y="2985"/>
                    <a:pt x="703" y="2854"/>
                  </a:cubicBezTo>
                  <a:cubicBezTo>
                    <a:pt x="691" y="2616"/>
                    <a:pt x="667" y="2389"/>
                    <a:pt x="655" y="2163"/>
                  </a:cubicBezTo>
                  <a:lnTo>
                    <a:pt x="655" y="2139"/>
                  </a:lnTo>
                  <a:lnTo>
                    <a:pt x="655" y="2092"/>
                  </a:lnTo>
                  <a:lnTo>
                    <a:pt x="655" y="2056"/>
                  </a:lnTo>
                  <a:cubicBezTo>
                    <a:pt x="655" y="1949"/>
                    <a:pt x="644" y="1818"/>
                    <a:pt x="644" y="1699"/>
                  </a:cubicBezTo>
                  <a:cubicBezTo>
                    <a:pt x="644" y="1604"/>
                    <a:pt x="632" y="1484"/>
                    <a:pt x="632" y="1377"/>
                  </a:cubicBezTo>
                  <a:cubicBezTo>
                    <a:pt x="632" y="1330"/>
                    <a:pt x="632" y="1270"/>
                    <a:pt x="596" y="1234"/>
                  </a:cubicBezTo>
                  <a:cubicBezTo>
                    <a:pt x="596" y="1211"/>
                    <a:pt x="584" y="1211"/>
                    <a:pt x="584" y="1199"/>
                  </a:cubicBezTo>
                  <a:cubicBezTo>
                    <a:pt x="584" y="1187"/>
                    <a:pt x="596" y="1175"/>
                    <a:pt x="596" y="1151"/>
                  </a:cubicBezTo>
                  <a:cubicBezTo>
                    <a:pt x="608" y="1092"/>
                    <a:pt x="644" y="1020"/>
                    <a:pt x="655" y="949"/>
                  </a:cubicBezTo>
                  <a:cubicBezTo>
                    <a:pt x="691" y="853"/>
                    <a:pt x="703" y="782"/>
                    <a:pt x="715" y="711"/>
                  </a:cubicBezTo>
                  <a:cubicBezTo>
                    <a:pt x="751" y="639"/>
                    <a:pt x="763" y="556"/>
                    <a:pt x="763" y="484"/>
                  </a:cubicBezTo>
                  <a:cubicBezTo>
                    <a:pt x="774" y="377"/>
                    <a:pt x="763" y="282"/>
                    <a:pt x="691" y="199"/>
                  </a:cubicBezTo>
                  <a:cubicBezTo>
                    <a:pt x="644" y="163"/>
                    <a:pt x="596" y="115"/>
                    <a:pt x="548" y="80"/>
                  </a:cubicBezTo>
                  <a:cubicBezTo>
                    <a:pt x="489" y="44"/>
                    <a:pt x="429" y="8"/>
                    <a:pt x="358" y="8"/>
                  </a:cubicBezTo>
                  <a:cubicBezTo>
                    <a:pt x="333" y="3"/>
                    <a:pt x="308" y="0"/>
                    <a:pt x="2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6688325" y="2754700"/>
              <a:ext cx="62225" cy="93725"/>
            </a:xfrm>
            <a:custGeom>
              <a:avLst/>
              <a:gdLst/>
              <a:ahLst/>
              <a:cxnLst/>
              <a:rect l="l" t="t" r="r" b="b"/>
              <a:pathLst>
                <a:path w="2489" h="3749" extrusionOk="0">
                  <a:moveTo>
                    <a:pt x="370" y="176"/>
                  </a:moveTo>
                  <a:cubicBezTo>
                    <a:pt x="393" y="188"/>
                    <a:pt x="393" y="188"/>
                    <a:pt x="405" y="188"/>
                  </a:cubicBezTo>
                  <a:cubicBezTo>
                    <a:pt x="417" y="188"/>
                    <a:pt x="429" y="200"/>
                    <a:pt x="453" y="200"/>
                  </a:cubicBezTo>
                  <a:cubicBezTo>
                    <a:pt x="465" y="200"/>
                    <a:pt x="489" y="224"/>
                    <a:pt x="512" y="236"/>
                  </a:cubicBezTo>
                  <a:cubicBezTo>
                    <a:pt x="524" y="236"/>
                    <a:pt x="536" y="248"/>
                    <a:pt x="548" y="260"/>
                  </a:cubicBezTo>
                  <a:cubicBezTo>
                    <a:pt x="572" y="296"/>
                    <a:pt x="596" y="307"/>
                    <a:pt x="608" y="343"/>
                  </a:cubicBezTo>
                  <a:cubicBezTo>
                    <a:pt x="631" y="355"/>
                    <a:pt x="643" y="379"/>
                    <a:pt x="655" y="403"/>
                  </a:cubicBezTo>
                  <a:cubicBezTo>
                    <a:pt x="667" y="438"/>
                    <a:pt x="703" y="486"/>
                    <a:pt x="715" y="534"/>
                  </a:cubicBezTo>
                  <a:lnTo>
                    <a:pt x="727" y="557"/>
                  </a:lnTo>
                  <a:cubicBezTo>
                    <a:pt x="751" y="629"/>
                    <a:pt x="774" y="688"/>
                    <a:pt x="822" y="736"/>
                  </a:cubicBezTo>
                  <a:cubicBezTo>
                    <a:pt x="774" y="724"/>
                    <a:pt x="751" y="712"/>
                    <a:pt x="703" y="712"/>
                  </a:cubicBezTo>
                  <a:cubicBezTo>
                    <a:pt x="631" y="688"/>
                    <a:pt x="584" y="665"/>
                    <a:pt x="524" y="641"/>
                  </a:cubicBezTo>
                  <a:cubicBezTo>
                    <a:pt x="501" y="641"/>
                    <a:pt x="501" y="629"/>
                    <a:pt x="489" y="629"/>
                  </a:cubicBezTo>
                  <a:cubicBezTo>
                    <a:pt x="465" y="605"/>
                    <a:pt x="453" y="593"/>
                    <a:pt x="417" y="581"/>
                  </a:cubicBezTo>
                  <a:cubicBezTo>
                    <a:pt x="393" y="569"/>
                    <a:pt x="358" y="546"/>
                    <a:pt x="334" y="522"/>
                  </a:cubicBezTo>
                  <a:cubicBezTo>
                    <a:pt x="310" y="486"/>
                    <a:pt x="286" y="462"/>
                    <a:pt x="250" y="427"/>
                  </a:cubicBezTo>
                  <a:cubicBezTo>
                    <a:pt x="239" y="415"/>
                    <a:pt x="227" y="391"/>
                    <a:pt x="215" y="367"/>
                  </a:cubicBezTo>
                  <a:lnTo>
                    <a:pt x="215" y="355"/>
                  </a:lnTo>
                  <a:cubicBezTo>
                    <a:pt x="215" y="343"/>
                    <a:pt x="191" y="343"/>
                    <a:pt x="191" y="331"/>
                  </a:cubicBezTo>
                  <a:cubicBezTo>
                    <a:pt x="179" y="307"/>
                    <a:pt x="179" y="307"/>
                    <a:pt x="179" y="296"/>
                  </a:cubicBezTo>
                  <a:lnTo>
                    <a:pt x="179" y="284"/>
                  </a:lnTo>
                  <a:lnTo>
                    <a:pt x="179" y="260"/>
                  </a:lnTo>
                  <a:lnTo>
                    <a:pt x="179" y="248"/>
                  </a:lnTo>
                  <a:lnTo>
                    <a:pt x="179" y="236"/>
                  </a:lnTo>
                  <a:lnTo>
                    <a:pt x="191" y="224"/>
                  </a:lnTo>
                  <a:lnTo>
                    <a:pt x="215" y="200"/>
                  </a:lnTo>
                  <a:lnTo>
                    <a:pt x="227" y="200"/>
                  </a:lnTo>
                  <a:cubicBezTo>
                    <a:pt x="227" y="188"/>
                    <a:pt x="239" y="188"/>
                    <a:pt x="239" y="188"/>
                  </a:cubicBezTo>
                  <a:cubicBezTo>
                    <a:pt x="250" y="188"/>
                    <a:pt x="250" y="176"/>
                    <a:pt x="274" y="176"/>
                  </a:cubicBezTo>
                  <a:close/>
                  <a:moveTo>
                    <a:pt x="1228" y="1270"/>
                  </a:moveTo>
                  <a:cubicBezTo>
                    <a:pt x="1239" y="1289"/>
                    <a:pt x="1251" y="1307"/>
                    <a:pt x="1263" y="1319"/>
                  </a:cubicBezTo>
                  <a:cubicBezTo>
                    <a:pt x="1253" y="1303"/>
                    <a:pt x="1241" y="1286"/>
                    <a:pt x="1228" y="1270"/>
                  </a:cubicBezTo>
                  <a:close/>
                  <a:moveTo>
                    <a:pt x="333" y="1"/>
                  </a:moveTo>
                  <a:cubicBezTo>
                    <a:pt x="251" y="1"/>
                    <a:pt x="169" y="25"/>
                    <a:pt x="108" y="69"/>
                  </a:cubicBezTo>
                  <a:cubicBezTo>
                    <a:pt x="60" y="105"/>
                    <a:pt x="36" y="141"/>
                    <a:pt x="12" y="188"/>
                  </a:cubicBezTo>
                  <a:cubicBezTo>
                    <a:pt x="0" y="236"/>
                    <a:pt x="0" y="284"/>
                    <a:pt x="12" y="319"/>
                  </a:cubicBezTo>
                  <a:cubicBezTo>
                    <a:pt x="12" y="367"/>
                    <a:pt x="48" y="415"/>
                    <a:pt x="60" y="438"/>
                  </a:cubicBezTo>
                  <a:cubicBezTo>
                    <a:pt x="60" y="462"/>
                    <a:pt x="72" y="474"/>
                    <a:pt x="96" y="486"/>
                  </a:cubicBezTo>
                  <a:cubicBezTo>
                    <a:pt x="120" y="534"/>
                    <a:pt x="155" y="557"/>
                    <a:pt x="179" y="593"/>
                  </a:cubicBezTo>
                  <a:cubicBezTo>
                    <a:pt x="215" y="617"/>
                    <a:pt x="250" y="653"/>
                    <a:pt x="286" y="677"/>
                  </a:cubicBezTo>
                  <a:cubicBezTo>
                    <a:pt x="310" y="712"/>
                    <a:pt x="346" y="736"/>
                    <a:pt x="393" y="760"/>
                  </a:cubicBezTo>
                  <a:cubicBezTo>
                    <a:pt x="465" y="796"/>
                    <a:pt x="548" y="831"/>
                    <a:pt x="631" y="855"/>
                  </a:cubicBezTo>
                  <a:cubicBezTo>
                    <a:pt x="703" y="891"/>
                    <a:pt x="786" y="903"/>
                    <a:pt x="870" y="938"/>
                  </a:cubicBezTo>
                  <a:cubicBezTo>
                    <a:pt x="882" y="950"/>
                    <a:pt x="905" y="950"/>
                    <a:pt x="929" y="962"/>
                  </a:cubicBezTo>
                  <a:cubicBezTo>
                    <a:pt x="941" y="974"/>
                    <a:pt x="965" y="998"/>
                    <a:pt x="989" y="1010"/>
                  </a:cubicBezTo>
                  <a:cubicBezTo>
                    <a:pt x="1001" y="1010"/>
                    <a:pt x="1012" y="1022"/>
                    <a:pt x="1024" y="1034"/>
                  </a:cubicBezTo>
                  <a:cubicBezTo>
                    <a:pt x="1024" y="1058"/>
                    <a:pt x="1024" y="1058"/>
                    <a:pt x="1048" y="1069"/>
                  </a:cubicBezTo>
                  <a:cubicBezTo>
                    <a:pt x="1060" y="1069"/>
                    <a:pt x="1060" y="1081"/>
                    <a:pt x="1060" y="1081"/>
                  </a:cubicBezTo>
                  <a:lnTo>
                    <a:pt x="1108" y="1129"/>
                  </a:lnTo>
                  <a:lnTo>
                    <a:pt x="1120" y="1141"/>
                  </a:lnTo>
                  <a:cubicBezTo>
                    <a:pt x="1154" y="1184"/>
                    <a:pt x="1195" y="1227"/>
                    <a:pt x="1228" y="1270"/>
                  </a:cubicBezTo>
                  <a:lnTo>
                    <a:pt x="1228" y="1270"/>
                  </a:lnTo>
                  <a:cubicBezTo>
                    <a:pt x="1218" y="1251"/>
                    <a:pt x="1209" y="1230"/>
                    <a:pt x="1203" y="1212"/>
                  </a:cubicBezTo>
                  <a:lnTo>
                    <a:pt x="1203" y="1212"/>
                  </a:lnTo>
                  <a:cubicBezTo>
                    <a:pt x="1239" y="1248"/>
                    <a:pt x="1251" y="1272"/>
                    <a:pt x="1274" y="1308"/>
                  </a:cubicBezTo>
                  <a:cubicBezTo>
                    <a:pt x="1346" y="1379"/>
                    <a:pt x="1393" y="1474"/>
                    <a:pt x="1465" y="1546"/>
                  </a:cubicBezTo>
                  <a:cubicBezTo>
                    <a:pt x="1513" y="1629"/>
                    <a:pt x="1560" y="1712"/>
                    <a:pt x="1620" y="1796"/>
                  </a:cubicBezTo>
                  <a:cubicBezTo>
                    <a:pt x="1632" y="1831"/>
                    <a:pt x="1655" y="1843"/>
                    <a:pt x="1667" y="1867"/>
                  </a:cubicBezTo>
                  <a:lnTo>
                    <a:pt x="1667" y="1855"/>
                  </a:lnTo>
                  <a:cubicBezTo>
                    <a:pt x="1679" y="1891"/>
                    <a:pt x="1715" y="1915"/>
                    <a:pt x="1727" y="1951"/>
                  </a:cubicBezTo>
                  <a:cubicBezTo>
                    <a:pt x="1763" y="1986"/>
                    <a:pt x="1774" y="2022"/>
                    <a:pt x="1798" y="2046"/>
                  </a:cubicBezTo>
                  <a:cubicBezTo>
                    <a:pt x="1834" y="2081"/>
                    <a:pt x="1846" y="2129"/>
                    <a:pt x="1870" y="2153"/>
                  </a:cubicBezTo>
                  <a:cubicBezTo>
                    <a:pt x="1870" y="2189"/>
                    <a:pt x="1894" y="2201"/>
                    <a:pt x="1905" y="2212"/>
                  </a:cubicBezTo>
                  <a:cubicBezTo>
                    <a:pt x="1917" y="2248"/>
                    <a:pt x="1953" y="2260"/>
                    <a:pt x="1965" y="2284"/>
                  </a:cubicBezTo>
                  <a:lnTo>
                    <a:pt x="1965" y="2272"/>
                  </a:lnTo>
                  <a:cubicBezTo>
                    <a:pt x="1977" y="2272"/>
                    <a:pt x="1977" y="2284"/>
                    <a:pt x="1977" y="2284"/>
                  </a:cubicBezTo>
                  <a:cubicBezTo>
                    <a:pt x="2060" y="2439"/>
                    <a:pt x="2096" y="2605"/>
                    <a:pt x="2155" y="2748"/>
                  </a:cubicBezTo>
                  <a:cubicBezTo>
                    <a:pt x="2167" y="2808"/>
                    <a:pt x="2191" y="2855"/>
                    <a:pt x="2203" y="2903"/>
                  </a:cubicBezTo>
                  <a:cubicBezTo>
                    <a:pt x="2215" y="2927"/>
                    <a:pt x="2239" y="2963"/>
                    <a:pt x="2239" y="2986"/>
                  </a:cubicBezTo>
                  <a:cubicBezTo>
                    <a:pt x="2263" y="3082"/>
                    <a:pt x="2275" y="3177"/>
                    <a:pt x="2298" y="3272"/>
                  </a:cubicBezTo>
                  <a:cubicBezTo>
                    <a:pt x="2310" y="3391"/>
                    <a:pt x="2334" y="3510"/>
                    <a:pt x="2358" y="3629"/>
                  </a:cubicBezTo>
                  <a:lnTo>
                    <a:pt x="2358" y="3617"/>
                  </a:lnTo>
                  <a:cubicBezTo>
                    <a:pt x="2358" y="3665"/>
                    <a:pt x="2370" y="3689"/>
                    <a:pt x="2394" y="3713"/>
                  </a:cubicBezTo>
                  <a:cubicBezTo>
                    <a:pt x="2417" y="3736"/>
                    <a:pt x="2429" y="3748"/>
                    <a:pt x="2441" y="3748"/>
                  </a:cubicBezTo>
                  <a:cubicBezTo>
                    <a:pt x="2453" y="3748"/>
                    <a:pt x="2453" y="3736"/>
                    <a:pt x="2453" y="3713"/>
                  </a:cubicBezTo>
                  <a:cubicBezTo>
                    <a:pt x="2465" y="3689"/>
                    <a:pt x="2489" y="3653"/>
                    <a:pt x="2489" y="3617"/>
                  </a:cubicBezTo>
                  <a:cubicBezTo>
                    <a:pt x="2489" y="3582"/>
                    <a:pt x="2465" y="3534"/>
                    <a:pt x="2465" y="3510"/>
                  </a:cubicBezTo>
                  <a:cubicBezTo>
                    <a:pt x="2453" y="3415"/>
                    <a:pt x="2441" y="3320"/>
                    <a:pt x="2429" y="3224"/>
                  </a:cubicBezTo>
                  <a:lnTo>
                    <a:pt x="2382" y="2998"/>
                  </a:lnTo>
                  <a:cubicBezTo>
                    <a:pt x="2382" y="2974"/>
                    <a:pt x="2382" y="2939"/>
                    <a:pt x="2370" y="2915"/>
                  </a:cubicBezTo>
                  <a:cubicBezTo>
                    <a:pt x="2346" y="2867"/>
                    <a:pt x="2346" y="2843"/>
                    <a:pt x="2334" y="2796"/>
                  </a:cubicBezTo>
                  <a:cubicBezTo>
                    <a:pt x="2334" y="2748"/>
                    <a:pt x="2322" y="2724"/>
                    <a:pt x="2310" y="2677"/>
                  </a:cubicBezTo>
                  <a:cubicBezTo>
                    <a:pt x="2286" y="2629"/>
                    <a:pt x="2275" y="2570"/>
                    <a:pt x="2263" y="2522"/>
                  </a:cubicBezTo>
                  <a:cubicBezTo>
                    <a:pt x="2239" y="2451"/>
                    <a:pt x="2203" y="2367"/>
                    <a:pt x="2167" y="2284"/>
                  </a:cubicBezTo>
                  <a:cubicBezTo>
                    <a:pt x="2167" y="2248"/>
                    <a:pt x="2155" y="2212"/>
                    <a:pt x="2144" y="2189"/>
                  </a:cubicBezTo>
                  <a:cubicBezTo>
                    <a:pt x="2132" y="2141"/>
                    <a:pt x="2096" y="2105"/>
                    <a:pt x="2072" y="2081"/>
                  </a:cubicBezTo>
                  <a:lnTo>
                    <a:pt x="1977" y="1951"/>
                  </a:lnTo>
                  <a:cubicBezTo>
                    <a:pt x="1929" y="1891"/>
                    <a:pt x="1894" y="1808"/>
                    <a:pt x="1846" y="1748"/>
                  </a:cubicBezTo>
                  <a:cubicBezTo>
                    <a:pt x="1786" y="1665"/>
                    <a:pt x="1739" y="1593"/>
                    <a:pt x="1679" y="1498"/>
                  </a:cubicBezTo>
                  <a:cubicBezTo>
                    <a:pt x="1644" y="1427"/>
                    <a:pt x="1596" y="1355"/>
                    <a:pt x="1536" y="1272"/>
                  </a:cubicBezTo>
                  <a:cubicBezTo>
                    <a:pt x="1477" y="1200"/>
                    <a:pt x="1417" y="1129"/>
                    <a:pt x="1358" y="1069"/>
                  </a:cubicBezTo>
                  <a:cubicBezTo>
                    <a:pt x="1298" y="1010"/>
                    <a:pt x="1227" y="950"/>
                    <a:pt x="1167" y="891"/>
                  </a:cubicBezTo>
                  <a:cubicBezTo>
                    <a:pt x="1132" y="855"/>
                    <a:pt x="1096" y="843"/>
                    <a:pt x="1060" y="819"/>
                  </a:cubicBezTo>
                  <a:lnTo>
                    <a:pt x="1048" y="819"/>
                  </a:lnTo>
                  <a:cubicBezTo>
                    <a:pt x="1024" y="796"/>
                    <a:pt x="1012" y="772"/>
                    <a:pt x="1001" y="736"/>
                  </a:cubicBezTo>
                  <a:cubicBezTo>
                    <a:pt x="977" y="724"/>
                    <a:pt x="977" y="700"/>
                    <a:pt x="965" y="677"/>
                  </a:cubicBezTo>
                  <a:cubicBezTo>
                    <a:pt x="953" y="641"/>
                    <a:pt x="941" y="605"/>
                    <a:pt x="929" y="557"/>
                  </a:cubicBezTo>
                  <a:cubicBezTo>
                    <a:pt x="893" y="486"/>
                    <a:pt x="870" y="415"/>
                    <a:pt x="822" y="343"/>
                  </a:cubicBezTo>
                  <a:cubicBezTo>
                    <a:pt x="774" y="260"/>
                    <a:pt x="727" y="188"/>
                    <a:pt x="655" y="129"/>
                  </a:cubicBezTo>
                  <a:cubicBezTo>
                    <a:pt x="608" y="105"/>
                    <a:pt x="584" y="69"/>
                    <a:pt x="536" y="57"/>
                  </a:cubicBezTo>
                  <a:cubicBezTo>
                    <a:pt x="512" y="46"/>
                    <a:pt x="465" y="22"/>
                    <a:pt x="417" y="10"/>
                  </a:cubicBezTo>
                  <a:cubicBezTo>
                    <a:pt x="389" y="4"/>
                    <a:pt x="361" y="1"/>
                    <a:pt x="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6774650" y="2723500"/>
              <a:ext cx="34850" cy="100475"/>
            </a:xfrm>
            <a:custGeom>
              <a:avLst/>
              <a:gdLst/>
              <a:ahLst/>
              <a:cxnLst/>
              <a:rect l="l" t="t" r="r" b="b"/>
              <a:pathLst>
                <a:path w="1394" h="4019" extrusionOk="0">
                  <a:moveTo>
                    <a:pt x="988" y="210"/>
                  </a:moveTo>
                  <a:cubicBezTo>
                    <a:pt x="1000" y="210"/>
                    <a:pt x="1012" y="210"/>
                    <a:pt x="1036" y="234"/>
                  </a:cubicBezTo>
                  <a:cubicBezTo>
                    <a:pt x="1060" y="246"/>
                    <a:pt x="1072" y="246"/>
                    <a:pt x="1084" y="270"/>
                  </a:cubicBezTo>
                  <a:cubicBezTo>
                    <a:pt x="1119" y="281"/>
                    <a:pt x="1131" y="281"/>
                    <a:pt x="1143" y="293"/>
                  </a:cubicBezTo>
                  <a:lnTo>
                    <a:pt x="1155" y="293"/>
                  </a:lnTo>
                  <a:lnTo>
                    <a:pt x="1191" y="329"/>
                  </a:lnTo>
                  <a:lnTo>
                    <a:pt x="1191" y="341"/>
                  </a:lnTo>
                  <a:cubicBezTo>
                    <a:pt x="1179" y="365"/>
                    <a:pt x="1155" y="389"/>
                    <a:pt x="1143" y="412"/>
                  </a:cubicBezTo>
                  <a:cubicBezTo>
                    <a:pt x="1131" y="448"/>
                    <a:pt x="1119" y="460"/>
                    <a:pt x="1096" y="472"/>
                  </a:cubicBezTo>
                  <a:cubicBezTo>
                    <a:pt x="1060" y="508"/>
                    <a:pt x="1024" y="543"/>
                    <a:pt x="988" y="579"/>
                  </a:cubicBezTo>
                  <a:cubicBezTo>
                    <a:pt x="953" y="591"/>
                    <a:pt x="929" y="627"/>
                    <a:pt x="893" y="639"/>
                  </a:cubicBezTo>
                  <a:cubicBezTo>
                    <a:pt x="869" y="651"/>
                    <a:pt x="846" y="662"/>
                    <a:pt x="834" y="686"/>
                  </a:cubicBezTo>
                  <a:cubicBezTo>
                    <a:pt x="786" y="710"/>
                    <a:pt x="774" y="746"/>
                    <a:pt x="750" y="758"/>
                  </a:cubicBezTo>
                  <a:lnTo>
                    <a:pt x="715" y="782"/>
                  </a:lnTo>
                  <a:lnTo>
                    <a:pt x="750" y="710"/>
                  </a:lnTo>
                  <a:lnTo>
                    <a:pt x="774" y="639"/>
                  </a:lnTo>
                  <a:cubicBezTo>
                    <a:pt x="786" y="603"/>
                    <a:pt x="810" y="567"/>
                    <a:pt x="822" y="532"/>
                  </a:cubicBezTo>
                  <a:cubicBezTo>
                    <a:pt x="834" y="484"/>
                    <a:pt x="846" y="424"/>
                    <a:pt x="881" y="389"/>
                  </a:cubicBezTo>
                  <a:lnTo>
                    <a:pt x="881" y="365"/>
                  </a:lnTo>
                  <a:lnTo>
                    <a:pt x="881" y="353"/>
                  </a:lnTo>
                  <a:cubicBezTo>
                    <a:pt x="905" y="305"/>
                    <a:pt x="929" y="281"/>
                    <a:pt x="941" y="246"/>
                  </a:cubicBezTo>
                  <a:lnTo>
                    <a:pt x="988" y="210"/>
                  </a:lnTo>
                  <a:close/>
                  <a:moveTo>
                    <a:pt x="1070" y="776"/>
                  </a:moveTo>
                  <a:lnTo>
                    <a:pt x="1070" y="776"/>
                  </a:lnTo>
                  <a:cubicBezTo>
                    <a:pt x="1067" y="778"/>
                    <a:pt x="1063" y="780"/>
                    <a:pt x="1060" y="782"/>
                  </a:cubicBezTo>
                  <a:cubicBezTo>
                    <a:pt x="1060" y="782"/>
                    <a:pt x="1067" y="782"/>
                    <a:pt x="1070" y="776"/>
                  </a:cubicBezTo>
                  <a:close/>
                  <a:moveTo>
                    <a:pt x="1015" y="0"/>
                  </a:moveTo>
                  <a:cubicBezTo>
                    <a:pt x="980" y="0"/>
                    <a:pt x="944" y="9"/>
                    <a:pt x="905" y="31"/>
                  </a:cubicBezTo>
                  <a:lnTo>
                    <a:pt x="846" y="91"/>
                  </a:lnTo>
                  <a:cubicBezTo>
                    <a:pt x="846" y="103"/>
                    <a:pt x="834" y="115"/>
                    <a:pt x="822" y="127"/>
                  </a:cubicBezTo>
                  <a:cubicBezTo>
                    <a:pt x="786" y="174"/>
                    <a:pt x="762" y="210"/>
                    <a:pt x="738" y="246"/>
                  </a:cubicBezTo>
                  <a:cubicBezTo>
                    <a:pt x="703" y="329"/>
                    <a:pt x="667" y="401"/>
                    <a:pt x="643" y="484"/>
                  </a:cubicBezTo>
                  <a:cubicBezTo>
                    <a:pt x="607" y="567"/>
                    <a:pt x="584" y="651"/>
                    <a:pt x="548" y="722"/>
                  </a:cubicBezTo>
                  <a:cubicBezTo>
                    <a:pt x="477" y="901"/>
                    <a:pt x="417" y="1067"/>
                    <a:pt x="369" y="1246"/>
                  </a:cubicBezTo>
                  <a:cubicBezTo>
                    <a:pt x="322" y="1424"/>
                    <a:pt x="298" y="1591"/>
                    <a:pt x="262" y="1770"/>
                  </a:cubicBezTo>
                  <a:cubicBezTo>
                    <a:pt x="238" y="1948"/>
                    <a:pt x="203" y="2127"/>
                    <a:pt x="167" y="2306"/>
                  </a:cubicBezTo>
                  <a:cubicBezTo>
                    <a:pt x="143" y="2353"/>
                    <a:pt x="143" y="2389"/>
                    <a:pt x="131" y="2437"/>
                  </a:cubicBezTo>
                  <a:cubicBezTo>
                    <a:pt x="119" y="2496"/>
                    <a:pt x="107" y="2567"/>
                    <a:pt x="84" y="2627"/>
                  </a:cubicBezTo>
                  <a:cubicBezTo>
                    <a:pt x="84" y="2675"/>
                    <a:pt x="72" y="2710"/>
                    <a:pt x="72" y="2734"/>
                  </a:cubicBezTo>
                  <a:cubicBezTo>
                    <a:pt x="60" y="2746"/>
                    <a:pt x="60" y="2782"/>
                    <a:pt x="60" y="2806"/>
                  </a:cubicBezTo>
                  <a:lnTo>
                    <a:pt x="60" y="2794"/>
                  </a:lnTo>
                  <a:cubicBezTo>
                    <a:pt x="60" y="2877"/>
                    <a:pt x="48" y="2972"/>
                    <a:pt x="24" y="3068"/>
                  </a:cubicBezTo>
                  <a:cubicBezTo>
                    <a:pt x="12" y="3103"/>
                    <a:pt x="12" y="3151"/>
                    <a:pt x="12" y="3199"/>
                  </a:cubicBezTo>
                  <a:lnTo>
                    <a:pt x="12" y="3282"/>
                  </a:lnTo>
                  <a:lnTo>
                    <a:pt x="12" y="3401"/>
                  </a:lnTo>
                  <a:lnTo>
                    <a:pt x="12" y="3556"/>
                  </a:lnTo>
                  <a:lnTo>
                    <a:pt x="12" y="3675"/>
                  </a:lnTo>
                  <a:cubicBezTo>
                    <a:pt x="12" y="3746"/>
                    <a:pt x="0" y="3830"/>
                    <a:pt x="0" y="3925"/>
                  </a:cubicBezTo>
                  <a:lnTo>
                    <a:pt x="0" y="3972"/>
                  </a:lnTo>
                  <a:lnTo>
                    <a:pt x="0" y="3996"/>
                  </a:lnTo>
                  <a:cubicBezTo>
                    <a:pt x="0" y="4009"/>
                    <a:pt x="11" y="4019"/>
                    <a:pt x="34" y="4019"/>
                  </a:cubicBezTo>
                  <a:cubicBezTo>
                    <a:pt x="54" y="4019"/>
                    <a:pt x="82" y="4012"/>
                    <a:pt x="119" y="3996"/>
                  </a:cubicBezTo>
                  <a:cubicBezTo>
                    <a:pt x="131" y="3996"/>
                    <a:pt x="131" y="3984"/>
                    <a:pt x="131" y="3984"/>
                  </a:cubicBezTo>
                  <a:cubicBezTo>
                    <a:pt x="143" y="3972"/>
                    <a:pt x="143" y="3972"/>
                    <a:pt x="143" y="3961"/>
                  </a:cubicBezTo>
                  <a:lnTo>
                    <a:pt x="143" y="3925"/>
                  </a:lnTo>
                  <a:lnTo>
                    <a:pt x="143" y="3901"/>
                  </a:lnTo>
                  <a:lnTo>
                    <a:pt x="143" y="3806"/>
                  </a:lnTo>
                  <a:lnTo>
                    <a:pt x="143" y="3758"/>
                  </a:lnTo>
                  <a:cubicBezTo>
                    <a:pt x="143" y="3722"/>
                    <a:pt x="167" y="3675"/>
                    <a:pt x="167" y="3627"/>
                  </a:cubicBezTo>
                  <a:lnTo>
                    <a:pt x="167" y="3484"/>
                  </a:lnTo>
                  <a:lnTo>
                    <a:pt x="167" y="3329"/>
                  </a:lnTo>
                  <a:lnTo>
                    <a:pt x="167" y="3163"/>
                  </a:lnTo>
                  <a:cubicBezTo>
                    <a:pt x="167" y="3091"/>
                    <a:pt x="179" y="3020"/>
                    <a:pt x="191" y="2948"/>
                  </a:cubicBezTo>
                  <a:cubicBezTo>
                    <a:pt x="203" y="2889"/>
                    <a:pt x="203" y="2841"/>
                    <a:pt x="226" y="2782"/>
                  </a:cubicBezTo>
                  <a:lnTo>
                    <a:pt x="310" y="2472"/>
                  </a:lnTo>
                  <a:cubicBezTo>
                    <a:pt x="322" y="2377"/>
                    <a:pt x="357" y="2306"/>
                    <a:pt x="369" y="2234"/>
                  </a:cubicBezTo>
                  <a:cubicBezTo>
                    <a:pt x="417" y="2079"/>
                    <a:pt x="441" y="1913"/>
                    <a:pt x="477" y="1770"/>
                  </a:cubicBezTo>
                  <a:lnTo>
                    <a:pt x="477" y="1782"/>
                  </a:lnTo>
                  <a:cubicBezTo>
                    <a:pt x="488" y="1651"/>
                    <a:pt x="524" y="1532"/>
                    <a:pt x="548" y="1401"/>
                  </a:cubicBezTo>
                  <a:lnTo>
                    <a:pt x="548" y="1365"/>
                  </a:lnTo>
                  <a:lnTo>
                    <a:pt x="548" y="1353"/>
                  </a:lnTo>
                  <a:lnTo>
                    <a:pt x="548" y="1317"/>
                  </a:lnTo>
                  <a:lnTo>
                    <a:pt x="548" y="1305"/>
                  </a:lnTo>
                  <a:cubicBezTo>
                    <a:pt x="560" y="1258"/>
                    <a:pt x="584" y="1198"/>
                    <a:pt x="596" y="1151"/>
                  </a:cubicBezTo>
                  <a:cubicBezTo>
                    <a:pt x="596" y="1139"/>
                    <a:pt x="607" y="1115"/>
                    <a:pt x="607" y="1091"/>
                  </a:cubicBezTo>
                  <a:cubicBezTo>
                    <a:pt x="655" y="1079"/>
                    <a:pt x="679" y="1067"/>
                    <a:pt x="727" y="1043"/>
                  </a:cubicBezTo>
                  <a:cubicBezTo>
                    <a:pt x="784" y="1009"/>
                    <a:pt x="831" y="963"/>
                    <a:pt x="888" y="927"/>
                  </a:cubicBezTo>
                  <a:lnTo>
                    <a:pt x="888" y="927"/>
                  </a:lnTo>
                  <a:cubicBezTo>
                    <a:pt x="886" y="930"/>
                    <a:pt x="884" y="933"/>
                    <a:pt x="881" y="936"/>
                  </a:cubicBezTo>
                  <a:cubicBezTo>
                    <a:pt x="881" y="936"/>
                    <a:pt x="893" y="936"/>
                    <a:pt x="893" y="924"/>
                  </a:cubicBezTo>
                  <a:lnTo>
                    <a:pt x="893" y="924"/>
                  </a:lnTo>
                  <a:cubicBezTo>
                    <a:pt x="892" y="925"/>
                    <a:pt x="890" y="926"/>
                    <a:pt x="888" y="927"/>
                  </a:cubicBezTo>
                  <a:lnTo>
                    <a:pt x="888" y="927"/>
                  </a:lnTo>
                  <a:cubicBezTo>
                    <a:pt x="923" y="886"/>
                    <a:pt x="968" y="862"/>
                    <a:pt x="1012" y="817"/>
                  </a:cubicBezTo>
                  <a:cubicBezTo>
                    <a:pt x="1024" y="793"/>
                    <a:pt x="1060" y="782"/>
                    <a:pt x="1072" y="770"/>
                  </a:cubicBezTo>
                  <a:lnTo>
                    <a:pt x="1072" y="770"/>
                  </a:lnTo>
                  <a:cubicBezTo>
                    <a:pt x="1072" y="772"/>
                    <a:pt x="1071" y="774"/>
                    <a:pt x="1070" y="776"/>
                  </a:cubicBezTo>
                  <a:lnTo>
                    <a:pt x="1070" y="776"/>
                  </a:lnTo>
                  <a:cubicBezTo>
                    <a:pt x="1113" y="751"/>
                    <a:pt x="1147" y="707"/>
                    <a:pt x="1191" y="662"/>
                  </a:cubicBezTo>
                  <a:cubicBezTo>
                    <a:pt x="1250" y="603"/>
                    <a:pt x="1310" y="520"/>
                    <a:pt x="1358" y="448"/>
                  </a:cubicBezTo>
                  <a:cubicBezTo>
                    <a:pt x="1381" y="401"/>
                    <a:pt x="1393" y="353"/>
                    <a:pt x="1393" y="305"/>
                  </a:cubicBezTo>
                  <a:cubicBezTo>
                    <a:pt x="1393" y="246"/>
                    <a:pt x="1381" y="222"/>
                    <a:pt x="1358" y="174"/>
                  </a:cubicBezTo>
                  <a:cubicBezTo>
                    <a:pt x="1322" y="151"/>
                    <a:pt x="1298" y="115"/>
                    <a:pt x="1250" y="91"/>
                  </a:cubicBezTo>
                  <a:cubicBezTo>
                    <a:pt x="1203" y="55"/>
                    <a:pt x="1179" y="43"/>
                    <a:pt x="1131" y="31"/>
                  </a:cubicBezTo>
                  <a:cubicBezTo>
                    <a:pt x="1093" y="12"/>
                    <a:pt x="1055" y="0"/>
                    <a:pt x="1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6821075" y="2734100"/>
              <a:ext cx="49150" cy="93475"/>
            </a:xfrm>
            <a:custGeom>
              <a:avLst/>
              <a:gdLst/>
              <a:ahLst/>
              <a:cxnLst/>
              <a:rect l="l" t="t" r="r" b="b"/>
              <a:pathLst>
                <a:path w="1966" h="3739" extrusionOk="0">
                  <a:moveTo>
                    <a:pt x="1596" y="191"/>
                  </a:moveTo>
                  <a:cubicBezTo>
                    <a:pt x="1608" y="215"/>
                    <a:pt x="1608" y="215"/>
                    <a:pt x="1632" y="215"/>
                  </a:cubicBezTo>
                  <a:lnTo>
                    <a:pt x="1644" y="215"/>
                  </a:lnTo>
                  <a:cubicBezTo>
                    <a:pt x="1644" y="227"/>
                    <a:pt x="1656" y="227"/>
                    <a:pt x="1656" y="227"/>
                  </a:cubicBezTo>
                  <a:lnTo>
                    <a:pt x="1668" y="238"/>
                  </a:lnTo>
                  <a:lnTo>
                    <a:pt x="1679" y="250"/>
                  </a:lnTo>
                  <a:lnTo>
                    <a:pt x="1703" y="274"/>
                  </a:lnTo>
                  <a:lnTo>
                    <a:pt x="1703" y="286"/>
                  </a:lnTo>
                  <a:lnTo>
                    <a:pt x="1703" y="298"/>
                  </a:lnTo>
                  <a:lnTo>
                    <a:pt x="1703" y="310"/>
                  </a:lnTo>
                  <a:lnTo>
                    <a:pt x="1703" y="334"/>
                  </a:lnTo>
                  <a:lnTo>
                    <a:pt x="1703" y="346"/>
                  </a:lnTo>
                  <a:lnTo>
                    <a:pt x="1703" y="393"/>
                  </a:lnTo>
                  <a:lnTo>
                    <a:pt x="1703" y="441"/>
                  </a:lnTo>
                  <a:cubicBezTo>
                    <a:pt x="1679" y="441"/>
                    <a:pt x="1679" y="453"/>
                    <a:pt x="1679" y="465"/>
                  </a:cubicBezTo>
                  <a:cubicBezTo>
                    <a:pt x="1679" y="477"/>
                    <a:pt x="1668" y="477"/>
                    <a:pt x="1668" y="500"/>
                  </a:cubicBezTo>
                  <a:cubicBezTo>
                    <a:pt x="1668" y="512"/>
                    <a:pt x="1656" y="512"/>
                    <a:pt x="1656" y="524"/>
                  </a:cubicBezTo>
                  <a:cubicBezTo>
                    <a:pt x="1656" y="536"/>
                    <a:pt x="1644" y="548"/>
                    <a:pt x="1620" y="572"/>
                  </a:cubicBezTo>
                  <a:lnTo>
                    <a:pt x="1608" y="584"/>
                  </a:lnTo>
                  <a:lnTo>
                    <a:pt x="1596" y="596"/>
                  </a:lnTo>
                  <a:cubicBezTo>
                    <a:pt x="1572" y="643"/>
                    <a:pt x="1537" y="679"/>
                    <a:pt x="1489" y="703"/>
                  </a:cubicBezTo>
                  <a:cubicBezTo>
                    <a:pt x="1477" y="715"/>
                    <a:pt x="1465" y="715"/>
                    <a:pt x="1453" y="739"/>
                  </a:cubicBezTo>
                  <a:cubicBezTo>
                    <a:pt x="1417" y="762"/>
                    <a:pt x="1406" y="774"/>
                    <a:pt x="1370" y="798"/>
                  </a:cubicBezTo>
                  <a:cubicBezTo>
                    <a:pt x="1310" y="822"/>
                    <a:pt x="1275" y="858"/>
                    <a:pt x="1215" y="881"/>
                  </a:cubicBezTo>
                  <a:cubicBezTo>
                    <a:pt x="1132" y="917"/>
                    <a:pt x="1060" y="953"/>
                    <a:pt x="989" y="1000"/>
                  </a:cubicBezTo>
                  <a:cubicBezTo>
                    <a:pt x="967" y="1008"/>
                    <a:pt x="954" y="1019"/>
                    <a:pt x="950" y="1019"/>
                  </a:cubicBezTo>
                  <a:cubicBezTo>
                    <a:pt x="947" y="1019"/>
                    <a:pt x="948" y="1015"/>
                    <a:pt x="953" y="1000"/>
                  </a:cubicBezTo>
                  <a:lnTo>
                    <a:pt x="953" y="1000"/>
                  </a:lnTo>
                  <a:cubicBezTo>
                    <a:pt x="917" y="1024"/>
                    <a:pt x="870" y="1060"/>
                    <a:pt x="834" y="1108"/>
                  </a:cubicBezTo>
                  <a:cubicBezTo>
                    <a:pt x="822" y="1120"/>
                    <a:pt x="810" y="1143"/>
                    <a:pt x="798" y="1167"/>
                  </a:cubicBezTo>
                  <a:lnTo>
                    <a:pt x="798" y="1143"/>
                  </a:lnTo>
                  <a:lnTo>
                    <a:pt x="798" y="1131"/>
                  </a:lnTo>
                  <a:lnTo>
                    <a:pt x="798" y="1108"/>
                  </a:lnTo>
                  <a:cubicBezTo>
                    <a:pt x="810" y="1024"/>
                    <a:pt x="822" y="953"/>
                    <a:pt x="834" y="870"/>
                  </a:cubicBezTo>
                  <a:cubicBezTo>
                    <a:pt x="834" y="822"/>
                    <a:pt x="858" y="786"/>
                    <a:pt x="870" y="750"/>
                  </a:cubicBezTo>
                  <a:cubicBezTo>
                    <a:pt x="870" y="715"/>
                    <a:pt x="882" y="691"/>
                    <a:pt x="894" y="655"/>
                  </a:cubicBezTo>
                  <a:cubicBezTo>
                    <a:pt x="917" y="631"/>
                    <a:pt x="941" y="584"/>
                    <a:pt x="953" y="548"/>
                  </a:cubicBezTo>
                  <a:cubicBezTo>
                    <a:pt x="989" y="524"/>
                    <a:pt x="1001" y="489"/>
                    <a:pt x="1036" y="465"/>
                  </a:cubicBezTo>
                  <a:cubicBezTo>
                    <a:pt x="1060" y="429"/>
                    <a:pt x="1096" y="417"/>
                    <a:pt x="1120" y="393"/>
                  </a:cubicBezTo>
                  <a:cubicBezTo>
                    <a:pt x="1132" y="369"/>
                    <a:pt x="1156" y="369"/>
                    <a:pt x="1167" y="358"/>
                  </a:cubicBezTo>
                  <a:cubicBezTo>
                    <a:pt x="1191" y="346"/>
                    <a:pt x="1227" y="310"/>
                    <a:pt x="1251" y="298"/>
                  </a:cubicBezTo>
                  <a:cubicBezTo>
                    <a:pt x="1287" y="286"/>
                    <a:pt x="1310" y="250"/>
                    <a:pt x="1358" y="238"/>
                  </a:cubicBezTo>
                  <a:cubicBezTo>
                    <a:pt x="1394" y="238"/>
                    <a:pt x="1417" y="227"/>
                    <a:pt x="1453" y="215"/>
                  </a:cubicBezTo>
                  <a:cubicBezTo>
                    <a:pt x="1465" y="191"/>
                    <a:pt x="1477" y="191"/>
                    <a:pt x="1489" y="191"/>
                  </a:cubicBezTo>
                  <a:close/>
                  <a:moveTo>
                    <a:pt x="1596" y="0"/>
                  </a:moveTo>
                  <a:cubicBezTo>
                    <a:pt x="1537" y="0"/>
                    <a:pt x="1477" y="0"/>
                    <a:pt x="1417" y="12"/>
                  </a:cubicBezTo>
                  <a:cubicBezTo>
                    <a:pt x="1358" y="36"/>
                    <a:pt x="1298" y="48"/>
                    <a:pt x="1251" y="72"/>
                  </a:cubicBezTo>
                  <a:cubicBezTo>
                    <a:pt x="1215" y="96"/>
                    <a:pt x="1167" y="119"/>
                    <a:pt x="1120" y="155"/>
                  </a:cubicBezTo>
                  <a:cubicBezTo>
                    <a:pt x="1025" y="215"/>
                    <a:pt x="941" y="286"/>
                    <a:pt x="870" y="358"/>
                  </a:cubicBezTo>
                  <a:lnTo>
                    <a:pt x="858" y="369"/>
                  </a:lnTo>
                  <a:cubicBezTo>
                    <a:pt x="798" y="429"/>
                    <a:pt x="751" y="512"/>
                    <a:pt x="715" y="572"/>
                  </a:cubicBezTo>
                  <a:cubicBezTo>
                    <a:pt x="679" y="667"/>
                    <a:pt x="632" y="774"/>
                    <a:pt x="620" y="881"/>
                  </a:cubicBezTo>
                  <a:cubicBezTo>
                    <a:pt x="596" y="1000"/>
                    <a:pt x="584" y="1108"/>
                    <a:pt x="572" y="1203"/>
                  </a:cubicBezTo>
                  <a:cubicBezTo>
                    <a:pt x="536" y="1417"/>
                    <a:pt x="513" y="1643"/>
                    <a:pt x="465" y="1846"/>
                  </a:cubicBezTo>
                  <a:cubicBezTo>
                    <a:pt x="453" y="1846"/>
                    <a:pt x="453" y="1858"/>
                    <a:pt x="453" y="1882"/>
                  </a:cubicBezTo>
                  <a:lnTo>
                    <a:pt x="405" y="2060"/>
                  </a:lnTo>
                  <a:cubicBezTo>
                    <a:pt x="394" y="2108"/>
                    <a:pt x="394" y="2132"/>
                    <a:pt x="382" y="2155"/>
                  </a:cubicBezTo>
                  <a:cubicBezTo>
                    <a:pt x="346" y="2251"/>
                    <a:pt x="334" y="2322"/>
                    <a:pt x="298" y="2417"/>
                  </a:cubicBezTo>
                  <a:cubicBezTo>
                    <a:pt x="274" y="2548"/>
                    <a:pt x="227" y="2667"/>
                    <a:pt x="203" y="2798"/>
                  </a:cubicBezTo>
                  <a:cubicBezTo>
                    <a:pt x="167" y="2894"/>
                    <a:pt x="155" y="3001"/>
                    <a:pt x="120" y="3084"/>
                  </a:cubicBezTo>
                  <a:cubicBezTo>
                    <a:pt x="108" y="3179"/>
                    <a:pt x="72" y="3275"/>
                    <a:pt x="60" y="3370"/>
                  </a:cubicBezTo>
                  <a:cubicBezTo>
                    <a:pt x="48" y="3429"/>
                    <a:pt x="36" y="3501"/>
                    <a:pt x="24" y="3572"/>
                  </a:cubicBezTo>
                  <a:cubicBezTo>
                    <a:pt x="1" y="3608"/>
                    <a:pt x="1" y="3620"/>
                    <a:pt x="1" y="3644"/>
                  </a:cubicBezTo>
                  <a:cubicBezTo>
                    <a:pt x="1" y="3691"/>
                    <a:pt x="36" y="3727"/>
                    <a:pt x="60" y="3739"/>
                  </a:cubicBezTo>
                  <a:cubicBezTo>
                    <a:pt x="76" y="3739"/>
                    <a:pt x="92" y="3734"/>
                    <a:pt x="122" y="3734"/>
                  </a:cubicBezTo>
                  <a:cubicBezTo>
                    <a:pt x="137" y="3734"/>
                    <a:pt x="155" y="3735"/>
                    <a:pt x="179" y="3739"/>
                  </a:cubicBezTo>
                  <a:cubicBezTo>
                    <a:pt x="215" y="3727"/>
                    <a:pt x="227" y="3691"/>
                    <a:pt x="227" y="3667"/>
                  </a:cubicBezTo>
                  <a:cubicBezTo>
                    <a:pt x="227" y="3632"/>
                    <a:pt x="239" y="3608"/>
                    <a:pt x="239" y="3572"/>
                  </a:cubicBezTo>
                  <a:cubicBezTo>
                    <a:pt x="239" y="3501"/>
                    <a:pt x="263" y="3429"/>
                    <a:pt x="274" y="3346"/>
                  </a:cubicBezTo>
                  <a:cubicBezTo>
                    <a:pt x="274" y="3334"/>
                    <a:pt x="286" y="3310"/>
                    <a:pt x="286" y="3286"/>
                  </a:cubicBezTo>
                  <a:cubicBezTo>
                    <a:pt x="322" y="3156"/>
                    <a:pt x="346" y="3036"/>
                    <a:pt x="382" y="2905"/>
                  </a:cubicBezTo>
                  <a:cubicBezTo>
                    <a:pt x="394" y="2870"/>
                    <a:pt x="394" y="2846"/>
                    <a:pt x="405" y="2810"/>
                  </a:cubicBezTo>
                  <a:cubicBezTo>
                    <a:pt x="417" y="2739"/>
                    <a:pt x="453" y="2667"/>
                    <a:pt x="465" y="2596"/>
                  </a:cubicBezTo>
                  <a:cubicBezTo>
                    <a:pt x="501" y="2489"/>
                    <a:pt x="525" y="2394"/>
                    <a:pt x="560" y="2298"/>
                  </a:cubicBezTo>
                  <a:cubicBezTo>
                    <a:pt x="584" y="2191"/>
                    <a:pt x="620" y="2072"/>
                    <a:pt x="655" y="1965"/>
                  </a:cubicBezTo>
                  <a:cubicBezTo>
                    <a:pt x="655" y="1953"/>
                    <a:pt x="679" y="1941"/>
                    <a:pt x="679" y="1917"/>
                  </a:cubicBezTo>
                  <a:cubicBezTo>
                    <a:pt x="679" y="1893"/>
                    <a:pt x="679" y="1882"/>
                    <a:pt x="691" y="1846"/>
                  </a:cubicBezTo>
                  <a:cubicBezTo>
                    <a:pt x="691" y="1834"/>
                    <a:pt x="703" y="1798"/>
                    <a:pt x="703" y="1786"/>
                  </a:cubicBezTo>
                  <a:cubicBezTo>
                    <a:pt x="703" y="1774"/>
                    <a:pt x="715" y="1739"/>
                    <a:pt x="715" y="1727"/>
                  </a:cubicBezTo>
                  <a:cubicBezTo>
                    <a:pt x="715" y="1715"/>
                    <a:pt x="739" y="1679"/>
                    <a:pt x="739" y="1667"/>
                  </a:cubicBezTo>
                  <a:cubicBezTo>
                    <a:pt x="751" y="1584"/>
                    <a:pt x="763" y="1501"/>
                    <a:pt x="775" y="1417"/>
                  </a:cubicBezTo>
                  <a:lnTo>
                    <a:pt x="775" y="1370"/>
                  </a:lnTo>
                  <a:lnTo>
                    <a:pt x="798" y="1358"/>
                  </a:lnTo>
                  <a:cubicBezTo>
                    <a:pt x="810" y="1346"/>
                    <a:pt x="810" y="1322"/>
                    <a:pt x="822" y="1322"/>
                  </a:cubicBezTo>
                  <a:cubicBezTo>
                    <a:pt x="834" y="1310"/>
                    <a:pt x="858" y="1310"/>
                    <a:pt x="870" y="1298"/>
                  </a:cubicBezTo>
                  <a:cubicBezTo>
                    <a:pt x="917" y="1286"/>
                    <a:pt x="941" y="1262"/>
                    <a:pt x="989" y="1251"/>
                  </a:cubicBezTo>
                  <a:cubicBezTo>
                    <a:pt x="1036" y="1227"/>
                    <a:pt x="1072" y="1203"/>
                    <a:pt x="1120" y="1179"/>
                  </a:cubicBezTo>
                  <a:cubicBezTo>
                    <a:pt x="1179" y="1131"/>
                    <a:pt x="1239" y="1108"/>
                    <a:pt x="1298" y="1072"/>
                  </a:cubicBezTo>
                  <a:cubicBezTo>
                    <a:pt x="1358" y="1048"/>
                    <a:pt x="1406" y="1012"/>
                    <a:pt x="1465" y="989"/>
                  </a:cubicBezTo>
                  <a:cubicBezTo>
                    <a:pt x="1525" y="953"/>
                    <a:pt x="1584" y="905"/>
                    <a:pt x="1644" y="870"/>
                  </a:cubicBezTo>
                  <a:cubicBezTo>
                    <a:pt x="1703" y="822"/>
                    <a:pt x="1751" y="774"/>
                    <a:pt x="1787" y="727"/>
                  </a:cubicBezTo>
                  <a:cubicBezTo>
                    <a:pt x="1870" y="655"/>
                    <a:pt x="1906" y="584"/>
                    <a:pt x="1941" y="489"/>
                  </a:cubicBezTo>
                  <a:cubicBezTo>
                    <a:pt x="1953" y="417"/>
                    <a:pt x="1965" y="358"/>
                    <a:pt x="1953" y="286"/>
                  </a:cubicBezTo>
                  <a:cubicBezTo>
                    <a:pt x="1941" y="238"/>
                    <a:pt x="1929" y="179"/>
                    <a:pt x="1882" y="131"/>
                  </a:cubicBezTo>
                  <a:cubicBezTo>
                    <a:pt x="1810" y="48"/>
                    <a:pt x="1703" y="0"/>
                    <a:pt x="1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6875250" y="2782625"/>
              <a:ext cx="95575" cy="69675"/>
            </a:xfrm>
            <a:custGeom>
              <a:avLst/>
              <a:gdLst/>
              <a:ahLst/>
              <a:cxnLst/>
              <a:rect l="l" t="t" r="r" b="b"/>
              <a:pathLst>
                <a:path w="3823" h="2787" extrusionOk="0">
                  <a:moveTo>
                    <a:pt x="3299" y="310"/>
                  </a:moveTo>
                  <a:cubicBezTo>
                    <a:pt x="3334" y="322"/>
                    <a:pt x="3346" y="322"/>
                    <a:pt x="3358" y="322"/>
                  </a:cubicBezTo>
                  <a:cubicBezTo>
                    <a:pt x="3370" y="322"/>
                    <a:pt x="3394" y="333"/>
                    <a:pt x="3406" y="333"/>
                  </a:cubicBezTo>
                  <a:cubicBezTo>
                    <a:pt x="3418" y="333"/>
                    <a:pt x="3430" y="333"/>
                    <a:pt x="3453" y="357"/>
                  </a:cubicBezTo>
                  <a:cubicBezTo>
                    <a:pt x="3465" y="357"/>
                    <a:pt x="3465" y="369"/>
                    <a:pt x="3477" y="369"/>
                  </a:cubicBezTo>
                  <a:cubicBezTo>
                    <a:pt x="3489" y="369"/>
                    <a:pt x="3489" y="381"/>
                    <a:pt x="3513" y="381"/>
                  </a:cubicBezTo>
                  <a:lnTo>
                    <a:pt x="3525" y="393"/>
                  </a:lnTo>
                  <a:cubicBezTo>
                    <a:pt x="3537" y="393"/>
                    <a:pt x="3537" y="417"/>
                    <a:pt x="3537" y="417"/>
                  </a:cubicBezTo>
                  <a:cubicBezTo>
                    <a:pt x="3549" y="429"/>
                    <a:pt x="3549" y="429"/>
                    <a:pt x="3549" y="441"/>
                  </a:cubicBezTo>
                  <a:lnTo>
                    <a:pt x="3549" y="453"/>
                  </a:lnTo>
                  <a:lnTo>
                    <a:pt x="3549" y="476"/>
                  </a:lnTo>
                  <a:lnTo>
                    <a:pt x="3549" y="488"/>
                  </a:lnTo>
                  <a:lnTo>
                    <a:pt x="3549" y="500"/>
                  </a:lnTo>
                  <a:lnTo>
                    <a:pt x="3537" y="536"/>
                  </a:lnTo>
                  <a:lnTo>
                    <a:pt x="3525" y="536"/>
                  </a:lnTo>
                  <a:cubicBezTo>
                    <a:pt x="3525" y="540"/>
                    <a:pt x="3526" y="542"/>
                    <a:pt x="3528" y="544"/>
                  </a:cubicBezTo>
                  <a:lnTo>
                    <a:pt x="3528" y="544"/>
                  </a:lnTo>
                  <a:cubicBezTo>
                    <a:pt x="3531" y="542"/>
                    <a:pt x="3533" y="539"/>
                    <a:pt x="3537" y="536"/>
                  </a:cubicBezTo>
                  <a:lnTo>
                    <a:pt x="3537" y="536"/>
                  </a:lnTo>
                  <a:cubicBezTo>
                    <a:pt x="3537" y="542"/>
                    <a:pt x="3534" y="545"/>
                    <a:pt x="3531" y="545"/>
                  </a:cubicBezTo>
                  <a:cubicBezTo>
                    <a:pt x="3530" y="545"/>
                    <a:pt x="3529" y="544"/>
                    <a:pt x="3528" y="544"/>
                  </a:cubicBezTo>
                  <a:lnTo>
                    <a:pt x="3528" y="544"/>
                  </a:lnTo>
                  <a:cubicBezTo>
                    <a:pt x="3522" y="548"/>
                    <a:pt x="3514" y="548"/>
                    <a:pt x="3489" y="548"/>
                  </a:cubicBezTo>
                  <a:cubicBezTo>
                    <a:pt x="3477" y="560"/>
                    <a:pt x="3453" y="560"/>
                    <a:pt x="3430" y="560"/>
                  </a:cubicBezTo>
                  <a:lnTo>
                    <a:pt x="3275" y="560"/>
                  </a:lnTo>
                  <a:cubicBezTo>
                    <a:pt x="3215" y="548"/>
                    <a:pt x="3168" y="548"/>
                    <a:pt x="3108" y="536"/>
                  </a:cubicBezTo>
                  <a:lnTo>
                    <a:pt x="2930" y="488"/>
                  </a:lnTo>
                  <a:cubicBezTo>
                    <a:pt x="2882" y="488"/>
                    <a:pt x="2834" y="476"/>
                    <a:pt x="2799" y="453"/>
                  </a:cubicBezTo>
                  <a:lnTo>
                    <a:pt x="2810" y="441"/>
                  </a:lnTo>
                  <a:cubicBezTo>
                    <a:pt x="2834" y="429"/>
                    <a:pt x="2882" y="393"/>
                    <a:pt x="2918" y="381"/>
                  </a:cubicBezTo>
                  <a:cubicBezTo>
                    <a:pt x="2941" y="369"/>
                    <a:pt x="2953" y="369"/>
                    <a:pt x="2989" y="357"/>
                  </a:cubicBezTo>
                  <a:cubicBezTo>
                    <a:pt x="3013" y="333"/>
                    <a:pt x="3060" y="322"/>
                    <a:pt x="3096" y="322"/>
                  </a:cubicBezTo>
                  <a:cubicBezTo>
                    <a:pt x="3120" y="310"/>
                    <a:pt x="3156" y="310"/>
                    <a:pt x="3180" y="310"/>
                  </a:cubicBezTo>
                  <a:close/>
                  <a:moveTo>
                    <a:pt x="3180" y="0"/>
                  </a:moveTo>
                  <a:cubicBezTo>
                    <a:pt x="3049" y="0"/>
                    <a:pt x="2930" y="12"/>
                    <a:pt x="2810" y="72"/>
                  </a:cubicBezTo>
                  <a:cubicBezTo>
                    <a:pt x="2751" y="107"/>
                    <a:pt x="2691" y="131"/>
                    <a:pt x="2644" y="167"/>
                  </a:cubicBezTo>
                  <a:cubicBezTo>
                    <a:pt x="2584" y="191"/>
                    <a:pt x="2525" y="226"/>
                    <a:pt x="2477" y="262"/>
                  </a:cubicBezTo>
                  <a:lnTo>
                    <a:pt x="2418" y="322"/>
                  </a:lnTo>
                  <a:cubicBezTo>
                    <a:pt x="2346" y="322"/>
                    <a:pt x="2275" y="322"/>
                    <a:pt x="2203" y="345"/>
                  </a:cubicBezTo>
                  <a:lnTo>
                    <a:pt x="2025" y="381"/>
                  </a:lnTo>
                  <a:cubicBezTo>
                    <a:pt x="1965" y="405"/>
                    <a:pt x="1917" y="429"/>
                    <a:pt x="1858" y="441"/>
                  </a:cubicBezTo>
                  <a:cubicBezTo>
                    <a:pt x="1739" y="488"/>
                    <a:pt x="1632" y="548"/>
                    <a:pt x="1525" y="619"/>
                  </a:cubicBezTo>
                  <a:cubicBezTo>
                    <a:pt x="1429" y="703"/>
                    <a:pt x="1334" y="774"/>
                    <a:pt x="1251" y="845"/>
                  </a:cubicBezTo>
                  <a:cubicBezTo>
                    <a:pt x="1215" y="881"/>
                    <a:pt x="1191" y="893"/>
                    <a:pt x="1155" y="917"/>
                  </a:cubicBezTo>
                  <a:cubicBezTo>
                    <a:pt x="1132" y="941"/>
                    <a:pt x="1096" y="964"/>
                    <a:pt x="1072" y="1000"/>
                  </a:cubicBezTo>
                  <a:cubicBezTo>
                    <a:pt x="1072" y="1012"/>
                    <a:pt x="1048" y="1024"/>
                    <a:pt x="1036" y="1036"/>
                  </a:cubicBezTo>
                  <a:cubicBezTo>
                    <a:pt x="989" y="1084"/>
                    <a:pt x="965" y="1131"/>
                    <a:pt x="917" y="1179"/>
                  </a:cubicBezTo>
                  <a:lnTo>
                    <a:pt x="917" y="1191"/>
                  </a:lnTo>
                  <a:cubicBezTo>
                    <a:pt x="870" y="1238"/>
                    <a:pt x="846" y="1274"/>
                    <a:pt x="798" y="1322"/>
                  </a:cubicBezTo>
                  <a:cubicBezTo>
                    <a:pt x="727" y="1393"/>
                    <a:pt x="667" y="1476"/>
                    <a:pt x="608" y="1548"/>
                  </a:cubicBezTo>
                  <a:lnTo>
                    <a:pt x="513" y="1631"/>
                  </a:lnTo>
                  <a:cubicBezTo>
                    <a:pt x="489" y="1655"/>
                    <a:pt x="477" y="1679"/>
                    <a:pt x="453" y="1715"/>
                  </a:cubicBezTo>
                  <a:cubicBezTo>
                    <a:pt x="441" y="1738"/>
                    <a:pt x="441" y="1750"/>
                    <a:pt x="429" y="1786"/>
                  </a:cubicBezTo>
                  <a:cubicBezTo>
                    <a:pt x="417" y="1834"/>
                    <a:pt x="393" y="1857"/>
                    <a:pt x="382" y="1893"/>
                  </a:cubicBezTo>
                  <a:lnTo>
                    <a:pt x="298" y="2072"/>
                  </a:lnTo>
                  <a:cubicBezTo>
                    <a:pt x="251" y="2155"/>
                    <a:pt x="203" y="2262"/>
                    <a:pt x="155" y="2346"/>
                  </a:cubicBezTo>
                  <a:lnTo>
                    <a:pt x="155" y="2334"/>
                  </a:lnTo>
                  <a:lnTo>
                    <a:pt x="72" y="2512"/>
                  </a:lnTo>
                  <a:cubicBezTo>
                    <a:pt x="60" y="2560"/>
                    <a:pt x="36" y="2584"/>
                    <a:pt x="24" y="2619"/>
                  </a:cubicBezTo>
                  <a:cubicBezTo>
                    <a:pt x="12" y="2619"/>
                    <a:pt x="12" y="2631"/>
                    <a:pt x="12" y="2643"/>
                  </a:cubicBezTo>
                  <a:cubicBezTo>
                    <a:pt x="1" y="2679"/>
                    <a:pt x="1" y="2691"/>
                    <a:pt x="12" y="2727"/>
                  </a:cubicBezTo>
                  <a:cubicBezTo>
                    <a:pt x="12" y="2739"/>
                    <a:pt x="24" y="2739"/>
                    <a:pt x="24" y="2750"/>
                  </a:cubicBezTo>
                  <a:cubicBezTo>
                    <a:pt x="36" y="2762"/>
                    <a:pt x="72" y="2786"/>
                    <a:pt x="84" y="2786"/>
                  </a:cubicBezTo>
                  <a:lnTo>
                    <a:pt x="120" y="2786"/>
                  </a:lnTo>
                  <a:cubicBezTo>
                    <a:pt x="132" y="2762"/>
                    <a:pt x="143" y="2762"/>
                    <a:pt x="155" y="2750"/>
                  </a:cubicBezTo>
                  <a:cubicBezTo>
                    <a:pt x="179" y="2750"/>
                    <a:pt x="191" y="2739"/>
                    <a:pt x="191" y="2727"/>
                  </a:cubicBezTo>
                  <a:cubicBezTo>
                    <a:pt x="203" y="2727"/>
                    <a:pt x="203" y="2727"/>
                    <a:pt x="203" y="2703"/>
                  </a:cubicBezTo>
                  <a:lnTo>
                    <a:pt x="251" y="2619"/>
                  </a:lnTo>
                  <a:cubicBezTo>
                    <a:pt x="263" y="2560"/>
                    <a:pt x="298" y="2500"/>
                    <a:pt x="322" y="2441"/>
                  </a:cubicBezTo>
                  <a:cubicBezTo>
                    <a:pt x="370" y="2346"/>
                    <a:pt x="417" y="2250"/>
                    <a:pt x="453" y="2155"/>
                  </a:cubicBezTo>
                  <a:lnTo>
                    <a:pt x="548" y="1977"/>
                  </a:lnTo>
                  <a:lnTo>
                    <a:pt x="548" y="1988"/>
                  </a:lnTo>
                  <a:cubicBezTo>
                    <a:pt x="560" y="1988"/>
                    <a:pt x="560" y="1977"/>
                    <a:pt x="560" y="1977"/>
                  </a:cubicBezTo>
                  <a:cubicBezTo>
                    <a:pt x="572" y="1977"/>
                    <a:pt x="572" y="1965"/>
                    <a:pt x="572" y="1965"/>
                  </a:cubicBezTo>
                  <a:lnTo>
                    <a:pt x="572" y="1953"/>
                  </a:lnTo>
                  <a:cubicBezTo>
                    <a:pt x="596" y="1929"/>
                    <a:pt x="596" y="1917"/>
                    <a:pt x="608" y="1905"/>
                  </a:cubicBezTo>
                  <a:lnTo>
                    <a:pt x="608" y="1893"/>
                  </a:lnTo>
                  <a:cubicBezTo>
                    <a:pt x="608" y="1869"/>
                    <a:pt x="620" y="1857"/>
                    <a:pt x="620" y="1846"/>
                  </a:cubicBezTo>
                  <a:lnTo>
                    <a:pt x="620" y="1857"/>
                  </a:lnTo>
                  <a:cubicBezTo>
                    <a:pt x="632" y="1857"/>
                    <a:pt x="632" y="1846"/>
                    <a:pt x="632" y="1846"/>
                  </a:cubicBezTo>
                  <a:cubicBezTo>
                    <a:pt x="679" y="1810"/>
                    <a:pt x="715" y="1786"/>
                    <a:pt x="739" y="1750"/>
                  </a:cubicBezTo>
                  <a:cubicBezTo>
                    <a:pt x="774" y="1738"/>
                    <a:pt x="786" y="1715"/>
                    <a:pt x="810" y="1691"/>
                  </a:cubicBezTo>
                  <a:cubicBezTo>
                    <a:pt x="846" y="1679"/>
                    <a:pt x="870" y="1667"/>
                    <a:pt x="894" y="1631"/>
                  </a:cubicBezTo>
                  <a:cubicBezTo>
                    <a:pt x="917" y="1619"/>
                    <a:pt x="929" y="1596"/>
                    <a:pt x="965" y="1560"/>
                  </a:cubicBezTo>
                  <a:lnTo>
                    <a:pt x="1108" y="1417"/>
                  </a:lnTo>
                  <a:lnTo>
                    <a:pt x="1286" y="1238"/>
                  </a:lnTo>
                  <a:cubicBezTo>
                    <a:pt x="1334" y="1203"/>
                    <a:pt x="1382" y="1155"/>
                    <a:pt x="1429" y="1131"/>
                  </a:cubicBezTo>
                  <a:cubicBezTo>
                    <a:pt x="1453" y="1095"/>
                    <a:pt x="1501" y="1072"/>
                    <a:pt x="1548" y="1036"/>
                  </a:cubicBezTo>
                  <a:cubicBezTo>
                    <a:pt x="1620" y="976"/>
                    <a:pt x="1691" y="917"/>
                    <a:pt x="1763" y="881"/>
                  </a:cubicBezTo>
                  <a:cubicBezTo>
                    <a:pt x="1798" y="857"/>
                    <a:pt x="1846" y="834"/>
                    <a:pt x="1870" y="822"/>
                  </a:cubicBezTo>
                  <a:cubicBezTo>
                    <a:pt x="1941" y="786"/>
                    <a:pt x="2037" y="762"/>
                    <a:pt x="2108" y="726"/>
                  </a:cubicBezTo>
                  <a:cubicBezTo>
                    <a:pt x="2168" y="714"/>
                    <a:pt x="2215" y="703"/>
                    <a:pt x="2275" y="679"/>
                  </a:cubicBezTo>
                  <a:cubicBezTo>
                    <a:pt x="2298" y="667"/>
                    <a:pt x="2334" y="667"/>
                    <a:pt x="2358" y="667"/>
                  </a:cubicBezTo>
                  <a:lnTo>
                    <a:pt x="2477" y="667"/>
                  </a:lnTo>
                  <a:cubicBezTo>
                    <a:pt x="2537" y="667"/>
                    <a:pt x="2596" y="679"/>
                    <a:pt x="2656" y="703"/>
                  </a:cubicBezTo>
                  <a:cubicBezTo>
                    <a:pt x="2763" y="714"/>
                    <a:pt x="2870" y="738"/>
                    <a:pt x="2977" y="774"/>
                  </a:cubicBezTo>
                  <a:cubicBezTo>
                    <a:pt x="3096" y="786"/>
                    <a:pt x="3191" y="822"/>
                    <a:pt x="3311" y="822"/>
                  </a:cubicBezTo>
                  <a:cubicBezTo>
                    <a:pt x="3370" y="822"/>
                    <a:pt x="3418" y="822"/>
                    <a:pt x="3477" y="798"/>
                  </a:cubicBezTo>
                  <a:cubicBezTo>
                    <a:pt x="3549" y="798"/>
                    <a:pt x="3632" y="774"/>
                    <a:pt x="3692" y="655"/>
                  </a:cubicBezTo>
                  <a:lnTo>
                    <a:pt x="3703" y="643"/>
                  </a:lnTo>
                  <a:cubicBezTo>
                    <a:pt x="3775" y="560"/>
                    <a:pt x="3822" y="441"/>
                    <a:pt x="3787" y="345"/>
                  </a:cubicBezTo>
                  <a:cubicBezTo>
                    <a:pt x="3775" y="226"/>
                    <a:pt x="3692" y="131"/>
                    <a:pt x="3584" y="72"/>
                  </a:cubicBezTo>
                  <a:cubicBezTo>
                    <a:pt x="3525" y="48"/>
                    <a:pt x="3453" y="12"/>
                    <a:pt x="3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6867800" y="2748375"/>
              <a:ext cx="43800" cy="95725"/>
            </a:xfrm>
            <a:custGeom>
              <a:avLst/>
              <a:gdLst/>
              <a:ahLst/>
              <a:cxnLst/>
              <a:rect l="l" t="t" r="r" b="b"/>
              <a:pathLst>
                <a:path w="1752" h="3829" extrusionOk="0">
                  <a:moveTo>
                    <a:pt x="1561" y="191"/>
                  </a:moveTo>
                  <a:lnTo>
                    <a:pt x="1573" y="203"/>
                  </a:lnTo>
                  <a:lnTo>
                    <a:pt x="1573" y="227"/>
                  </a:lnTo>
                  <a:lnTo>
                    <a:pt x="1573" y="251"/>
                  </a:lnTo>
                  <a:lnTo>
                    <a:pt x="1573" y="299"/>
                  </a:lnTo>
                  <a:cubicBezTo>
                    <a:pt x="1573" y="310"/>
                    <a:pt x="1561" y="322"/>
                    <a:pt x="1561" y="346"/>
                  </a:cubicBezTo>
                  <a:lnTo>
                    <a:pt x="1537" y="382"/>
                  </a:lnTo>
                  <a:cubicBezTo>
                    <a:pt x="1525" y="394"/>
                    <a:pt x="1525" y="429"/>
                    <a:pt x="1513" y="441"/>
                  </a:cubicBezTo>
                  <a:cubicBezTo>
                    <a:pt x="1501" y="453"/>
                    <a:pt x="1477" y="489"/>
                    <a:pt x="1465" y="501"/>
                  </a:cubicBezTo>
                  <a:lnTo>
                    <a:pt x="1453" y="513"/>
                  </a:lnTo>
                  <a:lnTo>
                    <a:pt x="1418" y="549"/>
                  </a:lnTo>
                  <a:lnTo>
                    <a:pt x="1406" y="584"/>
                  </a:lnTo>
                  <a:lnTo>
                    <a:pt x="1394" y="608"/>
                  </a:lnTo>
                  <a:lnTo>
                    <a:pt x="1323" y="680"/>
                  </a:lnTo>
                  <a:lnTo>
                    <a:pt x="1275" y="727"/>
                  </a:lnTo>
                  <a:lnTo>
                    <a:pt x="1239" y="763"/>
                  </a:lnTo>
                  <a:lnTo>
                    <a:pt x="1227" y="775"/>
                  </a:lnTo>
                  <a:lnTo>
                    <a:pt x="1096" y="906"/>
                  </a:lnTo>
                  <a:cubicBezTo>
                    <a:pt x="1072" y="965"/>
                    <a:pt x="1037" y="1001"/>
                    <a:pt x="1013" y="1037"/>
                  </a:cubicBezTo>
                  <a:lnTo>
                    <a:pt x="1013" y="1013"/>
                  </a:lnTo>
                  <a:lnTo>
                    <a:pt x="1037" y="977"/>
                  </a:lnTo>
                  <a:lnTo>
                    <a:pt x="1037" y="953"/>
                  </a:lnTo>
                  <a:cubicBezTo>
                    <a:pt x="1037" y="906"/>
                    <a:pt x="1049" y="882"/>
                    <a:pt x="1049" y="834"/>
                  </a:cubicBezTo>
                  <a:cubicBezTo>
                    <a:pt x="1049" y="799"/>
                    <a:pt x="1061" y="763"/>
                    <a:pt x="1061" y="727"/>
                  </a:cubicBezTo>
                  <a:cubicBezTo>
                    <a:pt x="1084" y="703"/>
                    <a:pt x="1084" y="668"/>
                    <a:pt x="1096" y="644"/>
                  </a:cubicBezTo>
                  <a:cubicBezTo>
                    <a:pt x="1108" y="596"/>
                    <a:pt x="1144" y="549"/>
                    <a:pt x="1156" y="501"/>
                  </a:cubicBezTo>
                  <a:cubicBezTo>
                    <a:pt x="1180" y="477"/>
                    <a:pt x="1203" y="441"/>
                    <a:pt x="1227" y="406"/>
                  </a:cubicBezTo>
                  <a:cubicBezTo>
                    <a:pt x="1239" y="370"/>
                    <a:pt x="1275" y="358"/>
                    <a:pt x="1287" y="322"/>
                  </a:cubicBezTo>
                  <a:cubicBezTo>
                    <a:pt x="1299" y="299"/>
                    <a:pt x="1334" y="287"/>
                    <a:pt x="1358" y="251"/>
                  </a:cubicBezTo>
                  <a:lnTo>
                    <a:pt x="1394" y="227"/>
                  </a:lnTo>
                  <a:cubicBezTo>
                    <a:pt x="1406" y="227"/>
                    <a:pt x="1406" y="203"/>
                    <a:pt x="1418" y="203"/>
                  </a:cubicBezTo>
                  <a:cubicBezTo>
                    <a:pt x="1442" y="191"/>
                    <a:pt x="1442" y="191"/>
                    <a:pt x="1453" y="191"/>
                  </a:cubicBezTo>
                  <a:close/>
                  <a:moveTo>
                    <a:pt x="1442" y="1"/>
                  </a:moveTo>
                  <a:cubicBezTo>
                    <a:pt x="1382" y="1"/>
                    <a:pt x="1323" y="25"/>
                    <a:pt x="1263" y="60"/>
                  </a:cubicBezTo>
                  <a:cubicBezTo>
                    <a:pt x="1227" y="84"/>
                    <a:pt x="1180" y="120"/>
                    <a:pt x="1156" y="144"/>
                  </a:cubicBezTo>
                  <a:lnTo>
                    <a:pt x="1061" y="239"/>
                  </a:lnTo>
                  <a:cubicBezTo>
                    <a:pt x="965" y="370"/>
                    <a:pt x="882" y="537"/>
                    <a:pt x="846" y="703"/>
                  </a:cubicBezTo>
                  <a:cubicBezTo>
                    <a:pt x="822" y="739"/>
                    <a:pt x="822" y="787"/>
                    <a:pt x="811" y="834"/>
                  </a:cubicBezTo>
                  <a:cubicBezTo>
                    <a:pt x="799" y="846"/>
                    <a:pt x="799" y="858"/>
                    <a:pt x="799" y="882"/>
                  </a:cubicBezTo>
                  <a:cubicBezTo>
                    <a:pt x="763" y="1037"/>
                    <a:pt x="727" y="1203"/>
                    <a:pt x="680" y="1370"/>
                  </a:cubicBezTo>
                  <a:cubicBezTo>
                    <a:pt x="632" y="1525"/>
                    <a:pt x="596" y="1692"/>
                    <a:pt x="537" y="1858"/>
                  </a:cubicBezTo>
                  <a:cubicBezTo>
                    <a:pt x="489" y="2025"/>
                    <a:pt x="430" y="2168"/>
                    <a:pt x="382" y="2334"/>
                  </a:cubicBezTo>
                  <a:cubicBezTo>
                    <a:pt x="346" y="2430"/>
                    <a:pt x="334" y="2513"/>
                    <a:pt x="310" y="2585"/>
                  </a:cubicBezTo>
                  <a:lnTo>
                    <a:pt x="263" y="2727"/>
                  </a:lnTo>
                  <a:cubicBezTo>
                    <a:pt x="251" y="2751"/>
                    <a:pt x="251" y="2763"/>
                    <a:pt x="239" y="2799"/>
                  </a:cubicBezTo>
                  <a:cubicBezTo>
                    <a:pt x="215" y="2811"/>
                    <a:pt x="215" y="2823"/>
                    <a:pt x="215" y="2835"/>
                  </a:cubicBezTo>
                  <a:cubicBezTo>
                    <a:pt x="203" y="2930"/>
                    <a:pt x="168" y="3001"/>
                    <a:pt x="156" y="3096"/>
                  </a:cubicBezTo>
                  <a:cubicBezTo>
                    <a:pt x="144" y="3132"/>
                    <a:pt x="144" y="3168"/>
                    <a:pt x="132" y="3216"/>
                  </a:cubicBezTo>
                  <a:cubicBezTo>
                    <a:pt x="108" y="3251"/>
                    <a:pt x="108" y="3287"/>
                    <a:pt x="96" y="3335"/>
                  </a:cubicBezTo>
                  <a:cubicBezTo>
                    <a:pt x="96" y="3358"/>
                    <a:pt x="84" y="3394"/>
                    <a:pt x="84" y="3418"/>
                  </a:cubicBezTo>
                  <a:cubicBezTo>
                    <a:pt x="72" y="3466"/>
                    <a:pt x="72" y="3513"/>
                    <a:pt x="49" y="3549"/>
                  </a:cubicBezTo>
                  <a:cubicBezTo>
                    <a:pt x="37" y="3597"/>
                    <a:pt x="25" y="3656"/>
                    <a:pt x="13" y="3716"/>
                  </a:cubicBezTo>
                  <a:lnTo>
                    <a:pt x="13" y="3728"/>
                  </a:lnTo>
                  <a:lnTo>
                    <a:pt x="13" y="3751"/>
                  </a:lnTo>
                  <a:lnTo>
                    <a:pt x="13" y="3763"/>
                  </a:lnTo>
                  <a:cubicBezTo>
                    <a:pt x="1" y="3787"/>
                    <a:pt x="13" y="3823"/>
                    <a:pt x="37" y="3823"/>
                  </a:cubicBezTo>
                  <a:cubicBezTo>
                    <a:pt x="45" y="3827"/>
                    <a:pt x="51" y="3828"/>
                    <a:pt x="56" y="3828"/>
                  </a:cubicBezTo>
                  <a:cubicBezTo>
                    <a:pt x="64" y="3828"/>
                    <a:pt x="64" y="3823"/>
                    <a:pt x="49" y="3823"/>
                  </a:cubicBezTo>
                  <a:cubicBezTo>
                    <a:pt x="49" y="3811"/>
                    <a:pt x="72" y="3811"/>
                    <a:pt x="72" y="3799"/>
                  </a:cubicBezTo>
                  <a:cubicBezTo>
                    <a:pt x="84" y="3763"/>
                    <a:pt x="84" y="3716"/>
                    <a:pt x="96" y="3692"/>
                  </a:cubicBezTo>
                  <a:cubicBezTo>
                    <a:pt x="120" y="3656"/>
                    <a:pt x="120" y="3620"/>
                    <a:pt x="132" y="3585"/>
                  </a:cubicBezTo>
                  <a:cubicBezTo>
                    <a:pt x="144" y="3513"/>
                    <a:pt x="180" y="3442"/>
                    <a:pt x="191" y="3358"/>
                  </a:cubicBezTo>
                  <a:lnTo>
                    <a:pt x="322" y="2966"/>
                  </a:lnTo>
                  <a:cubicBezTo>
                    <a:pt x="382" y="2799"/>
                    <a:pt x="453" y="2632"/>
                    <a:pt x="513" y="2489"/>
                  </a:cubicBezTo>
                  <a:cubicBezTo>
                    <a:pt x="596" y="2323"/>
                    <a:pt x="644" y="2144"/>
                    <a:pt x="715" y="1977"/>
                  </a:cubicBezTo>
                  <a:cubicBezTo>
                    <a:pt x="763" y="1811"/>
                    <a:pt x="834" y="1632"/>
                    <a:pt x="870" y="1477"/>
                  </a:cubicBezTo>
                  <a:cubicBezTo>
                    <a:pt x="894" y="1394"/>
                    <a:pt x="918" y="1311"/>
                    <a:pt x="930" y="1239"/>
                  </a:cubicBezTo>
                  <a:cubicBezTo>
                    <a:pt x="965" y="1239"/>
                    <a:pt x="977" y="1215"/>
                    <a:pt x="989" y="1203"/>
                  </a:cubicBezTo>
                  <a:cubicBezTo>
                    <a:pt x="1013" y="1203"/>
                    <a:pt x="1013" y="1191"/>
                    <a:pt x="1025" y="1191"/>
                  </a:cubicBezTo>
                  <a:cubicBezTo>
                    <a:pt x="1096" y="1144"/>
                    <a:pt x="1156" y="1096"/>
                    <a:pt x="1215" y="1061"/>
                  </a:cubicBezTo>
                  <a:cubicBezTo>
                    <a:pt x="1275" y="1001"/>
                    <a:pt x="1334" y="953"/>
                    <a:pt x="1394" y="894"/>
                  </a:cubicBezTo>
                  <a:cubicBezTo>
                    <a:pt x="1453" y="834"/>
                    <a:pt x="1513" y="775"/>
                    <a:pt x="1561" y="715"/>
                  </a:cubicBezTo>
                  <a:cubicBezTo>
                    <a:pt x="1584" y="680"/>
                    <a:pt x="1620" y="620"/>
                    <a:pt x="1644" y="584"/>
                  </a:cubicBezTo>
                  <a:lnTo>
                    <a:pt x="1692" y="489"/>
                  </a:lnTo>
                  <a:cubicBezTo>
                    <a:pt x="1704" y="477"/>
                    <a:pt x="1704" y="441"/>
                    <a:pt x="1727" y="429"/>
                  </a:cubicBezTo>
                  <a:cubicBezTo>
                    <a:pt x="1739" y="382"/>
                    <a:pt x="1751" y="322"/>
                    <a:pt x="1751" y="287"/>
                  </a:cubicBezTo>
                  <a:cubicBezTo>
                    <a:pt x="1751" y="227"/>
                    <a:pt x="1751" y="168"/>
                    <a:pt x="1727" y="120"/>
                  </a:cubicBezTo>
                  <a:cubicBezTo>
                    <a:pt x="1692" y="60"/>
                    <a:pt x="1632" y="25"/>
                    <a:pt x="1573" y="13"/>
                  </a:cubicBezTo>
                  <a:cubicBezTo>
                    <a:pt x="1525" y="1"/>
                    <a:pt x="1477" y="1"/>
                    <a:pt x="14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6799350" y="2759850"/>
              <a:ext cx="23825" cy="66550"/>
            </a:xfrm>
            <a:custGeom>
              <a:avLst/>
              <a:gdLst/>
              <a:ahLst/>
              <a:cxnLst/>
              <a:rect l="l" t="t" r="r" b="b"/>
              <a:pathLst>
                <a:path w="953" h="2662" extrusionOk="0">
                  <a:moveTo>
                    <a:pt x="548" y="221"/>
                  </a:moveTo>
                  <a:lnTo>
                    <a:pt x="560" y="232"/>
                  </a:lnTo>
                  <a:lnTo>
                    <a:pt x="572" y="256"/>
                  </a:lnTo>
                  <a:cubicBezTo>
                    <a:pt x="596" y="256"/>
                    <a:pt x="596" y="268"/>
                    <a:pt x="596" y="268"/>
                  </a:cubicBezTo>
                  <a:cubicBezTo>
                    <a:pt x="596" y="280"/>
                    <a:pt x="608" y="280"/>
                    <a:pt x="608" y="292"/>
                  </a:cubicBezTo>
                  <a:cubicBezTo>
                    <a:pt x="608" y="328"/>
                    <a:pt x="620" y="351"/>
                    <a:pt x="620" y="387"/>
                  </a:cubicBezTo>
                  <a:cubicBezTo>
                    <a:pt x="620" y="423"/>
                    <a:pt x="632" y="447"/>
                    <a:pt x="632" y="482"/>
                  </a:cubicBezTo>
                  <a:cubicBezTo>
                    <a:pt x="632" y="494"/>
                    <a:pt x="655" y="518"/>
                    <a:pt x="655" y="530"/>
                  </a:cubicBezTo>
                  <a:cubicBezTo>
                    <a:pt x="655" y="578"/>
                    <a:pt x="667" y="613"/>
                    <a:pt x="667" y="637"/>
                  </a:cubicBezTo>
                  <a:lnTo>
                    <a:pt x="667" y="673"/>
                  </a:lnTo>
                  <a:lnTo>
                    <a:pt x="667" y="721"/>
                  </a:lnTo>
                  <a:lnTo>
                    <a:pt x="667" y="744"/>
                  </a:lnTo>
                  <a:cubicBezTo>
                    <a:pt x="667" y="756"/>
                    <a:pt x="667" y="792"/>
                    <a:pt x="655" y="804"/>
                  </a:cubicBezTo>
                  <a:cubicBezTo>
                    <a:pt x="632" y="852"/>
                    <a:pt x="620" y="875"/>
                    <a:pt x="608" y="923"/>
                  </a:cubicBezTo>
                  <a:cubicBezTo>
                    <a:pt x="572" y="983"/>
                    <a:pt x="536" y="1042"/>
                    <a:pt x="501" y="1102"/>
                  </a:cubicBezTo>
                  <a:cubicBezTo>
                    <a:pt x="489" y="1149"/>
                    <a:pt x="453" y="1197"/>
                    <a:pt x="429" y="1233"/>
                  </a:cubicBezTo>
                  <a:lnTo>
                    <a:pt x="429" y="1209"/>
                  </a:lnTo>
                  <a:lnTo>
                    <a:pt x="429" y="1018"/>
                  </a:lnTo>
                  <a:lnTo>
                    <a:pt x="429" y="971"/>
                  </a:lnTo>
                  <a:cubicBezTo>
                    <a:pt x="429" y="863"/>
                    <a:pt x="417" y="756"/>
                    <a:pt x="429" y="661"/>
                  </a:cubicBezTo>
                  <a:cubicBezTo>
                    <a:pt x="429" y="578"/>
                    <a:pt x="441" y="506"/>
                    <a:pt x="453" y="435"/>
                  </a:cubicBezTo>
                  <a:cubicBezTo>
                    <a:pt x="477" y="375"/>
                    <a:pt x="489" y="328"/>
                    <a:pt x="501" y="280"/>
                  </a:cubicBezTo>
                  <a:cubicBezTo>
                    <a:pt x="512" y="268"/>
                    <a:pt x="512" y="244"/>
                    <a:pt x="536" y="221"/>
                  </a:cubicBezTo>
                  <a:close/>
                  <a:moveTo>
                    <a:pt x="566" y="0"/>
                  </a:moveTo>
                  <a:cubicBezTo>
                    <a:pt x="536" y="0"/>
                    <a:pt x="507" y="6"/>
                    <a:pt x="477" y="18"/>
                  </a:cubicBezTo>
                  <a:cubicBezTo>
                    <a:pt x="417" y="30"/>
                    <a:pt x="370" y="66"/>
                    <a:pt x="334" y="101"/>
                  </a:cubicBezTo>
                  <a:cubicBezTo>
                    <a:pt x="322" y="125"/>
                    <a:pt x="322" y="149"/>
                    <a:pt x="310" y="161"/>
                  </a:cubicBezTo>
                  <a:lnTo>
                    <a:pt x="262" y="292"/>
                  </a:lnTo>
                  <a:cubicBezTo>
                    <a:pt x="239" y="399"/>
                    <a:pt x="215" y="506"/>
                    <a:pt x="203" y="613"/>
                  </a:cubicBezTo>
                  <a:lnTo>
                    <a:pt x="203" y="816"/>
                  </a:lnTo>
                  <a:cubicBezTo>
                    <a:pt x="203" y="887"/>
                    <a:pt x="215" y="947"/>
                    <a:pt x="215" y="1030"/>
                  </a:cubicBezTo>
                  <a:cubicBezTo>
                    <a:pt x="239" y="1066"/>
                    <a:pt x="239" y="1102"/>
                    <a:pt x="239" y="1149"/>
                  </a:cubicBezTo>
                  <a:cubicBezTo>
                    <a:pt x="251" y="1173"/>
                    <a:pt x="251" y="1209"/>
                    <a:pt x="251" y="1233"/>
                  </a:cubicBezTo>
                  <a:cubicBezTo>
                    <a:pt x="251" y="1268"/>
                    <a:pt x="262" y="1304"/>
                    <a:pt x="262" y="1340"/>
                  </a:cubicBezTo>
                  <a:cubicBezTo>
                    <a:pt x="262" y="1399"/>
                    <a:pt x="274" y="1459"/>
                    <a:pt x="298" y="1518"/>
                  </a:cubicBezTo>
                  <a:cubicBezTo>
                    <a:pt x="274" y="1614"/>
                    <a:pt x="262" y="1685"/>
                    <a:pt x="239" y="1768"/>
                  </a:cubicBezTo>
                  <a:cubicBezTo>
                    <a:pt x="215" y="1864"/>
                    <a:pt x="191" y="1971"/>
                    <a:pt x="155" y="2054"/>
                  </a:cubicBezTo>
                  <a:lnTo>
                    <a:pt x="72" y="2316"/>
                  </a:lnTo>
                  <a:cubicBezTo>
                    <a:pt x="60" y="2364"/>
                    <a:pt x="60" y="2399"/>
                    <a:pt x="36" y="2423"/>
                  </a:cubicBezTo>
                  <a:cubicBezTo>
                    <a:pt x="24" y="2459"/>
                    <a:pt x="24" y="2483"/>
                    <a:pt x="12" y="2518"/>
                  </a:cubicBezTo>
                  <a:cubicBezTo>
                    <a:pt x="0" y="2518"/>
                    <a:pt x="0" y="2530"/>
                    <a:pt x="0" y="2530"/>
                  </a:cubicBezTo>
                  <a:lnTo>
                    <a:pt x="0" y="2578"/>
                  </a:lnTo>
                  <a:cubicBezTo>
                    <a:pt x="0" y="2602"/>
                    <a:pt x="12" y="2614"/>
                    <a:pt x="36" y="2637"/>
                  </a:cubicBezTo>
                  <a:cubicBezTo>
                    <a:pt x="72" y="2649"/>
                    <a:pt x="84" y="2637"/>
                    <a:pt x="72" y="2661"/>
                  </a:cubicBezTo>
                  <a:lnTo>
                    <a:pt x="84" y="2649"/>
                  </a:lnTo>
                  <a:cubicBezTo>
                    <a:pt x="84" y="2637"/>
                    <a:pt x="96" y="2626"/>
                    <a:pt x="96" y="2602"/>
                  </a:cubicBezTo>
                  <a:cubicBezTo>
                    <a:pt x="120" y="2590"/>
                    <a:pt x="120" y="2590"/>
                    <a:pt x="120" y="2578"/>
                  </a:cubicBezTo>
                  <a:cubicBezTo>
                    <a:pt x="131" y="2542"/>
                    <a:pt x="131" y="2518"/>
                    <a:pt x="143" y="2483"/>
                  </a:cubicBezTo>
                  <a:cubicBezTo>
                    <a:pt x="155" y="2435"/>
                    <a:pt x="155" y="2411"/>
                    <a:pt x="179" y="2376"/>
                  </a:cubicBezTo>
                  <a:cubicBezTo>
                    <a:pt x="203" y="2292"/>
                    <a:pt x="239" y="2221"/>
                    <a:pt x="262" y="2126"/>
                  </a:cubicBezTo>
                  <a:cubicBezTo>
                    <a:pt x="322" y="1947"/>
                    <a:pt x="370" y="1768"/>
                    <a:pt x="429" y="1602"/>
                  </a:cubicBezTo>
                  <a:cubicBezTo>
                    <a:pt x="501" y="1530"/>
                    <a:pt x="560" y="1447"/>
                    <a:pt x="620" y="1352"/>
                  </a:cubicBezTo>
                  <a:cubicBezTo>
                    <a:pt x="632" y="1304"/>
                    <a:pt x="667" y="1268"/>
                    <a:pt x="691" y="1221"/>
                  </a:cubicBezTo>
                  <a:cubicBezTo>
                    <a:pt x="727" y="1185"/>
                    <a:pt x="739" y="1149"/>
                    <a:pt x="774" y="1102"/>
                  </a:cubicBezTo>
                  <a:cubicBezTo>
                    <a:pt x="858" y="947"/>
                    <a:pt x="953" y="804"/>
                    <a:pt x="917" y="625"/>
                  </a:cubicBezTo>
                  <a:cubicBezTo>
                    <a:pt x="917" y="566"/>
                    <a:pt x="905" y="518"/>
                    <a:pt x="893" y="459"/>
                  </a:cubicBezTo>
                  <a:cubicBezTo>
                    <a:pt x="870" y="411"/>
                    <a:pt x="870" y="351"/>
                    <a:pt x="858" y="316"/>
                  </a:cubicBezTo>
                  <a:cubicBezTo>
                    <a:pt x="858" y="268"/>
                    <a:pt x="846" y="221"/>
                    <a:pt x="834" y="173"/>
                  </a:cubicBezTo>
                  <a:cubicBezTo>
                    <a:pt x="810" y="161"/>
                    <a:pt x="798" y="137"/>
                    <a:pt x="786" y="113"/>
                  </a:cubicBezTo>
                  <a:cubicBezTo>
                    <a:pt x="774" y="101"/>
                    <a:pt x="751" y="78"/>
                    <a:pt x="727" y="54"/>
                  </a:cubicBezTo>
                  <a:cubicBezTo>
                    <a:pt x="715" y="42"/>
                    <a:pt x="679" y="30"/>
                    <a:pt x="655" y="18"/>
                  </a:cubicBezTo>
                  <a:cubicBezTo>
                    <a:pt x="626" y="6"/>
                    <a:pt x="596" y="0"/>
                    <a:pt x="5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6746950" y="3168975"/>
              <a:ext cx="55100" cy="37825"/>
            </a:xfrm>
            <a:custGeom>
              <a:avLst/>
              <a:gdLst/>
              <a:ahLst/>
              <a:cxnLst/>
              <a:rect l="l" t="t" r="r" b="b"/>
              <a:pathLst>
                <a:path w="2204" h="1513" extrusionOk="0">
                  <a:moveTo>
                    <a:pt x="1" y="0"/>
                  </a:moveTo>
                  <a:lnTo>
                    <a:pt x="1" y="0"/>
                  </a:lnTo>
                  <a:cubicBezTo>
                    <a:pt x="84" y="108"/>
                    <a:pt x="144" y="179"/>
                    <a:pt x="203" y="262"/>
                  </a:cubicBezTo>
                  <a:cubicBezTo>
                    <a:pt x="275" y="358"/>
                    <a:pt x="358" y="453"/>
                    <a:pt x="453" y="536"/>
                  </a:cubicBezTo>
                  <a:lnTo>
                    <a:pt x="537" y="631"/>
                  </a:lnTo>
                  <a:lnTo>
                    <a:pt x="572" y="655"/>
                  </a:lnTo>
                  <a:lnTo>
                    <a:pt x="584" y="679"/>
                  </a:lnTo>
                  <a:cubicBezTo>
                    <a:pt x="596" y="703"/>
                    <a:pt x="632" y="715"/>
                    <a:pt x="644" y="739"/>
                  </a:cubicBezTo>
                  <a:cubicBezTo>
                    <a:pt x="656" y="750"/>
                    <a:pt x="692" y="762"/>
                    <a:pt x="703" y="774"/>
                  </a:cubicBezTo>
                  <a:lnTo>
                    <a:pt x="692" y="774"/>
                  </a:lnTo>
                  <a:cubicBezTo>
                    <a:pt x="751" y="822"/>
                    <a:pt x="811" y="870"/>
                    <a:pt x="870" y="893"/>
                  </a:cubicBezTo>
                  <a:cubicBezTo>
                    <a:pt x="930" y="929"/>
                    <a:pt x="1001" y="977"/>
                    <a:pt x="1084" y="1000"/>
                  </a:cubicBezTo>
                  <a:cubicBezTo>
                    <a:pt x="1204" y="1048"/>
                    <a:pt x="1311" y="1108"/>
                    <a:pt x="1454" y="1155"/>
                  </a:cubicBezTo>
                  <a:cubicBezTo>
                    <a:pt x="1537" y="1179"/>
                    <a:pt x="1632" y="1215"/>
                    <a:pt x="1715" y="1251"/>
                  </a:cubicBezTo>
                  <a:cubicBezTo>
                    <a:pt x="1763" y="1286"/>
                    <a:pt x="1799" y="1310"/>
                    <a:pt x="1823" y="1346"/>
                  </a:cubicBezTo>
                  <a:lnTo>
                    <a:pt x="1835" y="1358"/>
                  </a:lnTo>
                  <a:lnTo>
                    <a:pt x="1870" y="1393"/>
                  </a:lnTo>
                  <a:cubicBezTo>
                    <a:pt x="1870" y="1393"/>
                    <a:pt x="1870" y="1392"/>
                    <a:pt x="1870" y="1392"/>
                  </a:cubicBezTo>
                  <a:lnTo>
                    <a:pt x="1870" y="1392"/>
                  </a:lnTo>
                  <a:cubicBezTo>
                    <a:pt x="1893" y="1410"/>
                    <a:pt x="1920" y="1423"/>
                    <a:pt x="1930" y="1453"/>
                  </a:cubicBezTo>
                  <a:lnTo>
                    <a:pt x="1977" y="1489"/>
                  </a:lnTo>
                  <a:cubicBezTo>
                    <a:pt x="1989" y="1512"/>
                    <a:pt x="2013" y="1512"/>
                    <a:pt x="2037" y="1512"/>
                  </a:cubicBezTo>
                  <a:cubicBezTo>
                    <a:pt x="2061" y="1512"/>
                    <a:pt x="2096" y="1512"/>
                    <a:pt x="2168" y="1489"/>
                  </a:cubicBezTo>
                  <a:cubicBezTo>
                    <a:pt x="2192" y="1465"/>
                    <a:pt x="2204" y="1429"/>
                    <a:pt x="2204" y="1405"/>
                  </a:cubicBezTo>
                  <a:cubicBezTo>
                    <a:pt x="2204" y="1370"/>
                    <a:pt x="2204" y="1358"/>
                    <a:pt x="2192" y="1334"/>
                  </a:cubicBezTo>
                  <a:cubicBezTo>
                    <a:pt x="2192" y="1298"/>
                    <a:pt x="2168" y="1286"/>
                    <a:pt x="2144" y="1274"/>
                  </a:cubicBezTo>
                  <a:cubicBezTo>
                    <a:pt x="2108" y="1227"/>
                    <a:pt x="2073" y="1191"/>
                    <a:pt x="2025" y="1167"/>
                  </a:cubicBezTo>
                  <a:cubicBezTo>
                    <a:pt x="2013" y="1155"/>
                    <a:pt x="1989" y="1131"/>
                    <a:pt x="1966" y="1120"/>
                  </a:cubicBezTo>
                  <a:cubicBezTo>
                    <a:pt x="1942" y="1096"/>
                    <a:pt x="1930" y="1084"/>
                    <a:pt x="1894" y="1060"/>
                  </a:cubicBezTo>
                  <a:cubicBezTo>
                    <a:pt x="1835" y="1036"/>
                    <a:pt x="1763" y="1000"/>
                    <a:pt x="1704" y="977"/>
                  </a:cubicBezTo>
                  <a:cubicBezTo>
                    <a:pt x="1656" y="965"/>
                    <a:pt x="1632" y="941"/>
                    <a:pt x="1596" y="929"/>
                  </a:cubicBezTo>
                  <a:cubicBezTo>
                    <a:pt x="1489" y="870"/>
                    <a:pt x="1394" y="810"/>
                    <a:pt x="1275" y="762"/>
                  </a:cubicBezTo>
                  <a:cubicBezTo>
                    <a:pt x="1168" y="727"/>
                    <a:pt x="1073" y="679"/>
                    <a:pt x="977" y="631"/>
                  </a:cubicBezTo>
                  <a:cubicBezTo>
                    <a:pt x="953" y="619"/>
                    <a:pt x="942" y="619"/>
                    <a:pt x="930" y="596"/>
                  </a:cubicBezTo>
                  <a:cubicBezTo>
                    <a:pt x="894" y="596"/>
                    <a:pt x="882" y="584"/>
                    <a:pt x="858" y="572"/>
                  </a:cubicBezTo>
                  <a:cubicBezTo>
                    <a:pt x="834" y="560"/>
                    <a:pt x="823" y="560"/>
                    <a:pt x="811" y="536"/>
                  </a:cubicBezTo>
                  <a:cubicBezTo>
                    <a:pt x="763" y="524"/>
                    <a:pt x="739" y="500"/>
                    <a:pt x="703" y="477"/>
                  </a:cubicBezTo>
                  <a:lnTo>
                    <a:pt x="644" y="453"/>
                  </a:lnTo>
                  <a:cubicBezTo>
                    <a:pt x="596" y="441"/>
                    <a:pt x="572" y="405"/>
                    <a:pt x="537" y="393"/>
                  </a:cubicBezTo>
                  <a:cubicBezTo>
                    <a:pt x="418" y="322"/>
                    <a:pt x="334" y="262"/>
                    <a:pt x="239" y="203"/>
                  </a:cubicBezTo>
                  <a:cubicBezTo>
                    <a:pt x="180" y="155"/>
                    <a:pt x="108" y="96"/>
                    <a:pt x="37" y="36"/>
                  </a:cubicBezTo>
                  <a:lnTo>
                    <a:pt x="25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6757975" y="3182950"/>
              <a:ext cx="36350" cy="18500"/>
            </a:xfrm>
            <a:custGeom>
              <a:avLst/>
              <a:gdLst/>
              <a:ahLst/>
              <a:cxnLst/>
              <a:rect l="l" t="t" r="r" b="b"/>
              <a:pathLst>
                <a:path w="1454" h="740" extrusionOk="0">
                  <a:moveTo>
                    <a:pt x="1" y="1"/>
                  </a:moveTo>
                  <a:lnTo>
                    <a:pt x="60" y="60"/>
                  </a:lnTo>
                  <a:lnTo>
                    <a:pt x="108" y="120"/>
                  </a:lnTo>
                  <a:lnTo>
                    <a:pt x="143" y="180"/>
                  </a:lnTo>
                  <a:cubicBezTo>
                    <a:pt x="179" y="203"/>
                    <a:pt x="203" y="215"/>
                    <a:pt x="239" y="251"/>
                  </a:cubicBezTo>
                  <a:lnTo>
                    <a:pt x="251" y="263"/>
                  </a:lnTo>
                  <a:cubicBezTo>
                    <a:pt x="322" y="334"/>
                    <a:pt x="417" y="418"/>
                    <a:pt x="489" y="477"/>
                  </a:cubicBezTo>
                  <a:lnTo>
                    <a:pt x="501" y="489"/>
                  </a:lnTo>
                  <a:cubicBezTo>
                    <a:pt x="536" y="501"/>
                    <a:pt x="548" y="537"/>
                    <a:pt x="584" y="549"/>
                  </a:cubicBezTo>
                  <a:cubicBezTo>
                    <a:pt x="596" y="549"/>
                    <a:pt x="608" y="561"/>
                    <a:pt x="620" y="561"/>
                  </a:cubicBezTo>
                  <a:lnTo>
                    <a:pt x="643" y="561"/>
                  </a:lnTo>
                  <a:lnTo>
                    <a:pt x="667" y="572"/>
                  </a:lnTo>
                  <a:lnTo>
                    <a:pt x="715" y="596"/>
                  </a:lnTo>
                  <a:cubicBezTo>
                    <a:pt x="763" y="608"/>
                    <a:pt x="786" y="620"/>
                    <a:pt x="834" y="632"/>
                  </a:cubicBezTo>
                  <a:cubicBezTo>
                    <a:pt x="846" y="656"/>
                    <a:pt x="870" y="656"/>
                    <a:pt x="905" y="668"/>
                  </a:cubicBezTo>
                  <a:lnTo>
                    <a:pt x="965" y="680"/>
                  </a:lnTo>
                  <a:cubicBezTo>
                    <a:pt x="977" y="692"/>
                    <a:pt x="1013" y="692"/>
                    <a:pt x="1036" y="715"/>
                  </a:cubicBezTo>
                  <a:cubicBezTo>
                    <a:pt x="1072" y="727"/>
                    <a:pt x="1096" y="739"/>
                    <a:pt x="1132" y="739"/>
                  </a:cubicBezTo>
                  <a:lnTo>
                    <a:pt x="1310" y="739"/>
                  </a:lnTo>
                  <a:cubicBezTo>
                    <a:pt x="1322" y="739"/>
                    <a:pt x="1358" y="739"/>
                    <a:pt x="1382" y="727"/>
                  </a:cubicBezTo>
                  <a:cubicBezTo>
                    <a:pt x="1417" y="715"/>
                    <a:pt x="1417" y="703"/>
                    <a:pt x="1429" y="656"/>
                  </a:cubicBezTo>
                  <a:cubicBezTo>
                    <a:pt x="1441" y="620"/>
                    <a:pt x="1453" y="596"/>
                    <a:pt x="1429" y="561"/>
                  </a:cubicBezTo>
                  <a:cubicBezTo>
                    <a:pt x="1414" y="550"/>
                    <a:pt x="1401" y="547"/>
                    <a:pt x="1389" y="547"/>
                  </a:cubicBezTo>
                  <a:cubicBezTo>
                    <a:pt x="1371" y="547"/>
                    <a:pt x="1355" y="554"/>
                    <a:pt x="1334" y="561"/>
                  </a:cubicBezTo>
                  <a:lnTo>
                    <a:pt x="1263" y="561"/>
                  </a:lnTo>
                  <a:cubicBezTo>
                    <a:pt x="1239" y="549"/>
                    <a:pt x="1215" y="549"/>
                    <a:pt x="1191" y="549"/>
                  </a:cubicBezTo>
                  <a:cubicBezTo>
                    <a:pt x="1155" y="549"/>
                    <a:pt x="1132" y="549"/>
                    <a:pt x="1120" y="537"/>
                  </a:cubicBezTo>
                  <a:cubicBezTo>
                    <a:pt x="1036" y="501"/>
                    <a:pt x="965" y="489"/>
                    <a:pt x="893" y="453"/>
                  </a:cubicBezTo>
                  <a:lnTo>
                    <a:pt x="905" y="453"/>
                  </a:lnTo>
                  <a:lnTo>
                    <a:pt x="774" y="418"/>
                  </a:lnTo>
                  <a:lnTo>
                    <a:pt x="786" y="418"/>
                  </a:lnTo>
                  <a:cubicBezTo>
                    <a:pt x="763" y="418"/>
                    <a:pt x="715" y="394"/>
                    <a:pt x="679" y="382"/>
                  </a:cubicBezTo>
                  <a:cubicBezTo>
                    <a:pt x="667" y="382"/>
                    <a:pt x="667" y="370"/>
                    <a:pt x="655" y="370"/>
                  </a:cubicBezTo>
                  <a:cubicBezTo>
                    <a:pt x="620" y="358"/>
                    <a:pt x="608" y="334"/>
                    <a:pt x="584" y="322"/>
                  </a:cubicBezTo>
                  <a:cubicBezTo>
                    <a:pt x="560" y="311"/>
                    <a:pt x="536" y="311"/>
                    <a:pt x="524" y="299"/>
                  </a:cubicBezTo>
                  <a:lnTo>
                    <a:pt x="429" y="251"/>
                  </a:lnTo>
                  <a:cubicBezTo>
                    <a:pt x="370" y="215"/>
                    <a:pt x="298" y="180"/>
                    <a:pt x="239" y="144"/>
                  </a:cubicBezTo>
                  <a:cubicBezTo>
                    <a:pt x="191" y="132"/>
                    <a:pt x="143" y="96"/>
                    <a:pt x="108" y="72"/>
                  </a:cubicBezTo>
                  <a:cubicBezTo>
                    <a:pt x="72" y="37"/>
                    <a:pt x="24" y="2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6762450" y="3162425"/>
              <a:ext cx="43475" cy="42150"/>
            </a:xfrm>
            <a:custGeom>
              <a:avLst/>
              <a:gdLst/>
              <a:ahLst/>
              <a:cxnLst/>
              <a:rect l="l" t="t" r="r" b="b"/>
              <a:pathLst>
                <a:path w="1739" h="1686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60"/>
                    <a:pt x="72" y="108"/>
                    <a:pt x="95" y="155"/>
                  </a:cubicBezTo>
                  <a:lnTo>
                    <a:pt x="131" y="191"/>
                  </a:lnTo>
                  <a:cubicBezTo>
                    <a:pt x="167" y="250"/>
                    <a:pt x="203" y="310"/>
                    <a:pt x="250" y="370"/>
                  </a:cubicBezTo>
                  <a:cubicBezTo>
                    <a:pt x="310" y="453"/>
                    <a:pt x="357" y="500"/>
                    <a:pt x="393" y="584"/>
                  </a:cubicBezTo>
                  <a:lnTo>
                    <a:pt x="417" y="596"/>
                  </a:lnTo>
                  <a:lnTo>
                    <a:pt x="429" y="608"/>
                  </a:lnTo>
                  <a:cubicBezTo>
                    <a:pt x="441" y="620"/>
                    <a:pt x="441" y="643"/>
                    <a:pt x="453" y="655"/>
                  </a:cubicBezTo>
                  <a:cubicBezTo>
                    <a:pt x="476" y="703"/>
                    <a:pt x="500" y="727"/>
                    <a:pt x="536" y="762"/>
                  </a:cubicBezTo>
                  <a:lnTo>
                    <a:pt x="536" y="751"/>
                  </a:lnTo>
                  <a:cubicBezTo>
                    <a:pt x="572" y="822"/>
                    <a:pt x="631" y="881"/>
                    <a:pt x="691" y="953"/>
                  </a:cubicBezTo>
                  <a:lnTo>
                    <a:pt x="679" y="941"/>
                  </a:lnTo>
                  <a:lnTo>
                    <a:pt x="679" y="941"/>
                  </a:lnTo>
                  <a:cubicBezTo>
                    <a:pt x="726" y="1001"/>
                    <a:pt x="786" y="1060"/>
                    <a:pt x="834" y="1120"/>
                  </a:cubicBezTo>
                  <a:cubicBezTo>
                    <a:pt x="857" y="1143"/>
                    <a:pt x="869" y="1179"/>
                    <a:pt x="905" y="1203"/>
                  </a:cubicBezTo>
                  <a:cubicBezTo>
                    <a:pt x="929" y="1239"/>
                    <a:pt x="953" y="1251"/>
                    <a:pt x="976" y="1262"/>
                  </a:cubicBezTo>
                  <a:cubicBezTo>
                    <a:pt x="1084" y="1346"/>
                    <a:pt x="1167" y="1393"/>
                    <a:pt x="1274" y="1477"/>
                  </a:cubicBezTo>
                  <a:cubicBezTo>
                    <a:pt x="1322" y="1524"/>
                    <a:pt x="1369" y="1548"/>
                    <a:pt x="1405" y="1584"/>
                  </a:cubicBezTo>
                  <a:cubicBezTo>
                    <a:pt x="1441" y="1608"/>
                    <a:pt x="1488" y="1620"/>
                    <a:pt x="1512" y="1655"/>
                  </a:cubicBezTo>
                  <a:cubicBezTo>
                    <a:pt x="1542" y="1670"/>
                    <a:pt x="1572" y="1686"/>
                    <a:pt x="1603" y="1686"/>
                  </a:cubicBezTo>
                  <a:cubicBezTo>
                    <a:pt x="1620" y="1686"/>
                    <a:pt x="1638" y="1680"/>
                    <a:pt x="1655" y="1667"/>
                  </a:cubicBezTo>
                  <a:cubicBezTo>
                    <a:pt x="1679" y="1643"/>
                    <a:pt x="1691" y="1620"/>
                    <a:pt x="1738" y="1608"/>
                  </a:cubicBezTo>
                  <a:cubicBezTo>
                    <a:pt x="1738" y="1560"/>
                    <a:pt x="1727" y="1536"/>
                    <a:pt x="1691" y="1501"/>
                  </a:cubicBezTo>
                  <a:cubicBezTo>
                    <a:pt x="1679" y="1477"/>
                    <a:pt x="1643" y="1465"/>
                    <a:pt x="1619" y="1441"/>
                  </a:cubicBezTo>
                  <a:cubicBezTo>
                    <a:pt x="1584" y="1429"/>
                    <a:pt x="1572" y="1417"/>
                    <a:pt x="1560" y="1405"/>
                  </a:cubicBezTo>
                  <a:lnTo>
                    <a:pt x="1548" y="1405"/>
                  </a:lnTo>
                  <a:cubicBezTo>
                    <a:pt x="1488" y="1358"/>
                    <a:pt x="1405" y="1310"/>
                    <a:pt x="1346" y="1262"/>
                  </a:cubicBezTo>
                  <a:cubicBezTo>
                    <a:pt x="1274" y="1227"/>
                    <a:pt x="1215" y="1167"/>
                    <a:pt x="1143" y="1120"/>
                  </a:cubicBezTo>
                  <a:cubicBezTo>
                    <a:pt x="1131" y="1120"/>
                    <a:pt x="1131" y="1108"/>
                    <a:pt x="1107" y="1108"/>
                  </a:cubicBezTo>
                  <a:lnTo>
                    <a:pt x="1095" y="1084"/>
                  </a:lnTo>
                  <a:lnTo>
                    <a:pt x="1072" y="1060"/>
                  </a:lnTo>
                  <a:lnTo>
                    <a:pt x="1024" y="1012"/>
                  </a:lnTo>
                  <a:lnTo>
                    <a:pt x="750" y="751"/>
                  </a:lnTo>
                  <a:lnTo>
                    <a:pt x="726" y="715"/>
                  </a:lnTo>
                  <a:lnTo>
                    <a:pt x="631" y="631"/>
                  </a:lnTo>
                  <a:lnTo>
                    <a:pt x="595" y="584"/>
                  </a:lnTo>
                  <a:lnTo>
                    <a:pt x="560" y="548"/>
                  </a:lnTo>
                  <a:lnTo>
                    <a:pt x="536" y="524"/>
                  </a:lnTo>
                  <a:lnTo>
                    <a:pt x="500" y="489"/>
                  </a:lnTo>
                  <a:cubicBezTo>
                    <a:pt x="476" y="453"/>
                    <a:pt x="429" y="405"/>
                    <a:pt x="381" y="358"/>
                  </a:cubicBezTo>
                  <a:lnTo>
                    <a:pt x="357" y="334"/>
                  </a:lnTo>
                  <a:lnTo>
                    <a:pt x="262" y="239"/>
                  </a:lnTo>
                  <a:cubicBezTo>
                    <a:pt x="179" y="167"/>
                    <a:pt x="83" y="7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6780600" y="3147550"/>
              <a:ext cx="26525" cy="57650"/>
            </a:xfrm>
            <a:custGeom>
              <a:avLst/>
              <a:gdLst/>
              <a:ahLst/>
              <a:cxnLst/>
              <a:rect l="l" t="t" r="r" b="b"/>
              <a:pathLst>
                <a:path w="1061" h="2306" extrusionOk="0">
                  <a:moveTo>
                    <a:pt x="0" y="0"/>
                  </a:moveTo>
                  <a:cubicBezTo>
                    <a:pt x="3" y="9"/>
                    <a:pt x="5" y="18"/>
                    <a:pt x="8" y="26"/>
                  </a:cubicBezTo>
                  <a:lnTo>
                    <a:pt x="8" y="26"/>
                  </a:lnTo>
                  <a:cubicBezTo>
                    <a:pt x="6" y="19"/>
                    <a:pt x="4" y="11"/>
                    <a:pt x="0" y="0"/>
                  </a:cubicBezTo>
                  <a:close/>
                  <a:moveTo>
                    <a:pt x="8" y="26"/>
                  </a:moveTo>
                  <a:cubicBezTo>
                    <a:pt x="12" y="44"/>
                    <a:pt x="12" y="55"/>
                    <a:pt x="12" y="72"/>
                  </a:cubicBezTo>
                  <a:cubicBezTo>
                    <a:pt x="36" y="179"/>
                    <a:pt x="60" y="286"/>
                    <a:pt x="96" y="417"/>
                  </a:cubicBezTo>
                  <a:cubicBezTo>
                    <a:pt x="108" y="476"/>
                    <a:pt x="119" y="524"/>
                    <a:pt x="131" y="584"/>
                  </a:cubicBezTo>
                  <a:lnTo>
                    <a:pt x="167" y="691"/>
                  </a:lnTo>
                  <a:cubicBezTo>
                    <a:pt x="179" y="714"/>
                    <a:pt x="179" y="726"/>
                    <a:pt x="191" y="762"/>
                  </a:cubicBezTo>
                  <a:cubicBezTo>
                    <a:pt x="191" y="786"/>
                    <a:pt x="215" y="810"/>
                    <a:pt x="215" y="822"/>
                  </a:cubicBezTo>
                  <a:lnTo>
                    <a:pt x="298" y="1131"/>
                  </a:lnTo>
                  <a:cubicBezTo>
                    <a:pt x="334" y="1226"/>
                    <a:pt x="346" y="1310"/>
                    <a:pt x="369" y="1405"/>
                  </a:cubicBezTo>
                  <a:lnTo>
                    <a:pt x="369" y="1381"/>
                  </a:lnTo>
                  <a:cubicBezTo>
                    <a:pt x="369" y="1429"/>
                    <a:pt x="393" y="1465"/>
                    <a:pt x="405" y="1500"/>
                  </a:cubicBezTo>
                  <a:lnTo>
                    <a:pt x="453" y="1596"/>
                  </a:lnTo>
                  <a:cubicBezTo>
                    <a:pt x="489" y="1655"/>
                    <a:pt x="536" y="1727"/>
                    <a:pt x="584" y="1798"/>
                  </a:cubicBezTo>
                  <a:cubicBezTo>
                    <a:pt x="608" y="1857"/>
                    <a:pt x="643" y="1905"/>
                    <a:pt x="667" y="1965"/>
                  </a:cubicBezTo>
                  <a:cubicBezTo>
                    <a:pt x="679" y="2000"/>
                    <a:pt x="703" y="2012"/>
                    <a:pt x="715" y="2036"/>
                  </a:cubicBezTo>
                  <a:cubicBezTo>
                    <a:pt x="727" y="2072"/>
                    <a:pt x="750" y="2084"/>
                    <a:pt x="762" y="2119"/>
                  </a:cubicBezTo>
                  <a:lnTo>
                    <a:pt x="786" y="2143"/>
                  </a:lnTo>
                  <a:cubicBezTo>
                    <a:pt x="822" y="2155"/>
                    <a:pt x="834" y="2191"/>
                    <a:pt x="846" y="2203"/>
                  </a:cubicBezTo>
                  <a:lnTo>
                    <a:pt x="846" y="2191"/>
                  </a:lnTo>
                  <a:cubicBezTo>
                    <a:pt x="870" y="2215"/>
                    <a:pt x="893" y="2250"/>
                    <a:pt x="905" y="2274"/>
                  </a:cubicBezTo>
                  <a:cubicBezTo>
                    <a:pt x="920" y="2294"/>
                    <a:pt x="939" y="2305"/>
                    <a:pt x="957" y="2305"/>
                  </a:cubicBezTo>
                  <a:cubicBezTo>
                    <a:pt x="982" y="2305"/>
                    <a:pt x="1005" y="2282"/>
                    <a:pt x="1012" y="2227"/>
                  </a:cubicBezTo>
                  <a:lnTo>
                    <a:pt x="1024" y="2227"/>
                  </a:lnTo>
                  <a:cubicBezTo>
                    <a:pt x="1060" y="2203"/>
                    <a:pt x="1060" y="2143"/>
                    <a:pt x="1024" y="2108"/>
                  </a:cubicBezTo>
                  <a:cubicBezTo>
                    <a:pt x="1001" y="2072"/>
                    <a:pt x="953" y="2036"/>
                    <a:pt x="929" y="1988"/>
                  </a:cubicBezTo>
                  <a:lnTo>
                    <a:pt x="929" y="2012"/>
                  </a:lnTo>
                  <a:cubicBezTo>
                    <a:pt x="905" y="1988"/>
                    <a:pt x="893" y="1965"/>
                    <a:pt x="881" y="1953"/>
                  </a:cubicBezTo>
                  <a:cubicBezTo>
                    <a:pt x="834" y="1857"/>
                    <a:pt x="786" y="1750"/>
                    <a:pt x="750" y="1667"/>
                  </a:cubicBezTo>
                  <a:cubicBezTo>
                    <a:pt x="727" y="1655"/>
                    <a:pt x="727" y="1631"/>
                    <a:pt x="715" y="1619"/>
                  </a:cubicBezTo>
                  <a:lnTo>
                    <a:pt x="679" y="1560"/>
                  </a:lnTo>
                  <a:lnTo>
                    <a:pt x="655" y="1500"/>
                  </a:lnTo>
                  <a:lnTo>
                    <a:pt x="643" y="1453"/>
                  </a:lnTo>
                  <a:lnTo>
                    <a:pt x="631" y="1417"/>
                  </a:lnTo>
                  <a:cubicBezTo>
                    <a:pt x="631" y="1405"/>
                    <a:pt x="608" y="1381"/>
                    <a:pt x="608" y="1369"/>
                  </a:cubicBezTo>
                  <a:cubicBezTo>
                    <a:pt x="608" y="1357"/>
                    <a:pt x="596" y="1346"/>
                    <a:pt x="596" y="1322"/>
                  </a:cubicBezTo>
                  <a:cubicBezTo>
                    <a:pt x="596" y="1298"/>
                    <a:pt x="596" y="1286"/>
                    <a:pt x="584" y="1250"/>
                  </a:cubicBezTo>
                  <a:lnTo>
                    <a:pt x="548" y="1191"/>
                  </a:lnTo>
                  <a:lnTo>
                    <a:pt x="548" y="1179"/>
                  </a:lnTo>
                  <a:cubicBezTo>
                    <a:pt x="536" y="1131"/>
                    <a:pt x="524" y="1107"/>
                    <a:pt x="512" y="1060"/>
                  </a:cubicBezTo>
                  <a:lnTo>
                    <a:pt x="489" y="1024"/>
                  </a:lnTo>
                  <a:cubicBezTo>
                    <a:pt x="477" y="988"/>
                    <a:pt x="453" y="929"/>
                    <a:pt x="429" y="881"/>
                  </a:cubicBezTo>
                  <a:lnTo>
                    <a:pt x="417" y="845"/>
                  </a:lnTo>
                  <a:lnTo>
                    <a:pt x="405" y="822"/>
                  </a:lnTo>
                  <a:cubicBezTo>
                    <a:pt x="405" y="798"/>
                    <a:pt x="393" y="798"/>
                    <a:pt x="393" y="786"/>
                  </a:cubicBezTo>
                  <a:cubicBezTo>
                    <a:pt x="369" y="762"/>
                    <a:pt x="369" y="750"/>
                    <a:pt x="358" y="714"/>
                  </a:cubicBezTo>
                  <a:cubicBezTo>
                    <a:pt x="334" y="667"/>
                    <a:pt x="310" y="619"/>
                    <a:pt x="286" y="584"/>
                  </a:cubicBezTo>
                  <a:lnTo>
                    <a:pt x="250" y="524"/>
                  </a:lnTo>
                  <a:lnTo>
                    <a:pt x="227" y="464"/>
                  </a:lnTo>
                  <a:lnTo>
                    <a:pt x="191" y="405"/>
                  </a:lnTo>
                  <a:lnTo>
                    <a:pt x="167" y="345"/>
                  </a:lnTo>
                  <a:cubicBezTo>
                    <a:pt x="131" y="274"/>
                    <a:pt x="96" y="214"/>
                    <a:pt x="60" y="131"/>
                  </a:cubicBezTo>
                  <a:cubicBezTo>
                    <a:pt x="40" y="102"/>
                    <a:pt x="21" y="65"/>
                    <a:pt x="8" y="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6807375" y="3139200"/>
              <a:ext cx="8075" cy="67900"/>
            </a:xfrm>
            <a:custGeom>
              <a:avLst/>
              <a:gdLst/>
              <a:ahLst/>
              <a:cxnLst/>
              <a:rect l="l" t="t" r="r" b="b"/>
              <a:pathLst>
                <a:path w="323" h="2716" extrusionOk="0">
                  <a:moveTo>
                    <a:pt x="108" y="1"/>
                  </a:moveTo>
                  <a:lnTo>
                    <a:pt x="108" y="1"/>
                  </a:lnTo>
                  <a:cubicBezTo>
                    <a:pt x="120" y="108"/>
                    <a:pt x="120" y="227"/>
                    <a:pt x="132" y="358"/>
                  </a:cubicBezTo>
                  <a:cubicBezTo>
                    <a:pt x="132" y="417"/>
                    <a:pt x="156" y="477"/>
                    <a:pt x="156" y="537"/>
                  </a:cubicBezTo>
                  <a:lnTo>
                    <a:pt x="156" y="560"/>
                  </a:lnTo>
                  <a:lnTo>
                    <a:pt x="156" y="632"/>
                  </a:lnTo>
                  <a:lnTo>
                    <a:pt x="156" y="644"/>
                  </a:lnTo>
                  <a:cubicBezTo>
                    <a:pt x="156" y="679"/>
                    <a:pt x="168" y="703"/>
                    <a:pt x="168" y="739"/>
                  </a:cubicBezTo>
                  <a:lnTo>
                    <a:pt x="168" y="751"/>
                  </a:lnTo>
                  <a:cubicBezTo>
                    <a:pt x="180" y="751"/>
                    <a:pt x="180" y="763"/>
                    <a:pt x="180" y="775"/>
                  </a:cubicBezTo>
                  <a:cubicBezTo>
                    <a:pt x="180" y="775"/>
                    <a:pt x="191" y="798"/>
                    <a:pt x="191" y="810"/>
                  </a:cubicBezTo>
                  <a:lnTo>
                    <a:pt x="191" y="822"/>
                  </a:lnTo>
                  <a:lnTo>
                    <a:pt x="191" y="834"/>
                  </a:lnTo>
                  <a:cubicBezTo>
                    <a:pt x="180" y="858"/>
                    <a:pt x="180" y="882"/>
                    <a:pt x="180" y="894"/>
                  </a:cubicBezTo>
                  <a:cubicBezTo>
                    <a:pt x="168" y="929"/>
                    <a:pt x="168" y="941"/>
                    <a:pt x="168" y="977"/>
                  </a:cubicBezTo>
                  <a:lnTo>
                    <a:pt x="168" y="1001"/>
                  </a:lnTo>
                  <a:lnTo>
                    <a:pt x="168" y="1072"/>
                  </a:lnTo>
                  <a:lnTo>
                    <a:pt x="168" y="1108"/>
                  </a:lnTo>
                  <a:cubicBezTo>
                    <a:pt x="156" y="1156"/>
                    <a:pt x="156" y="1191"/>
                    <a:pt x="156" y="1239"/>
                  </a:cubicBezTo>
                  <a:cubicBezTo>
                    <a:pt x="132" y="1334"/>
                    <a:pt x="120" y="1429"/>
                    <a:pt x="120" y="1525"/>
                  </a:cubicBezTo>
                  <a:cubicBezTo>
                    <a:pt x="120" y="1584"/>
                    <a:pt x="108" y="1632"/>
                    <a:pt x="108" y="1691"/>
                  </a:cubicBezTo>
                  <a:cubicBezTo>
                    <a:pt x="108" y="1822"/>
                    <a:pt x="84" y="1953"/>
                    <a:pt x="72" y="2084"/>
                  </a:cubicBezTo>
                  <a:lnTo>
                    <a:pt x="60" y="2191"/>
                  </a:lnTo>
                  <a:cubicBezTo>
                    <a:pt x="49" y="2227"/>
                    <a:pt x="49" y="2239"/>
                    <a:pt x="49" y="2275"/>
                  </a:cubicBezTo>
                  <a:cubicBezTo>
                    <a:pt x="37" y="2370"/>
                    <a:pt x="13" y="2465"/>
                    <a:pt x="1" y="2572"/>
                  </a:cubicBezTo>
                  <a:cubicBezTo>
                    <a:pt x="1" y="2620"/>
                    <a:pt x="37" y="2715"/>
                    <a:pt x="96" y="2715"/>
                  </a:cubicBezTo>
                  <a:lnTo>
                    <a:pt x="168" y="2715"/>
                  </a:lnTo>
                  <a:cubicBezTo>
                    <a:pt x="180" y="2703"/>
                    <a:pt x="191" y="2703"/>
                    <a:pt x="191" y="2680"/>
                  </a:cubicBezTo>
                  <a:cubicBezTo>
                    <a:pt x="203" y="2668"/>
                    <a:pt x="227" y="2644"/>
                    <a:pt x="227" y="2620"/>
                  </a:cubicBezTo>
                  <a:lnTo>
                    <a:pt x="227" y="2561"/>
                  </a:lnTo>
                  <a:cubicBezTo>
                    <a:pt x="239" y="2465"/>
                    <a:pt x="251" y="2346"/>
                    <a:pt x="263" y="2239"/>
                  </a:cubicBezTo>
                  <a:cubicBezTo>
                    <a:pt x="263" y="2168"/>
                    <a:pt x="287" y="2084"/>
                    <a:pt x="287" y="2013"/>
                  </a:cubicBezTo>
                  <a:cubicBezTo>
                    <a:pt x="299" y="1894"/>
                    <a:pt x="311" y="1763"/>
                    <a:pt x="311" y="1632"/>
                  </a:cubicBezTo>
                  <a:cubicBezTo>
                    <a:pt x="311" y="1513"/>
                    <a:pt x="322" y="1394"/>
                    <a:pt x="322" y="1275"/>
                  </a:cubicBezTo>
                  <a:lnTo>
                    <a:pt x="322" y="1191"/>
                  </a:lnTo>
                  <a:lnTo>
                    <a:pt x="322" y="1120"/>
                  </a:lnTo>
                  <a:lnTo>
                    <a:pt x="322" y="1060"/>
                  </a:lnTo>
                  <a:lnTo>
                    <a:pt x="322" y="941"/>
                  </a:lnTo>
                  <a:lnTo>
                    <a:pt x="322" y="929"/>
                  </a:lnTo>
                  <a:lnTo>
                    <a:pt x="322" y="822"/>
                  </a:lnTo>
                  <a:cubicBezTo>
                    <a:pt x="311" y="810"/>
                    <a:pt x="311" y="798"/>
                    <a:pt x="311" y="775"/>
                  </a:cubicBezTo>
                  <a:cubicBezTo>
                    <a:pt x="311" y="763"/>
                    <a:pt x="311" y="751"/>
                    <a:pt x="299" y="739"/>
                  </a:cubicBezTo>
                  <a:lnTo>
                    <a:pt x="299" y="715"/>
                  </a:lnTo>
                  <a:cubicBezTo>
                    <a:pt x="299" y="703"/>
                    <a:pt x="287" y="679"/>
                    <a:pt x="287" y="656"/>
                  </a:cubicBezTo>
                  <a:cubicBezTo>
                    <a:pt x="251" y="537"/>
                    <a:pt x="227" y="441"/>
                    <a:pt x="191" y="334"/>
                  </a:cubicBezTo>
                  <a:lnTo>
                    <a:pt x="191" y="298"/>
                  </a:lnTo>
                  <a:cubicBezTo>
                    <a:pt x="180" y="227"/>
                    <a:pt x="156" y="144"/>
                    <a:pt x="120" y="48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6810375" y="3151400"/>
              <a:ext cx="13400" cy="55475"/>
            </a:xfrm>
            <a:custGeom>
              <a:avLst/>
              <a:gdLst/>
              <a:ahLst/>
              <a:cxnLst/>
              <a:rect l="l" t="t" r="r" b="b"/>
              <a:pathLst>
                <a:path w="536" h="2219" extrusionOk="0">
                  <a:moveTo>
                    <a:pt x="464" y="1"/>
                  </a:moveTo>
                  <a:cubicBezTo>
                    <a:pt x="452" y="25"/>
                    <a:pt x="452" y="72"/>
                    <a:pt x="452" y="96"/>
                  </a:cubicBezTo>
                  <a:cubicBezTo>
                    <a:pt x="429" y="191"/>
                    <a:pt x="429" y="299"/>
                    <a:pt x="417" y="382"/>
                  </a:cubicBezTo>
                  <a:cubicBezTo>
                    <a:pt x="405" y="489"/>
                    <a:pt x="405" y="596"/>
                    <a:pt x="393" y="691"/>
                  </a:cubicBezTo>
                  <a:cubicBezTo>
                    <a:pt x="369" y="727"/>
                    <a:pt x="369" y="751"/>
                    <a:pt x="369" y="787"/>
                  </a:cubicBezTo>
                  <a:lnTo>
                    <a:pt x="369" y="834"/>
                  </a:lnTo>
                  <a:cubicBezTo>
                    <a:pt x="357" y="870"/>
                    <a:pt x="357" y="906"/>
                    <a:pt x="357" y="941"/>
                  </a:cubicBezTo>
                  <a:lnTo>
                    <a:pt x="357" y="965"/>
                  </a:lnTo>
                  <a:lnTo>
                    <a:pt x="357" y="1108"/>
                  </a:lnTo>
                  <a:lnTo>
                    <a:pt x="357" y="1168"/>
                  </a:lnTo>
                  <a:lnTo>
                    <a:pt x="357" y="1275"/>
                  </a:lnTo>
                  <a:lnTo>
                    <a:pt x="357" y="1287"/>
                  </a:lnTo>
                  <a:lnTo>
                    <a:pt x="357" y="1370"/>
                  </a:lnTo>
                  <a:cubicBezTo>
                    <a:pt x="357" y="1394"/>
                    <a:pt x="369" y="1406"/>
                    <a:pt x="369" y="1442"/>
                  </a:cubicBezTo>
                  <a:lnTo>
                    <a:pt x="369" y="1453"/>
                  </a:lnTo>
                  <a:lnTo>
                    <a:pt x="369" y="1465"/>
                  </a:lnTo>
                  <a:cubicBezTo>
                    <a:pt x="357" y="1501"/>
                    <a:pt x="357" y="1513"/>
                    <a:pt x="345" y="1525"/>
                  </a:cubicBezTo>
                  <a:cubicBezTo>
                    <a:pt x="310" y="1561"/>
                    <a:pt x="298" y="1608"/>
                    <a:pt x="274" y="1644"/>
                  </a:cubicBezTo>
                  <a:cubicBezTo>
                    <a:pt x="191" y="1787"/>
                    <a:pt x="131" y="1918"/>
                    <a:pt x="48" y="2037"/>
                  </a:cubicBezTo>
                  <a:cubicBezTo>
                    <a:pt x="48" y="2049"/>
                    <a:pt x="36" y="2049"/>
                    <a:pt x="36" y="2061"/>
                  </a:cubicBezTo>
                  <a:cubicBezTo>
                    <a:pt x="0" y="2108"/>
                    <a:pt x="0" y="2168"/>
                    <a:pt x="48" y="2204"/>
                  </a:cubicBezTo>
                  <a:cubicBezTo>
                    <a:pt x="57" y="2213"/>
                    <a:pt x="70" y="2218"/>
                    <a:pt x="82" y="2218"/>
                  </a:cubicBezTo>
                  <a:cubicBezTo>
                    <a:pt x="101" y="2218"/>
                    <a:pt x="119" y="2204"/>
                    <a:pt x="119" y="2168"/>
                  </a:cubicBezTo>
                  <a:lnTo>
                    <a:pt x="131" y="2156"/>
                  </a:lnTo>
                  <a:cubicBezTo>
                    <a:pt x="238" y="2001"/>
                    <a:pt x="333" y="1846"/>
                    <a:pt x="417" y="1680"/>
                  </a:cubicBezTo>
                  <a:cubicBezTo>
                    <a:pt x="429" y="1632"/>
                    <a:pt x="464" y="1608"/>
                    <a:pt x="476" y="1561"/>
                  </a:cubicBezTo>
                  <a:cubicBezTo>
                    <a:pt x="488" y="1525"/>
                    <a:pt x="524" y="1501"/>
                    <a:pt x="524" y="1465"/>
                  </a:cubicBezTo>
                  <a:cubicBezTo>
                    <a:pt x="536" y="1442"/>
                    <a:pt x="524" y="1406"/>
                    <a:pt x="524" y="1382"/>
                  </a:cubicBezTo>
                  <a:lnTo>
                    <a:pt x="524" y="1346"/>
                  </a:lnTo>
                  <a:lnTo>
                    <a:pt x="524" y="1311"/>
                  </a:lnTo>
                  <a:lnTo>
                    <a:pt x="524" y="1251"/>
                  </a:lnTo>
                  <a:lnTo>
                    <a:pt x="524" y="989"/>
                  </a:lnTo>
                  <a:lnTo>
                    <a:pt x="524" y="870"/>
                  </a:lnTo>
                  <a:lnTo>
                    <a:pt x="524" y="799"/>
                  </a:lnTo>
                  <a:lnTo>
                    <a:pt x="524" y="727"/>
                  </a:lnTo>
                  <a:lnTo>
                    <a:pt x="524" y="632"/>
                  </a:lnTo>
                  <a:lnTo>
                    <a:pt x="524" y="608"/>
                  </a:lnTo>
                  <a:cubicBezTo>
                    <a:pt x="512" y="382"/>
                    <a:pt x="488" y="191"/>
                    <a:pt x="4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6807100" y="3162125"/>
              <a:ext cx="11925" cy="44375"/>
            </a:xfrm>
            <a:custGeom>
              <a:avLst/>
              <a:gdLst/>
              <a:ahLst/>
              <a:cxnLst/>
              <a:rect l="l" t="t" r="r" b="b"/>
              <a:pathLst>
                <a:path w="477" h="1775" extrusionOk="0">
                  <a:moveTo>
                    <a:pt x="441" y="1"/>
                  </a:moveTo>
                  <a:cubicBezTo>
                    <a:pt x="429" y="84"/>
                    <a:pt x="417" y="191"/>
                    <a:pt x="393" y="298"/>
                  </a:cubicBezTo>
                  <a:cubicBezTo>
                    <a:pt x="393" y="346"/>
                    <a:pt x="381" y="370"/>
                    <a:pt x="381" y="417"/>
                  </a:cubicBezTo>
                  <a:cubicBezTo>
                    <a:pt x="369" y="477"/>
                    <a:pt x="369" y="548"/>
                    <a:pt x="357" y="620"/>
                  </a:cubicBezTo>
                  <a:cubicBezTo>
                    <a:pt x="357" y="679"/>
                    <a:pt x="345" y="727"/>
                    <a:pt x="345" y="774"/>
                  </a:cubicBezTo>
                  <a:cubicBezTo>
                    <a:pt x="322" y="822"/>
                    <a:pt x="322" y="882"/>
                    <a:pt x="322" y="917"/>
                  </a:cubicBezTo>
                  <a:lnTo>
                    <a:pt x="322" y="977"/>
                  </a:lnTo>
                  <a:lnTo>
                    <a:pt x="322" y="1013"/>
                  </a:lnTo>
                  <a:lnTo>
                    <a:pt x="322" y="1024"/>
                  </a:lnTo>
                  <a:cubicBezTo>
                    <a:pt x="310" y="1072"/>
                    <a:pt x="286" y="1096"/>
                    <a:pt x="262" y="1144"/>
                  </a:cubicBezTo>
                  <a:lnTo>
                    <a:pt x="250" y="1155"/>
                  </a:lnTo>
                  <a:lnTo>
                    <a:pt x="202" y="1251"/>
                  </a:lnTo>
                  <a:lnTo>
                    <a:pt x="202" y="1239"/>
                  </a:lnTo>
                  <a:cubicBezTo>
                    <a:pt x="191" y="1251"/>
                    <a:pt x="191" y="1274"/>
                    <a:pt x="179" y="1298"/>
                  </a:cubicBezTo>
                  <a:cubicBezTo>
                    <a:pt x="143" y="1370"/>
                    <a:pt x="107" y="1441"/>
                    <a:pt x="71" y="1513"/>
                  </a:cubicBezTo>
                  <a:cubicBezTo>
                    <a:pt x="60" y="1548"/>
                    <a:pt x="60" y="1560"/>
                    <a:pt x="48" y="1572"/>
                  </a:cubicBezTo>
                  <a:cubicBezTo>
                    <a:pt x="24" y="1608"/>
                    <a:pt x="24" y="1620"/>
                    <a:pt x="12" y="1632"/>
                  </a:cubicBezTo>
                  <a:cubicBezTo>
                    <a:pt x="0" y="1667"/>
                    <a:pt x="0" y="1691"/>
                    <a:pt x="12" y="1727"/>
                  </a:cubicBezTo>
                  <a:cubicBezTo>
                    <a:pt x="12" y="1751"/>
                    <a:pt x="48" y="1775"/>
                    <a:pt x="71" y="1775"/>
                  </a:cubicBezTo>
                  <a:cubicBezTo>
                    <a:pt x="107" y="1775"/>
                    <a:pt x="119" y="1775"/>
                    <a:pt x="131" y="1751"/>
                  </a:cubicBezTo>
                  <a:lnTo>
                    <a:pt x="143" y="1739"/>
                  </a:lnTo>
                  <a:cubicBezTo>
                    <a:pt x="155" y="1727"/>
                    <a:pt x="155" y="1715"/>
                    <a:pt x="179" y="1691"/>
                  </a:cubicBezTo>
                  <a:cubicBezTo>
                    <a:pt x="191" y="1679"/>
                    <a:pt x="191" y="1667"/>
                    <a:pt x="202" y="1655"/>
                  </a:cubicBezTo>
                  <a:cubicBezTo>
                    <a:pt x="202" y="1620"/>
                    <a:pt x="214" y="1608"/>
                    <a:pt x="238" y="1572"/>
                  </a:cubicBezTo>
                  <a:lnTo>
                    <a:pt x="322" y="1394"/>
                  </a:lnTo>
                  <a:cubicBezTo>
                    <a:pt x="333" y="1358"/>
                    <a:pt x="369" y="1310"/>
                    <a:pt x="381" y="1263"/>
                  </a:cubicBezTo>
                  <a:cubicBezTo>
                    <a:pt x="393" y="1215"/>
                    <a:pt x="429" y="1179"/>
                    <a:pt x="441" y="1132"/>
                  </a:cubicBezTo>
                  <a:cubicBezTo>
                    <a:pt x="452" y="1120"/>
                    <a:pt x="476" y="1096"/>
                    <a:pt x="476" y="1084"/>
                  </a:cubicBezTo>
                  <a:lnTo>
                    <a:pt x="476" y="1072"/>
                  </a:lnTo>
                  <a:lnTo>
                    <a:pt x="476" y="1036"/>
                  </a:lnTo>
                  <a:cubicBezTo>
                    <a:pt x="476" y="1013"/>
                    <a:pt x="452" y="1001"/>
                    <a:pt x="452" y="965"/>
                  </a:cubicBezTo>
                  <a:lnTo>
                    <a:pt x="452" y="953"/>
                  </a:lnTo>
                  <a:lnTo>
                    <a:pt x="452" y="846"/>
                  </a:lnTo>
                  <a:lnTo>
                    <a:pt x="452" y="524"/>
                  </a:lnTo>
                  <a:lnTo>
                    <a:pt x="452" y="405"/>
                  </a:lnTo>
                  <a:cubicBezTo>
                    <a:pt x="452" y="251"/>
                    <a:pt x="452" y="120"/>
                    <a:pt x="4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6813050" y="3178800"/>
              <a:ext cx="41100" cy="32950"/>
            </a:xfrm>
            <a:custGeom>
              <a:avLst/>
              <a:gdLst/>
              <a:ahLst/>
              <a:cxnLst/>
              <a:rect l="l" t="t" r="r" b="b"/>
              <a:pathLst>
                <a:path w="1644" h="1318" extrusionOk="0">
                  <a:moveTo>
                    <a:pt x="1643" y="0"/>
                  </a:moveTo>
                  <a:cubicBezTo>
                    <a:pt x="1608" y="48"/>
                    <a:pt x="1572" y="72"/>
                    <a:pt x="1524" y="107"/>
                  </a:cubicBezTo>
                  <a:cubicBezTo>
                    <a:pt x="1512" y="119"/>
                    <a:pt x="1488" y="131"/>
                    <a:pt x="1465" y="155"/>
                  </a:cubicBezTo>
                  <a:cubicBezTo>
                    <a:pt x="1441" y="179"/>
                    <a:pt x="1393" y="191"/>
                    <a:pt x="1369" y="226"/>
                  </a:cubicBezTo>
                  <a:cubicBezTo>
                    <a:pt x="1334" y="238"/>
                    <a:pt x="1310" y="274"/>
                    <a:pt x="1274" y="286"/>
                  </a:cubicBezTo>
                  <a:cubicBezTo>
                    <a:pt x="1250" y="298"/>
                    <a:pt x="1203" y="334"/>
                    <a:pt x="1155" y="357"/>
                  </a:cubicBezTo>
                  <a:cubicBezTo>
                    <a:pt x="1131" y="393"/>
                    <a:pt x="1096" y="405"/>
                    <a:pt x="1072" y="417"/>
                  </a:cubicBezTo>
                  <a:lnTo>
                    <a:pt x="1024" y="453"/>
                  </a:lnTo>
                  <a:cubicBezTo>
                    <a:pt x="988" y="465"/>
                    <a:pt x="976" y="477"/>
                    <a:pt x="953" y="488"/>
                  </a:cubicBezTo>
                  <a:lnTo>
                    <a:pt x="941" y="512"/>
                  </a:lnTo>
                  <a:cubicBezTo>
                    <a:pt x="917" y="536"/>
                    <a:pt x="893" y="548"/>
                    <a:pt x="857" y="572"/>
                  </a:cubicBezTo>
                  <a:lnTo>
                    <a:pt x="846" y="584"/>
                  </a:lnTo>
                  <a:cubicBezTo>
                    <a:pt x="786" y="607"/>
                    <a:pt x="738" y="655"/>
                    <a:pt x="679" y="703"/>
                  </a:cubicBezTo>
                  <a:cubicBezTo>
                    <a:pt x="655" y="715"/>
                    <a:pt x="619" y="738"/>
                    <a:pt x="595" y="762"/>
                  </a:cubicBezTo>
                  <a:cubicBezTo>
                    <a:pt x="524" y="798"/>
                    <a:pt x="465" y="846"/>
                    <a:pt x="381" y="905"/>
                  </a:cubicBezTo>
                  <a:cubicBezTo>
                    <a:pt x="322" y="953"/>
                    <a:pt x="250" y="1012"/>
                    <a:pt x="191" y="1060"/>
                  </a:cubicBezTo>
                  <a:cubicBezTo>
                    <a:pt x="131" y="1096"/>
                    <a:pt x="84" y="1131"/>
                    <a:pt x="48" y="1179"/>
                  </a:cubicBezTo>
                  <a:cubicBezTo>
                    <a:pt x="12" y="1191"/>
                    <a:pt x="0" y="1239"/>
                    <a:pt x="12" y="1286"/>
                  </a:cubicBezTo>
                  <a:cubicBezTo>
                    <a:pt x="20" y="1309"/>
                    <a:pt x="46" y="1317"/>
                    <a:pt x="74" y="1317"/>
                  </a:cubicBezTo>
                  <a:cubicBezTo>
                    <a:pt x="90" y="1317"/>
                    <a:pt x="106" y="1314"/>
                    <a:pt x="119" y="1310"/>
                  </a:cubicBezTo>
                  <a:cubicBezTo>
                    <a:pt x="131" y="1310"/>
                    <a:pt x="143" y="1298"/>
                    <a:pt x="119" y="1262"/>
                  </a:cubicBezTo>
                  <a:cubicBezTo>
                    <a:pt x="131" y="1262"/>
                    <a:pt x="143" y="1250"/>
                    <a:pt x="167" y="1239"/>
                  </a:cubicBezTo>
                  <a:cubicBezTo>
                    <a:pt x="191" y="1203"/>
                    <a:pt x="203" y="1191"/>
                    <a:pt x="238" y="1179"/>
                  </a:cubicBezTo>
                  <a:cubicBezTo>
                    <a:pt x="298" y="1131"/>
                    <a:pt x="369" y="1072"/>
                    <a:pt x="429" y="1024"/>
                  </a:cubicBezTo>
                  <a:cubicBezTo>
                    <a:pt x="500" y="988"/>
                    <a:pt x="560" y="941"/>
                    <a:pt x="643" y="881"/>
                  </a:cubicBezTo>
                  <a:cubicBezTo>
                    <a:pt x="679" y="846"/>
                    <a:pt x="715" y="834"/>
                    <a:pt x="738" y="810"/>
                  </a:cubicBezTo>
                  <a:cubicBezTo>
                    <a:pt x="738" y="786"/>
                    <a:pt x="762" y="786"/>
                    <a:pt x="774" y="774"/>
                  </a:cubicBezTo>
                  <a:lnTo>
                    <a:pt x="786" y="762"/>
                  </a:lnTo>
                  <a:cubicBezTo>
                    <a:pt x="822" y="727"/>
                    <a:pt x="846" y="703"/>
                    <a:pt x="881" y="691"/>
                  </a:cubicBezTo>
                  <a:lnTo>
                    <a:pt x="893" y="667"/>
                  </a:lnTo>
                  <a:cubicBezTo>
                    <a:pt x="905" y="655"/>
                    <a:pt x="917" y="655"/>
                    <a:pt x="941" y="643"/>
                  </a:cubicBezTo>
                  <a:cubicBezTo>
                    <a:pt x="965" y="631"/>
                    <a:pt x="976" y="607"/>
                    <a:pt x="1012" y="596"/>
                  </a:cubicBezTo>
                  <a:lnTo>
                    <a:pt x="1060" y="572"/>
                  </a:lnTo>
                  <a:lnTo>
                    <a:pt x="1096" y="536"/>
                  </a:lnTo>
                  <a:lnTo>
                    <a:pt x="1119" y="536"/>
                  </a:lnTo>
                  <a:cubicBezTo>
                    <a:pt x="1167" y="488"/>
                    <a:pt x="1238" y="453"/>
                    <a:pt x="1274" y="405"/>
                  </a:cubicBezTo>
                  <a:lnTo>
                    <a:pt x="1286" y="393"/>
                  </a:lnTo>
                  <a:cubicBezTo>
                    <a:pt x="1334" y="346"/>
                    <a:pt x="1393" y="298"/>
                    <a:pt x="1441" y="250"/>
                  </a:cubicBezTo>
                  <a:lnTo>
                    <a:pt x="1453" y="238"/>
                  </a:lnTo>
                  <a:cubicBezTo>
                    <a:pt x="1500" y="215"/>
                    <a:pt x="1524" y="179"/>
                    <a:pt x="1560" y="131"/>
                  </a:cubicBezTo>
                  <a:lnTo>
                    <a:pt x="16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6816900" y="3171650"/>
              <a:ext cx="32775" cy="32475"/>
            </a:xfrm>
            <a:custGeom>
              <a:avLst/>
              <a:gdLst/>
              <a:ahLst/>
              <a:cxnLst/>
              <a:rect l="l" t="t" r="r" b="b"/>
              <a:pathLst>
                <a:path w="1311" h="1299" extrusionOk="0">
                  <a:moveTo>
                    <a:pt x="1311" y="1"/>
                  </a:moveTo>
                  <a:lnTo>
                    <a:pt x="1275" y="60"/>
                  </a:lnTo>
                  <a:lnTo>
                    <a:pt x="1239" y="108"/>
                  </a:lnTo>
                  <a:lnTo>
                    <a:pt x="1215" y="155"/>
                  </a:lnTo>
                  <a:cubicBezTo>
                    <a:pt x="1180" y="191"/>
                    <a:pt x="1132" y="239"/>
                    <a:pt x="1108" y="286"/>
                  </a:cubicBezTo>
                  <a:lnTo>
                    <a:pt x="1096" y="310"/>
                  </a:lnTo>
                  <a:cubicBezTo>
                    <a:pt x="1073" y="334"/>
                    <a:pt x="1061" y="358"/>
                    <a:pt x="1049" y="370"/>
                  </a:cubicBezTo>
                  <a:cubicBezTo>
                    <a:pt x="1013" y="417"/>
                    <a:pt x="989" y="453"/>
                    <a:pt x="953" y="477"/>
                  </a:cubicBezTo>
                  <a:cubicBezTo>
                    <a:pt x="882" y="548"/>
                    <a:pt x="799" y="643"/>
                    <a:pt x="692" y="727"/>
                  </a:cubicBezTo>
                  <a:lnTo>
                    <a:pt x="656" y="763"/>
                  </a:lnTo>
                  <a:cubicBezTo>
                    <a:pt x="596" y="822"/>
                    <a:pt x="537" y="870"/>
                    <a:pt x="465" y="905"/>
                  </a:cubicBezTo>
                  <a:cubicBezTo>
                    <a:pt x="418" y="941"/>
                    <a:pt x="394" y="953"/>
                    <a:pt x="358" y="989"/>
                  </a:cubicBezTo>
                  <a:cubicBezTo>
                    <a:pt x="322" y="1024"/>
                    <a:pt x="275" y="1060"/>
                    <a:pt x="227" y="1084"/>
                  </a:cubicBezTo>
                  <a:cubicBezTo>
                    <a:pt x="215" y="1108"/>
                    <a:pt x="203" y="1108"/>
                    <a:pt x="180" y="1120"/>
                  </a:cubicBezTo>
                  <a:cubicBezTo>
                    <a:pt x="168" y="1132"/>
                    <a:pt x="156" y="1132"/>
                    <a:pt x="144" y="1155"/>
                  </a:cubicBezTo>
                  <a:cubicBezTo>
                    <a:pt x="120" y="1155"/>
                    <a:pt x="120" y="1155"/>
                    <a:pt x="108" y="1167"/>
                  </a:cubicBezTo>
                  <a:lnTo>
                    <a:pt x="60" y="1215"/>
                  </a:lnTo>
                  <a:lnTo>
                    <a:pt x="25" y="1251"/>
                  </a:lnTo>
                  <a:cubicBezTo>
                    <a:pt x="1" y="1263"/>
                    <a:pt x="1" y="1286"/>
                    <a:pt x="25" y="1298"/>
                  </a:cubicBezTo>
                  <a:lnTo>
                    <a:pt x="60" y="1298"/>
                  </a:lnTo>
                  <a:cubicBezTo>
                    <a:pt x="96" y="1286"/>
                    <a:pt x="108" y="1274"/>
                    <a:pt x="120" y="1251"/>
                  </a:cubicBezTo>
                  <a:cubicBezTo>
                    <a:pt x="144" y="1239"/>
                    <a:pt x="168" y="1227"/>
                    <a:pt x="191" y="1215"/>
                  </a:cubicBezTo>
                  <a:cubicBezTo>
                    <a:pt x="215" y="1179"/>
                    <a:pt x="263" y="1167"/>
                    <a:pt x="287" y="1132"/>
                  </a:cubicBezTo>
                  <a:cubicBezTo>
                    <a:pt x="334" y="1108"/>
                    <a:pt x="394" y="1060"/>
                    <a:pt x="441" y="1024"/>
                  </a:cubicBezTo>
                  <a:cubicBezTo>
                    <a:pt x="465" y="1001"/>
                    <a:pt x="513" y="989"/>
                    <a:pt x="549" y="953"/>
                  </a:cubicBezTo>
                  <a:cubicBezTo>
                    <a:pt x="584" y="929"/>
                    <a:pt x="644" y="893"/>
                    <a:pt x="692" y="870"/>
                  </a:cubicBezTo>
                  <a:lnTo>
                    <a:pt x="703" y="870"/>
                  </a:lnTo>
                  <a:cubicBezTo>
                    <a:pt x="715" y="846"/>
                    <a:pt x="739" y="846"/>
                    <a:pt x="751" y="834"/>
                  </a:cubicBezTo>
                  <a:cubicBezTo>
                    <a:pt x="834" y="751"/>
                    <a:pt x="930" y="667"/>
                    <a:pt x="989" y="596"/>
                  </a:cubicBezTo>
                  <a:cubicBezTo>
                    <a:pt x="1037" y="536"/>
                    <a:pt x="1061" y="489"/>
                    <a:pt x="1096" y="453"/>
                  </a:cubicBezTo>
                  <a:cubicBezTo>
                    <a:pt x="1132" y="393"/>
                    <a:pt x="1168" y="310"/>
                    <a:pt x="1215" y="239"/>
                  </a:cubicBezTo>
                  <a:cubicBezTo>
                    <a:pt x="1239" y="167"/>
                    <a:pt x="1287" y="96"/>
                    <a:pt x="1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6785050" y="3189500"/>
              <a:ext cx="74150" cy="180400"/>
            </a:xfrm>
            <a:custGeom>
              <a:avLst/>
              <a:gdLst/>
              <a:ahLst/>
              <a:cxnLst/>
              <a:rect l="l" t="t" r="r" b="b"/>
              <a:pathLst>
                <a:path w="2966" h="7216" extrusionOk="0">
                  <a:moveTo>
                    <a:pt x="251" y="1"/>
                  </a:moveTo>
                  <a:cubicBezTo>
                    <a:pt x="180" y="1"/>
                    <a:pt x="96" y="49"/>
                    <a:pt x="61" y="120"/>
                  </a:cubicBezTo>
                  <a:cubicBezTo>
                    <a:pt x="1" y="215"/>
                    <a:pt x="13" y="299"/>
                    <a:pt x="61" y="394"/>
                  </a:cubicBezTo>
                  <a:cubicBezTo>
                    <a:pt x="72" y="418"/>
                    <a:pt x="96" y="430"/>
                    <a:pt x="108" y="465"/>
                  </a:cubicBezTo>
                  <a:lnTo>
                    <a:pt x="108" y="477"/>
                  </a:lnTo>
                  <a:lnTo>
                    <a:pt x="108" y="489"/>
                  </a:lnTo>
                  <a:cubicBezTo>
                    <a:pt x="132" y="572"/>
                    <a:pt x="168" y="644"/>
                    <a:pt x="215" y="715"/>
                  </a:cubicBezTo>
                  <a:cubicBezTo>
                    <a:pt x="251" y="787"/>
                    <a:pt x="299" y="882"/>
                    <a:pt x="346" y="965"/>
                  </a:cubicBezTo>
                  <a:lnTo>
                    <a:pt x="525" y="1370"/>
                  </a:lnTo>
                  <a:cubicBezTo>
                    <a:pt x="596" y="1501"/>
                    <a:pt x="656" y="1632"/>
                    <a:pt x="715" y="1763"/>
                  </a:cubicBezTo>
                  <a:cubicBezTo>
                    <a:pt x="715" y="1775"/>
                    <a:pt x="727" y="1787"/>
                    <a:pt x="727" y="1799"/>
                  </a:cubicBezTo>
                  <a:cubicBezTo>
                    <a:pt x="751" y="1894"/>
                    <a:pt x="763" y="2001"/>
                    <a:pt x="775" y="2084"/>
                  </a:cubicBezTo>
                  <a:cubicBezTo>
                    <a:pt x="811" y="2323"/>
                    <a:pt x="834" y="2549"/>
                    <a:pt x="882" y="2775"/>
                  </a:cubicBezTo>
                  <a:cubicBezTo>
                    <a:pt x="930" y="2989"/>
                    <a:pt x="965" y="3239"/>
                    <a:pt x="1025" y="3454"/>
                  </a:cubicBezTo>
                  <a:lnTo>
                    <a:pt x="1120" y="3775"/>
                  </a:lnTo>
                  <a:cubicBezTo>
                    <a:pt x="1132" y="3894"/>
                    <a:pt x="1168" y="3989"/>
                    <a:pt x="1192" y="4097"/>
                  </a:cubicBezTo>
                  <a:cubicBezTo>
                    <a:pt x="1251" y="4323"/>
                    <a:pt x="1311" y="4549"/>
                    <a:pt x="1382" y="4763"/>
                  </a:cubicBezTo>
                  <a:cubicBezTo>
                    <a:pt x="1501" y="5144"/>
                    <a:pt x="1596" y="5513"/>
                    <a:pt x="1680" y="5883"/>
                  </a:cubicBezTo>
                  <a:cubicBezTo>
                    <a:pt x="1727" y="6073"/>
                    <a:pt x="1787" y="6275"/>
                    <a:pt x="1858" y="6454"/>
                  </a:cubicBezTo>
                  <a:cubicBezTo>
                    <a:pt x="1906" y="6549"/>
                    <a:pt x="1954" y="6645"/>
                    <a:pt x="2001" y="6752"/>
                  </a:cubicBezTo>
                  <a:cubicBezTo>
                    <a:pt x="2037" y="6835"/>
                    <a:pt x="2085" y="6895"/>
                    <a:pt x="2132" y="6966"/>
                  </a:cubicBezTo>
                  <a:lnTo>
                    <a:pt x="2132" y="6990"/>
                  </a:lnTo>
                  <a:cubicBezTo>
                    <a:pt x="2192" y="7119"/>
                    <a:pt x="2335" y="7216"/>
                    <a:pt x="2485" y="7216"/>
                  </a:cubicBezTo>
                  <a:cubicBezTo>
                    <a:pt x="2514" y="7216"/>
                    <a:pt x="2544" y="7212"/>
                    <a:pt x="2573" y="7204"/>
                  </a:cubicBezTo>
                  <a:cubicBezTo>
                    <a:pt x="2632" y="7192"/>
                    <a:pt x="2680" y="7180"/>
                    <a:pt x="2775" y="7145"/>
                  </a:cubicBezTo>
                  <a:cubicBezTo>
                    <a:pt x="2894" y="7061"/>
                    <a:pt x="2966" y="6895"/>
                    <a:pt x="2918" y="6752"/>
                  </a:cubicBezTo>
                  <a:cubicBezTo>
                    <a:pt x="2906" y="6704"/>
                    <a:pt x="2894" y="6668"/>
                    <a:pt x="2870" y="6645"/>
                  </a:cubicBezTo>
                  <a:cubicBezTo>
                    <a:pt x="2858" y="6585"/>
                    <a:pt x="2835" y="6514"/>
                    <a:pt x="2799" y="6454"/>
                  </a:cubicBezTo>
                  <a:cubicBezTo>
                    <a:pt x="2775" y="6383"/>
                    <a:pt x="2728" y="6335"/>
                    <a:pt x="2692" y="6275"/>
                  </a:cubicBezTo>
                  <a:cubicBezTo>
                    <a:pt x="2620" y="6133"/>
                    <a:pt x="2537" y="6014"/>
                    <a:pt x="2454" y="5883"/>
                  </a:cubicBezTo>
                  <a:cubicBezTo>
                    <a:pt x="2382" y="5764"/>
                    <a:pt x="2299" y="5633"/>
                    <a:pt x="2239" y="5513"/>
                  </a:cubicBezTo>
                  <a:cubicBezTo>
                    <a:pt x="2156" y="5383"/>
                    <a:pt x="2096" y="5252"/>
                    <a:pt x="2037" y="5121"/>
                  </a:cubicBezTo>
                  <a:cubicBezTo>
                    <a:pt x="1906" y="4859"/>
                    <a:pt x="1799" y="4585"/>
                    <a:pt x="1715" y="4299"/>
                  </a:cubicBezTo>
                  <a:cubicBezTo>
                    <a:pt x="1704" y="4228"/>
                    <a:pt x="1668" y="4168"/>
                    <a:pt x="1656" y="4097"/>
                  </a:cubicBezTo>
                  <a:cubicBezTo>
                    <a:pt x="1620" y="3989"/>
                    <a:pt x="1596" y="3870"/>
                    <a:pt x="1561" y="3763"/>
                  </a:cubicBezTo>
                  <a:cubicBezTo>
                    <a:pt x="1537" y="3644"/>
                    <a:pt x="1489" y="3549"/>
                    <a:pt x="1465" y="3430"/>
                  </a:cubicBezTo>
                  <a:cubicBezTo>
                    <a:pt x="1406" y="3204"/>
                    <a:pt x="1346" y="2966"/>
                    <a:pt x="1287" y="2739"/>
                  </a:cubicBezTo>
                  <a:cubicBezTo>
                    <a:pt x="1227" y="2501"/>
                    <a:pt x="1168" y="2263"/>
                    <a:pt x="1084" y="2025"/>
                  </a:cubicBezTo>
                  <a:cubicBezTo>
                    <a:pt x="1061" y="1965"/>
                    <a:pt x="1049" y="1894"/>
                    <a:pt x="1013" y="1823"/>
                  </a:cubicBezTo>
                  <a:cubicBezTo>
                    <a:pt x="989" y="1608"/>
                    <a:pt x="906" y="1406"/>
                    <a:pt x="870" y="1192"/>
                  </a:cubicBezTo>
                  <a:cubicBezTo>
                    <a:pt x="834" y="1072"/>
                    <a:pt x="823" y="965"/>
                    <a:pt x="787" y="870"/>
                  </a:cubicBezTo>
                  <a:cubicBezTo>
                    <a:pt x="763" y="763"/>
                    <a:pt x="727" y="656"/>
                    <a:pt x="692" y="549"/>
                  </a:cubicBezTo>
                  <a:cubicBezTo>
                    <a:pt x="656" y="477"/>
                    <a:pt x="644" y="418"/>
                    <a:pt x="608" y="358"/>
                  </a:cubicBezTo>
                  <a:cubicBezTo>
                    <a:pt x="584" y="287"/>
                    <a:pt x="549" y="215"/>
                    <a:pt x="513" y="132"/>
                  </a:cubicBezTo>
                  <a:cubicBezTo>
                    <a:pt x="453" y="49"/>
                    <a:pt x="358" y="1"/>
                    <a:pt x="2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6659750" y="2811475"/>
              <a:ext cx="73550" cy="220000"/>
            </a:xfrm>
            <a:custGeom>
              <a:avLst/>
              <a:gdLst/>
              <a:ahLst/>
              <a:cxnLst/>
              <a:rect l="l" t="t" r="r" b="b"/>
              <a:pathLst>
                <a:path w="2942" h="8800" extrusionOk="0">
                  <a:moveTo>
                    <a:pt x="72" y="1"/>
                  </a:moveTo>
                  <a:cubicBezTo>
                    <a:pt x="48" y="1"/>
                    <a:pt x="0" y="37"/>
                    <a:pt x="0" y="61"/>
                  </a:cubicBezTo>
                  <a:lnTo>
                    <a:pt x="0" y="120"/>
                  </a:lnTo>
                  <a:cubicBezTo>
                    <a:pt x="0" y="120"/>
                    <a:pt x="0" y="132"/>
                    <a:pt x="12" y="156"/>
                  </a:cubicBezTo>
                  <a:cubicBezTo>
                    <a:pt x="12" y="168"/>
                    <a:pt x="24" y="168"/>
                    <a:pt x="24" y="180"/>
                  </a:cubicBezTo>
                  <a:cubicBezTo>
                    <a:pt x="48" y="180"/>
                    <a:pt x="48" y="191"/>
                    <a:pt x="60" y="215"/>
                  </a:cubicBezTo>
                  <a:cubicBezTo>
                    <a:pt x="84" y="251"/>
                    <a:pt x="120" y="287"/>
                    <a:pt x="143" y="334"/>
                  </a:cubicBezTo>
                  <a:cubicBezTo>
                    <a:pt x="191" y="394"/>
                    <a:pt x="227" y="430"/>
                    <a:pt x="262" y="489"/>
                  </a:cubicBezTo>
                  <a:cubicBezTo>
                    <a:pt x="310" y="537"/>
                    <a:pt x="358" y="596"/>
                    <a:pt x="405" y="656"/>
                  </a:cubicBezTo>
                  <a:cubicBezTo>
                    <a:pt x="441" y="715"/>
                    <a:pt x="501" y="775"/>
                    <a:pt x="548" y="834"/>
                  </a:cubicBezTo>
                  <a:cubicBezTo>
                    <a:pt x="548" y="846"/>
                    <a:pt x="560" y="846"/>
                    <a:pt x="560" y="870"/>
                  </a:cubicBezTo>
                  <a:lnTo>
                    <a:pt x="584" y="882"/>
                  </a:lnTo>
                  <a:lnTo>
                    <a:pt x="584" y="870"/>
                  </a:lnTo>
                  <a:cubicBezTo>
                    <a:pt x="584" y="882"/>
                    <a:pt x="596" y="882"/>
                    <a:pt x="596" y="894"/>
                  </a:cubicBezTo>
                  <a:cubicBezTo>
                    <a:pt x="596" y="918"/>
                    <a:pt x="608" y="918"/>
                    <a:pt x="608" y="930"/>
                  </a:cubicBezTo>
                  <a:lnTo>
                    <a:pt x="608" y="918"/>
                  </a:lnTo>
                  <a:lnTo>
                    <a:pt x="620" y="930"/>
                  </a:lnTo>
                  <a:lnTo>
                    <a:pt x="620" y="942"/>
                  </a:lnTo>
                  <a:lnTo>
                    <a:pt x="643" y="953"/>
                  </a:lnTo>
                  <a:lnTo>
                    <a:pt x="667" y="989"/>
                  </a:lnTo>
                  <a:lnTo>
                    <a:pt x="667" y="977"/>
                  </a:lnTo>
                  <a:lnTo>
                    <a:pt x="679" y="989"/>
                  </a:lnTo>
                  <a:lnTo>
                    <a:pt x="679" y="1001"/>
                  </a:lnTo>
                  <a:lnTo>
                    <a:pt x="703" y="1013"/>
                  </a:lnTo>
                  <a:lnTo>
                    <a:pt x="715" y="1037"/>
                  </a:lnTo>
                  <a:cubicBezTo>
                    <a:pt x="727" y="1037"/>
                    <a:pt x="727" y="1049"/>
                    <a:pt x="739" y="1061"/>
                  </a:cubicBezTo>
                  <a:lnTo>
                    <a:pt x="739" y="1049"/>
                  </a:lnTo>
                  <a:lnTo>
                    <a:pt x="762" y="1061"/>
                  </a:lnTo>
                  <a:cubicBezTo>
                    <a:pt x="774" y="1096"/>
                    <a:pt x="798" y="1108"/>
                    <a:pt x="822" y="1132"/>
                  </a:cubicBezTo>
                  <a:cubicBezTo>
                    <a:pt x="858" y="1180"/>
                    <a:pt x="893" y="1227"/>
                    <a:pt x="917" y="1275"/>
                  </a:cubicBezTo>
                  <a:cubicBezTo>
                    <a:pt x="941" y="1299"/>
                    <a:pt x="965" y="1311"/>
                    <a:pt x="977" y="1346"/>
                  </a:cubicBezTo>
                  <a:cubicBezTo>
                    <a:pt x="1012" y="1370"/>
                    <a:pt x="1024" y="1394"/>
                    <a:pt x="1036" y="1418"/>
                  </a:cubicBezTo>
                  <a:lnTo>
                    <a:pt x="1132" y="1549"/>
                  </a:lnTo>
                  <a:cubicBezTo>
                    <a:pt x="1132" y="1573"/>
                    <a:pt x="1143" y="1585"/>
                    <a:pt x="1155" y="1596"/>
                  </a:cubicBezTo>
                  <a:cubicBezTo>
                    <a:pt x="1203" y="1668"/>
                    <a:pt x="1251" y="1727"/>
                    <a:pt x="1298" y="1811"/>
                  </a:cubicBezTo>
                  <a:cubicBezTo>
                    <a:pt x="1298" y="1811"/>
                    <a:pt x="1310" y="1823"/>
                    <a:pt x="1310" y="1835"/>
                  </a:cubicBezTo>
                  <a:cubicBezTo>
                    <a:pt x="1334" y="1894"/>
                    <a:pt x="1370" y="1942"/>
                    <a:pt x="1393" y="2001"/>
                  </a:cubicBezTo>
                  <a:cubicBezTo>
                    <a:pt x="1393" y="2013"/>
                    <a:pt x="1417" y="2013"/>
                    <a:pt x="1417" y="2025"/>
                  </a:cubicBezTo>
                  <a:lnTo>
                    <a:pt x="1453" y="2120"/>
                  </a:lnTo>
                  <a:cubicBezTo>
                    <a:pt x="1489" y="2168"/>
                    <a:pt x="1501" y="2192"/>
                    <a:pt x="1513" y="2239"/>
                  </a:cubicBezTo>
                  <a:cubicBezTo>
                    <a:pt x="1548" y="2299"/>
                    <a:pt x="1560" y="2347"/>
                    <a:pt x="1596" y="2406"/>
                  </a:cubicBezTo>
                  <a:cubicBezTo>
                    <a:pt x="1679" y="2561"/>
                    <a:pt x="1751" y="2739"/>
                    <a:pt x="1834" y="2906"/>
                  </a:cubicBezTo>
                  <a:cubicBezTo>
                    <a:pt x="1858" y="2966"/>
                    <a:pt x="1894" y="3037"/>
                    <a:pt x="1917" y="3097"/>
                  </a:cubicBezTo>
                  <a:cubicBezTo>
                    <a:pt x="1989" y="3263"/>
                    <a:pt x="2048" y="3430"/>
                    <a:pt x="2132" y="3597"/>
                  </a:cubicBezTo>
                  <a:cubicBezTo>
                    <a:pt x="2144" y="3632"/>
                    <a:pt x="2155" y="3668"/>
                    <a:pt x="2167" y="3716"/>
                  </a:cubicBezTo>
                  <a:cubicBezTo>
                    <a:pt x="2203" y="3751"/>
                    <a:pt x="2215" y="3811"/>
                    <a:pt x="2227" y="3859"/>
                  </a:cubicBezTo>
                  <a:cubicBezTo>
                    <a:pt x="2263" y="3930"/>
                    <a:pt x="2275" y="4013"/>
                    <a:pt x="2310" y="4085"/>
                  </a:cubicBezTo>
                  <a:cubicBezTo>
                    <a:pt x="2334" y="4168"/>
                    <a:pt x="2346" y="4263"/>
                    <a:pt x="2382" y="4347"/>
                  </a:cubicBezTo>
                  <a:cubicBezTo>
                    <a:pt x="2382" y="4394"/>
                    <a:pt x="2394" y="4442"/>
                    <a:pt x="2406" y="4490"/>
                  </a:cubicBezTo>
                  <a:lnTo>
                    <a:pt x="2453" y="4668"/>
                  </a:lnTo>
                  <a:cubicBezTo>
                    <a:pt x="2489" y="4752"/>
                    <a:pt x="2501" y="4823"/>
                    <a:pt x="2513" y="4918"/>
                  </a:cubicBezTo>
                  <a:cubicBezTo>
                    <a:pt x="2525" y="5002"/>
                    <a:pt x="2548" y="5109"/>
                    <a:pt x="2560" y="5204"/>
                  </a:cubicBezTo>
                  <a:cubicBezTo>
                    <a:pt x="2572" y="5275"/>
                    <a:pt x="2584" y="5335"/>
                    <a:pt x="2584" y="5395"/>
                  </a:cubicBezTo>
                  <a:cubicBezTo>
                    <a:pt x="2584" y="5454"/>
                    <a:pt x="2608" y="5525"/>
                    <a:pt x="2608" y="5585"/>
                  </a:cubicBezTo>
                  <a:lnTo>
                    <a:pt x="2608" y="5680"/>
                  </a:lnTo>
                  <a:lnTo>
                    <a:pt x="2608" y="5978"/>
                  </a:lnTo>
                  <a:cubicBezTo>
                    <a:pt x="2608" y="6061"/>
                    <a:pt x="2608" y="6168"/>
                    <a:pt x="2620" y="6252"/>
                  </a:cubicBezTo>
                  <a:cubicBezTo>
                    <a:pt x="2620" y="6347"/>
                    <a:pt x="2632" y="6430"/>
                    <a:pt x="2644" y="6526"/>
                  </a:cubicBezTo>
                  <a:lnTo>
                    <a:pt x="2691" y="6835"/>
                  </a:lnTo>
                  <a:lnTo>
                    <a:pt x="2691" y="6847"/>
                  </a:lnTo>
                  <a:cubicBezTo>
                    <a:pt x="2703" y="6895"/>
                    <a:pt x="2703" y="6954"/>
                    <a:pt x="2727" y="7002"/>
                  </a:cubicBezTo>
                  <a:cubicBezTo>
                    <a:pt x="2739" y="7073"/>
                    <a:pt x="2751" y="7169"/>
                    <a:pt x="2763" y="7240"/>
                  </a:cubicBezTo>
                  <a:cubicBezTo>
                    <a:pt x="2787" y="7300"/>
                    <a:pt x="2787" y="7359"/>
                    <a:pt x="2798" y="7419"/>
                  </a:cubicBezTo>
                  <a:cubicBezTo>
                    <a:pt x="2810" y="7490"/>
                    <a:pt x="2810" y="7550"/>
                    <a:pt x="2822" y="7621"/>
                  </a:cubicBezTo>
                  <a:cubicBezTo>
                    <a:pt x="2858" y="7800"/>
                    <a:pt x="2882" y="8002"/>
                    <a:pt x="2906" y="8192"/>
                  </a:cubicBezTo>
                  <a:cubicBezTo>
                    <a:pt x="2917" y="8395"/>
                    <a:pt x="2929" y="8597"/>
                    <a:pt x="2941" y="8800"/>
                  </a:cubicBezTo>
                  <a:lnTo>
                    <a:pt x="2941" y="8645"/>
                  </a:lnTo>
                  <a:lnTo>
                    <a:pt x="2941" y="8562"/>
                  </a:lnTo>
                  <a:lnTo>
                    <a:pt x="2941" y="8550"/>
                  </a:lnTo>
                  <a:lnTo>
                    <a:pt x="2941" y="8443"/>
                  </a:lnTo>
                  <a:lnTo>
                    <a:pt x="2941" y="8431"/>
                  </a:lnTo>
                  <a:lnTo>
                    <a:pt x="2941" y="8383"/>
                  </a:lnTo>
                  <a:cubicBezTo>
                    <a:pt x="2941" y="8276"/>
                    <a:pt x="2929" y="8192"/>
                    <a:pt x="2929" y="8085"/>
                  </a:cubicBezTo>
                  <a:cubicBezTo>
                    <a:pt x="2929" y="7978"/>
                    <a:pt x="2929" y="7895"/>
                    <a:pt x="2917" y="7788"/>
                  </a:cubicBezTo>
                  <a:cubicBezTo>
                    <a:pt x="2906" y="7597"/>
                    <a:pt x="2882" y="7419"/>
                    <a:pt x="2858" y="7216"/>
                  </a:cubicBezTo>
                  <a:cubicBezTo>
                    <a:pt x="2846" y="7026"/>
                    <a:pt x="2810" y="6835"/>
                    <a:pt x="2787" y="6645"/>
                  </a:cubicBezTo>
                  <a:cubicBezTo>
                    <a:pt x="2763" y="6549"/>
                    <a:pt x="2763" y="6466"/>
                    <a:pt x="2751" y="6371"/>
                  </a:cubicBezTo>
                  <a:cubicBezTo>
                    <a:pt x="2751" y="6287"/>
                    <a:pt x="2739" y="6180"/>
                    <a:pt x="2739" y="6085"/>
                  </a:cubicBezTo>
                  <a:lnTo>
                    <a:pt x="2739" y="5871"/>
                  </a:lnTo>
                  <a:lnTo>
                    <a:pt x="2739" y="5656"/>
                  </a:lnTo>
                  <a:cubicBezTo>
                    <a:pt x="2739" y="5585"/>
                    <a:pt x="2727" y="5514"/>
                    <a:pt x="2727" y="5430"/>
                  </a:cubicBezTo>
                  <a:cubicBezTo>
                    <a:pt x="2703" y="5359"/>
                    <a:pt x="2703" y="5287"/>
                    <a:pt x="2691" y="5216"/>
                  </a:cubicBezTo>
                  <a:lnTo>
                    <a:pt x="2644" y="4942"/>
                  </a:lnTo>
                  <a:cubicBezTo>
                    <a:pt x="2620" y="4859"/>
                    <a:pt x="2608" y="4763"/>
                    <a:pt x="2584" y="4680"/>
                  </a:cubicBezTo>
                  <a:cubicBezTo>
                    <a:pt x="2572" y="4585"/>
                    <a:pt x="2560" y="4478"/>
                    <a:pt x="2525" y="4394"/>
                  </a:cubicBezTo>
                  <a:cubicBezTo>
                    <a:pt x="2525" y="4347"/>
                    <a:pt x="2513" y="4299"/>
                    <a:pt x="2501" y="4263"/>
                  </a:cubicBezTo>
                  <a:lnTo>
                    <a:pt x="2453" y="4085"/>
                  </a:lnTo>
                  <a:cubicBezTo>
                    <a:pt x="2441" y="4049"/>
                    <a:pt x="2429" y="4001"/>
                    <a:pt x="2406" y="3966"/>
                  </a:cubicBezTo>
                  <a:cubicBezTo>
                    <a:pt x="2394" y="3918"/>
                    <a:pt x="2382" y="3882"/>
                    <a:pt x="2370" y="3847"/>
                  </a:cubicBezTo>
                  <a:cubicBezTo>
                    <a:pt x="2346" y="3787"/>
                    <a:pt x="2322" y="3740"/>
                    <a:pt x="2310" y="3680"/>
                  </a:cubicBezTo>
                  <a:lnTo>
                    <a:pt x="2263" y="3549"/>
                  </a:lnTo>
                  <a:cubicBezTo>
                    <a:pt x="2191" y="3382"/>
                    <a:pt x="2132" y="3204"/>
                    <a:pt x="2048" y="3037"/>
                  </a:cubicBezTo>
                  <a:cubicBezTo>
                    <a:pt x="1977" y="2847"/>
                    <a:pt x="1894" y="2668"/>
                    <a:pt x="1810" y="2477"/>
                  </a:cubicBezTo>
                  <a:cubicBezTo>
                    <a:pt x="1774" y="2382"/>
                    <a:pt x="1739" y="2299"/>
                    <a:pt x="1691" y="2204"/>
                  </a:cubicBezTo>
                  <a:cubicBezTo>
                    <a:pt x="1655" y="2120"/>
                    <a:pt x="1620" y="2037"/>
                    <a:pt x="1572" y="1954"/>
                  </a:cubicBezTo>
                  <a:cubicBezTo>
                    <a:pt x="1548" y="1906"/>
                    <a:pt x="1536" y="1858"/>
                    <a:pt x="1501" y="1823"/>
                  </a:cubicBezTo>
                  <a:cubicBezTo>
                    <a:pt x="1477" y="1787"/>
                    <a:pt x="1453" y="1763"/>
                    <a:pt x="1441" y="1727"/>
                  </a:cubicBezTo>
                  <a:cubicBezTo>
                    <a:pt x="1393" y="1656"/>
                    <a:pt x="1358" y="1561"/>
                    <a:pt x="1298" y="1489"/>
                  </a:cubicBezTo>
                  <a:cubicBezTo>
                    <a:pt x="1251" y="1430"/>
                    <a:pt x="1215" y="1382"/>
                    <a:pt x="1179" y="1323"/>
                  </a:cubicBezTo>
                  <a:cubicBezTo>
                    <a:pt x="1155" y="1299"/>
                    <a:pt x="1143" y="1287"/>
                    <a:pt x="1132" y="1251"/>
                  </a:cubicBezTo>
                  <a:cubicBezTo>
                    <a:pt x="1084" y="1204"/>
                    <a:pt x="1060" y="1144"/>
                    <a:pt x="1012" y="1108"/>
                  </a:cubicBezTo>
                  <a:cubicBezTo>
                    <a:pt x="977" y="1061"/>
                    <a:pt x="965" y="1025"/>
                    <a:pt x="941" y="1001"/>
                  </a:cubicBezTo>
                  <a:lnTo>
                    <a:pt x="715" y="727"/>
                  </a:lnTo>
                  <a:cubicBezTo>
                    <a:pt x="679" y="703"/>
                    <a:pt x="655" y="656"/>
                    <a:pt x="620" y="632"/>
                  </a:cubicBezTo>
                  <a:cubicBezTo>
                    <a:pt x="596" y="596"/>
                    <a:pt x="548" y="549"/>
                    <a:pt x="524" y="513"/>
                  </a:cubicBezTo>
                  <a:lnTo>
                    <a:pt x="524" y="525"/>
                  </a:lnTo>
                  <a:lnTo>
                    <a:pt x="501" y="513"/>
                  </a:lnTo>
                  <a:lnTo>
                    <a:pt x="501" y="525"/>
                  </a:lnTo>
                  <a:cubicBezTo>
                    <a:pt x="465" y="477"/>
                    <a:pt x="429" y="430"/>
                    <a:pt x="405" y="394"/>
                  </a:cubicBezTo>
                  <a:cubicBezTo>
                    <a:pt x="370" y="358"/>
                    <a:pt x="346" y="334"/>
                    <a:pt x="322" y="299"/>
                  </a:cubicBezTo>
                  <a:cubicBezTo>
                    <a:pt x="286" y="239"/>
                    <a:pt x="250" y="191"/>
                    <a:pt x="203" y="132"/>
                  </a:cubicBezTo>
                  <a:cubicBezTo>
                    <a:pt x="203" y="120"/>
                    <a:pt x="191" y="108"/>
                    <a:pt x="179" y="96"/>
                  </a:cubicBezTo>
                  <a:cubicBezTo>
                    <a:pt x="179" y="72"/>
                    <a:pt x="167" y="72"/>
                    <a:pt x="167" y="61"/>
                  </a:cubicBezTo>
                  <a:lnTo>
                    <a:pt x="131" y="37"/>
                  </a:lnTo>
                  <a:cubicBezTo>
                    <a:pt x="120" y="37"/>
                    <a:pt x="120" y="13"/>
                    <a:pt x="108" y="13"/>
                  </a:cubicBezTo>
                  <a:cubicBezTo>
                    <a:pt x="84" y="1"/>
                    <a:pt x="84" y="1"/>
                    <a:pt x="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6693075" y="2838575"/>
              <a:ext cx="34850" cy="87225"/>
            </a:xfrm>
            <a:custGeom>
              <a:avLst/>
              <a:gdLst/>
              <a:ahLst/>
              <a:cxnLst/>
              <a:rect l="l" t="t" r="r" b="b"/>
              <a:pathLst>
                <a:path w="1394" h="3489" extrusionOk="0">
                  <a:moveTo>
                    <a:pt x="25" y="0"/>
                  </a:moveTo>
                  <a:cubicBezTo>
                    <a:pt x="1" y="0"/>
                    <a:pt x="1" y="24"/>
                    <a:pt x="1" y="36"/>
                  </a:cubicBezTo>
                  <a:lnTo>
                    <a:pt x="1" y="48"/>
                  </a:lnTo>
                  <a:lnTo>
                    <a:pt x="25" y="60"/>
                  </a:lnTo>
                  <a:lnTo>
                    <a:pt x="37" y="84"/>
                  </a:lnTo>
                  <a:lnTo>
                    <a:pt x="49" y="96"/>
                  </a:lnTo>
                  <a:lnTo>
                    <a:pt x="84" y="120"/>
                  </a:lnTo>
                  <a:cubicBezTo>
                    <a:pt x="108" y="155"/>
                    <a:pt x="132" y="167"/>
                    <a:pt x="168" y="203"/>
                  </a:cubicBezTo>
                  <a:cubicBezTo>
                    <a:pt x="191" y="227"/>
                    <a:pt x="227" y="239"/>
                    <a:pt x="251" y="274"/>
                  </a:cubicBezTo>
                  <a:cubicBezTo>
                    <a:pt x="275" y="274"/>
                    <a:pt x="287" y="286"/>
                    <a:pt x="299" y="310"/>
                  </a:cubicBezTo>
                  <a:cubicBezTo>
                    <a:pt x="334" y="322"/>
                    <a:pt x="346" y="334"/>
                    <a:pt x="358" y="346"/>
                  </a:cubicBezTo>
                  <a:cubicBezTo>
                    <a:pt x="382" y="358"/>
                    <a:pt x="382" y="381"/>
                    <a:pt x="394" y="393"/>
                  </a:cubicBezTo>
                  <a:cubicBezTo>
                    <a:pt x="418" y="441"/>
                    <a:pt x="430" y="501"/>
                    <a:pt x="465" y="536"/>
                  </a:cubicBezTo>
                  <a:lnTo>
                    <a:pt x="513" y="631"/>
                  </a:lnTo>
                  <a:cubicBezTo>
                    <a:pt x="537" y="691"/>
                    <a:pt x="584" y="762"/>
                    <a:pt x="608" y="834"/>
                  </a:cubicBezTo>
                  <a:cubicBezTo>
                    <a:pt x="644" y="882"/>
                    <a:pt x="656" y="929"/>
                    <a:pt x="692" y="977"/>
                  </a:cubicBezTo>
                  <a:cubicBezTo>
                    <a:pt x="703" y="1001"/>
                    <a:pt x="715" y="1048"/>
                    <a:pt x="727" y="1072"/>
                  </a:cubicBezTo>
                  <a:cubicBezTo>
                    <a:pt x="763" y="1132"/>
                    <a:pt x="787" y="1179"/>
                    <a:pt x="811" y="1227"/>
                  </a:cubicBezTo>
                  <a:cubicBezTo>
                    <a:pt x="822" y="1251"/>
                    <a:pt x="822" y="1286"/>
                    <a:pt x="834" y="1310"/>
                  </a:cubicBezTo>
                  <a:lnTo>
                    <a:pt x="882" y="1501"/>
                  </a:lnTo>
                  <a:cubicBezTo>
                    <a:pt x="894" y="1524"/>
                    <a:pt x="894" y="1572"/>
                    <a:pt x="906" y="1596"/>
                  </a:cubicBezTo>
                  <a:cubicBezTo>
                    <a:pt x="953" y="1763"/>
                    <a:pt x="1001" y="1917"/>
                    <a:pt x="1049" y="2072"/>
                  </a:cubicBezTo>
                  <a:cubicBezTo>
                    <a:pt x="1073" y="2155"/>
                    <a:pt x="1096" y="2215"/>
                    <a:pt x="1108" y="2286"/>
                  </a:cubicBezTo>
                  <a:cubicBezTo>
                    <a:pt x="1120" y="2370"/>
                    <a:pt x="1156" y="2465"/>
                    <a:pt x="1168" y="2548"/>
                  </a:cubicBezTo>
                  <a:cubicBezTo>
                    <a:pt x="1192" y="2703"/>
                    <a:pt x="1239" y="2846"/>
                    <a:pt x="1275" y="3001"/>
                  </a:cubicBezTo>
                  <a:cubicBezTo>
                    <a:pt x="1311" y="3156"/>
                    <a:pt x="1346" y="3322"/>
                    <a:pt x="1394" y="3489"/>
                  </a:cubicBezTo>
                  <a:cubicBezTo>
                    <a:pt x="1358" y="3298"/>
                    <a:pt x="1311" y="3108"/>
                    <a:pt x="1275" y="2906"/>
                  </a:cubicBezTo>
                  <a:cubicBezTo>
                    <a:pt x="1251" y="2775"/>
                    <a:pt x="1227" y="2620"/>
                    <a:pt x="1192" y="2489"/>
                  </a:cubicBezTo>
                  <a:cubicBezTo>
                    <a:pt x="1180" y="2429"/>
                    <a:pt x="1180" y="2382"/>
                    <a:pt x="1168" y="2322"/>
                  </a:cubicBezTo>
                  <a:cubicBezTo>
                    <a:pt x="1168" y="2310"/>
                    <a:pt x="1156" y="2286"/>
                    <a:pt x="1156" y="2263"/>
                  </a:cubicBezTo>
                  <a:cubicBezTo>
                    <a:pt x="1132" y="2179"/>
                    <a:pt x="1108" y="2072"/>
                    <a:pt x="1084" y="1989"/>
                  </a:cubicBezTo>
                  <a:cubicBezTo>
                    <a:pt x="1049" y="1834"/>
                    <a:pt x="1013" y="1667"/>
                    <a:pt x="977" y="1524"/>
                  </a:cubicBezTo>
                  <a:cubicBezTo>
                    <a:pt x="977" y="1477"/>
                    <a:pt x="953" y="1429"/>
                    <a:pt x="942" y="1393"/>
                  </a:cubicBezTo>
                  <a:cubicBezTo>
                    <a:pt x="930" y="1346"/>
                    <a:pt x="906" y="1286"/>
                    <a:pt x="894" y="1239"/>
                  </a:cubicBezTo>
                  <a:cubicBezTo>
                    <a:pt x="882" y="1191"/>
                    <a:pt x="870" y="1155"/>
                    <a:pt x="834" y="1108"/>
                  </a:cubicBezTo>
                  <a:cubicBezTo>
                    <a:pt x="787" y="1012"/>
                    <a:pt x="751" y="941"/>
                    <a:pt x="703" y="858"/>
                  </a:cubicBezTo>
                  <a:cubicBezTo>
                    <a:pt x="680" y="798"/>
                    <a:pt x="644" y="715"/>
                    <a:pt x="608" y="655"/>
                  </a:cubicBezTo>
                  <a:cubicBezTo>
                    <a:pt x="596" y="620"/>
                    <a:pt x="572" y="572"/>
                    <a:pt x="549" y="524"/>
                  </a:cubicBezTo>
                  <a:cubicBezTo>
                    <a:pt x="549" y="512"/>
                    <a:pt x="537" y="512"/>
                    <a:pt x="537" y="501"/>
                  </a:cubicBezTo>
                  <a:cubicBezTo>
                    <a:pt x="513" y="453"/>
                    <a:pt x="489" y="405"/>
                    <a:pt x="465" y="358"/>
                  </a:cubicBezTo>
                  <a:cubicBezTo>
                    <a:pt x="453" y="346"/>
                    <a:pt x="430" y="322"/>
                    <a:pt x="418" y="298"/>
                  </a:cubicBezTo>
                  <a:cubicBezTo>
                    <a:pt x="406" y="286"/>
                    <a:pt x="394" y="286"/>
                    <a:pt x="382" y="274"/>
                  </a:cubicBezTo>
                  <a:cubicBezTo>
                    <a:pt x="346" y="262"/>
                    <a:pt x="334" y="239"/>
                    <a:pt x="311" y="227"/>
                  </a:cubicBezTo>
                  <a:cubicBezTo>
                    <a:pt x="287" y="203"/>
                    <a:pt x="263" y="179"/>
                    <a:pt x="227" y="155"/>
                  </a:cubicBezTo>
                  <a:cubicBezTo>
                    <a:pt x="203" y="120"/>
                    <a:pt x="168" y="108"/>
                    <a:pt x="144" y="84"/>
                  </a:cubicBezTo>
                  <a:cubicBezTo>
                    <a:pt x="120" y="60"/>
                    <a:pt x="108" y="60"/>
                    <a:pt x="96" y="48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6765425" y="2869525"/>
              <a:ext cx="37525" cy="234400"/>
            </a:xfrm>
            <a:custGeom>
              <a:avLst/>
              <a:gdLst/>
              <a:ahLst/>
              <a:cxnLst/>
              <a:rect l="l" t="t" r="r" b="b"/>
              <a:pathLst>
                <a:path w="1501" h="9376" extrusionOk="0">
                  <a:moveTo>
                    <a:pt x="1500" y="1"/>
                  </a:moveTo>
                  <a:lnTo>
                    <a:pt x="1500" y="1"/>
                  </a:lnTo>
                  <a:cubicBezTo>
                    <a:pt x="1477" y="155"/>
                    <a:pt x="1441" y="286"/>
                    <a:pt x="1417" y="417"/>
                  </a:cubicBezTo>
                  <a:lnTo>
                    <a:pt x="1369" y="596"/>
                  </a:lnTo>
                  <a:cubicBezTo>
                    <a:pt x="1334" y="679"/>
                    <a:pt x="1322" y="763"/>
                    <a:pt x="1298" y="834"/>
                  </a:cubicBezTo>
                  <a:cubicBezTo>
                    <a:pt x="1274" y="917"/>
                    <a:pt x="1250" y="1001"/>
                    <a:pt x="1215" y="1072"/>
                  </a:cubicBezTo>
                  <a:cubicBezTo>
                    <a:pt x="1191" y="1156"/>
                    <a:pt x="1179" y="1227"/>
                    <a:pt x="1143" y="1298"/>
                  </a:cubicBezTo>
                  <a:cubicBezTo>
                    <a:pt x="1131" y="1334"/>
                    <a:pt x="1131" y="1358"/>
                    <a:pt x="1119" y="1394"/>
                  </a:cubicBezTo>
                  <a:cubicBezTo>
                    <a:pt x="1096" y="1418"/>
                    <a:pt x="1096" y="1465"/>
                    <a:pt x="1084" y="1489"/>
                  </a:cubicBezTo>
                  <a:cubicBezTo>
                    <a:pt x="1072" y="1572"/>
                    <a:pt x="1036" y="1644"/>
                    <a:pt x="1024" y="1715"/>
                  </a:cubicBezTo>
                  <a:cubicBezTo>
                    <a:pt x="1012" y="1810"/>
                    <a:pt x="976" y="1882"/>
                    <a:pt x="965" y="1965"/>
                  </a:cubicBezTo>
                  <a:cubicBezTo>
                    <a:pt x="917" y="2108"/>
                    <a:pt x="893" y="2251"/>
                    <a:pt x="846" y="2382"/>
                  </a:cubicBezTo>
                  <a:cubicBezTo>
                    <a:pt x="822" y="2465"/>
                    <a:pt x="798" y="2549"/>
                    <a:pt x="774" y="2620"/>
                  </a:cubicBezTo>
                  <a:cubicBezTo>
                    <a:pt x="738" y="2703"/>
                    <a:pt x="726" y="2787"/>
                    <a:pt x="703" y="2858"/>
                  </a:cubicBezTo>
                  <a:cubicBezTo>
                    <a:pt x="655" y="3001"/>
                    <a:pt x="619" y="3144"/>
                    <a:pt x="584" y="3275"/>
                  </a:cubicBezTo>
                  <a:cubicBezTo>
                    <a:pt x="560" y="3323"/>
                    <a:pt x="560" y="3358"/>
                    <a:pt x="548" y="3394"/>
                  </a:cubicBezTo>
                  <a:cubicBezTo>
                    <a:pt x="536" y="3442"/>
                    <a:pt x="536" y="3489"/>
                    <a:pt x="524" y="3537"/>
                  </a:cubicBezTo>
                  <a:cubicBezTo>
                    <a:pt x="500" y="3608"/>
                    <a:pt x="488" y="3668"/>
                    <a:pt x="476" y="3739"/>
                  </a:cubicBezTo>
                  <a:cubicBezTo>
                    <a:pt x="465" y="3775"/>
                    <a:pt x="465" y="3811"/>
                    <a:pt x="441" y="3846"/>
                  </a:cubicBezTo>
                  <a:cubicBezTo>
                    <a:pt x="429" y="3870"/>
                    <a:pt x="429" y="3918"/>
                    <a:pt x="417" y="3965"/>
                  </a:cubicBezTo>
                  <a:cubicBezTo>
                    <a:pt x="417" y="3989"/>
                    <a:pt x="405" y="4037"/>
                    <a:pt x="381" y="4085"/>
                  </a:cubicBezTo>
                  <a:cubicBezTo>
                    <a:pt x="369" y="4108"/>
                    <a:pt x="369" y="4156"/>
                    <a:pt x="357" y="4192"/>
                  </a:cubicBezTo>
                  <a:cubicBezTo>
                    <a:pt x="310" y="4335"/>
                    <a:pt x="250" y="4489"/>
                    <a:pt x="203" y="4632"/>
                  </a:cubicBezTo>
                  <a:cubicBezTo>
                    <a:pt x="191" y="4692"/>
                    <a:pt x="167" y="4763"/>
                    <a:pt x="143" y="4823"/>
                  </a:cubicBezTo>
                  <a:cubicBezTo>
                    <a:pt x="131" y="4870"/>
                    <a:pt x="131" y="4906"/>
                    <a:pt x="119" y="4942"/>
                  </a:cubicBezTo>
                  <a:cubicBezTo>
                    <a:pt x="119" y="4989"/>
                    <a:pt x="107" y="5037"/>
                    <a:pt x="84" y="5073"/>
                  </a:cubicBezTo>
                  <a:cubicBezTo>
                    <a:pt x="84" y="5108"/>
                    <a:pt x="72" y="5156"/>
                    <a:pt x="72" y="5180"/>
                  </a:cubicBezTo>
                  <a:cubicBezTo>
                    <a:pt x="72" y="5228"/>
                    <a:pt x="60" y="5263"/>
                    <a:pt x="60" y="5287"/>
                  </a:cubicBezTo>
                  <a:cubicBezTo>
                    <a:pt x="60" y="5323"/>
                    <a:pt x="48" y="5347"/>
                    <a:pt x="48" y="5382"/>
                  </a:cubicBezTo>
                  <a:cubicBezTo>
                    <a:pt x="24" y="5394"/>
                    <a:pt x="24" y="5406"/>
                    <a:pt x="24" y="5418"/>
                  </a:cubicBezTo>
                  <a:cubicBezTo>
                    <a:pt x="24" y="5466"/>
                    <a:pt x="12" y="5513"/>
                    <a:pt x="12" y="5561"/>
                  </a:cubicBezTo>
                  <a:cubicBezTo>
                    <a:pt x="0" y="5585"/>
                    <a:pt x="0" y="5632"/>
                    <a:pt x="0" y="5656"/>
                  </a:cubicBezTo>
                  <a:lnTo>
                    <a:pt x="0" y="5763"/>
                  </a:lnTo>
                  <a:lnTo>
                    <a:pt x="0" y="5870"/>
                  </a:lnTo>
                  <a:lnTo>
                    <a:pt x="0" y="5990"/>
                  </a:lnTo>
                  <a:lnTo>
                    <a:pt x="0" y="6132"/>
                  </a:lnTo>
                  <a:cubicBezTo>
                    <a:pt x="0" y="6240"/>
                    <a:pt x="12" y="6335"/>
                    <a:pt x="12" y="6418"/>
                  </a:cubicBezTo>
                  <a:cubicBezTo>
                    <a:pt x="12" y="6513"/>
                    <a:pt x="24" y="6597"/>
                    <a:pt x="24" y="6692"/>
                  </a:cubicBezTo>
                  <a:lnTo>
                    <a:pt x="24" y="6906"/>
                  </a:lnTo>
                  <a:lnTo>
                    <a:pt x="24" y="6930"/>
                  </a:lnTo>
                  <a:lnTo>
                    <a:pt x="24" y="7073"/>
                  </a:lnTo>
                  <a:lnTo>
                    <a:pt x="24" y="7168"/>
                  </a:lnTo>
                  <a:cubicBezTo>
                    <a:pt x="12" y="7252"/>
                    <a:pt x="12" y="7347"/>
                    <a:pt x="12" y="7430"/>
                  </a:cubicBezTo>
                  <a:cubicBezTo>
                    <a:pt x="12" y="7502"/>
                    <a:pt x="0" y="7597"/>
                    <a:pt x="12" y="7668"/>
                  </a:cubicBezTo>
                  <a:cubicBezTo>
                    <a:pt x="12" y="7728"/>
                    <a:pt x="24" y="7775"/>
                    <a:pt x="24" y="7835"/>
                  </a:cubicBezTo>
                  <a:cubicBezTo>
                    <a:pt x="48" y="7906"/>
                    <a:pt x="48" y="7978"/>
                    <a:pt x="60" y="8061"/>
                  </a:cubicBezTo>
                  <a:cubicBezTo>
                    <a:pt x="60" y="8121"/>
                    <a:pt x="72" y="8156"/>
                    <a:pt x="72" y="8216"/>
                  </a:cubicBezTo>
                  <a:cubicBezTo>
                    <a:pt x="84" y="8252"/>
                    <a:pt x="84" y="8264"/>
                    <a:pt x="84" y="8299"/>
                  </a:cubicBezTo>
                  <a:cubicBezTo>
                    <a:pt x="107" y="8383"/>
                    <a:pt x="119" y="8490"/>
                    <a:pt x="131" y="8573"/>
                  </a:cubicBezTo>
                  <a:cubicBezTo>
                    <a:pt x="131" y="8657"/>
                    <a:pt x="143" y="8716"/>
                    <a:pt x="167" y="8776"/>
                  </a:cubicBezTo>
                  <a:lnTo>
                    <a:pt x="203" y="9038"/>
                  </a:lnTo>
                  <a:cubicBezTo>
                    <a:pt x="203" y="9097"/>
                    <a:pt x="226" y="9168"/>
                    <a:pt x="238" y="9240"/>
                  </a:cubicBezTo>
                  <a:cubicBezTo>
                    <a:pt x="238" y="9264"/>
                    <a:pt x="250" y="9288"/>
                    <a:pt x="250" y="9299"/>
                  </a:cubicBezTo>
                  <a:cubicBezTo>
                    <a:pt x="250" y="9323"/>
                    <a:pt x="262" y="9323"/>
                    <a:pt x="262" y="9335"/>
                  </a:cubicBezTo>
                  <a:cubicBezTo>
                    <a:pt x="286" y="9347"/>
                    <a:pt x="298" y="9371"/>
                    <a:pt x="310" y="9371"/>
                  </a:cubicBezTo>
                  <a:cubicBezTo>
                    <a:pt x="310" y="9374"/>
                    <a:pt x="311" y="9376"/>
                    <a:pt x="312" y="9376"/>
                  </a:cubicBezTo>
                  <a:cubicBezTo>
                    <a:pt x="315" y="9376"/>
                    <a:pt x="322" y="9365"/>
                    <a:pt x="322" y="9347"/>
                  </a:cubicBezTo>
                  <a:cubicBezTo>
                    <a:pt x="322" y="9347"/>
                    <a:pt x="345" y="9335"/>
                    <a:pt x="345" y="9323"/>
                  </a:cubicBezTo>
                  <a:lnTo>
                    <a:pt x="345" y="9276"/>
                  </a:lnTo>
                  <a:cubicBezTo>
                    <a:pt x="322" y="9228"/>
                    <a:pt x="322" y="9192"/>
                    <a:pt x="310" y="9145"/>
                  </a:cubicBezTo>
                  <a:cubicBezTo>
                    <a:pt x="286" y="9038"/>
                    <a:pt x="262" y="8930"/>
                    <a:pt x="250" y="8835"/>
                  </a:cubicBezTo>
                  <a:lnTo>
                    <a:pt x="203" y="8609"/>
                  </a:lnTo>
                  <a:cubicBezTo>
                    <a:pt x="191" y="8514"/>
                    <a:pt x="191" y="8442"/>
                    <a:pt x="179" y="8359"/>
                  </a:cubicBezTo>
                  <a:cubicBezTo>
                    <a:pt x="167" y="8323"/>
                    <a:pt x="167" y="8311"/>
                    <a:pt x="167" y="8276"/>
                  </a:cubicBezTo>
                  <a:cubicBezTo>
                    <a:pt x="143" y="8252"/>
                    <a:pt x="143" y="8204"/>
                    <a:pt x="143" y="8180"/>
                  </a:cubicBezTo>
                  <a:cubicBezTo>
                    <a:pt x="143" y="8121"/>
                    <a:pt x="131" y="8037"/>
                    <a:pt x="131" y="7966"/>
                  </a:cubicBezTo>
                  <a:cubicBezTo>
                    <a:pt x="119" y="7918"/>
                    <a:pt x="119" y="7859"/>
                    <a:pt x="119" y="7823"/>
                  </a:cubicBezTo>
                  <a:cubicBezTo>
                    <a:pt x="119" y="7777"/>
                    <a:pt x="108" y="7719"/>
                    <a:pt x="107" y="7661"/>
                  </a:cubicBezTo>
                  <a:lnTo>
                    <a:pt x="107" y="7661"/>
                  </a:lnTo>
                  <a:cubicBezTo>
                    <a:pt x="108" y="7580"/>
                    <a:pt x="119" y="7499"/>
                    <a:pt x="119" y="7418"/>
                  </a:cubicBezTo>
                  <a:cubicBezTo>
                    <a:pt x="131" y="7347"/>
                    <a:pt x="131" y="7287"/>
                    <a:pt x="131" y="7204"/>
                  </a:cubicBezTo>
                  <a:lnTo>
                    <a:pt x="131" y="7085"/>
                  </a:lnTo>
                  <a:lnTo>
                    <a:pt x="131" y="6990"/>
                  </a:lnTo>
                  <a:lnTo>
                    <a:pt x="131" y="6942"/>
                  </a:lnTo>
                  <a:cubicBezTo>
                    <a:pt x="131" y="6787"/>
                    <a:pt x="119" y="6656"/>
                    <a:pt x="119" y="6525"/>
                  </a:cubicBezTo>
                  <a:cubicBezTo>
                    <a:pt x="119" y="6406"/>
                    <a:pt x="107" y="6287"/>
                    <a:pt x="107" y="6168"/>
                  </a:cubicBezTo>
                  <a:lnTo>
                    <a:pt x="107" y="6132"/>
                  </a:lnTo>
                  <a:lnTo>
                    <a:pt x="107" y="6061"/>
                  </a:lnTo>
                  <a:lnTo>
                    <a:pt x="107" y="6037"/>
                  </a:lnTo>
                  <a:lnTo>
                    <a:pt x="107" y="6001"/>
                  </a:lnTo>
                  <a:lnTo>
                    <a:pt x="107" y="5990"/>
                  </a:lnTo>
                  <a:lnTo>
                    <a:pt x="107" y="5775"/>
                  </a:lnTo>
                  <a:lnTo>
                    <a:pt x="107" y="5692"/>
                  </a:lnTo>
                  <a:cubicBezTo>
                    <a:pt x="119" y="5656"/>
                    <a:pt x="119" y="5620"/>
                    <a:pt x="119" y="5585"/>
                  </a:cubicBezTo>
                  <a:cubicBezTo>
                    <a:pt x="119" y="5537"/>
                    <a:pt x="131" y="5513"/>
                    <a:pt x="131" y="5466"/>
                  </a:cubicBezTo>
                  <a:cubicBezTo>
                    <a:pt x="131" y="5442"/>
                    <a:pt x="143" y="5394"/>
                    <a:pt x="143" y="5359"/>
                  </a:cubicBezTo>
                  <a:lnTo>
                    <a:pt x="191" y="5144"/>
                  </a:lnTo>
                  <a:cubicBezTo>
                    <a:pt x="191" y="5097"/>
                    <a:pt x="203" y="5049"/>
                    <a:pt x="226" y="5001"/>
                  </a:cubicBezTo>
                  <a:cubicBezTo>
                    <a:pt x="226" y="4978"/>
                    <a:pt x="238" y="4930"/>
                    <a:pt x="250" y="4882"/>
                  </a:cubicBezTo>
                  <a:cubicBezTo>
                    <a:pt x="298" y="4739"/>
                    <a:pt x="357" y="4585"/>
                    <a:pt x="405" y="4442"/>
                  </a:cubicBezTo>
                  <a:cubicBezTo>
                    <a:pt x="429" y="4370"/>
                    <a:pt x="465" y="4311"/>
                    <a:pt x="476" y="4227"/>
                  </a:cubicBezTo>
                  <a:cubicBezTo>
                    <a:pt x="488" y="4204"/>
                    <a:pt x="488" y="4156"/>
                    <a:pt x="500" y="4132"/>
                  </a:cubicBezTo>
                  <a:cubicBezTo>
                    <a:pt x="500" y="4085"/>
                    <a:pt x="524" y="4049"/>
                    <a:pt x="536" y="4013"/>
                  </a:cubicBezTo>
                  <a:cubicBezTo>
                    <a:pt x="548" y="3930"/>
                    <a:pt x="584" y="3846"/>
                    <a:pt x="595" y="3775"/>
                  </a:cubicBezTo>
                  <a:cubicBezTo>
                    <a:pt x="607" y="3692"/>
                    <a:pt x="619" y="3632"/>
                    <a:pt x="643" y="3561"/>
                  </a:cubicBezTo>
                  <a:cubicBezTo>
                    <a:pt x="667" y="3394"/>
                    <a:pt x="715" y="3251"/>
                    <a:pt x="762" y="3096"/>
                  </a:cubicBezTo>
                  <a:cubicBezTo>
                    <a:pt x="822" y="2942"/>
                    <a:pt x="857" y="2787"/>
                    <a:pt x="905" y="2644"/>
                  </a:cubicBezTo>
                  <a:cubicBezTo>
                    <a:pt x="941" y="2561"/>
                    <a:pt x="965" y="2477"/>
                    <a:pt x="976" y="2406"/>
                  </a:cubicBezTo>
                  <a:cubicBezTo>
                    <a:pt x="1000" y="2370"/>
                    <a:pt x="1000" y="2346"/>
                    <a:pt x="1012" y="2311"/>
                  </a:cubicBezTo>
                  <a:cubicBezTo>
                    <a:pt x="1024" y="2287"/>
                    <a:pt x="1024" y="2239"/>
                    <a:pt x="1036" y="2191"/>
                  </a:cubicBezTo>
                  <a:lnTo>
                    <a:pt x="1036" y="2203"/>
                  </a:lnTo>
                  <a:lnTo>
                    <a:pt x="1084" y="2025"/>
                  </a:lnTo>
                  <a:lnTo>
                    <a:pt x="1084" y="2049"/>
                  </a:lnTo>
                  <a:lnTo>
                    <a:pt x="1131" y="1870"/>
                  </a:lnTo>
                  <a:cubicBezTo>
                    <a:pt x="1131" y="1822"/>
                    <a:pt x="1143" y="1763"/>
                    <a:pt x="1155" y="1703"/>
                  </a:cubicBezTo>
                  <a:lnTo>
                    <a:pt x="1155" y="1715"/>
                  </a:lnTo>
                  <a:lnTo>
                    <a:pt x="1203" y="1537"/>
                  </a:lnTo>
                  <a:cubicBezTo>
                    <a:pt x="1215" y="1465"/>
                    <a:pt x="1238" y="1406"/>
                    <a:pt x="1250" y="1346"/>
                  </a:cubicBezTo>
                  <a:cubicBezTo>
                    <a:pt x="1262" y="1275"/>
                    <a:pt x="1274" y="1215"/>
                    <a:pt x="1298" y="1156"/>
                  </a:cubicBezTo>
                  <a:cubicBezTo>
                    <a:pt x="1310" y="1096"/>
                    <a:pt x="1322" y="1013"/>
                    <a:pt x="1334" y="953"/>
                  </a:cubicBezTo>
                  <a:lnTo>
                    <a:pt x="1381" y="739"/>
                  </a:lnTo>
                  <a:cubicBezTo>
                    <a:pt x="1393" y="679"/>
                    <a:pt x="1393" y="632"/>
                    <a:pt x="1417" y="584"/>
                  </a:cubicBezTo>
                  <a:cubicBezTo>
                    <a:pt x="1417" y="560"/>
                    <a:pt x="1429" y="513"/>
                    <a:pt x="1429" y="477"/>
                  </a:cubicBezTo>
                  <a:cubicBezTo>
                    <a:pt x="1453" y="322"/>
                    <a:pt x="1488" y="167"/>
                    <a:pt x="15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6789825" y="2894825"/>
              <a:ext cx="34250" cy="105400"/>
            </a:xfrm>
            <a:custGeom>
              <a:avLst/>
              <a:gdLst/>
              <a:ahLst/>
              <a:cxnLst/>
              <a:rect l="l" t="t" r="r" b="b"/>
              <a:pathLst>
                <a:path w="1370" h="4216" extrusionOk="0">
                  <a:moveTo>
                    <a:pt x="1370" y="1"/>
                  </a:moveTo>
                  <a:lnTo>
                    <a:pt x="1370" y="1"/>
                  </a:lnTo>
                  <a:cubicBezTo>
                    <a:pt x="1368" y="12"/>
                    <a:pt x="1367" y="23"/>
                    <a:pt x="1365" y="34"/>
                  </a:cubicBezTo>
                  <a:lnTo>
                    <a:pt x="1365" y="34"/>
                  </a:lnTo>
                  <a:cubicBezTo>
                    <a:pt x="1368" y="26"/>
                    <a:pt x="1370" y="15"/>
                    <a:pt x="1370" y="1"/>
                  </a:cubicBezTo>
                  <a:close/>
                  <a:moveTo>
                    <a:pt x="1365" y="34"/>
                  </a:moveTo>
                  <a:cubicBezTo>
                    <a:pt x="1362" y="46"/>
                    <a:pt x="1358" y="53"/>
                    <a:pt x="1358" y="60"/>
                  </a:cubicBezTo>
                  <a:lnTo>
                    <a:pt x="1358" y="90"/>
                  </a:lnTo>
                  <a:lnTo>
                    <a:pt x="1358" y="90"/>
                  </a:lnTo>
                  <a:cubicBezTo>
                    <a:pt x="1360" y="72"/>
                    <a:pt x="1363" y="53"/>
                    <a:pt x="1365" y="34"/>
                  </a:cubicBezTo>
                  <a:close/>
                  <a:moveTo>
                    <a:pt x="1358" y="90"/>
                  </a:moveTo>
                  <a:lnTo>
                    <a:pt x="1358" y="90"/>
                  </a:lnTo>
                  <a:cubicBezTo>
                    <a:pt x="1357" y="93"/>
                    <a:pt x="1357" y="97"/>
                    <a:pt x="1356" y="101"/>
                  </a:cubicBezTo>
                  <a:lnTo>
                    <a:pt x="1356" y="101"/>
                  </a:lnTo>
                  <a:cubicBezTo>
                    <a:pt x="1357" y="99"/>
                    <a:pt x="1357" y="97"/>
                    <a:pt x="1358" y="96"/>
                  </a:cubicBezTo>
                  <a:lnTo>
                    <a:pt x="1358" y="90"/>
                  </a:lnTo>
                  <a:close/>
                  <a:moveTo>
                    <a:pt x="1356" y="101"/>
                  </a:moveTo>
                  <a:lnTo>
                    <a:pt x="1356" y="101"/>
                  </a:lnTo>
                  <a:cubicBezTo>
                    <a:pt x="1333" y="170"/>
                    <a:pt x="1310" y="241"/>
                    <a:pt x="1298" y="322"/>
                  </a:cubicBezTo>
                  <a:cubicBezTo>
                    <a:pt x="1286" y="394"/>
                    <a:pt x="1274" y="453"/>
                    <a:pt x="1251" y="513"/>
                  </a:cubicBezTo>
                  <a:cubicBezTo>
                    <a:pt x="1239" y="537"/>
                    <a:pt x="1227" y="584"/>
                    <a:pt x="1215" y="632"/>
                  </a:cubicBezTo>
                  <a:cubicBezTo>
                    <a:pt x="1191" y="656"/>
                    <a:pt x="1191" y="691"/>
                    <a:pt x="1179" y="715"/>
                  </a:cubicBezTo>
                  <a:cubicBezTo>
                    <a:pt x="1167" y="763"/>
                    <a:pt x="1155" y="798"/>
                    <a:pt x="1132" y="834"/>
                  </a:cubicBezTo>
                  <a:cubicBezTo>
                    <a:pt x="1120" y="870"/>
                    <a:pt x="1120" y="894"/>
                    <a:pt x="1108" y="929"/>
                  </a:cubicBezTo>
                  <a:cubicBezTo>
                    <a:pt x="1096" y="953"/>
                    <a:pt x="1072" y="1001"/>
                    <a:pt x="1060" y="1048"/>
                  </a:cubicBezTo>
                  <a:cubicBezTo>
                    <a:pt x="1048" y="1084"/>
                    <a:pt x="1036" y="1120"/>
                    <a:pt x="1013" y="1168"/>
                  </a:cubicBezTo>
                  <a:cubicBezTo>
                    <a:pt x="989" y="1239"/>
                    <a:pt x="977" y="1299"/>
                    <a:pt x="941" y="1358"/>
                  </a:cubicBezTo>
                  <a:cubicBezTo>
                    <a:pt x="929" y="1406"/>
                    <a:pt x="893" y="1465"/>
                    <a:pt x="882" y="1501"/>
                  </a:cubicBezTo>
                  <a:cubicBezTo>
                    <a:pt x="822" y="1656"/>
                    <a:pt x="762" y="1787"/>
                    <a:pt x="703" y="1941"/>
                  </a:cubicBezTo>
                  <a:cubicBezTo>
                    <a:pt x="679" y="2001"/>
                    <a:pt x="655" y="2061"/>
                    <a:pt x="632" y="2120"/>
                  </a:cubicBezTo>
                  <a:cubicBezTo>
                    <a:pt x="596" y="2203"/>
                    <a:pt x="560" y="2311"/>
                    <a:pt x="524" y="2394"/>
                  </a:cubicBezTo>
                  <a:cubicBezTo>
                    <a:pt x="477" y="2549"/>
                    <a:pt x="417" y="2692"/>
                    <a:pt x="381" y="2846"/>
                  </a:cubicBezTo>
                  <a:cubicBezTo>
                    <a:pt x="346" y="2918"/>
                    <a:pt x="334" y="2977"/>
                    <a:pt x="298" y="3049"/>
                  </a:cubicBezTo>
                  <a:cubicBezTo>
                    <a:pt x="274" y="3120"/>
                    <a:pt x="262" y="3168"/>
                    <a:pt x="239" y="3227"/>
                  </a:cubicBezTo>
                  <a:lnTo>
                    <a:pt x="155" y="3549"/>
                  </a:lnTo>
                  <a:cubicBezTo>
                    <a:pt x="143" y="3573"/>
                    <a:pt x="120" y="3585"/>
                    <a:pt x="120" y="3620"/>
                  </a:cubicBezTo>
                  <a:cubicBezTo>
                    <a:pt x="120" y="3656"/>
                    <a:pt x="108" y="3668"/>
                    <a:pt x="108" y="3692"/>
                  </a:cubicBezTo>
                  <a:cubicBezTo>
                    <a:pt x="96" y="3787"/>
                    <a:pt x="60" y="3858"/>
                    <a:pt x="48" y="3930"/>
                  </a:cubicBezTo>
                  <a:cubicBezTo>
                    <a:pt x="48" y="3977"/>
                    <a:pt x="36" y="4037"/>
                    <a:pt x="24" y="4085"/>
                  </a:cubicBezTo>
                  <a:cubicBezTo>
                    <a:pt x="24" y="4096"/>
                    <a:pt x="0" y="4120"/>
                    <a:pt x="0" y="4144"/>
                  </a:cubicBezTo>
                  <a:cubicBezTo>
                    <a:pt x="0" y="4168"/>
                    <a:pt x="0" y="4204"/>
                    <a:pt x="24" y="4216"/>
                  </a:cubicBezTo>
                  <a:cubicBezTo>
                    <a:pt x="36" y="4192"/>
                    <a:pt x="36" y="4168"/>
                    <a:pt x="60" y="4108"/>
                  </a:cubicBezTo>
                  <a:cubicBezTo>
                    <a:pt x="60" y="4096"/>
                    <a:pt x="84" y="4085"/>
                    <a:pt x="84" y="4073"/>
                  </a:cubicBezTo>
                  <a:cubicBezTo>
                    <a:pt x="96" y="4025"/>
                    <a:pt x="108" y="3966"/>
                    <a:pt x="120" y="3918"/>
                  </a:cubicBezTo>
                  <a:cubicBezTo>
                    <a:pt x="143" y="3846"/>
                    <a:pt x="167" y="3775"/>
                    <a:pt x="179" y="3692"/>
                  </a:cubicBezTo>
                  <a:cubicBezTo>
                    <a:pt x="179" y="3668"/>
                    <a:pt x="203" y="3656"/>
                    <a:pt x="203" y="3620"/>
                  </a:cubicBezTo>
                  <a:lnTo>
                    <a:pt x="203" y="3596"/>
                  </a:lnTo>
                  <a:cubicBezTo>
                    <a:pt x="203" y="3573"/>
                    <a:pt x="215" y="3549"/>
                    <a:pt x="215" y="3537"/>
                  </a:cubicBezTo>
                  <a:cubicBezTo>
                    <a:pt x="274" y="3370"/>
                    <a:pt x="310" y="3204"/>
                    <a:pt x="381" y="3037"/>
                  </a:cubicBezTo>
                  <a:cubicBezTo>
                    <a:pt x="417" y="2942"/>
                    <a:pt x="453" y="2823"/>
                    <a:pt x="489" y="2715"/>
                  </a:cubicBezTo>
                  <a:cubicBezTo>
                    <a:pt x="536" y="2608"/>
                    <a:pt x="572" y="2525"/>
                    <a:pt x="596" y="2430"/>
                  </a:cubicBezTo>
                  <a:lnTo>
                    <a:pt x="739" y="2072"/>
                  </a:lnTo>
                  <a:cubicBezTo>
                    <a:pt x="751" y="2025"/>
                    <a:pt x="774" y="1989"/>
                    <a:pt x="798" y="1941"/>
                  </a:cubicBezTo>
                  <a:cubicBezTo>
                    <a:pt x="810" y="1894"/>
                    <a:pt x="834" y="1846"/>
                    <a:pt x="858" y="1810"/>
                  </a:cubicBezTo>
                  <a:cubicBezTo>
                    <a:pt x="882" y="1751"/>
                    <a:pt x="917" y="1668"/>
                    <a:pt x="941" y="1596"/>
                  </a:cubicBezTo>
                  <a:cubicBezTo>
                    <a:pt x="953" y="1549"/>
                    <a:pt x="989" y="1513"/>
                    <a:pt x="1001" y="1465"/>
                  </a:cubicBezTo>
                  <a:cubicBezTo>
                    <a:pt x="1013" y="1429"/>
                    <a:pt x="1013" y="1418"/>
                    <a:pt x="1036" y="1394"/>
                  </a:cubicBezTo>
                  <a:cubicBezTo>
                    <a:pt x="1048" y="1346"/>
                    <a:pt x="1060" y="1287"/>
                    <a:pt x="1072" y="1239"/>
                  </a:cubicBezTo>
                  <a:cubicBezTo>
                    <a:pt x="1096" y="1215"/>
                    <a:pt x="1096" y="1191"/>
                    <a:pt x="1108" y="1168"/>
                  </a:cubicBezTo>
                  <a:lnTo>
                    <a:pt x="1155" y="1037"/>
                  </a:lnTo>
                  <a:cubicBezTo>
                    <a:pt x="1167" y="989"/>
                    <a:pt x="1167" y="953"/>
                    <a:pt x="1179" y="929"/>
                  </a:cubicBezTo>
                  <a:cubicBezTo>
                    <a:pt x="1191" y="882"/>
                    <a:pt x="1191" y="858"/>
                    <a:pt x="1215" y="810"/>
                  </a:cubicBezTo>
                  <a:cubicBezTo>
                    <a:pt x="1227" y="775"/>
                    <a:pt x="1227" y="739"/>
                    <a:pt x="1239" y="703"/>
                  </a:cubicBezTo>
                  <a:cubicBezTo>
                    <a:pt x="1251" y="679"/>
                    <a:pt x="1251" y="632"/>
                    <a:pt x="1274" y="584"/>
                  </a:cubicBezTo>
                  <a:cubicBezTo>
                    <a:pt x="1274" y="560"/>
                    <a:pt x="1286" y="525"/>
                    <a:pt x="1286" y="501"/>
                  </a:cubicBezTo>
                  <a:cubicBezTo>
                    <a:pt x="1298" y="453"/>
                    <a:pt x="1298" y="406"/>
                    <a:pt x="1310" y="358"/>
                  </a:cubicBezTo>
                  <a:cubicBezTo>
                    <a:pt x="1310" y="334"/>
                    <a:pt x="1334" y="286"/>
                    <a:pt x="1334" y="263"/>
                  </a:cubicBezTo>
                  <a:cubicBezTo>
                    <a:pt x="1341" y="203"/>
                    <a:pt x="1349" y="153"/>
                    <a:pt x="1356" y="1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6812750" y="2915375"/>
              <a:ext cx="86050" cy="218500"/>
            </a:xfrm>
            <a:custGeom>
              <a:avLst/>
              <a:gdLst/>
              <a:ahLst/>
              <a:cxnLst/>
              <a:rect l="l" t="t" r="r" b="b"/>
              <a:pathLst>
                <a:path w="3442" h="8740" extrusionOk="0">
                  <a:moveTo>
                    <a:pt x="3441" y="0"/>
                  </a:moveTo>
                  <a:cubicBezTo>
                    <a:pt x="3421" y="43"/>
                    <a:pt x="3402" y="87"/>
                    <a:pt x="3382" y="130"/>
                  </a:cubicBezTo>
                  <a:lnTo>
                    <a:pt x="3382" y="130"/>
                  </a:lnTo>
                  <a:cubicBezTo>
                    <a:pt x="3405" y="88"/>
                    <a:pt x="3424" y="45"/>
                    <a:pt x="3441" y="0"/>
                  </a:cubicBezTo>
                  <a:close/>
                  <a:moveTo>
                    <a:pt x="3382" y="130"/>
                  </a:moveTo>
                  <a:cubicBezTo>
                    <a:pt x="3358" y="177"/>
                    <a:pt x="3330" y="224"/>
                    <a:pt x="3298" y="274"/>
                  </a:cubicBezTo>
                  <a:cubicBezTo>
                    <a:pt x="3120" y="572"/>
                    <a:pt x="2941" y="846"/>
                    <a:pt x="2751" y="1119"/>
                  </a:cubicBezTo>
                  <a:lnTo>
                    <a:pt x="2608" y="1298"/>
                  </a:lnTo>
                  <a:cubicBezTo>
                    <a:pt x="2572" y="1358"/>
                    <a:pt x="2512" y="1429"/>
                    <a:pt x="2465" y="1489"/>
                  </a:cubicBezTo>
                  <a:cubicBezTo>
                    <a:pt x="2370" y="1608"/>
                    <a:pt x="2274" y="1739"/>
                    <a:pt x="2179" y="1858"/>
                  </a:cubicBezTo>
                  <a:lnTo>
                    <a:pt x="1870" y="2262"/>
                  </a:lnTo>
                  <a:lnTo>
                    <a:pt x="1560" y="2667"/>
                  </a:lnTo>
                  <a:cubicBezTo>
                    <a:pt x="1548" y="2691"/>
                    <a:pt x="1524" y="2715"/>
                    <a:pt x="1512" y="2727"/>
                  </a:cubicBezTo>
                  <a:cubicBezTo>
                    <a:pt x="1514" y="2727"/>
                    <a:pt x="1515" y="2727"/>
                    <a:pt x="1516" y="2726"/>
                  </a:cubicBezTo>
                  <a:lnTo>
                    <a:pt x="1516" y="2726"/>
                  </a:lnTo>
                  <a:cubicBezTo>
                    <a:pt x="1511" y="2734"/>
                    <a:pt x="1509" y="2743"/>
                    <a:pt x="1500" y="2751"/>
                  </a:cubicBezTo>
                  <a:cubicBezTo>
                    <a:pt x="1502" y="2751"/>
                    <a:pt x="1503" y="2750"/>
                    <a:pt x="1504" y="2750"/>
                  </a:cubicBezTo>
                  <a:lnTo>
                    <a:pt x="1504" y="2750"/>
                  </a:lnTo>
                  <a:cubicBezTo>
                    <a:pt x="1434" y="2842"/>
                    <a:pt x="1355" y="2934"/>
                    <a:pt x="1298" y="3036"/>
                  </a:cubicBezTo>
                  <a:cubicBezTo>
                    <a:pt x="1274" y="3096"/>
                    <a:pt x="1239" y="3144"/>
                    <a:pt x="1215" y="3191"/>
                  </a:cubicBezTo>
                  <a:cubicBezTo>
                    <a:pt x="1179" y="3251"/>
                    <a:pt x="1155" y="3286"/>
                    <a:pt x="1119" y="3346"/>
                  </a:cubicBezTo>
                  <a:cubicBezTo>
                    <a:pt x="1096" y="3394"/>
                    <a:pt x="1084" y="3441"/>
                    <a:pt x="1048" y="3489"/>
                  </a:cubicBezTo>
                  <a:cubicBezTo>
                    <a:pt x="1024" y="3525"/>
                    <a:pt x="1000" y="3584"/>
                    <a:pt x="977" y="3632"/>
                  </a:cubicBezTo>
                  <a:cubicBezTo>
                    <a:pt x="929" y="3727"/>
                    <a:pt x="881" y="3810"/>
                    <a:pt x="858" y="3906"/>
                  </a:cubicBezTo>
                  <a:cubicBezTo>
                    <a:pt x="798" y="4060"/>
                    <a:pt x="738" y="4227"/>
                    <a:pt x="691" y="4394"/>
                  </a:cubicBezTo>
                  <a:cubicBezTo>
                    <a:pt x="631" y="4572"/>
                    <a:pt x="596" y="4727"/>
                    <a:pt x="536" y="4918"/>
                  </a:cubicBezTo>
                  <a:cubicBezTo>
                    <a:pt x="488" y="5060"/>
                    <a:pt x="441" y="5191"/>
                    <a:pt x="393" y="5346"/>
                  </a:cubicBezTo>
                  <a:cubicBezTo>
                    <a:pt x="357" y="5453"/>
                    <a:pt x="322" y="5549"/>
                    <a:pt x="286" y="5656"/>
                  </a:cubicBezTo>
                  <a:cubicBezTo>
                    <a:pt x="286" y="5668"/>
                    <a:pt x="274" y="5703"/>
                    <a:pt x="274" y="5715"/>
                  </a:cubicBezTo>
                  <a:cubicBezTo>
                    <a:pt x="262" y="5775"/>
                    <a:pt x="250" y="5822"/>
                    <a:pt x="238" y="5882"/>
                  </a:cubicBezTo>
                  <a:cubicBezTo>
                    <a:pt x="215" y="5941"/>
                    <a:pt x="203" y="5989"/>
                    <a:pt x="191" y="6025"/>
                  </a:cubicBezTo>
                  <a:cubicBezTo>
                    <a:pt x="191" y="6061"/>
                    <a:pt x="179" y="6084"/>
                    <a:pt x="179" y="6120"/>
                  </a:cubicBezTo>
                  <a:cubicBezTo>
                    <a:pt x="143" y="6203"/>
                    <a:pt x="131" y="6299"/>
                    <a:pt x="119" y="6382"/>
                  </a:cubicBezTo>
                  <a:cubicBezTo>
                    <a:pt x="96" y="6465"/>
                    <a:pt x="84" y="6549"/>
                    <a:pt x="72" y="6620"/>
                  </a:cubicBezTo>
                  <a:lnTo>
                    <a:pt x="24" y="6894"/>
                  </a:lnTo>
                  <a:cubicBezTo>
                    <a:pt x="12" y="6953"/>
                    <a:pt x="0" y="7001"/>
                    <a:pt x="0" y="7061"/>
                  </a:cubicBezTo>
                  <a:lnTo>
                    <a:pt x="0" y="7215"/>
                  </a:lnTo>
                  <a:cubicBezTo>
                    <a:pt x="0" y="7275"/>
                    <a:pt x="12" y="7334"/>
                    <a:pt x="12" y="7394"/>
                  </a:cubicBezTo>
                  <a:cubicBezTo>
                    <a:pt x="12" y="7442"/>
                    <a:pt x="24" y="7501"/>
                    <a:pt x="24" y="7561"/>
                  </a:cubicBezTo>
                  <a:cubicBezTo>
                    <a:pt x="36" y="7656"/>
                    <a:pt x="36" y="7739"/>
                    <a:pt x="60" y="7835"/>
                  </a:cubicBezTo>
                  <a:cubicBezTo>
                    <a:pt x="72" y="7930"/>
                    <a:pt x="72" y="8025"/>
                    <a:pt x="84" y="8132"/>
                  </a:cubicBezTo>
                  <a:cubicBezTo>
                    <a:pt x="84" y="8156"/>
                    <a:pt x="96" y="8204"/>
                    <a:pt x="96" y="8227"/>
                  </a:cubicBezTo>
                  <a:cubicBezTo>
                    <a:pt x="119" y="8275"/>
                    <a:pt x="119" y="8335"/>
                    <a:pt x="131" y="8394"/>
                  </a:cubicBezTo>
                  <a:cubicBezTo>
                    <a:pt x="143" y="8466"/>
                    <a:pt x="155" y="8525"/>
                    <a:pt x="167" y="8585"/>
                  </a:cubicBezTo>
                  <a:cubicBezTo>
                    <a:pt x="191" y="8632"/>
                    <a:pt x="215" y="8692"/>
                    <a:pt x="238" y="8739"/>
                  </a:cubicBezTo>
                  <a:cubicBezTo>
                    <a:pt x="238" y="8680"/>
                    <a:pt x="215" y="8632"/>
                    <a:pt x="215" y="8549"/>
                  </a:cubicBezTo>
                  <a:cubicBezTo>
                    <a:pt x="215" y="8501"/>
                    <a:pt x="203" y="8442"/>
                    <a:pt x="203" y="8394"/>
                  </a:cubicBezTo>
                  <a:cubicBezTo>
                    <a:pt x="203" y="8335"/>
                    <a:pt x="191" y="8287"/>
                    <a:pt x="191" y="8227"/>
                  </a:cubicBezTo>
                  <a:cubicBezTo>
                    <a:pt x="191" y="8192"/>
                    <a:pt x="179" y="8132"/>
                    <a:pt x="179" y="8085"/>
                  </a:cubicBezTo>
                  <a:cubicBezTo>
                    <a:pt x="179" y="8025"/>
                    <a:pt x="155" y="7954"/>
                    <a:pt x="155" y="7894"/>
                  </a:cubicBezTo>
                  <a:cubicBezTo>
                    <a:pt x="143" y="7787"/>
                    <a:pt x="143" y="7692"/>
                    <a:pt x="131" y="7596"/>
                  </a:cubicBezTo>
                  <a:cubicBezTo>
                    <a:pt x="119" y="7454"/>
                    <a:pt x="96" y="7334"/>
                    <a:pt x="96" y="7215"/>
                  </a:cubicBezTo>
                  <a:lnTo>
                    <a:pt x="96" y="7061"/>
                  </a:lnTo>
                  <a:cubicBezTo>
                    <a:pt x="96" y="7037"/>
                    <a:pt x="119" y="7013"/>
                    <a:pt x="119" y="6977"/>
                  </a:cubicBezTo>
                  <a:cubicBezTo>
                    <a:pt x="131" y="6882"/>
                    <a:pt x="179" y="6787"/>
                    <a:pt x="203" y="6680"/>
                  </a:cubicBezTo>
                  <a:cubicBezTo>
                    <a:pt x="215" y="6608"/>
                    <a:pt x="250" y="6525"/>
                    <a:pt x="262" y="6442"/>
                  </a:cubicBezTo>
                  <a:lnTo>
                    <a:pt x="262" y="6465"/>
                  </a:lnTo>
                  <a:cubicBezTo>
                    <a:pt x="274" y="6406"/>
                    <a:pt x="298" y="6358"/>
                    <a:pt x="310" y="6299"/>
                  </a:cubicBezTo>
                  <a:cubicBezTo>
                    <a:pt x="334" y="6192"/>
                    <a:pt x="357" y="6084"/>
                    <a:pt x="381" y="6001"/>
                  </a:cubicBezTo>
                  <a:cubicBezTo>
                    <a:pt x="417" y="5906"/>
                    <a:pt x="441" y="5811"/>
                    <a:pt x="477" y="5703"/>
                  </a:cubicBezTo>
                  <a:cubicBezTo>
                    <a:pt x="477" y="5691"/>
                    <a:pt x="488" y="5656"/>
                    <a:pt x="488" y="5644"/>
                  </a:cubicBezTo>
                  <a:cubicBezTo>
                    <a:pt x="500" y="5596"/>
                    <a:pt x="536" y="5537"/>
                    <a:pt x="548" y="5477"/>
                  </a:cubicBezTo>
                  <a:cubicBezTo>
                    <a:pt x="596" y="5334"/>
                    <a:pt x="655" y="5168"/>
                    <a:pt x="715" y="5001"/>
                  </a:cubicBezTo>
                  <a:cubicBezTo>
                    <a:pt x="762" y="4834"/>
                    <a:pt x="810" y="4691"/>
                    <a:pt x="869" y="4525"/>
                  </a:cubicBezTo>
                  <a:cubicBezTo>
                    <a:pt x="905" y="4441"/>
                    <a:pt x="929" y="4346"/>
                    <a:pt x="965" y="4275"/>
                  </a:cubicBezTo>
                  <a:cubicBezTo>
                    <a:pt x="988" y="4203"/>
                    <a:pt x="1024" y="4108"/>
                    <a:pt x="1048" y="4036"/>
                  </a:cubicBezTo>
                  <a:cubicBezTo>
                    <a:pt x="1084" y="3989"/>
                    <a:pt x="1096" y="3941"/>
                    <a:pt x="1108" y="3906"/>
                  </a:cubicBezTo>
                  <a:cubicBezTo>
                    <a:pt x="1119" y="3870"/>
                    <a:pt x="1143" y="3822"/>
                    <a:pt x="1155" y="3798"/>
                  </a:cubicBezTo>
                  <a:cubicBezTo>
                    <a:pt x="1179" y="3727"/>
                    <a:pt x="1215" y="3644"/>
                    <a:pt x="1262" y="3572"/>
                  </a:cubicBezTo>
                  <a:cubicBezTo>
                    <a:pt x="1286" y="3514"/>
                    <a:pt x="1321" y="3467"/>
                    <a:pt x="1344" y="3409"/>
                  </a:cubicBezTo>
                  <a:lnTo>
                    <a:pt x="1344" y="3409"/>
                  </a:lnTo>
                  <a:cubicBezTo>
                    <a:pt x="1367" y="3365"/>
                    <a:pt x="1397" y="3315"/>
                    <a:pt x="1417" y="3274"/>
                  </a:cubicBezTo>
                  <a:cubicBezTo>
                    <a:pt x="1453" y="3215"/>
                    <a:pt x="1500" y="3155"/>
                    <a:pt x="1524" y="3096"/>
                  </a:cubicBezTo>
                  <a:cubicBezTo>
                    <a:pt x="1584" y="2989"/>
                    <a:pt x="1655" y="2893"/>
                    <a:pt x="1739" y="2786"/>
                  </a:cubicBezTo>
                  <a:cubicBezTo>
                    <a:pt x="1762" y="2751"/>
                    <a:pt x="1786" y="2739"/>
                    <a:pt x="1798" y="2715"/>
                  </a:cubicBezTo>
                  <a:lnTo>
                    <a:pt x="2108" y="2310"/>
                  </a:lnTo>
                  <a:cubicBezTo>
                    <a:pt x="2215" y="2179"/>
                    <a:pt x="2310" y="2024"/>
                    <a:pt x="2417" y="1893"/>
                  </a:cubicBezTo>
                  <a:cubicBezTo>
                    <a:pt x="2524" y="1762"/>
                    <a:pt x="2632" y="1620"/>
                    <a:pt x="2715" y="1477"/>
                  </a:cubicBezTo>
                  <a:cubicBezTo>
                    <a:pt x="2810" y="1346"/>
                    <a:pt x="2893" y="1191"/>
                    <a:pt x="2965" y="1048"/>
                  </a:cubicBezTo>
                  <a:lnTo>
                    <a:pt x="3013" y="953"/>
                  </a:lnTo>
                  <a:cubicBezTo>
                    <a:pt x="3146" y="686"/>
                    <a:pt x="3262" y="402"/>
                    <a:pt x="338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6878525" y="2943650"/>
              <a:ext cx="26525" cy="53900"/>
            </a:xfrm>
            <a:custGeom>
              <a:avLst/>
              <a:gdLst/>
              <a:ahLst/>
              <a:cxnLst/>
              <a:rect l="l" t="t" r="r" b="b"/>
              <a:pathLst>
                <a:path w="1061" h="2156" extrusionOk="0">
                  <a:moveTo>
                    <a:pt x="1060" y="0"/>
                  </a:moveTo>
                  <a:cubicBezTo>
                    <a:pt x="1024" y="36"/>
                    <a:pt x="1001" y="60"/>
                    <a:pt x="977" y="96"/>
                  </a:cubicBezTo>
                  <a:lnTo>
                    <a:pt x="977" y="108"/>
                  </a:lnTo>
                  <a:cubicBezTo>
                    <a:pt x="965" y="131"/>
                    <a:pt x="953" y="155"/>
                    <a:pt x="941" y="167"/>
                  </a:cubicBezTo>
                  <a:cubicBezTo>
                    <a:pt x="917" y="191"/>
                    <a:pt x="905" y="227"/>
                    <a:pt x="882" y="250"/>
                  </a:cubicBezTo>
                  <a:cubicBezTo>
                    <a:pt x="858" y="286"/>
                    <a:pt x="858" y="298"/>
                    <a:pt x="846" y="310"/>
                  </a:cubicBezTo>
                  <a:cubicBezTo>
                    <a:pt x="834" y="322"/>
                    <a:pt x="834" y="346"/>
                    <a:pt x="810" y="358"/>
                  </a:cubicBezTo>
                  <a:cubicBezTo>
                    <a:pt x="774" y="417"/>
                    <a:pt x="739" y="477"/>
                    <a:pt x="715" y="536"/>
                  </a:cubicBezTo>
                  <a:cubicBezTo>
                    <a:pt x="632" y="655"/>
                    <a:pt x="584" y="786"/>
                    <a:pt x="513" y="905"/>
                  </a:cubicBezTo>
                  <a:lnTo>
                    <a:pt x="382" y="1179"/>
                  </a:lnTo>
                  <a:cubicBezTo>
                    <a:pt x="358" y="1239"/>
                    <a:pt x="322" y="1310"/>
                    <a:pt x="298" y="1370"/>
                  </a:cubicBezTo>
                  <a:cubicBezTo>
                    <a:pt x="298" y="1405"/>
                    <a:pt x="274" y="1417"/>
                    <a:pt x="262" y="1441"/>
                  </a:cubicBezTo>
                  <a:cubicBezTo>
                    <a:pt x="251" y="1501"/>
                    <a:pt x="215" y="1548"/>
                    <a:pt x="191" y="1608"/>
                  </a:cubicBezTo>
                  <a:cubicBezTo>
                    <a:pt x="179" y="1667"/>
                    <a:pt x="143" y="1715"/>
                    <a:pt x="120" y="1774"/>
                  </a:cubicBezTo>
                  <a:cubicBezTo>
                    <a:pt x="108" y="1786"/>
                    <a:pt x="84" y="1810"/>
                    <a:pt x="72" y="1846"/>
                  </a:cubicBezTo>
                  <a:cubicBezTo>
                    <a:pt x="60" y="1858"/>
                    <a:pt x="60" y="1858"/>
                    <a:pt x="60" y="1882"/>
                  </a:cubicBezTo>
                  <a:cubicBezTo>
                    <a:pt x="60" y="1893"/>
                    <a:pt x="48" y="1905"/>
                    <a:pt x="48" y="1917"/>
                  </a:cubicBezTo>
                  <a:cubicBezTo>
                    <a:pt x="48" y="1953"/>
                    <a:pt x="24" y="1977"/>
                    <a:pt x="12" y="2013"/>
                  </a:cubicBezTo>
                  <a:cubicBezTo>
                    <a:pt x="12" y="2024"/>
                    <a:pt x="1" y="2036"/>
                    <a:pt x="1" y="2072"/>
                  </a:cubicBezTo>
                  <a:lnTo>
                    <a:pt x="1" y="2108"/>
                  </a:lnTo>
                  <a:cubicBezTo>
                    <a:pt x="12" y="2096"/>
                    <a:pt x="12" y="2072"/>
                    <a:pt x="24" y="2060"/>
                  </a:cubicBezTo>
                  <a:cubicBezTo>
                    <a:pt x="48" y="2024"/>
                    <a:pt x="48" y="2013"/>
                    <a:pt x="60" y="1977"/>
                  </a:cubicBezTo>
                  <a:cubicBezTo>
                    <a:pt x="72" y="1941"/>
                    <a:pt x="108" y="1905"/>
                    <a:pt x="120" y="1858"/>
                  </a:cubicBezTo>
                  <a:cubicBezTo>
                    <a:pt x="120" y="1834"/>
                    <a:pt x="132" y="1822"/>
                    <a:pt x="143" y="1786"/>
                  </a:cubicBezTo>
                  <a:cubicBezTo>
                    <a:pt x="167" y="1727"/>
                    <a:pt x="191" y="1679"/>
                    <a:pt x="227" y="1620"/>
                  </a:cubicBezTo>
                  <a:cubicBezTo>
                    <a:pt x="239" y="1560"/>
                    <a:pt x="262" y="1512"/>
                    <a:pt x="298" y="1465"/>
                  </a:cubicBezTo>
                  <a:cubicBezTo>
                    <a:pt x="310" y="1429"/>
                    <a:pt x="322" y="1417"/>
                    <a:pt x="346" y="1381"/>
                  </a:cubicBezTo>
                  <a:cubicBezTo>
                    <a:pt x="346" y="1370"/>
                    <a:pt x="358" y="1370"/>
                    <a:pt x="358" y="1358"/>
                  </a:cubicBezTo>
                  <a:cubicBezTo>
                    <a:pt x="370" y="1322"/>
                    <a:pt x="382" y="1310"/>
                    <a:pt x="405" y="1274"/>
                  </a:cubicBezTo>
                  <a:cubicBezTo>
                    <a:pt x="429" y="1203"/>
                    <a:pt x="477" y="1131"/>
                    <a:pt x="501" y="1060"/>
                  </a:cubicBezTo>
                  <a:cubicBezTo>
                    <a:pt x="584" y="917"/>
                    <a:pt x="655" y="774"/>
                    <a:pt x="715" y="643"/>
                  </a:cubicBezTo>
                  <a:lnTo>
                    <a:pt x="798" y="465"/>
                  </a:lnTo>
                  <a:cubicBezTo>
                    <a:pt x="810" y="429"/>
                    <a:pt x="834" y="381"/>
                    <a:pt x="846" y="358"/>
                  </a:cubicBezTo>
                  <a:cubicBezTo>
                    <a:pt x="858" y="346"/>
                    <a:pt x="858" y="322"/>
                    <a:pt x="882" y="310"/>
                  </a:cubicBezTo>
                  <a:cubicBezTo>
                    <a:pt x="894" y="298"/>
                    <a:pt x="894" y="286"/>
                    <a:pt x="905" y="274"/>
                  </a:cubicBezTo>
                  <a:cubicBezTo>
                    <a:pt x="953" y="179"/>
                    <a:pt x="1001" y="96"/>
                    <a:pt x="1060" y="0"/>
                  </a:cubicBezTo>
                  <a:close/>
                  <a:moveTo>
                    <a:pt x="1" y="2132"/>
                  </a:moveTo>
                  <a:cubicBezTo>
                    <a:pt x="1" y="2132"/>
                    <a:pt x="1" y="2143"/>
                    <a:pt x="12" y="2155"/>
                  </a:cubicBezTo>
                  <a:cubicBezTo>
                    <a:pt x="24" y="2143"/>
                    <a:pt x="24" y="2143"/>
                    <a:pt x="1" y="21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6867800" y="3045150"/>
              <a:ext cx="87550" cy="108375"/>
            </a:xfrm>
            <a:custGeom>
              <a:avLst/>
              <a:gdLst/>
              <a:ahLst/>
              <a:cxnLst/>
              <a:rect l="l" t="t" r="r" b="b"/>
              <a:pathLst>
                <a:path w="3502" h="4335" extrusionOk="0">
                  <a:moveTo>
                    <a:pt x="3501" y="0"/>
                  </a:moveTo>
                  <a:cubicBezTo>
                    <a:pt x="3466" y="12"/>
                    <a:pt x="3430" y="36"/>
                    <a:pt x="3382" y="48"/>
                  </a:cubicBezTo>
                  <a:cubicBezTo>
                    <a:pt x="3204" y="119"/>
                    <a:pt x="3025" y="215"/>
                    <a:pt x="2870" y="310"/>
                  </a:cubicBezTo>
                  <a:cubicBezTo>
                    <a:pt x="2823" y="346"/>
                    <a:pt x="2763" y="369"/>
                    <a:pt x="2716" y="405"/>
                  </a:cubicBezTo>
                  <a:cubicBezTo>
                    <a:pt x="2644" y="465"/>
                    <a:pt x="2573" y="512"/>
                    <a:pt x="2513" y="548"/>
                  </a:cubicBezTo>
                  <a:cubicBezTo>
                    <a:pt x="2454" y="596"/>
                    <a:pt x="2394" y="655"/>
                    <a:pt x="2335" y="703"/>
                  </a:cubicBezTo>
                  <a:cubicBezTo>
                    <a:pt x="2275" y="750"/>
                    <a:pt x="2215" y="810"/>
                    <a:pt x="2168" y="846"/>
                  </a:cubicBezTo>
                  <a:cubicBezTo>
                    <a:pt x="2108" y="905"/>
                    <a:pt x="2061" y="965"/>
                    <a:pt x="2001" y="1024"/>
                  </a:cubicBezTo>
                  <a:cubicBezTo>
                    <a:pt x="1977" y="1048"/>
                    <a:pt x="1954" y="1072"/>
                    <a:pt x="1930" y="1108"/>
                  </a:cubicBezTo>
                  <a:cubicBezTo>
                    <a:pt x="1906" y="1131"/>
                    <a:pt x="1870" y="1179"/>
                    <a:pt x="1834" y="1203"/>
                  </a:cubicBezTo>
                  <a:cubicBezTo>
                    <a:pt x="1823" y="1203"/>
                    <a:pt x="1823" y="1227"/>
                    <a:pt x="1811" y="1239"/>
                  </a:cubicBezTo>
                  <a:cubicBezTo>
                    <a:pt x="1799" y="1251"/>
                    <a:pt x="1775" y="1286"/>
                    <a:pt x="1763" y="1298"/>
                  </a:cubicBezTo>
                  <a:cubicBezTo>
                    <a:pt x="1751" y="1310"/>
                    <a:pt x="1739" y="1346"/>
                    <a:pt x="1727" y="1358"/>
                  </a:cubicBezTo>
                  <a:cubicBezTo>
                    <a:pt x="1680" y="1429"/>
                    <a:pt x="1632" y="1489"/>
                    <a:pt x="1584" y="1548"/>
                  </a:cubicBezTo>
                  <a:cubicBezTo>
                    <a:pt x="1525" y="1620"/>
                    <a:pt x="1489" y="1703"/>
                    <a:pt x="1430" y="1774"/>
                  </a:cubicBezTo>
                  <a:cubicBezTo>
                    <a:pt x="1394" y="1786"/>
                    <a:pt x="1382" y="1822"/>
                    <a:pt x="1358" y="1846"/>
                  </a:cubicBezTo>
                  <a:lnTo>
                    <a:pt x="1275" y="1977"/>
                  </a:lnTo>
                  <a:cubicBezTo>
                    <a:pt x="1180" y="2120"/>
                    <a:pt x="1108" y="2239"/>
                    <a:pt x="1025" y="2370"/>
                  </a:cubicBezTo>
                  <a:cubicBezTo>
                    <a:pt x="977" y="2429"/>
                    <a:pt x="942" y="2489"/>
                    <a:pt x="906" y="2548"/>
                  </a:cubicBezTo>
                  <a:cubicBezTo>
                    <a:pt x="870" y="2608"/>
                    <a:pt x="834" y="2667"/>
                    <a:pt x="799" y="2727"/>
                  </a:cubicBezTo>
                  <a:cubicBezTo>
                    <a:pt x="751" y="2810"/>
                    <a:pt x="691" y="2894"/>
                    <a:pt x="644" y="2977"/>
                  </a:cubicBezTo>
                  <a:cubicBezTo>
                    <a:pt x="620" y="3036"/>
                    <a:pt x="572" y="3108"/>
                    <a:pt x="549" y="3167"/>
                  </a:cubicBezTo>
                  <a:cubicBezTo>
                    <a:pt x="501" y="3227"/>
                    <a:pt x="465" y="3286"/>
                    <a:pt x="441" y="3346"/>
                  </a:cubicBezTo>
                  <a:cubicBezTo>
                    <a:pt x="430" y="3394"/>
                    <a:pt x="394" y="3453"/>
                    <a:pt x="370" y="3501"/>
                  </a:cubicBezTo>
                  <a:cubicBezTo>
                    <a:pt x="346" y="3525"/>
                    <a:pt x="334" y="3548"/>
                    <a:pt x="322" y="3572"/>
                  </a:cubicBezTo>
                  <a:lnTo>
                    <a:pt x="322" y="3584"/>
                  </a:lnTo>
                  <a:cubicBezTo>
                    <a:pt x="310" y="3584"/>
                    <a:pt x="310" y="3608"/>
                    <a:pt x="310" y="3608"/>
                  </a:cubicBezTo>
                  <a:cubicBezTo>
                    <a:pt x="263" y="3703"/>
                    <a:pt x="203" y="3798"/>
                    <a:pt x="156" y="3906"/>
                  </a:cubicBezTo>
                  <a:lnTo>
                    <a:pt x="144" y="3918"/>
                  </a:lnTo>
                  <a:cubicBezTo>
                    <a:pt x="144" y="3918"/>
                    <a:pt x="132" y="3929"/>
                    <a:pt x="132" y="3941"/>
                  </a:cubicBezTo>
                  <a:cubicBezTo>
                    <a:pt x="120" y="3977"/>
                    <a:pt x="120" y="3989"/>
                    <a:pt x="96" y="4025"/>
                  </a:cubicBezTo>
                  <a:lnTo>
                    <a:pt x="60" y="4108"/>
                  </a:lnTo>
                  <a:cubicBezTo>
                    <a:pt x="37" y="4144"/>
                    <a:pt x="25" y="4179"/>
                    <a:pt x="13" y="4215"/>
                  </a:cubicBezTo>
                  <a:cubicBezTo>
                    <a:pt x="13" y="4227"/>
                    <a:pt x="1" y="4263"/>
                    <a:pt x="1" y="4275"/>
                  </a:cubicBezTo>
                  <a:cubicBezTo>
                    <a:pt x="1" y="4275"/>
                    <a:pt x="1" y="4287"/>
                    <a:pt x="13" y="4299"/>
                  </a:cubicBezTo>
                  <a:cubicBezTo>
                    <a:pt x="17" y="4295"/>
                    <a:pt x="19" y="4292"/>
                    <a:pt x="22" y="4292"/>
                  </a:cubicBezTo>
                  <a:cubicBezTo>
                    <a:pt x="26" y="4292"/>
                    <a:pt x="29" y="4302"/>
                    <a:pt x="37" y="4334"/>
                  </a:cubicBezTo>
                  <a:cubicBezTo>
                    <a:pt x="72" y="4299"/>
                    <a:pt x="72" y="4275"/>
                    <a:pt x="84" y="4239"/>
                  </a:cubicBezTo>
                  <a:cubicBezTo>
                    <a:pt x="96" y="4215"/>
                    <a:pt x="108" y="4168"/>
                    <a:pt x="132" y="4144"/>
                  </a:cubicBezTo>
                  <a:cubicBezTo>
                    <a:pt x="156" y="4096"/>
                    <a:pt x="191" y="4037"/>
                    <a:pt x="215" y="3977"/>
                  </a:cubicBezTo>
                  <a:cubicBezTo>
                    <a:pt x="263" y="3882"/>
                    <a:pt x="322" y="3787"/>
                    <a:pt x="382" y="3679"/>
                  </a:cubicBezTo>
                  <a:cubicBezTo>
                    <a:pt x="430" y="3608"/>
                    <a:pt x="489" y="3513"/>
                    <a:pt x="525" y="3441"/>
                  </a:cubicBezTo>
                  <a:cubicBezTo>
                    <a:pt x="561" y="3394"/>
                    <a:pt x="608" y="3334"/>
                    <a:pt x="632" y="3275"/>
                  </a:cubicBezTo>
                  <a:cubicBezTo>
                    <a:pt x="680" y="3215"/>
                    <a:pt x="703" y="3144"/>
                    <a:pt x="751" y="3084"/>
                  </a:cubicBezTo>
                  <a:lnTo>
                    <a:pt x="1025" y="2679"/>
                  </a:lnTo>
                  <a:cubicBezTo>
                    <a:pt x="1120" y="2548"/>
                    <a:pt x="1215" y="2394"/>
                    <a:pt x="1299" y="2263"/>
                  </a:cubicBezTo>
                  <a:cubicBezTo>
                    <a:pt x="1334" y="2215"/>
                    <a:pt x="1382" y="2155"/>
                    <a:pt x="1406" y="2120"/>
                  </a:cubicBezTo>
                  <a:cubicBezTo>
                    <a:pt x="1465" y="2036"/>
                    <a:pt x="1513" y="1977"/>
                    <a:pt x="1561" y="1905"/>
                  </a:cubicBezTo>
                  <a:cubicBezTo>
                    <a:pt x="1596" y="1846"/>
                    <a:pt x="1632" y="1798"/>
                    <a:pt x="1680" y="1739"/>
                  </a:cubicBezTo>
                  <a:cubicBezTo>
                    <a:pt x="1763" y="1620"/>
                    <a:pt x="1870" y="1501"/>
                    <a:pt x="1954" y="1382"/>
                  </a:cubicBezTo>
                  <a:cubicBezTo>
                    <a:pt x="2049" y="1262"/>
                    <a:pt x="2156" y="1143"/>
                    <a:pt x="2251" y="1048"/>
                  </a:cubicBezTo>
                  <a:cubicBezTo>
                    <a:pt x="2299" y="1012"/>
                    <a:pt x="2346" y="965"/>
                    <a:pt x="2394" y="929"/>
                  </a:cubicBezTo>
                  <a:cubicBezTo>
                    <a:pt x="2430" y="881"/>
                    <a:pt x="2477" y="846"/>
                    <a:pt x="2525" y="810"/>
                  </a:cubicBezTo>
                  <a:cubicBezTo>
                    <a:pt x="2549" y="774"/>
                    <a:pt x="2585" y="762"/>
                    <a:pt x="2608" y="727"/>
                  </a:cubicBezTo>
                  <a:lnTo>
                    <a:pt x="2596" y="727"/>
                  </a:lnTo>
                  <a:lnTo>
                    <a:pt x="2608" y="715"/>
                  </a:lnTo>
                  <a:lnTo>
                    <a:pt x="2596" y="715"/>
                  </a:lnTo>
                  <a:cubicBezTo>
                    <a:pt x="2632" y="691"/>
                    <a:pt x="2656" y="667"/>
                    <a:pt x="2692" y="643"/>
                  </a:cubicBezTo>
                  <a:cubicBezTo>
                    <a:pt x="2692" y="631"/>
                    <a:pt x="2704" y="631"/>
                    <a:pt x="2704" y="631"/>
                  </a:cubicBezTo>
                  <a:lnTo>
                    <a:pt x="2692" y="631"/>
                  </a:lnTo>
                  <a:cubicBezTo>
                    <a:pt x="2704" y="608"/>
                    <a:pt x="2727" y="596"/>
                    <a:pt x="2751" y="584"/>
                  </a:cubicBezTo>
                  <a:cubicBezTo>
                    <a:pt x="2763" y="548"/>
                    <a:pt x="2799" y="536"/>
                    <a:pt x="2811" y="524"/>
                  </a:cubicBezTo>
                  <a:lnTo>
                    <a:pt x="2847" y="477"/>
                  </a:lnTo>
                  <a:lnTo>
                    <a:pt x="2870" y="465"/>
                  </a:lnTo>
                  <a:cubicBezTo>
                    <a:pt x="2906" y="429"/>
                    <a:pt x="2942" y="405"/>
                    <a:pt x="2989" y="369"/>
                  </a:cubicBezTo>
                  <a:cubicBezTo>
                    <a:pt x="3144" y="250"/>
                    <a:pt x="3299" y="131"/>
                    <a:pt x="3466" y="36"/>
                  </a:cubicBezTo>
                  <a:cubicBezTo>
                    <a:pt x="3478" y="12"/>
                    <a:pt x="3489" y="12"/>
                    <a:pt x="35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6953300" y="3037400"/>
              <a:ext cx="40450" cy="36250"/>
            </a:xfrm>
            <a:custGeom>
              <a:avLst/>
              <a:gdLst/>
              <a:ahLst/>
              <a:cxnLst/>
              <a:rect l="l" t="t" r="r" b="b"/>
              <a:pathLst>
                <a:path w="1618" h="1450" extrusionOk="0">
                  <a:moveTo>
                    <a:pt x="1617" y="1"/>
                  </a:moveTo>
                  <a:cubicBezTo>
                    <a:pt x="1534" y="72"/>
                    <a:pt x="1439" y="168"/>
                    <a:pt x="1332" y="239"/>
                  </a:cubicBezTo>
                  <a:lnTo>
                    <a:pt x="1070" y="465"/>
                  </a:lnTo>
                  <a:cubicBezTo>
                    <a:pt x="1058" y="477"/>
                    <a:pt x="1022" y="513"/>
                    <a:pt x="998" y="525"/>
                  </a:cubicBezTo>
                  <a:cubicBezTo>
                    <a:pt x="962" y="537"/>
                    <a:pt x="951" y="572"/>
                    <a:pt x="915" y="584"/>
                  </a:cubicBezTo>
                  <a:cubicBezTo>
                    <a:pt x="879" y="596"/>
                    <a:pt x="843" y="632"/>
                    <a:pt x="820" y="656"/>
                  </a:cubicBezTo>
                  <a:cubicBezTo>
                    <a:pt x="784" y="691"/>
                    <a:pt x="760" y="703"/>
                    <a:pt x="724" y="727"/>
                  </a:cubicBezTo>
                  <a:lnTo>
                    <a:pt x="736" y="727"/>
                  </a:lnTo>
                  <a:cubicBezTo>
                    <a:pt x="605" y="846"/>
                    <a:pt x="474" y="941"/>
                    <a:pt x="355" y="1060"/>
                  </a:cubicBezTo>
                  <a:cubicBezTo>
                    <a:pt x="296" y="1120"/>
                    <a:pt x="236" y="1168"/>
                    <a:pt x="177" y="1227"/>
                  </a:cubicBezTo>
                  <a:lnTo>
                    <a:pt x="93" y="1311"/>
                  </a:lnTo>
                  <a:lnTo>
                    <a:pt x="46" y="1358"/>
                  </a:lnTo>
                  <a:cubicBezTo>
                    <a:pt x="22" y="1370"/>
                    <a:pt x="10" y="1382"/>
                    <a:pt x="10" y="1406"/>
                  </a:cubicBezTo>
                  <a:cubicBezTo>
                    <a:pt x="1" y="1424"/>
                    <a:pt x="13" y="1449"/>
                    <a:pt x="35" y="1449"/>
                  </a:cubicBezTo>
                  <a:cubicBezTo>
                    <a:pt x="42" y="1449"/>
                    <a:pt x="49" y="1447"/>
                    <a:pt x="58" y="1441"/>
                  </a:cubicBezTo>
                  <a:lnTo>
                    <a:pt x="93" y="1418"/>
                  </a:lnTo>
                  <a:cubicBezTo>
                    <a:pt x="105" y="1406"/>
                    <a:pt x="105" y="1382"/>
                    <a:pt x="117" y="1382"/>
                  </a:cubicBezTo>
                  <a:cubicBezTo>
                    <a:pt x="129" y="1358"/>
                    <a:pt x="165" y="1346"/>
                    <a:pt x="177" y="1322"/>
                  </a:cubicBezTo>
                  <a:cubicBezTo>
                    <a:pt x="248" y="1251"/>
                    <a:pt x="331" y="1203"/>
                    <a:pt x="415" y="1144"/>
                  </a:cubicBezTo>
                  <a:cubicBezTo>
                    <a:pt x="486" y="1084"/>
                    <a:pt x="570" y="1037"/>
                    <a:pt x="641" y="1001"/>
                  </a:cubicBezTo>
                  <a:cubicBezTo>
                    <a:pt x="700" y="965"/>
                    <a:pt x="748" y="930"/>
                    <a:pt x="760" y="906"/>
                  </a:cubicBezTo>
                  <a:cubicBezTo>
                    <a:pt x="772" y="906"/>
                    <a:pt x="784" y="894"/>
                    <a:pt x="796" y="882"/>
                  </a:cubicBezTo>
                  <a:cubicBezTo>
                    <a:pt x="879" y="834"/>
                    <a:pt x="951" y="775"/>
                    <a:pt x="1010" y="715"/>
                  </a:cubicBezTo>
                  <a:lnTo>
                    <a:pt x="1201" y="525"/>
                  </a:lnTo>
                  <a:lnTo>
                    <a:pt x="1212" y="513"/>
                  </a:lnTo>
                  <a:cubicBezTo>
                    <a:pt x="1296" y="429"/>
                    <a:pt x="1367" y="346"/>
                    <a:pt x="1427" y="275"/>
                  </a:cubicBezTo>
                  <a:cubicBezTo>
                    <a:pt x="1498" y="179"/>
                    <a:pt x="1558" y="96"/>
                    <a:pt x="16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6621950" y="3038600"/>
              <a:ext cx="77125" cy="65875"/>
            </a:xfrm>
            <a:custGeom>
              <a:avLst/>
              <a:gdLst/>
              <a:ahLst/>
              <a:cxnLst/>
              <a:rect l="l" t="t" r="r" b="b"/>
              <a:pathLst>
                <a:path w="3085" h="2635" extrusionOk="0">
                  <a:moveTo>
                    <a:pt x="0" y="0"/>
                  </a:moveTo>
                  <a:cubicBezTo>
                    <a:pt x="60" y="24"/>
                    <a:pt x="108" y="72"/>
                    <a:pt x="167" y="108"/>
                  </a:cubicBezTo>
                  <a:cubicBezTo>
                    <a:pt x="203" y="120"/>
                    <a:pt x="215" y="131"/>
                    <a:pt x="238" y="143"/>
                  </a:cubicBezTo>
                  <a:cubicBezTo>
                    <a:pt x="262" y="167"/>
                    <a:pt x="286" y="167"/>
                    <a:pt x="298" y="179"/>
                  </a:cubicBezTo>
                  <a:cubicBezTo>
                    <a:pt x="393" y="227"/>
                    <a:pt x="500" y="262"/>
                    <a:pt x="596" y="298"/>
                  </a:cubicBezTo>
                  <a:lnTo>
                    <a:pt x="584" y="298"/>
                  </a:lnTo>
                  <a:cubicBezTo>
                    <a:pt x="596" y="310"/>
                    <a:pt x="631" y="310"/>
                    <a:pt x="655" y="322"/>
                  </a:cubicBezTo>
                  <a:cubicBezTo>
                    <a:pt x="727" y="346"/>
                    <a:pt x="762" y="358"/>
                    <a:pt x="810" y="381"/>
                  </a:cubicBezTo>
                  <a:cubicBezTo>
                    <a:pt x="822" y="393"/>
                    <a:pt x="858" y="417"/>
                    <a:pt x="870" y="429"/>
                  </a:cubicBezTo>
                  <a:cubicBezTo>
                    <a:pt x="917" y="477"/>
                    <a:pt x="965" y="501"/>
                    <a:pt x="1000" y="548"/>
                  </a:cubicBezTo>
                  <a:cubicBezTo>
                    <a:pt x="1060" y="596"/>
                    <a:pt x="1108" y="643"/>
                    <a:pt x="1155" y="679"/>
                  </a:cubicBezTo>
                  <a:lnTo>
                    <a:pt x="1477" y="1012"/>
                  </a:lnTo>
                  <a:cubicBezTo>
                    <a:pt x="1584" y="1120"/>
                    <a:pt x="1691" y="1203"/>
                    <a:pt x="1798" y="1310"/>
                  </a:cubicBezTo>
                  <a:lnTo>
                    <a:pt x="1977" y="1489"/>
                  </a:lnTo>
                  <a:cubicBezTo>
                    <a:pt x="2036" y="1536"/>
                    <a:pt x="2072" y="1596"/>
                    <a:pt x="2132" y="1655"/>
                  </a:cubicBezTo>
                  <a:cubicBezTo>
                    <a:pt x="2239" y="1774"/>
                    <a:pt x="2358" y="1894"/>
                    <a:pt x="2465" y="2013"/>
                  </a:cubicBezTo>
                  <a:cubicBezTo>
                    <a:pt x="2513" y="2048"/>
                    <a:pt x="2548" y="2108"/>
                    <a:pt x="2596" y="2155"/>
                  </a:cubicBezTo>
                  <a:cubicBezTo>
                    <a:pt x="2644" y="2215"/>
                    <a:pt x="2703" y="2263"/>
                    <a:pt x="2751" y="2322"/>
                  </a:cubicBezTo>
                  <a:cubicBezTo>
                    <a:pt x="2810" y="2394"/>
                    <a:pt x="2882" y="2453"/>
                    <a:pt x="2941" y="2525"/>
                  </a:cubicBezTo>
                  <a:lnTo>
                    <a:pt x="3001" y="2584"/>
                  </a:lnTo>
                  <a:cubicBezTo>
                    <a:pt x="3020" y="2613"/>
                    <a:pt x="3048" y="2635"/>
                    <a:pt x="3070" y="2635"/>
                  </a:cubicBezTo>
                  <a:cubicBezTo>
                    <a:pt x="3075" y="2635"/>
                    <a:pt x="3080" y="2634"/>
                    <a:pt x="3084" y="2632"/>
                  </a:cubicBezTo>
                  <a:lnTo>
                    <a:pt x="3084" y="2572"/>
                  </a:lnTo>
                  <a:lnTo>
                    <a:pt x="3025" y="2513"/>
                  </a:lnTo>
                  <a:cubicBezTo>
                    <a:pt x="2977" y="2453"/>
                    <a:pt x="2917" y="2405"/>
                    <a:pt x="2882" y="2346"/>
                  </a:cubicBezTo>
                  <a:cubicBezTo>
                    <a:pt x="2846" y="2322"/>
                    <a:pt x="2798" y="2286"/>
                    <a:pt x="2775" y="2239"/>
                  </a:cubicBezTo>
                  <a:cubicBezTo>
                    <a:pt x="2667" y="2120"/>
                    <a:pt x="2548" y="1989"/>
                    <a:pt x="2441" y="1870"/>
                  </a:cubicBezTo>
                  <a:lnTo>
                    <a:pt x="2132" y="1513"/>
                  </a:lnTo>
                  <a:cubicBezTo>
                    <a:pt x="2120" y="1501"/>
                    <a:pt x="2084" y="1465"/>
                    <a:pt x="2072" y="1441"/>
                  </a:cubicBezTo>
                  <a:cubicBezTo>
                    <a:pt x="2024" y="1393"/>
                    <a:pt x="2001" y="1370"/>
                    <a:pt x="1965" y="1322"/>
                  </a:cubicBezTo>
                  <a:cubicBezTo>
                    <a:pt x="1929" y="1274"/>
                    <a:pt x="1870" y="1215"/>
                    <a:pt x="1822" y="1155"/>
                  </a:cubicBezTo>
                  <a:cubicBezTo>
                    <a:pt x="1608" y="917"/>
                    <a:pt x="1405" y="691"/>
                    <a:pt x="1191" y="477"/>
                  </a:cubicBezTo>
                  <a:lnTo>
                    <a:pt x="1120" y="393"/>
                  </a:lnTo>
                  <a:lnTo>
                    <a:pt x="1036" y="310"/>
                  </a:lnTo>
                  <a:cubicBezTo>
                    <a:pt x="1000" y="298"/>
                    <a:pt x="977" y="262"/>
                    <a:pt x="941" y="250"/>
                  </a:cubicBezTo>
                  <a:cubicBezTo>
                    <a:pt x="893" y="239"/>
                    <a:pt x="858" y="203"/>
                    <a:pt x="810" y="191"/>
                  </a:cubicBezTo>
                  <a:cubicBezTo>
                    <a:pt x="750" y="179"/>
                    <a:pt x="703" y="155"/>
                    <a:pt x="643" y="143"/>
                  </a:cubicBezTo>
                  <a:lnTo>
                    <a:pt x="417" y="96"/>
                  </a:lnTo>
                  <a:lnTo>
                    <a:pt x="203" y="60"/>
                  </a:lnTo>
                  <a:cubicBezTo>
                    <a:pt x="143" y="48"/>
                    <a:pt x="60" y="1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6624325" y="3017475"/>
              <a:ext cx="26525" cy="17875"/>
            </a:xfrm>
            <a:custGeom>
              <a:avLst/>
              <a:gdLst/>
              <a:ahLst/>
              <a:cxnLst/>
              <a:rect l="l" t="t" r="r" b="b"/>
              <a:pathLst>
                <a:path w="1061" h="715" extrusionOk="0">
                  <a:moveTo>
                    <a:pt x="1" y="0"/>
                  </a:moveTo>
                  <a:cubicBezTo>
                    <a:pt x="13" y="12"/>
                    <a:pt x="13" y="12"/>
                    <a:pt x="36" y="12"/>
                  </a:cubicBezTo>
                  <a:cubicBezTo>
                    <a:pt x="72" y="36"/>
                    <a:pt x="108" y="60"/>
                    <a:pt x="155" y="83"/>
                  </a:cubicBezTo>
                  <a:cubicBezTo>
                    <a:pt x="227" y="131"/>
                    <a:pt x="298" y="155"/>
                    <a:pt x="358" y="203"/>
                  </a:cubicBezTo>
                  <a:lnTo>
                    <a:pt x="370" y="214"/>
                  </a:lnTo>
                  <a:cubicBezTo>
                    <a:pt x="477" y="310"/>
                    <a:pt x="584" y="417"/>
                    <a:pt x="679" y="500"/>
                  </a:cubicBezTo>
                  <a:cubicBezTo>
                    <a:pt x="727" y="548"/>
                    <a:pt x="786" y="595"/>
                    <a:pt x="834" y="631"/>
                  </a:cubicBezTo>
                  <a:cubicBezTo>
                    <a:pt x="858" y="643"/>
                    <a:pt x="882" y="667"/>
                    <a:pt x="894" y="679"/>
                  </a:cubicBezTo>
                  <a:cubicBezTo>
                    <a:pt x="905" y="691"/>
                    <a:pt x="941" y="714"/>
                    <a:pt x="953" y="714"/>
                  </a:cubicBezTo>
                  <a:cubicBezTo>
                    <a:pt x="965" y="714"/>
                    <a:pt x="1001" y="714"/>
                    <a:pt x="1013" y="691"/>
                  </a:cubicBezTo>
                  <a:cubicBezTo>
                    <a:pt x="1013" y="685"/>
                    <a:pt x="1016" y="682"/>
                    <a:pt x="1017" y="682"/>
                  </a:cubicBezTo>
                  <a:lnTo>
                    <a:pt x="1017" y="682"/>
                  </a:lnTo>
                  <a:cubicBezTo>
                    <a:pt x="1019" y="682"/>
                    <a:pt x="1019" y="685"/>
                    <a:pt x="1013" y="691"/>
                  </a:cubicBezTo>
                  <a:cubicBezTo>
                    <a:pt x="1060" y="667"/>
                    <a:pt x="1060" y="607"/>
                    <a:pt x="1013" y="572"/>
                  </a:cubicBezTo>
                  <a:cubicBezTo>
                    <a:pt x="1013" y="548"/>
                    <a:pt x="989" y="512"/>
                    <a:pt x="953" y="500"/>
                  </a:cubicBezTo>
                  <a:cubicBezTo>
                    <a:pt x="941" y="476"/>
                    <a:pt x="929" y="453"/>
                    <a:pt x="894" y="441"/>
                  </a:cubicBezTo>
                  <a:lnTo>
                    <a:pt x="667" y="262"/>
                  </a:lnTo>
                  <a:cubicBezTo>
                    <a:pt x="632" y="238"/>
                    <a:pt x="596" y="203"/>
                    <a:pt x="548" y="179"/>
                  </a:cubicBezTo>
                  <a:cubicBezTo>
                    <a:pt x="524" y="155"/>
                    <a:pt x="513" y="131"/>
                    <a:pt x="477" y="119"/>
                  </a:cubicBezTo>
                  <a:cubicBezTo>
                    <a:pt x="429" y="83"/>
                    <a:pt x="382" y="72"/>
                    <a:pt x="346" y="60"/>
                  </a:cubicBezTo>
                  <a:cubicBezTo>
                    <a:pt x="286" y="36"/>
                    <a:pt x="215" y="24"/>
                    <a:pt x="155" y="12"/>
                  </a:cubicBezTo>
                  <a:cubicBezTo>
                    <a:pt x="108" y="0"/>
                    <a:pt x="48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40"/>
          <p:cNvGrpSpPr/>
          <p:nvPr/>
        </p:nvGrpSpPr>
        <p:grpSpPr>
          <a:xfrm>
            <a:off x="956075" y="3125850"/>
            <a:ext cx="452150" cy="1158750"/>
            <a:chOff x="3329875" y="4962400"/>
            <a:chExt cx="452150" cy="1158750"/>
          </a:xfrm>
        </p:grpSpPr>
        <p:sp>
          <p:nvSpPr>
            <p:cNvPr id="547" name="Google Shape;547;p40"/>
            <p:cNvSpPr/>
            <p:nvPr/>
          </p:nvSpPr>
          <p:spPr>
            <a:xfrm>
              <a:off x="3329875" y="4962400"/>
              <a:ext cx="452150" cy="1158750"/>
            </a:xfrm>
            <a:custGeom>
              <a:avLst/>
              <a:gdLst/>
              <a:ahLst/>
              <a:cxnLst/>
              <a:rect l="l" t="t" r="r" b="b"/>
              <a:pathLst>
                <a:path w="18086" h="46350" extrusionOk="0">
                  <a:moveTo>
                    <a:pt x="274" y="498"/>
                  </a:moveTo>
                  <a:lnTo>
                    <a:pt x="286" y="510"/>
                  </a:lnTo>
                  <a:cubicBezTo>
                    <a:pt x="322" y="546"/>
                    <a:pt x="357" y="570"/>
                    <a:pt x="393" y="617"/>
                  </a:cubicBezTo>
                  <a:cubicBezTo>
                    <a:pt x="465" y="677"/>
                    <a:pt x="524" y="737"/>
                    <a:pt x="596" y="796"/>
                  </a:cubicBezTo>
                  <a:lnTo>
                    <a:pt x="655" y="844"/>
                  </a:lnTo>
                  <a:cubicBezTo>
                    <a:pt x="774" y="927"/>
                    <a:pt x="893" y="1034"/>
                    <a:pt x="1012" y="1141"/>
                  </a:cubicBezTo>
                  <a:lnTo>
                    <a:pt x="1060" y="1177"/>
                  </a:lnTo>
                  <a:cubicBezTo>
                    <a:pt x="1191" y="1296"/>
                    <a:pt x="1310" y="1403"/>
                    <a:pt x="1453" y="1522"/>
                  </a:cubicBezTo>
                  <a:cubicBezTo>
                    <a:pt x="1536" y="1606"/>
                    <a:pt x="1631" y="1689"/>
                    <a:pt x="1715" y="1772"/>
                  </a:cubicBezTo>
                  <a:lnTo>
                    <a:pt x="1834" y="1880"/>
                  </a:lnTo>
                  <a:lnTo>
                    <a:pt x="1870" y="1915"/>
                  </a:lnTo>
                  <a:lnTo>
                    <a:pt x="2143" y="2189"/>
                  </a:lnTo>
                  <a:lnTo>
                    <a:pt x="2179" y="2237"/>
                  </a:lnTo>
                  <a:cubicBezTo>
                    <a:pt x="2203" y="2284"/>
                    <a:pt x="2251" y="2308"/>
                    <a:pt x="2286" y="2356"/>
                  </a:cubicBezTo>
                  <a:lnTo>
                    <a:pt x="2310" y="2392"/>
                  </a:lnTo>
                  <a:cubicBezTo>
                    <a:pt x="2358" y="2427"/>
                    <a:pt x="2405" y="2487"/>
                    <a:pt x="2429" y="2534"/>
                  </a:cubicBezTo>
                  <a:lnTo>
                    <a:pt x="2441" y="2546"/>
                  </a:lnTo>
                  <a:lnTo>
                    <a:pt x="2524" y="2653"/>
                  </a:lnTo>
                  <a:cubicBezTo>
                    <a:pt x="2536" y="2665"/>
                    <a:pt x="2536" y="2689"/>
                    <a:pt x="2548" y="2689"/>
                  </a:cubicBezTo>
                  <a:cubicBezTo>
                    <a:pt x="2560" y="2713"/>
                    <a:pt x="2596" y="2725"/>
                    <a:pt x="2608" y="2761"/>
                  </a:cubicBezTo>
                  <a:cubicBezTo>
                    <a:pt x="2667" y="2832"/>
                    <a:pt x="2715" y="2927"/>
                    <a:pt x="2774" y="2999"/>
                  </a:cubicBezTo>
                  <a:cubicBezTo>
                    <a:pt x="2798" y="3034"/>
                    <a:pt x="2822" y="3082"/>
                    <a:pt x="2846" y="3130"/>
                  </a:cubicBezTo>
                  <a:cubicBezTo>
                    <a:pt x="2882" y="3177"/>
                    <a:pt x="2893" y="3225"/>
                    <a:pt x="2917" y="3261"/>
                  </a:cubicBezTo>
                  <a:cubicBezTo>
                    <a:pt x="2953" y="3320"/>
                    <a:pt x="3001" y="3380"/>
                    <a:pt x="3024" y="3463"/>
                  </a:cubicBezTo>
                  <a:cubicBezTo>
                    <a:pt x="3036" y="3487"/>
                    <a:pt x="3060" y="3523"/>
                    <a:pt x="3072" y="3535"/>
                  </a:cubicBezTo>
                  <a:cubicBezTo>
                    <a:pt x="3143" y="3654"/>
                    <a:pt x="3203" y="3785"/>
                    <a:pt x="3263" y="3916"/>
                  </a:cubicBezTo>
                  <a:lnTo>
                    <a:pt x="3322" y="4035"/>
                  </a:lnTo>
                  <a:cubicBezTo>
                    <a:pt x="3334" y="4070"/>
                    <a:pt x="3358" y="4118"/>
                    <a:pt x="3382" y="4154"/>
                  </a:cubicBezTo>
                  <a:cubicBezTo>
                    <a:pt x="3429" y="4225"/>
                    <a:pt x="3477" y="4320"/>
                    <a:pt x="3513" y="4416"/>
                  </a:cubicBezTo>
                  <a:cubicBezTo>
                    <a:pt x="3548" y="4451"/>
                    <a:pt x="3560" y="4499"/>
                    <a:pt x="3596" y="4547"/>
                  </a:cubicBezTo>
                  <a:cubicBezTo>
                    <a:pt x="3679" y="4713"/>
                    <a:pt x="3775" y="4868"/>
                    <a:pt x="3846" y="5035"/>
                  </a:cubicBezTo>
                  <a:cubicBezTo>
                    <a:pt x="3894" y="5118"/>
                    <a:pt x="3929" y="5213"/>
                    <a:pt x="3977" y="5285"/>
                  </a:cubicBezTo>
                  <a:cubicBezTo>
                    <a:pt x="4096" y="5511"/>
                    <a:pt x="4191" y="5701"/>
                    <a:pt x="4275" y="5904"/>
                  </a:cubicBezTo>
                  <a:cubicBezTo>
                    <a:pt x="4215" y="5797"/>
                    <a:pt x="4144" y="5678"/>
                    <a:pt x="4084" y="5570"/>
                  </a:cubicBezTo>
                  <a:cubicBezTo>
                    <a:pt x="4025" y="5487"/>
                    <a:pt x="3977" y="5404"/>
                    <a:pt x="3917" y="5320"/>
                  </a:cubicBezTo>
                  <a:cubicBezTo>
                    <a:pt x="3858" y="5225"/>
                    <a:pt x="3786" y="5154"/>
                    <a:pt x="3727" y="5059"/>
                  </a:cubicBezTo>
                  <a:cubicBezTo>
                    <a:pt x="3596" y="4880"/>
                    <a:pt x="3441" y="4701"/>
                    <a:pt x="3310" y="4547"/>
                  </a:cubicBezTo>
                  <a:cubicBezTo>
                    <a:pt x="3179" y="4380"/>
                    <a:pt x="3036" y="4201"/>
                    <a:pt x="2905" y="4035"/>
                  </a:cubicBezTo>
                  <a:cubicBezTo>
                    <a:pt x="2774" y="3856"/>
                    <a:pt x="2655" y="3689"/>
                    <a:pt x="2524" y="3511"/>
                  </a:cubicBezTo>
                  <a:cubicBezTo>
                    <a:pt x="2477" y="3475"/>
                    <a:pt x="2441" y="3415"/>
                    <a:pt x="2405" y="3368"/>
                  </a:cubicBezTo>
                  <a:cubicBezTo>
                    <a:pt x="2370" y="3320"/>
                    <a:pt x="2322" y="3296"/>
                    <a:pt x="2298" y="3249"/>
                  </a:cubicBezTo>
                  <a:cubicBezTo>
                    <a:pt x="2262" y="3213"/>
                    <a:pt x="2239" y="3177"/>
                    <a:pt x="2203" y="3142"/>
                  </a:cubicBezTo>
                  <a:lnTo>
                    <a:pt x="2072" y="3011"/>
                  </a:lnTo>
                  <a:cubicBezTo>
                    <a:pt x="2024" y="2963"/>
                    <a:pt x="1989" y="2939"/>
                    <a:pt x="1941" y="2892"/>
                  </a:cubicBezTo>
                  <a:cubicBezTo>
                    <a:pt x="1893" y="2856"/>
                    <a:pt x="1846" y="2832"/>
                    <a:pt x="1822" y="2784"/>
                  </a:cubicBezTo>
                  <a:cubicBezTo>
                    <a:pt x="1727" y="2713"/>
                    <a:pt x="1643" y="2654"/>
                    <a:pt x="1548" y="2582"/>
                  </a:cubicBezTo>
                  <a:lnTo>
                    <a:pt x="1548" y="2582"/>
                  </a:lnTo>
                  <a:lnTo>
                    <a:pt x="1596" y="2618"/>
                  </a:lnTo>
                  <a:cubicBezTo>
                    <a:pt x="1631" y="2665"/>
                    <a:pt x="1655" y="2701"/>
                    <a:pt x="1691" y="2737"/>
                  </a:cubicBezTo>
                  <a:lnTo>
                    <a:pt x="1870" y="2963"/>
                  </a:lnTo>
                  <a:cubicBezTo>
                    <a:pt x="1905" y="3011"/>
                    <a:pt x="1941" y="3070"/>
                    <a:pt x="1989" y="3118"/>
                  </a:cubicBezTo>
                  <a:cubicBezTo>
                    <a:pt x="2012" y="3154"/>
                    <a:pt x="2060" y="3201"/>
                    <a:pt x="2084" y="3261"/>
                  </a:cubicBezTo>
                  <a:cubicBezTo>
                    <a:pt x="2120" y="3308"/>
                    <a:pt x="2167" y="3368"/>
                    <a:pt x="2191" y="3415"/>
                  </a:cubicBezTo>
                  <a:cubicBezTo>
                    <a:pt x="2251" y="3499"/>
                    <a:pt x="2310" y="3594"/>
                    <a:pt x="2381" y="3689"/>
                  </a:cubicBezTo>
                  <a:lnTo>
                    <a:pt x="2560" y="3963"/>
                  </a:lnTo>
                  <a:lnTo>
                    <a:pt x="2739" y="4225"/>
                  </a:lnTo>
                  <a:cubicBezTo>
                    <a:pt x="2846" y="4380"/>
                    <a:pt x="2965" y="4523"/>
                    <a:pt x="3084" y="4678"/>
                  </a:cubicBezTo>
                  <a:cubicBezTo>
                    <a:pt x="3096" y="4689"/>
                    <a:pt x="3096" y="4701"/>
                    <a:pt x="3120" y="4725"/>
                  </a:cubicBezTo>
                  <a:cubicBezTo>
                    <a:pt x="3251" y="4904"/>
                    <a:pt x="3394" y="5082"/>
                    <a:pt x="3536" y="5237"/>
                  </a:cubicBezTo>
                  <a:cubicBezTo>
                    <a:pt x="3596" y="5320"/>
                    <a:pt x="3667" y="5404"/>
                    <a:pt x="3727" y="5475"/>
                  </a:cubicBezTo>
                  <a:cubicBezTo>
                    <a:pt x="3739" y="5499"/>
                    <a:pt x="3751" y="5523"/>
                    <a:pt x="3775" y="5535"/>
                  </a:cubicBezTo>
                  <a:cubicBezTo>
                    <a:pt x="3905" y="5701"/>
                    <a:pt x="4013" y="5892"/>
                    <a:pt x="4132" y="6071"/>
                  </a:cubicBezTo>
                  <a:cubicBezTo>
                    <a:pt x="4203" y="6190"/>
                    <a:pt x="4275" y="6297"/>
                    <a:pt x="4346" y="6416"/>
                  </a:cubicBezTo>
                  <a:cubicBezTo>
                    <a:pt x="4370" y="6428"/>
                    <a:pt x="4370" y="6452"/>
                    <a:pt x="4382" y="6463"/>
                  </a:cubicBezTo>
                  <a:cubicBezTo>
                    <a:pt x="4370" y="6452"/>
                    <a:pt x="4346" y="6416"/>
                    <a:pt x="4322" y="6404"/>
                  </a:cubicBezTo>
                  <a:cubicBezTo>
                    <a:pt x="4310" y="6404"/>
                    <a:pt x="4310" y="6416"/>
                    <a:pt x="4286" y="6416"/>
                  </a:cubicBezTo>
                  <a:lnTo>
                    <a:pt x="4227" y="6416"/>
                  </a:lnTo>
                  <a:cubicBezTo>
                    <a:pt x="4215" y="6392"/>
                    <a:pt x="4215" y="6392"/>
                    <a:pt x="4203" y="6392"/>
                  </a:cubicBezTo>
                  <a:cubicBezTo>
                    <a:pt x="4179" y="6392"/>
                    <a:pt x="4156" y="6380"/>
                    <a:pt x="4132" y="6356"/>
                  </a:cubicBezTo>
                  <a:cubicBezTo>
                    <a:pt x="4096" y="6332"/>
                    <a:pt x="4084" y="6297"/>
                    <a:pt x="4060" y="6273"/>
                  </a:cubicBezTo>
                  <a:cubicBezTo>
                    <a:pt x="4025" y="6237"/>
                    <a:pt x="4001" y="6202"/>
                    <a:pt x="3965" y="6166"/>
                  </a:cubicBezTo>
                  <a:cubicBezTo>
                    <a:pt x="3917" y="6106"/>
                    <a:pt x="3858" y="6035"/>
                    <a:pt x="3822" y="5975"/>
                  </a:cubicBezTo>
                  <a:lnTo>
                    <a:pt x="3798" y="5963"/>
                  </a:lnTo>
                  <a:lnTo>
                    <a:pt x="3667" y="5821"/>
                  </a:lnTo>
                  <a:lnTo>
                    <a:pt x="3644" y="5797"/>
                  </a:lnTo>
                  <a:cubicBezTo>
                    <a:pt x="3524" y="5678"/>
                    <a:pt x="3382" y="5559"/>
                    <a:pt x="3263" y="5451"/>
                  </a:cubicBezTo>
                  <a:cubicBezTo>
                    <a:pt x="3191" y="5392"/>
                    <a:pt x="3132" y="5332"/>
                    <a:pt x="3060" y="5273"/>
                  </a:cubicBezTo>
                  <a:cubicBezTo>
                    <a:pt x="2989" y="5213"/>
                    <a:pt x="2905" y="5142"/>
                    <a:pt x="2822" y="5082"/>
                  </a:cubicBezTo>
                  <a:cubicBezTo>
                    <a:pt x="2751" y="5023"/>
                    <a:pt x="2655" y="4939"/>
                    <a:pt x="2584" y="4892"/>
                  </a:cubicBezTo>
                  <a:cubicBezTo>
                    <a:pt x="2524" y="4844"/>
                    <a:pt x="2477" y="4797"/>
                    <a:pt x="2417" y="4749"/>
                  </a:cubicBezTo>
                  <a:lnTo>
                    <a:pt x="2381" y="4725"/>
                  </a:lnTo>
                  <a:cubicBezTo>
                    <a:pt x="2322" y="4678"/>
                    <a:pt x="2286" y="4630"/>
                    <a:pt x="2227" y="4582"/>
                  </a:cubicBezTo>
                  <a:lnTo>
                    <a:pt x="2120" y="4499"/>
                  </a:lnTo>
                  <a:cubicBezTo>
                    <a:pt x="2072" y="4463"/>
                    <a:pt x="2048" y="4427"/>
                    <a:pt x="2000" y="4392"/>
                  </a:cubicBezTo>
                  <a:lnTo>
                    <a:pt x="1929" y="4320"/>
                  </a:lnTo>
                  <a:lnTo>
                    <a:pt x="1762" y="4166"/>
                  </a:lnTo>
                  <a:cubicBezTo>
                    <a:pt x="1703" y="4106"/>
                    <a:pt x="1655" y="4070"/>
                    <a:pt x="1608" y="4011"/>
                  </a:cubicBezTo>
                  <a:lnTo>
                    <a:pt x="1536" y="3927"/>
                  </a:lnTo>
                  <a:cubicBezTo>
                    <a:pt x="1393" y="3773"/>
                    <a:pt x="1238" y="3606"/>
                    <a:pt x="1131" y="3475"/>
                  </a:cubicBezTo>
                  <a:cubicBezTo>
                    <a:pt x="1060" y="3380"/>
                    <a:pt x="1012" y="3308"/>
                    <a:pt x="953" y="3237"/>
                  </a:cubicBezTo>
                  <a:cubicBezTo>
                    <a:pt x="917" y="3142"/>
                    <a:pt x="857" y="3058"/>
                    <a:pt x="822" y="2963"/>
                  </a:cubicBezTo>
                  <a:cubicBezTo>
                    <a:pt x="750" y="2808"/>
                    <a:pt x="691" y="2642"/>
                    <a:pt x="643" y="2463"/>
                  </a:cubicBezTo>
                  <a:lnTo>
                    <a:pt x="619" y="2392"/>
                  </a:lnTo>
                  <a:cubicBezTo>
                    <a:pt x="596" y="2332"/>
                    <a:pt x="584" y="2272"/>
                    <a:pt x="560" y="2213"/>
                  </a:cubicBezTo>
                  <a:lnTo>
                    <a:pt x="536" y="2130"/>
                  </a:lnTo>
                  <a:lnTo>
                    <a:pt x="524" y="2058"/>
                  </a:lnTo>
                  <a:cubicBezTo>
                    <a:pt x="524" y="2046"/>
                    <a:pt x="512" y="2034"/>
                    <a:pt x="512" y="2011"/>
                  </a:cubicBezTo>
                  <a:cubicBezTo>
                    <a:pt x="500" y="1987"/>
                    <a:pt x="500" y="1951"/>
                    <a:pt x="476" y="1927"/>
                  </a:cubicBezTo>
                  <a:cubicBezTo>
                    <a:pt x="465" y="1880"/>
                    <a:pt x="465" y="1820"/>
                    <a:pt x="453" y="1772"/>
                  </a:cubicBezTo>
                  <a:cubicBezTo>
                    <a:pt x="441" y="1737"/>
                    <a:pt x="441" y="1677"/>
                    <a:pt x="417" y="1630"/>
                  </a:cubicBezTo>
                  <a:lnTo>
                    <a:pt x="405" y="1558"/>
                  </a:lnTo>
                  <a:cubicBezTo>
                    <a:pt x="393" y="1463"/>
                    <a:pt x="381" y="1391"/>
                    <a:pt x="381" y="1296"/>
                  </a:cubicBezTo>
                  <a:lnTo>
                    <a:pt x="357" y="1201"/>
                  </a:lnTo>
                  <a:lnTo>
                    <a:pt x="346" y="1094"/>
                  </a:lnTo>
                  <a:lnTo>
                    <a:pt x="322" y="903"/>
                  </a:lnTo>
                  <a:cubicBezTo>
                    <a:pt x="298" y="784"/>
                    <a:pt x="286" y="641"/>
                    <a:pt x="274" y="522"/>
                  </a:cubicBezTo>
                  <a:lnTo>
                    <a:pt x="274" y="498"/>
                  </a:lnTo>
                  <a:close/>
                  <a:moveTo>
                    <a:pt x="10097" y="10631"/>
                  </a:moveTo>
                  <a:cubicBezTo>
                    <a:pt x="10094" y="10634"/>
                    <a:pt x="10092" y="10638"/>
                    <a:pt x="10089" y="10642"/>
                  </a:cubicBezTo>
                  <a:lnTo>
                    <a:pt x="10089" y="10642"/>
                  </a:lnTo>
                  <a:cubicBezTo>
                    <a:pt x="10097" y="10639"/>
                    <a:pt x="10097" y="10631"/>
                    <a:pt x="10097" y="10631"/>
                  </a:cubicBezTo>
                  <a:close/>
                  <a:moveTo>
                    <a:pt x="10549" y="11047"/>
                  </a:moveTo>
                  <a:cubicBezTo>
                    <a:pt x="10548" y="11050"/>
                    <a:pt x="10546" y="11052"/>
                    <a:pt x="10544" y="11055"/>
                  </a:cubicBezTo>
                  <a:lnTo>
                    <a:pt x="10544" y="11055"/>
                  </a:lnTo>
                  <a:cubicBezTo>
                    <a:pt x="10549" y="11051"/>
                    <a:pt x="10549" y="11047"/>
                    <a:pt x="10549" y="11047"/>
                  </a:cubicBezTo>
                  <a:close/>
                  <a:moveTo>
                    <a:pt x="5465" y="3296"/>
                  </a:moveTo>
                  <a:cubicBezTo>
                    <a:pt x="5465" y="3296"/>
                    <a:pt x="5465" y="3308"/>
                    <a:pt x="5489" y="3308"/>
                  </a:cubicBezTo>
                  <a:lnTo>
                    <a:pt x="5501" y="3320"/>
                  </a:lnTo>
                  <a:lnTo>
                    <a:pt x="5501" y="3344"/>
                  </a:lnTo>
                  <a:lnTo>
                    <a:pt x="5525" y="3380"/>
                  </a:lnTo>
                  <a:cubicBezTo>
                    <a:pt x="5608" y="3535"/>
                    <a:pt x="5680" y="3677"/>
                    <a:pt x="5751" y="3820"/>
                  </a:cubicBezTo>
                  <a:cubicBezTo>
                    <a:pt x="5822" y="3951"/>
                    <a:pt x="5882" y="4082"/>
                    <a:pt x="5941" y="4213"/>
                  </a:cubicBezTo>
                  <a:cubicBezTo>
                    <a:pt x="6001" y="4356"/>
                    <a:pt x="6084" y="4487"/>
                    <a:pt x="6144" y="4630"/>
                  </a:cubicBezTo>
                  <a:lnTo>
                    <a:pt x="6358" y="5130"/>
                  </a:lnTo>
                  <a:cubicBezTo>
                    <a:pt x="6382" y="5142"/>
                    <a:pt x="6382" y="5166"/>
                    <a:pt x="6394" y="5189"/>
                  </a:cubicBezTo>
                  <a:cubicBezTo>
                    <a:pt x="6406" y="5201"/>
                    <a:pt x="6406" y="5225"/>
                    <a:pt x="6418" y="5249"/>
                  </a:cubicBezTo>
                  <a:lnTo>
                    <a:pt x="6453" y="5309"/>
                  </a:lnTo>
                  <a:lnTo>
                    <a:pt x="6501" y="5440"/>
                  </a:lnTo>
                  <a:lnTo>
                    <a:pt x="6513" y="5499"/>
                  </a:lnTo>
                  <a:cubicBezTo>
                    <a:pt x="6537" y="5582"/>
                    <a:pt x="6572" y="5690"/>
                    <a:pt x="6596" y="5785"/>
                  </a:cubicBezTo>
                  <a:lnTo>
                    <a:pt x="6620" y="5844"/>
                  </a:lnTo>
                  <a:cubicBezTo>
                    <a:pt x="6620" y="5856"/>
                    <a:pt x="6632" y="5880"/>
                    <a:pt x="6632" y="5904"/>
                  </a:cubicBezTo>
                  <a:cubicBezTo>
                    <a:pt x="6656" y="5975"/>
                    <a:pt x="6680" y="6059"/>
                    <a:pt x="6692" y="6142"/>
                  </a:cubicBezTo>
                  <a:cubicBezTo>
                    <a:pt x="6763" y="6452"/>
                    <a:pt x="6858" y="6773"/>
                    <a:pt x="6930" y="7106"/>
                  </a:cubicBezTo>
                  <a:lnTo>
                    <a:pt x="6930" y="7130"/>
                  </a:lnTo>
                  <a:cubicBezTo>
                    <a:pt x="6989" y="7428"/>
                    <a:pt x="7061" y="7726"/>
                    <a:pt x="7108" y="8023"/>
                  </a:cubicBezTo>
                  <a:cubicBezTo>
                    <a:pt x="7132" y="8190"/>
                    <a:pt x="7156" y="8357"/>
                    <a:pt x="7156" y="8523"/>
                  </a:cubicBezTo>
                  <a:cubicBezTo>
                    <a:pt x="7156" y="8607"/>
                    <a:pt x="7168" y="8702"/>
                    <a:pt x="7168" y="8785"/>
                  </a:cubicBezTo>
                  <a:cubicBezTo>
                    <a:pt x="7168" y="8857"/>
                    <a:pt x="7168" y="8916"/>
                    <a:pt x="7180" y="8999"/>
                  </a:cubicBezTo>
                  <a:lnTo>
                    <a:pt x="7180" y="9011"/>
                  </a:lnTo>
                  <a:cubicBezTo>
                    <a:pt x="7180" y="9130"/>
                    <a:pt x="7192" y="9250"/>
                    <a:pt x="7215" y="9357"/>
                  </a:cubicBezTo>
                  <a:lnTo>
                    <a:pt x="7227" y="9488"/>
                  </a:lnTo>
                  <a:cubicBezTo>
                    <a:pt x="7227" y="9571"/>
                    <a:pt x="7239" y="9666"/>
                    <a:pt x="7239" y="9738"/>
                  </a:cubicBezTo>
                  <a:cubicBezTo>
                    <a:pt x="7239" y="9809"/>
                    <a:pt x="7251" y="9904"/>
                    <a:pt x="7275" y="9976"/>
                  </a:cubicBezTo>
                  <a:cubicBezTo>
                    <a:pt x="7287" y="10047"/>
                    <a:pt x="7287" y="10131"/>
                    <a:pt x="7299" y="10202"/>
                  </a:cubicBezTo>
                  <a:cubicBezTo>
                    <a:pt x="7275" y="10131"/>
                    <a:pt x="7251" y="10047"/>
                    <a:pt x="7227" y="9976"/>
                  </a:cubicBezTo>
                  <a:lnTo>
                    <a:pt x="7227" y="9988"/>
                  </a:lnTo>
                  <a:cubicBezTo>
                    <a:pt x="7120" y="9619"/>
                    <a:pt x="7001" y="9250"/>
                    <a:pt x="6894" y="8880"/>
                  </a:cubicBezTo>
                  <a:cubicBezTo>
                    <a:pt x="6834" y="8666"/>
                    <a:pt x="6775" y="8464"/>
                    <a:pt x="6715" y="8261"/>
                  </a:cubicBezTo>
                  <a:cubicBezTo>
                    <a:pt x="6561" y="7749"/>
                    <a:pt x="6358" y="7225"/>
                    <a:pt x="6215" y="6702"/>
                  </a:cubicBezTo>
                  <a:lnTo>
                    <a:pt x="6215" y="6702"/>
                  </a:lnTo>
                  <a:cubicBezTo>
                    <a:pt x="6263" y="7035"/>
                    <a:pt x="6287" y="7356"/>
                    <a:pt x="6334" y="7690"/>
                  </a:cubicBezTo>
                  <a:cubicBezTo>
                    <a:pt x="6346" y="7749"/>
                    <a:pt x="6346" y="7809"/>
                    <a:pt x="6358" y="7868"/>
                  </a:cubicBezTo>
                  <a:cubicBezTo>
                    <a:pt x="6406" y="8130"/>
                    <a:pt x="6453" y="8404"/>
                    <a:pt x="6513" y="8666"/>
                  </a:cubicBezTo>
                  <a:cubicBezTo>
                    <a:pt x="6572" y="8952"/>
                    <a:pt x="6656" y="9238"/>
                    <a:pt x="6751" y="9500"/>
                  </a:cubicBezTo>
                  <a:cubicBezTo>
                    <a:pt x="6918" y="10023"/>
                    <a:pt x="7073" y="10547"/>
                    <a:pt x="7287" y="11047"/>
                  </a:cubicBezTo>
                  <a:cubicBezTo>
                    <a:pt x="7334" y="11166"/>
                    <a:pt x="7394" y="11297"/>
                    <a:pt x="7430" y="11416"/>
                  </a:cubicBezTo>
                  <a:cubicBezTo>
                    <a:pt x="7477" y="11512"/>
                    <a:pt x="7513" y="11619"/>
                    <a:pt x="7549" y="11702"/>
                  </a:cubicBezTo>
                  <a:cubicBezTo>
                    <a:pt x="7549" y="11738"/>
                    <a:pt x="7573" y="11762"/>
                    <a:pt x="7573" y="11797"/>
                  </a:cubicBezTo>
                  <a:cubicBezTo>
                    <a:pt x="7465" y="11690"/>
                    <a:pt x="7406" y="11595"/>
                    <a:pt x="7346" y="11512"/>
                  </a:cubicBezTo>
                  <a:cubicBezTo>
                    <a:pt x="7299" y="11452"/>
                    <a:pt x="7239" y="11369"/>
                    <a:pt x="7180" y="11321"/>
                  </a:cubicBezTo>
                  <a:cubicBezTo>
                    <a:pt x="7120" y="11238"/>
                    <a:pt x="7049" y="11155"/>
                    <a:pt x="6989" y="11083"/>
                  </a:cubicBezTo>
                  <a:cubicBezTo>
                    <a:pt x="6930" y="11024"/>
                    <a:pt x="6870" y="10940"/>
                    <a:pt x="6823" y="10881"/>
                  </a:cubicBezTo>
                  <a:lnTo>
                    <a:pt x="6787" y="10845"/>
                  </a:lnTo>
                  <a:cubicBezTo>
                    <a:pt x="6739" y="10750"/>
                    <a:pt x="6656" y="10666"/>
                    <a:pt x="6596" y="10571"/>
                  </a:cubicBezTo>
                  <a:cubicBezTo>
                    <a:pt x="6525" y="10452"/>
                    <a:pt x="6453" y="10345"/>
                    <a:pt x="6382" y="10226"/>
                  </a:cubicBezTo>
                  <a:cubicBezTo>
                    <a:pt x="6334" y="10142"/>
                    <a:pt x="6275" y="10047"/>
                    <a:pt x="6227" y="9964"/>
                  </a:cubicBezTo>
                  <a:lnTo>
                    <a:pt x="6096" y="9690"/>
                  </a:lnTo>
                  <a:lnTo>
                    <a:pt x="6061" y="9631"/>
                  </a:lnTo>
                  <a:cubicBezTo>
                    <a:pt x="6037" y="9571"/>
                    <a:pt x="6001" y="9511"/>
                    <a:pt x="5989" y="9440"/>
                  </a:cubicBezTo>
                  <a:cubicBezTo>
                    <a:pt x="5953" y="9357"/>
                    <a:pt x="5930" y="9250"/>
                    <a:pt x="5894" y="9178"/>
                  </a:cubicBezTo>
                  <a:cubicBezTo>
                    <a:pt x="5846" y="8964"/>
                    <a:pt x="5799" y="8773"/>
                    <a:pt x="5763" y="8618"/>
                  </a:cubicBezTo>
                  <a:cubicBezTo>
                    <a:pt x="5727" y="8440"/>
                    <a:pt x="5691" y="8237"/>
                    <a:pt x="5656" y="8071"/>
                  </a:cubicBezTo>
                  <a:cubicBezTo>
                    <a:pt x="5632" y="7880"/>
                    <a:pt x="5596" y="7666"/>
                    <a:pt x="5584" y="7475"/>
                  </a:cubicBezTo>
                  <a:lnTo>
                    <a:pt x="5584" y="7464"/>
                  </a:lnTo>
                  <a:cubicBezTo>
                    <a:pt x="5560" y="7285"/>
                    <a:pt x="5549" y="7106"/>
                    <a:pt x="5525" y="6928"/>
                  </a:cubicBezTo>
                  <a:lnTo>
                    <a:pt x="5489" y="6297"/>
                  </a:lnTo>
                  <a:cubicBezTo>
                    <a:pt x="5489" y="6202"/>
                    <a:pt x="5465" y="6094"/>
                    <a:pt x="5465" y="5975"/>
                  </a:cubicBezTo>
                  <a:cubicBezTo>
                    <a:pt x="5465" y="5904"/>
                    <a:pt x="5453" y="5844"/>
                    <a:pt x="5453" y="5761"/>
                  </a:cubicBezTo>
                  <a:lnTo>
                    <a:pt x="5453" y="5749"/>
                  </a:lnTo>
                  <a:cubicBezTo>
                    <a:pt x="5453" y="5666"/>
                    <a:pt x="5441" y="5570"/>
                    <a:pt x="5441" y="5487"/>
                  </a:cubicBezTo>
                  <a:cubicBezTo>
                    <a:pt x="5441" y="5392"/>
                    <a:pt x="5418" y="5320"/>
                    <a:pt x="5418" y="5249"/>
                  </a:cubicBezTo>
                  <a:cubicBezTo>
                    <a:pt x="5418" y="5166"/>
                    <a:pt x="5418" y="5094"/>
                    <a:pt x="5406" y="5023"/>
                  </a:cubicBezTo>
                  <a:cubicBezTo>
                    <a:pt x="5406" y="4868"/>
                    <a:pt x="5406" y="4737"/>
                    <a:pt x="5418" y="4618"/>
                  </a:cubicBezTo>
                  <a:cubicBezTo>
                    <a:pt x="5418" y="4535"/>
                    <a:pt x="5441" y="4451"/>
                    <a:pt x="5441" y="4368"/>
                  </a:cubicBezTo>
                  <a:cubicBezTo>
                    <a:pt x="5441" y="4273"/>
                    <a:pt x="5453" y="4201"/>
                    <a:pt x="5453" y="4118"/>
                  </a:cubicBezTo>
                  <a:cubicBezTo>
                    <a:pt x="5465" y="3963"/>
                    <a:pt x="5465" y="3796"/>
                    <a:pt x="5465" y="3654"/>
                  </a:cubicBezTo>
                  <a:lnTo>
                    <a:pt x="5465" y="3606"/>
                  </a:lnTo>
                  <a:lnTo>
                    <a:pt x="5465" y="3296"/>
                  </a:lnTo>
                  <a:close/>
                  <a:moveTo>
                    <a:pt x="13264" y="7047"/>
                  </a:moveTo>
                  <a:cubicBezTo>
                    <a:pt x="13264" y="7047"/>
                    <a:pt x="13264" y="7059"/>
                    <a:pt x="13252" y="7059"/>
                  </a:cubicBezTo>
                  <a:cubicBezTo>
                    <a:pt x="13240" y="7071"/>
                    <a:pt x="13228" y="7083"/>
                    <a:pt x="13204" y="7118"/>
                  </a:cubicBezTo>
                  <a:cubicBezTo>
                    <a:pt x="13121" y="7225"/>
                    <a:pt x="13049" y="7321"/>
                    <a:pt x="12966" y="7404"/>
                  </a:cubicBezTo>
                  <a:lnTo>
                    <a:pt x="12704" y="7761"/>
                  </a:lnTo>
                  <a:cubicBezTo>
                    <a:pt x="12657" y="7821"/>
                    <a:pt x="12597" y="7892"/>
                    <a:pt x="12549" y="7952"/>
                  </a:cubicBezTo>
                  <a:cubicBezTo>
                    <a:pt x="12466" y="8059"/>
                    <a:pt x="12407" y="8166"/>
                    <a:pt x="12335" y="8249"/>
                  </a:cubicBezTo>
                  <a:cubicBezTo>
                    <a:pt x="12252" y="8333"/>
                    <a:pt x="12192" y="8416"/>
                    <a:pt x="12133" y="8488"/>
                  </a:cubicBezTo>
                  <a:lnTo>
                    <a:pt x="12002" y="8666"/>
                  </a:lnTo>
                  <a:lnTo>
                    <a:pt x="11692" y="9071"/>
                  </a:lnTo>
                  <a:lnTo>
                    <a:pt x="11573" y="9226"/>
                  </a:lnTo>
                  <a:cubicBezTo>
                    <a:pt x="11466" y="9369"/>
                    <a:pt x="11359" y="9500"/>
                    <a:pt x="11275" y="9619"/>
                  </a:cubicBezTo>
                  <a:lnTo>
                    <a:pt x="11240" y="9642"/>
                  </a:lnTo>
                  <a:cubicBezTo>
                    <a:pt x="11180" y="9726"/>
                    <a:pt x="11121" y="9809"/>
                    <a:pt x="11049" y="9881"/>
                  </a:cubicBezTo>
                  <a:lnTo>
                    <a:pt x="10978" y="9988"/>
                  </a:lnTo>
                  <a:cubicBezTo>
                    <a:pt x="10930" y="10047"/>
                    <a:pt x="10883" y="10107"/>
                    <a:pt x="10823" y="10166"/>
                  </a:cubicBezTo>
                  <a:cubicBezTo>
                    <a:pt x="10740" y="10273"/>
                    <a:pt x="10668" y="10381"/>
                    <a:pt x="10585" y="10464"/>
                  </a:cubicBezTo>
                  <a:cubicBezTo>
                    <a:pt x="10513" y="10571"/>
                    <a:pt x="10442" y="10654"/>
                    <a:pt x="10371" y="10750"/>
                  </a:cubicBezTo>
                  <a:cubicBezTo>
                    <a:pt x="10287" y="10833"/>
                    <a:pt x="10228" y="10928"/>
                    <a:pt x="10168" y="11012"/>
                  </a:cubicBezTo>
                  <a:lnTo>
                    <a:pt x="10156" y="11047"/>
                  </a:lnTo>
                  <a:cubicBezTo>
                    <a:pt x="10085" y="11155"/>
                    <a:pt x="10025" y="11238"/>
                    <a:pt x="9978" y="11309"/>
                  </a:cubicBezTo>
                  <a:cubicBezTo>
                    <a:pt x="9918" y="11416"/>
                    <a:pt x="9847" y="11524"/>
                    <a:pt x="9787" y="11631"/>
                  </a:cubicBezTo>
                  <a:cubicBezTo>
                    <a:pt x="9775" y="11643"/>
                    <a:pt x="9775" y="11655"/>
                    <a:pt x="9751" y="11666"/>
                  </a:cubicBezTo>
                  <a:cubicBezTo>
                    <a:pt x="9740" y="11702"/>
                    <a:pt x="9728" y="11714"/>
                    <a:pt x="9716" y="11750"/>
                  </a:cubicBezTo>
                  <a:cubicBezTo>
                    <a:pt x="9680" y="11786"/>
                    <a:pt x="9656" y="11833"/>
                    <a:pt x="9632" y="11881"/>
                  </a:cubicBezTo>
                  <a:cubicBezTo>
                    <a:pt x="9632" y="11893"/>
                    <a:pt x="9620" y="11893"/>
                    <a:pt x="9620" y="11905"/>
                  </a:cubicBezTo>
                  <a:cubicBezTo>
                    <a:pt x="9549" y="12012"/>
                    <a:pt x="9490" y="12119"/>
                    <a:pt x="9418" y="12238"/>
                  </a:cubicBezTo>
                  <a:cubicBezTo>
                    <a:pt x="9382" y="12286"/>
                    <a:pt x="9359" y="12321"/>
                    <a:pt x="9335" y="12369"/>
                  </a:cubicBezTo>
                  <a:lnTo>
                    <a:pt x="9323" y="12405"/>
                  </a:lnTo>
                  <a:cubicBezTo>
                    <a:pt x="9311" y="12428"/>
                    <a:pt x="9275" y="12476"/>
                    <a:pt x="9263" y="12512"/>
                  </a:cubicBezTo>
                  <a:lnTo>
                    <a:pt x="9251" y="12524"/>
                  </a:lnTo>
                  <a:lnTo>
                    <a:pt x="9239" y="12548"/>
                  </a:lnTo>
                  <a:lnTo>
                    <a:pt x="9216" y="12583"/>
                  </a:lnTo>
                  <a:cubicBezTo>
                    <a:pt x="9239" y="12464"/>
                    <a:pt x="9263" y="12357"/>
                    <a:pt x="9299" y="12238"/>
                  </a:cubicBezTo>
                  <a:cubicBezTo>
                    <a:pt x="9311" y="12190"/>
                    <a:pt x="9311" y="12155"/>
                    <a:pt x="9323" y="12107"/>
                  </a:cubicBezTo>
                  <a:lnTo>
                    <a:pt x="9370" y="11964"/>
                  </a:lnTo>
                  <a:cubicBezTo>
                    <a:pt x="9382" y="11928"/>
                    <a:pt x="9394" y="11893"/>
                    <a:pt x="9418" y="11857"/>
                  </a:cubicBezTo>
                  <a:cubicBezTo>
                    <a:pt x="9490" y="11666"/>
                    <a:pt x="9573" y="11488"/>
                    <a:pt x="9668" y="11321"/>
                  </a:cubicBezTo>
                  <a:cubicBezTo>
                    <a:pt x="9692" y="11262"/>
                    <a:pt x="9728" y="11214"/>
                    <a:pt x="9751" y="11155"/>
                  </a:cubicBezTo>
                  <a:cubicBezTo>
                    <a:pt x="9799" y="11095"/>
                    <a:pt x="9835" y="11024"/>
                    <a:pt x="9871" y="10964"/>
                  </a:cubicBezTo>
                  <a:cubicBezTo>
                    <a:pt x="9951" y="10849"/>
                    <a:pt x="10020" y="10745"/>
                    <a:pt x="10089" y="10642"/>
                  </a:cubicBezTo>
                  <a:lnTo>
                    <a:pt x="10089" y="10642"/>
                  </a:lnTo>
                  <a:cubicBezTo>
                    <a:pt x="10088" y="10642"/>
                    <a:pt x="10087" y="10643"/>
                    <a:pt x="10085" y="10643"/>
                  </a:cubicBezTo>
                  <a:cubicBezTo>
                    <a:pt x="10144" y="10559"/>
                    <a:pt x="10204" y="10488"/>
                    <a:pt x="10263" y="10393"/>
                  </a:cubicBezTo>
                  <a:cubicBezTo>
                    <a:pt x="10335" y="10309"/>
                    <a:pt x="10394" y="10202"/>
                    <a:pt x="10454" y="10107"/>
                  </a:cubicBezTo>
                  <a:cubicBezTo>
                    <a:pt x="10573" y="9928"/>
                    <a:pt x="10680" y="9750"/>
                    <a:pt x="10787" y="9571"/>
                  </a:cubicBezTo>
                  <a:lnTo>
                    <a:pt x="10787" y="9571"/>
                  </a:lnTo>
                  <a:cubicBezTo>
                    <a:pt x="10668" y="9714"/>
                    <a:pt x="10525" y="9845"/>
                    <a:pt x="10406" y="9976"/>
                  </a:cubicBezTo>
                  <a:lnTo>
                    <a:pt x="10228" y="10154"/>
                  </a:lnTo>
                  <a:lnTo>
                    <a:pt x="10049" y="10333"/>
                  </a:lnTo>
                  <a:cubicBezTo>
                    <a:pt x="10025" y="10381"/>
                    <a:pt x="9978" y="10404"/>
                    <a:pt x="9954" y="10452"/>
                  </a:cubicBezTo>
                  <a:cubicBezTo>
                    <a:pt x="9859" y="10547"/>
                    <a:pt x="9787" y="10643"/>
                    <a:pt x="9692" y="10750"/>
                  </a:cubicBezTo>
                  <a:cubicBezTo>
                    <a:pt x="9620" y="10857"/>
                    <a:pt x="9549" y="10964"/>
                    <a:pt x="9490" y="11059"/>
                  </a:cubicBezTo>
                  <a:cubicBezTo>
                    <a:pt x="9418" y="11166"/>
                    <a:pt x="9359" y="11285"/>
                    <a:pt x="9299" y="11393"/>
                  </a:cubicBezTo>
                  <a:lnTo>
                    <a:pt x="9204" y="11571"/>
                  </a:lnTo>
                  <a:cubicBezTo>
                    <a:pt x="9180" y="11619"/>
                    <a:pt x="9156" y="11678"/>
                    <a:pt x="9132" y="11714"/>
                  </a:cubicBezTo>
                  <a:cubicBezTo>
                    <a:pt x="9097" y="11774"/>
                    <a:pt x="9073" y="11833"/>
                    <a:pt x="9061" y="11917"/>
                  </a:cubicBezTo>
                  <a:cubicBezTo>
                    <a:pt x="9037" y="11940"/>
                    <a:pt x="9025" y="11976"/>
                    <a:pt x="9025" y="12000"/>
                  </a:cubicBezTo>
                  <a:cubicBezTo>
                    <a:pt x="9013" y="12047"/>
                    <a:pt x="9001" y="12071"/>
                    <a:pt x="9001" y="12107"/>
                  </a:cubicBezTo>
                  <a:cubicBezTo>
                    <a:pt x="9001" y="12123"/>
                    <a:pt x="8991" y="12139"/>
                    <a:pt x="8984" y="12154"/>
                  </a:cubicBezTo>
                  <a:lnTo>
                    <a:pt x="8984" y="12154"/>
                  </a:lnTo>
                  <a:cubicBezTo>
                    <a:pt x="9040" y="11938"/>
                    <a:pt x="9075" y="11742"/>
                    <a:pt x="9132" y="11536"/>
                  </a:cubicBezTo>
                  <a:lnTo>
                    <a:pt x="9132" y="11512"/>
                  </a:lnTo>
                  <a:cubicBezTo>
                    <a:pt x="9156" y="11393"/>
                    <a:pt x="9168" y="11274"/>
                    <a:pt x="9204" y="11155"/>
                  </a:cubicBezTo>
                  <a:cubicBezTo>
                    <a:pt x="9216" y="11107"/>
                    <a:pt x="9239" y="11059"/>
                    <a:pt x="9239" y="11012"/>
                  </a:cubicBezTo>
                  <a:cubicBezTo>
                    <a:pt x="9251" y="10976"/>
                    <a:pt x="9251" y="10928"/>
                    <a:pt x="9263" y="10881"/>
                  </a:cubicBezTo>
                  <a:lnTo>
                    <a:pt x="9275" y="10833"/>
                  </a:lnTo>
                  <a:cubicBezTo>
                    <a:pt x="9299" y="10762"/>
                    <a:pt x="9323" y="10678"/>
                    <a:pt x="9335" y="10595"/>
                  </a:cubicBezTo>
                  <a:cubicBezTo>
                    <a:pt x="9359" y="10559"/>
                    <a:pt x="9370" y="10500"/>
                    <a:pt x="9382" y="10452"/>
                  </a:cubicBezTo>
                  <a:cubicBezTo>
                    <a:pt x="9394" y="10416"/>
                    <a:pt x="9394" y="10404"/>
                    <a:pt x="9418" y="10381"/>
                  </a:cubicBezTo>
                  <a:cubicBezTo>
                    <a:pt x="9430" y="10333"/>
                    <a:pt x="9442" y="10273"/>
                    <a:pt x="9454" y="10226"/>
                  </a:cubicBezTo>
                  <a:lnTo>
                    <a:pt x="9454" y="10214"/>
                  </a:lnTo>
                  <a:cubicBezTo>
                    <a:pt x="9454" y="10202"/>
                    <a:pt x="9478" y="10166"/>
                    <a:pt x="9478" y="10154"/>
                  </a:cubicBezTo>
                  <a:cubicBezTo>
                    <a:pt x="9490" y="10107"/>
                    <a:pt x="9501" y="10071"/>
                    <a:pt x="9537" y="10023"/>
                  </a:cubicBezTo>
                  <a:cubicBezTo>
                    <a:pt x="9549" y="10000"/>
                    <a:pt x="9549" y="9976"/>
                    <a:pt x="9561" y="9964"/>
                  </a:cubicBezTo>
                  <a:lnTo>
                    <a:pt x="9573" y="9928"/>
                  </a:lnTo>
                  <a:lnTo>
                    <a:pt x="9609" y="9857"/>
                  </a:lnTo>
                  <a:lnTo>
                    <a:pt x="9609" y="9845"/>
                  </a:lnTo>
                  <a:lnTo>
                    <a:pt x="9609" y="9821"/>
                  </a:lnTo>
                  <a:cubicBezTo>
                    <a:pt x="9620" y="9809"/>
                    <a:pt x="9620" y="9785"/>
                    <a:pt x="9632" y="9761"/>
                  </a:cubicBezTo>
                  <a:lnTo>
                    <a:pt x="9680" y="9678"/>
                  </a:lnTo>
                  <a:lnTo>
                    <a:pt x="9728" y="9583"/>
                  </a:lnTo>
                  <a:lnTo>
                    <a:pt x="9775" y="9500"/>
                  </a:lnTo>
                  <a:cubicBezTo>
                    <a:pt x="9775" y="9488"/>
                    <a:pt x="9787" y="9488"/>
                    <a:pt x="9787" y="9476"/>
                  </a:cubicBezTo>
                  <a:cubicBezTo>
                    <a:pt x="9799" y="9452"/>
                    <a:pt x="9811" y="9428"/>
                    <a:pt x="9811" y="9404"/>
                  </a:cubicBezTo>
                  <a:cubicBezTo>
                    <a:pt x="9835" y="9392"/>
                    <a:pt x="9847" y="9369"/>
                    <a:pt x="9859" y="9345"/>
                  </a:cubicBezTo>
                  <a:lnTo>
                    <a:pt x="9954" y="9214"/>
                  </a:lnTo>
                  <a:cubicBezTo>
                    <a:pt x="9966" y="9202"/>
                    <a:pt x="9966" y="9190"/>
                    <a:pt x="9978" y="9190"/>
                  </a:cubicBezTo>
                  <a:cubicBezTo>
                    <a:pt x="10013" y="9142"/>
                    <a:pt x="10049" y="9083"/>
                    <a:pt x="10085" y="9035"/>
                  </a:cubicBezTo>
                  <a:lnTo>
                    <a:pt x="10085" y="9023"/>
                  </a:lnTo>
                  <a:cubicBezTo>
                    <a:pt x="10097" y="8988"/>
                    <a:pt x="10132" y="8976"/>
                    <a:pt x="10144" y="8952"/>
                  </a:cubicBezTo>
                  <a:lnTo>
                    <a:pt x="10168" y="8916"/>
                  </a:lnTo>
                  <a:lnTo>
                    <a:pt x="10204" y="8892"/>
                  </a:lnTo>
                  <a:cubicBezTo>
                    <a:pt x="10216" y="8869"/>
                    <a:pt x="10228" y="8845"/>
                    <a:pt x="10252" y="8833"/>
                  </a:cubicBezTo>
                  <a:lnTo>
                    <a:pt x="10287" y="8773"/>
                  </a:lnTo>
                  <a:cubicBezTo>
                    <a:pt x="10335" y="8726"/>
                    <a:pt x="10371" y="8678"/>
                    <a:pt x="10406" y="8630"/>
                  </a:cubicBezTo>
                  <a:lnTo>
                    <a:pt x="10502" y="8547"/>
                  </a:lnTo>
                  <a:lnTo>
                    <a:pt x="10525" y="8511"/>
                  </a:lnTo>
                  <a:cubicBezTo>
                    <a:pt x="10561" y="8488"/>
                    <a:pt x="10585" y="8452"/>
                    <a:pt x="10633" y="8428"/>
                  </a:cubicBezTo>
                  <a:lnTo>
                    <a:pt x="10668" y="8392"/>
                  </a:lnTo>
                  <a:lnTo>
                    <a:pt x="10740" y="8321"/>
                  </a:lnTo>
                  <a:cubicBezTo>
                    <a:pt x="10787" y="8297"/>
                    <a:pt x="10823" y="8249"/>
                    <a:pt x="10871" y="8214"/>
                  </a:cubicBezTo>
                  <a:lnTo>
                    <a:pt x="10942" y="8154"/>
                  </a:lnTo>
                  <a:lnTo>
                    <a:pt x="11025" y="8118"/>
                  </a:lnTo>
                  <a:cubicBezTo>
                    <a:pt x="11037" y="8095"/>
                    <a:pt x="11049" y="8095"/>
                    <a:pt x="11061" y="8083"/>
                  </a:cubicBezTo>
                  <a:lnTo>
                    <a:pt x="11085" y="8071"/>
                  </a:lnTo>
                  <a:lnTo>
                    <a:pt x="11109" y="8071"/>
                  </a:lnTo>
                  <a:lnTo>
                    <a:pt x="11144" y="8059"/>
                  </a:lnTo>
                  <a:lnTo>
                    <a:pt x="11168" y="8035"/>
                  </a:lnTo>
                  <a:cubicBezTo>
                    <a:pt x="11264" y="7999"/>
                    <a:pt x="11359" y="7916"/>
                    <a:pt x="11466" y="7880"/>
                  </a:cubicBezTo>
                  <a:cubicBezTo>
                    <a:pt x="11585" y="7821"/>
                    <a:pt x="11692" y="7761"/>
                    <a:pt x="11811" y="7714"/>
                  </a:cubicBezTo>
                  <a:cubicBezTo>
                    <a:pt x="12014" y="7606"/>
                    <a:pt x="12228" y="7499"/>
                    <a:pt x="12430" y="7416"/>
                  </a:cubicBezTo>
                  <a:cubicBezTo>
                    <a:pt x="12490" y="7380"/>
                    <a:pt x="12538" y="7356"/>
                    <a:pt x="12597" y="7345"/>
                  </a:cubicBezTo>
                  <a:cubicBezTo>
                    <a:pt x="12752" y="7261"/>
                    <a:pt x="12895" y="7190"/>
                    <a:pt x="13049" y="7130"/>
                  </a:cubicBezTo>
                  <a:cubicBezTo>
                    <a:pt x="13085" y="7118"/>
                    <a:pt x="13133" y="7106"/>
                    <a:pt x="13169" y="7083"/>
                  </a:cubicBezTo>
                  <a:cubicBezTo>
                    <a:pt x="13204" y="7071"/>
                    <a:pt x="13240" y="7059"/>
                    <a:pt x="13264" y="7047"/>
                  </a:cubicBezTo>
                  <a:close/>
                  <a:moveTo>
                    <a:pt x="7823" y="14262"/>
                  </a:moveTo>
                  <a:cubicBezTo>
                    <a:pt x="7826" y="14264"/>
                    <a:pt x="7830" y="14266"/>
                    <a:pt x="7833" y="14268"/>
                  </a:cubicBezTo>
                  <a:lnTo>
                    <a:pt x="7833" y="14268"/>
                  </a:lnTo>
                  <a:cubicBezTo>
                    <a:pt x="7830" y="14262"/>
                    <a:pt x="7823" y="14262"/>
                    <a:pt x="7823" y="14262"/>
                  </a:cubicBezTo>
                  <a:close/>
                  <a:moveTo>
                    <a:pt x="3905" y="12155"/>
                  </a:moveTo>
                  <a:cubicBezTo>
                    <a:pt x="3977" y="12155"/>
                    <a:pt x="4072" y="12155"/>
                    <a:pt x="4144" y="12167"/>
                  </a:cubicBezTo>
                  <a:cubicBezTo>
                    <a:pt x="4239" y="12167"/>
                    <a:pt x="4322" y="12178"/>
                    <a:pt x="4417" y="12178"/>
                  </a:cubicBezTo>
                  <a:cubicBezTo>
                    <a:pt x="4489" y="12178"/>
                    <a:pt x="4548" y="12190"/>
                    <a:pt x="4620" y="12190"/>
                  </a:cubicBezTo>
                  <a:cubicBezTo>
                    <a:pt x="4691" y="12214"/>
                    <a:pt x="4787" y="12226"/>
                    <a:pt x="4870" y="12238"/>
                  </a:cubicBezTo>
                  <a:cubicBezTo>
                    <a:pt x="4906" y="12238"/>
                    <a:pt x="4929" y="12250"/>
                    <a:pt x="4965" y="12250"/>
                  </a:cubicBezTo>
                  <a:cubicBezTo>
                    <a:pt x="5013" y="12274"/>
                    <a:pt x="5048" y="12274"/>
                    <a:pt x="5096" y="12286"/>
                  </a:cubicBezTo>
                  <a:lnTo>
                    <a:pt x="5132" y="12286"/>
                  </a:lnTo>
                  <a:cubicBezTo>
                    <a:pt x="5215" y="12309"/>
                    <a:pt x="5287" y="12333"/>
                    <a:pt x="5382" y="12357"/>
                  </a:cubicBezTo>
                  <a:lnTo>
                    <a:pt x="5465" y="12405"/>
                  </a:lnTo>
                  <a:cubicBezTo>
                    <a:pt x="5501" y="12417"/>
                    <a:pt x="5525" y="12428"/>
                    <a:pt x="5572" y="12452"/>
                  </a:cubicBezTo>
                  <a:lnTo>
                    <a:pt x="5620" y="12476"/>
                  </a:lnTo>
                  <a:lnTo>
                    <a:pt x="5703" y="12524"/>
                  </a:lnTo>
                  <a:lnTo>
                    <a:pt x="5799" y="12571"/>
                  </a:lnTo>
                  <a:lnTo>
                    <a:pt x="5822" y="12583"/>
                  </a:lnTo>
                  <a:lnTo>
                    <a:pt x="6096" y="12762"/>
                  </a:lnTo>
                  <a:cubicBezTo>
                    <a:pt x="6180" y="12821"/>
                    <a:pt x="6263" y="12881"/>
                    <a:pt x="6346" y="12929"/>
                  </a:cubicBezTo>
                  <a:cubicBezTo>
                    <a:pt x="6418" y="12988"/>
                    <a:pt x="6501" y="13024"/>
                    <a:pt x="6572" y="13083"/>
                  </a:cubicBezTo>
                  <a:cubicBezTo>
                    <a:pt x="6584" y="13095"/>
                    <a:pt x="6596" y="13095"/>
                    <a:pt x="6620" y="13119"/>
                  </a:cubicBezTo>
                  <a:cubicBezTo>
                    <a:pt x="6703" y="13179"/>
                    <a:pt x="6775" y="13250"/>
                    <a:pt x="6870" y="13310"/>
                  </a:cubicBezTo>
                  <a:cubicBezTo>
                    <a:pt x="6977" y="13393"/>
                    <a:pt x="7096" y="13476"/>
                    <a:pt x="7192" y="13560"/>
                  </a:cubicBezTo>
                  <a:cubicBezTo>
                    <a:pt x="7251" y="13607"/>
                    <a:pt x="7299" y="13655"/>
                    <a:pt x="7346" y="13702"/>
                  </a:cubicBezTo>
                  <a:cubicBezTo>
                    <a:pt x="7477" y="13822"/>
                    <a:pt x="7608" y="13917"/>
                    <a:pt x="7727" y="14036"/>
                  </a:cubicBezTo>
                  <a:cubicBezTo>
                    <a:pt x="7823" y="14131"/>
                    <a:pt x="7930" y="14214"/>
                    <a:pt x="8013" y="14322"/>
                  </a:cubicBezTo>
                  <a:cubicBezTo>
                    <a:pt x="8049" y="14357"/>
                    <a:pt x="8073" y="14381"/>
                    <a:pt x="8085" y="14417"/>
                  </a:cubicBezTo>
                  <a:cubicBezTo>
                    <a:pt x="8005" y="14371"/>
                    <a:pt x="7914" y="14315"/>
                    <a:pt x="7833" y="14268"/>
                  </a:cubicBezTo>
                  <a:lnTo>
                    <a:pt x="7833" y="14268"/>
                  </a:lnTo>
                  <a:cubicBezTo>
                    <a:pt x="7834" y="14270"/>
                    <a:pt x="7835" y="14272"/>
                    <a:pt x="7835" y="14274"/>
                  </a:cubicBezTo>
                  <a:cubicBezTo>
                    <a:pt x="7763" y="14238"/>
                    <a:pt x="7668" y="14191"/>
                    <a:pt x="7596" y="14143"/>
                  </a:cubicBezTo>
                  <a:cubicBezTo>
                    <a:pt x="7537" y="14095"/>
                    <a:pt x="7465" y="14072"/>
                    <a:pt x="7406" y="14036"/>
                  </a:cubicBezTo>
                  <a:lnTo>
                    <a:pt x="7394" y="14036"/>
                  </a:lnTo>
                  <a:lnTo>
                    <a:pt x="6989" y="13810"/>
                  </a:lnTo>
                  <a:cubicBezTo>
                    <a:pt x="6942" y="13798"/>
                    <a:pt x="6918" y="13774"/>
                    <a:pt x="6870" y="13750"/>
                  </a:cubicBezTo>
                  <a:cubicBezTo>
                    <a:pt x="6834" y="13738"/>
                    <a:pt x="6799" y="13726"/>
                    <a:pt x="6763" y="13714"/>
                  </a:cubicBezTo>
                  <a:lnTo>
                    <a:pt x="6537" y="13619"/>
                  </a:lnTo>
                  <a:cubicBezTo>
                    <a:pt x="6406" y="13571"/>
                    <a:pt x="6275" y="13548"/>
                    <a:pt x="6144" y="13512"/>
                  </a:cubicBezTo>
                  <a:cubicBezTo>
                    <a:pt x="6096" y="13512"/>
                    <a:pt x="6061" y="13500"/>
                    <a:pt x="6025" y="13500"/>
                  </a:cubicBezTo>
                  <a:cubicBezTo>
                    <a:pt x="5977" y="13500"/>
                    <a:pt x="5941" y="13488"/>
                    <a:pt x="5906" y="13488"/>
                  </a:cubicBezTo>
                  <a:cubicBezTo>
                    <a:pt x="5822" y="13476"/>
                    <a:pt x="5751" y="13476"/>
                    <a:pt x="5680" y="13476"/>
                  </a:cubicBezTo>
                  <a:lnTo>
                    <a:pt x="5906" y="13524"/>
                  </a:lnTo>
                  <a:cubicBezTo>
                    <a:pt x="5977" y="13536"/>
                    <a:pt x="6037" y="13560"/>
                    <a:pt x="6108" y="13583"/>
                  </a:cubicBezTo>
                  <a:cubicBezTo>
                    <a:pt x="6168" y="13595"/>
                    <a:pt x="6227" y="13619"/>
                    <a:pt x="6287" y="13643"/>
                  </a:cubicBezTo>
                  <a:cubicBezTo>
                    <a:pt x="6346" y="13667"/>
                    <a:pt x="6394" y="13679"/>
                    <a:pt x="6453" y="13714"/>
                  </a:cubicBezTo>
                  <a:lnTo>
                    <a:pt x="6632" y="13798"/>
                  </a:lnTo>
                  <a:lnTo>
                    <a:pt x="6620" y="13798"/>
                  </a:lnTo>
                  <a:cubicBezTo>
                    <a:pt x="6680" y="13845"/>
                    <a:pt x="6739" y="13881"/>
                    <a:pt x="6799" y="13917"/>
                  </a:cubicBezTo>
                  <a:cubicBezTo>
                    <a:pt x="6858" y="13964"/>
                    <a:pt x="6930" y="14012"/>
                    <a:pt x="6989" y="14060"/>
                  </a:cubicBezTo>
                  <a:cubicBezTo>
                    <a:pt x="7108" y="14143"/>
                    <a:pt x="7227" y="14214"/>
                    <a:pt x="7346" y="14310"/>
                  </a:cubicBezTo>
                  <a:lnTo>
                    <a:pt x="7886" y="14640"/>
                  </a:lnTo>
                  <a:lnTo>
                    <a:pt x="7886" y="14640"/>
                  </a:lnTo>
                  <a:cubicBezTo>
                    <a:pt x="7855" y="14625"/>
                    <a:pt x="7827" y="14619"/>
                    <a:pt x="7811" y="14619"/>
                  </a:cubicBezTo>
                  <a:cubicBezTo>
                    <a:pt x="7763" y="14607"/>
                    <a:pt x="7727" y="14595"/>
                    <a:pt x="7692" y="14572"/>
                  </a:cubicBezTo>
                  <a:cubicBezTo>
                    <a:pt x="7608" y="14548"/>
                    <a:pt x="7537" y="14536"/>
                    <a:pt x="7477" y="14500"/>
                  </a:cubicBezTo>
                  <a:cubicBezTo>
                    <a:pt x="7287" y="14441"/>
                    <a:pt x="7096" y="14393"/>
                    <a:pt x="6894" y="14357"/>
                  </a:cubicBezTo>
                  <a:lnTo>
                    <a:pt x="6751" y="14322"/>
                  </a:lnTo>
                  <a:cubicBezTo>
                    <a:pt x="6525" y="14262"/>
                    <a:pt x="6346" y="14203"/>
                    <a:pt x="6168" y="14155"/>
                  </a:cubicBezTo>
                  <a:lnTo>
                    <a:pt x="6084" y="14131"/>
                  </a:lnTo>
                  <a:cubicBezTo>
                    <a:pt x="5906" y="14072"/>
                    <a:pt x="5727" y="14012"/>
                    <a:pt x="5549" y="13964"/>
                  </a:cubicBezTo>
                  <a:cubicBezTo>
                    <a:pt x="5394" y="13917"/>
                    <a:pt x="5263" y="13893"/>
                    <a:pt x="5108" y="13857"/>
                  </a:cubicBezTo>
                  <a:cubicBezTo>
                    <a:pt x="4965" y="13833"/>
                    <a:pt x="4834" y="13786"/>
                    <a:pt x="4679" y="13762"/>
                  </a:cubicBezTo>
                  <a:cubicBezTo>
                    <a:pt x="4537" y="13726"/>
                    <a:pt x="4382" y="13679"/>
                    <a:pt x="4251" y="13655"/>
                  </a:cubicBezTo>
                  <a:cubicBezTo>
                    <a:pt x="4215" y="13643"/>
                    <a:pt x="4179" y="13643"/>
                    <a:pt x="4144" y="13619"/>
                  </a:cubicBezTo>
                  <a:cubicBezTo>
                    <a:pt x="4060" y="13595"/>
                    <a:pt x="3965" y="13583"/>
                    <a:pt x="3882" y="13548"/>
                  </a:cubicBezTo>
                  <a:cubicBezTo>
                    <a:pt x="3798" y="13524"/>
                    <a:pt x="3715" y="13500"/>
                    <a:pt x="3644" y="13488"/>
                  </a:cubicBezTo>
                  <a:lnTo>
                    <a:pt x="3370" y="13405"/>
                  </a:lnTo>
                  <a:cubicBezTo>
                    <a:pt x="3310" y="13381"/>
                    <a:pt x="3251" y="13357"/>
                    <a:pt x="3191" y="13345"/>
                  </a:cubicBezTo>
                  <a:lnTo>
                    <a:pt x="3143" y="13321"/>
                  </a:lnTo>
                  <a:lnTo>
                    <a:pt x="3084" y="13310"/>
                  </a:lnTo>
                  <a:cubicBezTo>
                    <a:pt x="3048" y="13298"/>
                    <a:pt x="3001" y="13286"/>
                    <a:pt x="2953" y="13250"/>
                  </a:cubicBezTo>
                  <a:cubicBezTo>
                    <a:pt x="2929" y="13238"/>
                    <a:pt x="2905" y="13226"/>
                    <a:pt x="2882" y="13226"/>
                  </a:cubicBezTo>
                  <a:cubicBezTo>
                    <a:pt x="2834" y="13202"/>
                    <a:pt x="2774" y="13179"/>
                    <a:pt x="2727" y="13143"/>
                  </a:cubicBezTo>
                  <a:cubicBezTo>
                    <a:pt x="2703" y="13131"/>
                    <a:pt x="2691" y="13119"/>
                    <a:pt x="2655" y="13119"/>
                  </a:cubicBezTo>
                  <a:cubicBezTo>
                    <a:pt x="2608" y="13083"/>
                    <a:pt x="2548" y="13071"/>
                    <a:pt x="2512" y="13048"/>
                  </a:cubicBezTo>
                  <a:cubicBezTo>
                    <a:pt x="2429" y="13000"/>
                    <a:pt x="2358" y="12964"/>
                    <a:pt x="2286" y="12929"/>
                  </a:cubicBezTo>
                  <a:cubicBezTo>
                    <a:pt x="2215" y="12881"/>
                    <a:pt x="2155" y="12845"/>
                    <a:pt x="2072" y="12809"/>
                  </a:cubicBezTo>
                  <a:cubicBezTo>
                    <a:pt x="2036" y="12774"/>
                    <a:pt x="1977" y="12750"/>
                    <a:pt x="1929" y="12726"/>
                  </a:cubicBezTo>
                  <a:lnTo>
                    <a:pt x="1870" y="12702"/>
                  </a:lnTo>
                  <a:lnTo>
                    <a:pt x="1858" y="12690"/>
                  </a:lnTo>
                  <a:cubicBezTo>
                    <a:pt x="1834" y="12690"/>
                    <a:pt x="1822" y="12667"/>
                    <a:pt x="1822" y="12667"/>
                  </a:cubicBezTo>
                  <a:cubicBezTo>
                    <a:pt x="1774" y="12643"/>
                    <a:pt x="1715" y="12607"/>
                    <a:pt x="1679" y="12595"/>
                  </a:cubicBezTo>
                  <a:cubicBezTo>
                    <a:pt x="1655" y="12595"/>
                    <a:pt x="1655" y="12583"/>
                    <a:pt x="1643" y="12583"/>
                  </a:cubicBezTo>
                  <a:lnTo>
                    <a:pt x="1596" y="12548"/>
                  </a:lnTo>
                  <a:cubicBezTo>
                    <a:pt x="1619" y="12548"/>
                    <a:pt x="1619" y="12548"/>
                    <a:pt x="1631" y="12536"/>
                  </a:cubicBezTo>
                  <a:cubicBezTo>
                    <a:pt x="1691" y="12524"/>
                    <a:pt x="1739" y="12512"/>
                    <a:pt x="1798" y="12488"/>
                  </a:cubicBezTo>
                  <a:cubicBezTo>
                    <a:pt x="1917" y="12464"/>
                    <a:pt x="2048" y="12428"/>
                    <a:pt x="2167" y="12405"/>
                  </a:cubicBezTo>
                  <a:cubicBezTo>
                    <a:pt x="2274" y="12369"/>
                    <a:pt x="2370" y="12345"/>
                    <a:pt x="2477" y="12333"/>
                  </a:cubicBezTo>
                  <a:lnTo>
                    <a:pt x="2703" y="12286"/>
                  </a:lnTo>
                  <a:cubicBezTo>
                    <a:pt x="2870" y="12250"/>
                    <a:pt x="3024" y="12226"/>
                    <a:pt x="3179" y="12190"/>
                  </a:cubicBezTo>
                  <a:lnTo>
                    <a:pt x="3191" y="12190"/>
                  </a:lnTo>
                  <a:cubicBezTo>
                    <a:pt x="3263" y="12178"/>
                    <a:pt x="3346" y="12178"/>
                    <a:pt x="3417" y="12167"/>
                  </a:cubicBezTo>
                  <a:cubicBezTo>
                    <a:pt x="3501" y="12167"/>
                    <a:pt x="3596" y="12155"/>
                    <a:pt x="3679" y="12155"/>
                  </a:cubicBezTo>
                  <a:close/>
                  <a:moveTo>
                    <a:pt x="15633" y="11345"/>
                  </a:moveTo>
                  <a:lnTo>
                    <a:pt x="15633" y="11357"/>
                  </a:lnTo>
                  <a:lnTo>
                    <a:pt x="15633" y="11369"/>
                  </a:lnTo>
                  <a:lnTo>
                    <a:pt x="15633" y="11393"/>
                  </a:lnTo>
                  <a:lnTo>
                    <a:pt x="15621" y="11488"/>
                  </a:lnTo>
                  <a:cubicBezTo>
                    <a:pt x="15597" y="11643"/>
                    <a:pt x="15586" y="11786"/>
                    <a:pt x="15562" y="11940"/>
                  </a:cubicBezTo>
                  <a:cubicBezTo>
                    <a:pt x="15562" y="11964"/>
                    <a:pt x="15538" y="12000"/>
                    <a:pt x="15538" y="12024"/>
                  </a:cubicBezTo>
                  <a:cubicBezTo>
                    <a:pt x="15526" y="12107"/>
                    <a:pt x="15526" y="12167"/>
                    <a:pt x="15514" y="12238"/>
                  </a:cubicBezTo>
                  <a:lnTo>
                    <a:pt x="15502" y="12345"/>
                  </a:lnTo>
                  <a:lnTo>
                    <a:pt x="15478" y="12428"/>
                  </a:lnTo>
                  <a:lnTo>
                    <a:pt x="15478" y="12464"/>
                  </a:lnTo>
                  <a:cubicBezTo>
                    <a:pt x="15478" y="12488"/>
                    <a:pt x="15466" y="12500"/>
                    <a:pt x="15466" y="12536"/>
                  </a:cubicBezTo>
                  <a:lnTo>
                    <a:pt x="15466" y="12548"/>
                  </a:lnTo>
                  <a:cubicBezTo>
                    <a:pt x="15466" y="12559"/>
                    <a:pt x="15455" y="12595"/>
                    <a:pt x="15455" y="12607"/>
                  </a:cubicBezTo>
                  <a:cubicBezTo>
                    <a:pt x="15443" y="12702"/>
                    <a:pt x="15407" y="12786"/>
                    <a:pt x="15395" y="12881"/>
                  </a:cubicBezTo>
                  <a:cubicBezTo>
                    <a:pt x="15347" y="13036"/>
                    <a:pt x="15288" y="13202"/>
                    <a:pt x="15240" y="13369"/>
                  </a:cubicBezTo>
                  <a:cubicBezTo>
                    <a:pt x="15157" y="13667"/>
                    <a:pt x="15062" y="13964"/>
                    <a:pt x="14978" y="14250"/>
                  </a:cubicBezTo>
                  <a:lnTo>
                    <a:pt x="14966" y="14286"/>
                  </a:lnTo>
                  <a:cubicBezTo>
                    <a:pt x="14919" y="14429"/>
                    <a:pt x="14883" y="14560"/>
                    <a:pt x="14847" y="14691"/>
                  </a:cubicBezTo>
                  <a:lnTo>
                    <a:pt x="14824" y="14750"/>
                  </a:lnTo>
                  <a:cubicBezTo>
                    <a:pt x="14812" y="14798"/>
                    <a:pt x="14800" y="14857"/>
                    <a:pt x="14788" y="14905"/>
                  </a:cubicBezTo>
                  <a:lnTo>
                    <a:pt x="14740" y="15036"/>
                  </a:lnTo>
                  <a:lnTo>
                    <a:pt x="14693" y="15143"/>
                  </a:lnTo>
                  <a:lnTo>
                    <a:pt x="14645" y="15226"/>
                  </a:lnTo>
                  <a:lnTo>
                    <a:pt x="14621" y="15286"/>
                  </a:lnTo>
                  <a:lnTo>
                    <a:pt x="14609" y="15334"/>
                  </a:lnTo>
                  <a:lnTo>
                    <a:pt x="14562" y="15429"/>
                  </a:lnTo>
                  <a:lnTo>
                    <a:pt x="14526" y="15488"/>
                  </a:lnTo>
                  <a:cubicBezTo>
                    <a:pt x="14502" y="15560"/>
                    <a:pt x="14454" y="15619"/>
                    <a:pt x="14431" y="15691"/>
                  </a:cubicBezTo>
                  <a:lnTo>
                    <a:pt x="14395" y="15750"/>
                  </a:lnTo>
                  <a:cubicBezTo>
                    <a:pt x="14347" y="15846"/>
                    <a:pt x="14312" y="15917"/>
                    <a:pt x="14252" y="16000"/>
                  </a:cubicBezTo>
                  <a:cubicBezTo>
                    <a:pt x="14157" y="16143"/>
                    <a:pt x="14097" y="16262"/>
                    <a:pt x="14026" y="16358"/>
                  </a:cubicBezTo>
                  <a:cubicBezTo>
                    <a:pt x="13895" y="16572"/>
                    <a:pt x="13752" y="16774"/>
                    <a:pt x="13621" y="16977"/>
                  </a:cubicBezTo>
                  <a:lnTo>
                    <a:pt x="13514" y="17131"/>
                  </a:lnTo>
                  <a:lnTo>
                    <a:pt x="13454" y="17227"/>
                  </a:lnTo>
                  <a:cubicBezTo>
                    <a:pt x="13395" y="17310"/>
                    <a:pt x="13335" y="17405"/>
                    <a:pt x="13276" y="17477"/>
                  </a:cubicBezTo>
                  <a:lnTo>
                    <a:pt x="13252" y="17524"/>
                  </a:lnTo>
                  <a:lnTo>
                    <a:pt x="13157" y="17655"/>
                  </a:lnTo>
                  <a:lnTo>
                    <a:pt x="13026" y="17846"/>
                  </a:lnTo>
                  <a:lnTo>
                    <a:pt x="12942" y="17965"/>
                  </a:lnTo>
                  <a:lnTo>
                    <a:pt x="12859" y="18060"/>
                  </a:lnTo>
                  <a:cubicBezTo>
                    <a:pt x="12835" y="18108"/>
                    <a:pt x="12788" y="18143"/>
                    <a:pt x="12764" y="18179"/>
                  </a:cubicBezTo>
                  <a:lnTo>
                    <a:pt x="12716" y="18215"/>
                  </a:lnTo>
                  <a:cubicBezTo>
                    <a:pt x="12668" y="18286"/>
                    <a:pt x="12621" y="18322"/>
                    <a:pt x="12561" y="18382"/>
                  </a:cubicBezTo>
                  <a:cubicBezTo>
                    <a:pt x="12526" y="18441"/>
                    <a:pt x="12478" y="18489"/>
                    <a:pt x="12418" y="18548"/>
                  </a:cubicBezTo>
                  <a:lnTo>
                    <a:pt x="12359" y="18608"/>
                  </a:lnTo>
                  <a:lnTo>
                    <a:pt x="12299" y="18667"/>
                  </a:lnTo>
                  <a:lnTo>
                    <a:pt x="12264" y="18703"/>
                  </a:lnTo>
                  <a:lnTo>
                    <a:pt x="12228" y="18739"/>
                  </a:lnTo>
                  <a:cubicBezTo>
                    <a:pt x="12168" y="18798"/>
                    <a:pt x="12121" y="18882"/>
                    <a:pt x="12061" y="18929"/>
                  </a:cubicBezTo>
                  <a:cubicBezTo>
                    <a:pt x="12026" y="18977"/>
                    <a:pt x="11990" y="19025"/>
                    <a:pt x="11954" y="19072"/>
                  </a:cubicBezTo>
                  <a:lnTo>
                    <a:pt x="11906" y="19132"/>
                  </a:lnTo>
                  <a:cubicBezTo>
                    <a:pt x="11883" y="19179"/>
                    <a:pt x="11835" y="19239"/>
                    <a:pt x="11811" y="19275"/>
                  </a:cubicBezTo>
                  <a:cubicBezTo>
                    <a:pt x="11835" y="19215"/>
                    <a:pt x="11871" y="19155"/>
                    <a:pt x="11883" y="19084"/>
                  </a:cubicBezTo>
                  <a:cubicBezTo>
                    <a:pt x="11906" y="19013"/>
                    <a:pt x="11954" y="18941"/>
                    <a:pt x="11990" y="18846"/>
                  </a:cubicBezTo>
                  <a:cubicBezTo>
                    <a:pt x="12002" y="18822"/>
                    <a:pt x="12014" y="18774"/>
                    <a:pt x="12049" y="18739"/>
                  </a:cubicBezTo>
                  <a:cubicBezTo>
                    <a:pt x="12073" y="18703"/>
                    <a:pt x="12085" y="18655"/>
                    <a:pt x="12121" y="18608"/>
                  </a:cubicBezTo>
                  <a:cubicBezTo>
                    <a:pt x="12192" y="18489"/>
                    <a:pt x="12252" y="18370"/>
                    <a:pt x="12323" y="18251"/>
                  </a:cubicBezTo>
                  <a:cubicBezTo>
                    <a:pt x="12407" y="18132"/>
                    <a:pt x="12490" y="18001"/>
                    <a:pt x="12561" y="17882"/>
                  </a:cubicBezTo>
                  <a:lnTo>
                    <a:pt x="12883" y="17393"/>
                  </a:lnTo>
                  <a:cubicBezTo>
                    <a:pt x="12966" y="17227"/>
                    <a:pt x="13061" y="17072"/>
                    <a:pt x="13145" y="16917"/>
                  </a:cubicBezTo>
                  <a:lnTo>
                    <a:pt x="13145" y="16929"/>
                  </a:lnTo>
                  <a:cubicBezTo>
                    <a:pt x="13157" y="16917"/>
                    <a:pt x="13157" y="16881"/>
                    <a:pt x="13180" y="16869"/>
                  </a:cubicBezTo>
                  <a:cubicBezTo>
                    <a:pt x="13204" y="16810"/>
                    <a:pt x="13252" y="16750"/>
                    <a:pt x="13276" y="16691"/>
                  </a:cubicBezTo>
                  <a:lnTo>
                    <a:pt x="13276" y="16703"/>
                  </a:lnTo>
                  <a:cubicBezTo>
                    <a:pt x="13323" y="16631"/>
                    <a:pt x="13359" y="16572"/>
                    <a:pt x="13395" y="16488"/>
                  </a:cubicBezTo>
                  <a:cubicBezTo>
                    <a:pt x="13442" y="16417"/>
                    <a:pt x="13490" y="16334"/>
                    <a:pt x="13538" y="16250"/>
                  </a:cubicBezTo>
                  <a:cubicBezTo>
                    <a:pt x="13573" y="16179"/>
                    <a:pt x="13621" y="16107"/>
                    <a:pt x="13669" y="16048"/>
                  </a:cubicBezTo>
                  <a:cubicBezTo>
                    <a:pt x="13681" y="16012"/>
                    <a:pt x="13716" y="15988"/>
                    <a:pt x="13728" y="15953"/>
                  </a:cubicBezTo>
                  <a:cubicBezTo>
                    <a:pt x="13752" y="15929"/>
                    <a:pt x="13776" y="15893"/>
                    <a:pt x="13800" y="15857"/>
                  </a:cubicBezTo>
                  <a:cubicBezTo>
                    <a:pt x="13847" y="15798"/>
                    <a:pt x="13871" y="15750"/>
                    <a:pt x="13919" y="15691"/>
                  </a:cubicBezTo>
                  <a:cubicBezTo>
                    <a:pt x="13919" y="15691"/>
                    <a:pt x="13919" y="15679"/>
                    <a:pt x="13931" y="15679"/>
                  </a:cubicBezTo>
                  <a:cubicBezTo>
                    <a:pt x="14026" y="15536"/>
                    <a:pt x="14133" y="15417"/>
                    <a:pt x="14216" y="15286"/>
                  </a:cubicBezTo>
                  <a:cubicBezTo>
                    <a:pt x="14323" y="15143"/>
                    <a:pt x="14431" y="14976"/>
                    <a:pt x="14526" y="14834"/>
                  </a:cubicBezTo>
                  <a:lnTo>
                    <a:pt x="14526" y="14834"/>
                  </a:lnTo>
                  <a:cubicBezTo>
                    <a:pt x="14347" y="15036"/>
                    <a:pt x="14169" y="15238"/>
                    <a:pt x="13990" y="15441"/>
                  </a:cubicBezTo>
                  <a:lnTo>
                    <a:pt x="13978" y="15453"/>
                  </a:lnTo>
                  <a:lnTo>
                    <a:pt x="13954" y="15476"/>
                  </a:lnTo>
                  <a:lnTo>
                    <a:pt x="13895" y="15536"/>
                  </a:lnTo>
                  <a:lnTo>
                    <a:pt x="13871" y="15560"/>
                  </a:lnTo>
                  <a:lnTo>
                    <a:pt x="13847" y="15584"/>
                  </a:lnTo>
                  <a:lnTo>
                    <a:pt x="13835" y="15596"/>
                  </a:lnTo>
                  <a:cubicBezTo>
                    <a:pt x="13716" y="15715"/>
                    <a:pt x="13597" y="15857"/>
                    <a:pt x="13490" y="15988"/>
                  </a:cubicBezTo>
                  <a:cubicBezTo>
                    <a:pt x="13454" y="16036"/>
                    <a:pt x="13430" y="16060"/>
                    <a:pt x="13395" y="16107"/>
                  </a:cubicBezTo>
                  <a:lnTo>
                    <a:pt x="13311" y="16238"/>
                  </a:lnTo>
                  <a:cubicBezTo>
                    <a:pt x="13264" y="16298"/>
                    <a:pt x="13216" y="16369"/>
                    <a:pt x="13180" y="16429"/>
                  </a:cubicBezTo>
                  <a:cubicBezTo>
                    <a:pt x="13073" y="16596"/>
                    <a:pt x="12978" y="16762"/>
                    <a:pt x="12883" y="16929"/>
                  </a:cubicBezTo>
                  <a:cubicBezTo>
                    <a:pt x="12788" y="17084"/>
                    <a:pt x="12680" y="17262"/>
                    <a:pt x="12597" y="17429"/>
                  </a:cubicBezTo>
                  <a:cubicBezTo>
                    <a:pt x="12502" y="17584"/>
                    <a:pt x="12430" y="17727"/>
                    <a:pt x="12347" y="17882"/>
                  </a:cubicBezTo>
                  <a:cubicBezTo>
                    <a:pt x="12252" y="18036"/>
                    <a:pt x="12145" y="18203"/>
                    <a:pt x="12061" y="18370"/>
                  </a:cubicBezTo>
                  <a:cubicBezTo>
                    <a:pt x="12026" y="18417"/>
                    <a:pt x="12014" y="18453"/>
                    <a:pt x="11990" y="18501"/>
                  </a:cubicBezTo>
                  <a:cubicBezTo>
                    <a:pt x="11966" y="18548"/>
                    <a:pt x="11942" y="18572"/>
                    <a:pt x="11930" y="18620"/>
                  </a:cubicBezTo>
                  <a:cubicBezTo>
                    <a:pt x="11906" y="18655"/>
                    <a:pt x="11895" y="18691"/>
                    <a:pt x="11883" y="18727"/>
                  </a:cubicBezTo>
                  <a:cubicBezTo>
                    <a:pt x="11871" y="18774"/>
                    <a:pt x="11835" y="18810"/>
                    <a:pt x="11823" y="18858"/>
                  </a:cubicBezTo>
                  <a:cubicBezTo>
                    <a:pt x="11787" y="18953"/>
                    <a:pt x="11752" y="19036"/>
                    <a:pt x="11716" y="19144"/>
                  </a:cubicBezTo>
                  <a:cubicBezTo>
                    <a:pt x="11692" y="19227"/>
                    <a:pt x="11656" y="19310"/>
                    <a:pt x="11633" y="19394"/>
                  </a:cubicBezTo>
                  <a:cubicBezTo>
                    <a:pt x="11597" y="19489"/>
                    <a:pt x="11573" y="19560"/>
                    <a:pt x="11537" y="19656"/>
                  </a:cubicBezTo>
                  <a:cubicBezTo>
                    <a:pt x="11537" y="19656"/>
                    <a:pt x="11537" y="19667"/>
                    <a:pt x="11525" y="19667"/>
                  </a:cubicBezTo>
                  <a:cubicBezTo>
                    <a:pt x="11525" y="19525"/>
                    <a:pt x="11514" y="19382"/>
                    <a:pt x="11514" y="19251"/>
                  </a:cubicBezTo>
                  <a:cubicBezTo>
                    <a:pt x="11514" y="19179"/>
                    <a:pt x="11514" y="19108"/>
                    <a:pt x="11490" y="19036"/>
                  </a:cubicBezTo>
                  <a:cubicBezTo>
                    <a:pt x="11573" y="18941"/>
                    <a:pt x="11585" y="18917"/>
                    <a:pt x="11585" y="18894"/>
                  </a:cubicBezTo>
                  <a:cubicBezTo>
                    <a:pt x="11597" y="18846"/>
                    <a:pt x="11621" y="18786"/>
                    <a:pt x="11645" y="18739"/>
                  </a:cubicBezTo>
                  <a:lnTo>
                    <a:pt x="11740" y="18501"/>
                  </a:lnTo>
                  <a:lnTo>
                    <a:pt x="11823" y="18263"/>
                  </a:lnTo>
                  <a:cubicBezTo>
                    <a:pt x="11871" y="18179"/>
                    <a:pt x="11895" y="18084"/>
                    <a:pt x="11942" y="18001"/>
                  </a:cubicBezTo>
                  <a:cubicBezTo>
                    <a:pt x="11954" y="17953"/>
                    <a:pt x="11990" y="17905"/>
                    <a:pt x="12002" y="17870"/>
                  </a:cubicBezTo>
                  <a:cubicBezTo>
                    <a:pt x="12049" y="17762"/>
                    <a:pt x="12097" y="17667"/>
                    <a:pt x="12133" y="17584"/>
                  </a:cubicBezTo>
                  <a:lnTo>
                    <a:pt x="12180" y="17489"/>
                  </a:lnTo>
                  <a:cubicBezTo>
                    <a:pt x="12204" y="17417"/>
                    <a:pt x="12252" y="17346"/>
                    <a:pt x="12299" y="17274"/>
                  </a:cubicBezTo>
                  <a:lnTo>
                    <a:pt x="12347" y="17191"/>
                  </a:lnTo>
                  <a:cubicBezTo>
                    <a:pt x="12383" y="17108"/>
                    <a:pt x="12442" y="17000"/>
                    <a:pt x="12490" y="16917"/>
                  </a:cubicBezTo>
                  <a:lnTo>
                    <a:pt x="12538" y="16822"/>
                  </a:lnTo>
                  <a:lnTo>
                    <a:pt x="12549" y="16798"/>
                  </a:lnTo>
                  <a:cubicBezTo>
                    <a:pt x="12645" y="16643"/>
                    <a:pt x="12716" y="16512"/>
                    <a:pt x="12799" y="16358"/>
                  </a:cubicBezTo>
                  <a:lnTo>
                    <a:pt x="12835" y="16322"/>
                  </a:lnTo>
                  <a:cubicBezTo>
                    <a:pt x="12859" y="16274"/>
                    <a:pt x="12883" y="16227"/>
                    <a:pt x="12907" y="16203"/>
                  </a:cubicBezTo>
                  <a:lnTo>
                    <a:pt x="13038" y="15929"/>
                  </a:lnTo>
                  <a:cubicBezTo>
                    <a:pt x="13097" y="15822"/>
                    <a:pt x="13145" y="15726"/>
                    <a:pt x="13204" y="15619"/>
                  </a:cubicBezTo>
                  <a:lnTo>
                    <a:pt x="13252" y="15512"/>
                  </a:lnTo>
                  <a:cubicBezTo>
                    <a:pt x="13300" y="15429"/>
                    <a:pt x="13335" y="15345"/>
                    <a:pt x="13383" y="15262"/>
                  </a:cubicBezTo>
                  <a:cubicBezTo>
                    <a:pt x="13395" y="15215"/>
                    <a:pt x="13430" y="15191"/>
                    <a:pt x="13442" y="15143"/>
                  </a:cubicBezTo>
                  <a:cubicBezTo>
                    <a:pt x="13454" y="15107"/>
                    <a:pt x="13478" y="15084"/>
                    <a:pt x="13490" y="15072"/>
                  </a:cubicBezTo>
                  <a:cubicBezTo>
                    <a:pt x="13502" y="15036"/>
                    <a:pt x="13514" y="15024"/>
                    <a:pt x="13538" y="14988"/>
                  </a:cubicBezTo>
                  <a:cubicBezTo>
                    <a:pt x="13561" y="14953"/>
                    <a:pt x="13597" y="14893"/>
                    <a:pt x="13621" y="14845"/>
                  </a:cubicBezTo>
                  <a:lnTo>
                    <a:pt x="13692" y="14738"/>
                  </a:lnTo>
                  <a:lnTo>
                    <a:pt x="13776" y="14631"/>
                  </a:lnTo>
                  <a:cubicBezTo>
                    <a:pt x="13835" y="14548"/>
                    <a:pt x="13895" y="14453"/>
                    <a:pt x="13931" y="14369"/>
                  </a:cubicBezTo>
                  <a:lnTo>
                    <a:pt x="13978" y="14298"/>
                  </a:lnTo>
                  <a:cubicBezTo>
                    <a:pt x="14157" y="14024"/>
                    <a:pt x="14323" y="13774"/>
                    <a:pt x="14466" y="13524"/>
                  </a:cubicBezTo>
                  <a:cubicBezTo>
                    <a:pt x="14490" y="13488"/>
                    <a:pt x="14502" y="13476"/>
                    <a:pt x="14514" y="13441"/>
                  </a:cubicBezTo>
                  <a:cubicBezTo>
                    <a:pt x="14550" y="13405"/>
                    <a:pt x="14573" y="13345"/>
                    <a:pt x="14609" y="13298"/>
                  </a:cubicBezTo>
                  <a:lnTo>
                    <a:pt x="14740" y="13060"/>
                  </a:lnTo>
                  <a:cubicBezTo>
                    <a:pt x="14800" y="12952"/>
                    <a:pt x="14847" y="12845"/>
                    <a:pt x="14883" y="12762"/>
                  </a:cubicBezTo>
                  <a:lnTo>
                    <a:pt x="14919" y="12690"/>
                  </a:lnTo>
                  <a:lnTo>
                    <a:pt x="14966" y="12583"/>
                  </a:lnTo>
                  <a:cubicBezTo>
                    <a:pt x="15002" y="12488"/>
                    <a:pt x="15050" y="12393"/>
                    <a:pt x="15109" y="12286"/>
                  </a:cubicBezTo>
                  <a:cubicBezTo>
                    <a:pt x="15157" y="12214"/>
                    <a:pt x="15181" y="12131"/>
                    <a:pt x="15216" y="12071"/>
                  </a:cubicBezTo>
                  <a:cubicBezTo>
                    <a:pt x="15240" y="12000"/>
                    <a:pt x="15288" y="11940"/>
                    <a:pt x="15324" y="11881"/>
                  </a:cubicBezTo>
                  <a:lnTo>
                    <a:pt x="15407" y="11738"/>
                  </a:lnTo>
                  <a:cubicBezTo>
                    <a:pt x="15455" y="11655"/>
                    <a:pt x="15502" y="11571"/>
                    <a:pt x="15538" y="11500"/>
                  </a:cubicBezTo>
                  <a:cubicBezTo>
                    <a:pt x="15562" y="11464"/>
                    <a:pt x="15586" y="11416"/>
                    <a:pt x="15597" y="11393"/>
                  </a:cubicBezTo>
                  <a:lnTo>
                    <a:pt x="15633" y="11345"/>
                  </a:lnTo>
                  <a:close/>
                  <a:moveTo>
                    <a:pt x="4572" y="16167"/>
                  </a:moveTo>
                  <a:cubicBezTo>
                    <a:pt x="4620" y="16179"/>
                    <a:pt x="4656" y="16179"/>
                    <a:pt x="4691" y="16191"/>
                  </a:cubicBezTo>
                  <a:cubicBezTo>
                    <a:pt x="4918" y="16250"/>
                    <a:pt x="5156" y="16334"/>
                    <a:pt x="5441" y="16453"/>
                  </a:cubicBezTo>
                  <a:cubicBezTo>
                    <a:pt x="5549" y="16488"/>
                    <a:pt x="5632" y="16524"/>
                    <a:pt x="5727" y="16572"/>
                  </a:cubicBezTo>
                  <a:lnTo>
                    <a:pt x="5989" y="16703"/>
                  </a:lnTo>
                  <a:lnTo>
                    <a:pt x="6025" y="16703"/>
                  </a:lnTo>
                  <a:lnTo>
                    <a:pt x="6037" y="16715"/>
                  </a:lnTo>
                  <a:lnTo>
                    <a:pt x="6049" y="16727"/>
                  </a:lnTo>
                  <a:lnTo>
                    <a:pt x="6084" y="16750"/>
                  </a:lnTo>
                  <a:lnTo>
                    <a:pt x="6096" y="16750"/>
                  </a:lnTo>
                  <a:lnTo>
                    <a:pt x="6180" y="16786"/>
                  </a:lnTo>
                  <a:cubicBezTo>
                    <a:pt x="6203" y="16786"/>
                    <a:pt x="6203" y="16810"/>
                    <a:pt x="6215" y="16810"/>
                  </a:cubicBezTo>
                  <a:cubicBezTo>
                    <a:pt x="6299" y="16846"/>
                    <a:pt x="6382" y="16905"/>
                    <a:pt x="6465" y="16965"/>
                  </a:cubicBezTo>
                  <a:lnTo>
                    <a:pt x="6644" y="17108"/>
                  </a:lnTo>
                  <a:cubicBezTo>
                    <a:pt x="6739" y="17179"/>
                    <a:pt x="6823" y="17250"/>
                    <a:pt x="6930" y="17322"/>
                  </a:cubicBezTo>
                  <a:lnTo>
                    <a:pt x="7073" y="17441"/>
                  </a:lnTo>
                  <a:cubicBezTo>
                    <a:pt x="7132" y="17489"/>
                    <a:pt x="7192" y="17536"/>
                    <a:pt x="7239" y="17584"/>
                  </a:cubicBezTo>
                  <a:cubicBezTo>
                    <a:pt x="7334" y="17667"/>
                    <a:pt x="7406" y="17762"/>
                    <a:pt x="7477" y="17846"/>
                  </a:cubicBezTo>
                  <a:lnTo>
                    <a:pt x="7477" y="17858"/>
                  </a:lnTo>
                  <a:lnTo>
                    <a:pt x="7513" y="17893"/>
                  </a:lnTo>
                  <a:lnTo>
                    <a:pt x="7525" y="17917"/>
                  </a:lnTo>
                  <a:cubicBezTo>
                    <a:pt x="7644" y="18060"/>
                    <a:pt x="7751" y="18191"/>
                    <a:pt x="7870" y="18334"/>
                  </a:cubicBezTo>
                  <a:cubicBezTo>
                    <a:pt x="7906" y="18382"/>
                    <a:pt x="7942" y="18429"/>
                    <a:pt x="7989" y="18477"/>
                  </a:cubicBezTo>
                  <a:cubicBezTo>
                    <a:pt x="8025" y="18513"/>
                    <a:pt x="8061" y="18560"/>
                    <a:pt x="8108" y="18608"/>
                  </a:cubicBezTo>
                  <a:lnTo>
                    <a:pt x="8227" y="18751"/>
                  </a:lnTo>
                  <a:lnTo>
                    <a:pt x="8239" y="18786"/>
                  </a:lnTo>
                  <a:cubicBezTo>
                    <a:pt x="8358" y="18917"/>
                    <a:pt x="8466" y="19048"/>
                    <a:pt x="8585" y="19167"/>
                  </a:cubicBezTo>
                  <a:lnTo>
                    <a:pt x="8668" y="19263"/>
                  </a:lnTo>
                  <a:lnTo>
                    <a:pt x="8716" y="19310"/>
                  </a:lnTo>
                  <a:cubicBezTo>
                    <a:pt x="8704" y="19513"/>
                    <a:pt x="8668" y="19667"/>
                    <a:pt x="8656" y="19810"/>
                  </a:cubicBezTo>
                  <a:cubicBezTo>
                    <a:pt x="8644" y="19775"/>
                    <a:pt x="8608" y="19703"/>
                    <a:pt x="8597" y="19667"/>
                  </a:cubicBezTo>
                  <a:cubicBezTo>
                    <a:pt x="8549" y="19572"/>
                    <a:pt x="8501" y="19501"/>
                    <a:pt x="8442" y="19406"/>
                  </a:cubicBezTo>
                  <a:cubicBezTo>
                    <a:pt x="8430" y="19394"/>
                    <a:pt x="8430" y="19382"/>
                    <a:pt x="8418" y="19370"/>
                  </a:cubicBezTo>
                  <a:cubicBezTo>
                    <a:pt x="8406" y="19334"/>
                    <a:pt x="8382" y="19322"/>
                    <a:pt x="8370" y="19298"/>
                  </a:cubicBezTo>
                  <a:cubicBezTo>
                    <a:pt x="8347" y="19251"/>
                    <a:pt x="8311" y="19215"/>
                    <a:pt x="8287" y="19191"/>
                  </a:cubicBezTo>
                  <a:cubicBezTo>
                    <a:pt x="8168" y="19036"/>
                    <a:pt x="8025" y="18905"/>
                    <a:pt x="7906" y="18751"/>
                  </a:cubicBezTo>
                  <a:cubicBezTo>
                    <a:pt x="7656" y="18477"/>
                    <a:pt x="7406" y="18191"/>
                    <a:pt x="7168" y="17905"/>
                  </a:cubicBezTo>
                  <a:lnTo>
                    <a:pt x="7168" y="17905"/>
                  </a:lnTo>
                  <a:cubicBezTo>
                    <a:pt x="7215" y="17965"/>
                    <a:pt x="7239" y="18036"/>
                    <a:pt x="7287" y="18096"/>
                  </a:cubicBezTo>
                  <a:cubicBezTo>
                    <a:pt x="7311" y="18143"/>
                    <a:pt x="7334" y="18179"/>
                    <a:pt x="7358" y="18215"/>
                  </a:cubicBezTo>
                  <a:cubicBezTo>
                    <a:pt x="7418" y="18322"/>
                    <a:pt x="7489" y="18429"/>
                    <a:pt x="7549" y="18513"/>
                  </a:cubicBezTo>
                  <a:lnTo>
                    <a:pt x="7775" y="18834"/>
                  </a:lnTo>
                  <a:cubicBezTo>
                    <a:pt x="7835" y="18905"/>
                    <a:pt x="7894" y="18989"/>
                    <a:pt x="7954" y="19072"/>
                  </a:cubicBezTo>
                  <a:cubicBezTo>
                    <a:pt x="8013" y="19144"/>
                    <a:pt x="8073" y="19215"/>
                    <a:pt x="8120" y="19286"/>
                  </a:cubicBezTo>
                  <a:cubicBezTo>
                    <a:pt x="8180" y="19370"/>
                    <a:pt x="8239" y="19453"/>
                    <a:pt x="8299" y="19525"/>
                  </a:cubicBezTo>
                  <a:cubicBezTo>
                    <a:pt x="8347" y="19608"/>
                    <a:pt x="8382" y="19679"/>
                    <a:pt x="8442" y="19739"/>
                  </a:cubicBezTo>
                  <a:cubicBezTo>
                    <a:pt x="8477" y="19787"/>
                    <a:pt x="8501" y="19846"/>
                    <a:pt x="8537" y="19906"/>
                  </a:cubicBezTo>
                  <a:cubicBezTo>
                    <a:pt x="8549" y="19929"/>
                    <a:pt x="8561" y="19965"/>
                    <a:pt x="8585" y="20001"/>
                  </a:cubicBezTo>
                  <a:lnTo>
                    <a:pt x="8585" y="20025"/>
                  </a:lnTo>
                  <a:cubicBezTo>
                    <a:pt x="8585" y="20048"/>
                    <a:pt x="8597" y="20084"/>
                    <a:pt x="8644" y="20084"/>
                  </a:cubicBezTo>
                  <a:lnTo>
                    <a:pt x="8668" y="20084"/>
                  </a:lnTo>
                  <a:cubicBezTo>
                    <a:pt x="8656" y="20179"/>
                    <a:pt x="8656" y="20287"/>
                    <a:pt x="8644" y="20382"/>
                  </a:cubicBezTo>
                  <a:lnTo>
                    <a:pt x="8644" y="20620"/>
                  </a:lnTo>
                  <a:cubicBezTo>
                    <a:pt x="8608" y="20560"/>
                    <a:pt x="8585" y="20501"/>
                    <a:pt x="8537" y="20441"/>
                  </a:cubicBezTo>
                  <a:cubicBezTo>
                    <a:pt x="8501" y="20382"/>
                    <a:pt x="8466" y="20298"/>
                    <a:pt x="8418" y="20227"/>
                  </a:cubicBezTo>
                  <a:lnTo>
                    <a:pt x="8406" y="20215"/>
                  </a:lnTo>
                  <a:lnTo>
                    <a:pt x="8406" y="20203"/>
                  </a:lnTo>
                  <a:cubicBezTo>
                    <a:pt x="8406" y="20179"/>
                    <a:pt x="8382" y="20179"/>
                    <a:pt x="8382" y="20168"/>
                  </a:cubicBezTo>
                  <a:lnTo>
                    <a:pt x="8370" y="20156"/>
                  </a:lnTo>
                  <a:lnTo>
                    <a:pt x="8370" y="20144"/>
                  </a:lnTo>
                  <a:lnTo>
                    <a:pt x="8358" y="20108"/>
                  </a:lnTo>
                  <a:cubicBezTo>
                    <a:pt x="8239" y="19917"/>
                    <a:pt x="8096" y="19727"/>
                    <a:pt x="7966" y="19548"/>
                  </a:cubicBezTo>
                  <a:cubicBezTo>
                    <a:pt x="7882" y="19429"/>
                    <a:pt x="7787" y="19310"/>
                    <a:pt x="7680" y="19167"/>
                  </a:cubicBezTo>
                  <a:cubicBezTo>
                    <a:pt x="7596" y="19048"/>
                    <a:pt x="7501" y="18917"/>
                    <a:pt x="7418" y="18786"/>
                  </a:cubicBezTo>
                  <a:cubicBezTo>
                    <a:pt x="7382" y="18739"/>
                    <a:pt x="7358" y="18679"/>
                    <a:pt x="7311" y="18632"/>
                  </a:cubicBezTo>
                  <a:cubicBezTo>
                    <a:pt x="7180" y="18441"/>
                    <a:pt x="7049" y="18251"/>
                    <a:pt x="6894" y="18072"/>
                  </a:cubicBezTo>
                  <a:cubicBezTo>
                    <a:pt x="6858" y="18012"/>
                    <a:pt x="6787" y="17953"/>
                    <a:pt x="6739" y="17893"/>
                  </a:cubicBezTo>
                  <a:cubicBezTo>
                    <a:pt x="6692" y="17834"/>
                    <a:pt x="6632" y="17786"/>
                    <a:pt x="6572" y="17739"/>
                  </a:cubicBezTo>
                  <a:lnTo>
                    <a:pt x="6549" y="17727"/>
                  </a:lnTo>
                  <a:cubicBezTo>
                    <a:pt x="6489" y="17667"/>
                    <a:pt x="6418" y="17608"/>
                    <a:pt x="6358" y="17560"/>
                  </a:cubicBezTo>
                  <a:cubicBezTo>
                    <a:pt x="6322" y="17536"/>
                    <a:pt x="6287" y="17501"/>
                    <a:pt x="6239" y="17465"/>
                  </a:cubicBezTo>
                  <a:cubicBezTo>
                    <a:pt x="6144" y="17381"/>
                    <a:pt x="6049" y="17298"/>
                    <a:pt x="5965" y="17203"/>
                  </a:cubicBezTo>
                  <a:cubicBezTo>
                    <a:pt x="5846" y="17108"/>
                    <a:pt x="5703" y="16989"/>
                    <a:pt x="5572" y="16881"/>
                  </a:cubicBezTo>
                  <a:cubicBezTo>
                    <a:pt x="5429" y="16762"/>
                    <a:pt x="5263" y="16655"/>
                    <a:pt x="5108" y="16548"/>
                  </a:cubicBezTo>
                  <a:cubicBezTo>
                    <a:pt x="5025" y="16488"/>
                    <a:pt x="4929" y="16429"/>
                    <a:pt x="4834" y="16358"/>
                  </a:cubicBezTo>
                  <a:lnTo>
                    <a:pt x="4751" y="16310"/>
                  </a:lnTo>
                  <a:cubicBezTo>
                    <a:pt x="4727" y="16286"/>
                    <a:pt x="4679" y="16274"/>
                    <a:pt x="4656" y="16238"/>
                  </a:cubicBezTo>
                  <a:cubicBezTo>
                    <a:pt x="4632" y="16227"/>
                    <a:pt x="4620" y="16227"/>
                    <a:pt x="4608" y="16215"/>
                  </a:cubicBezTo>
                  <a:cubicBezTo>
                    <a:pt x="4596" y="16191"/>
                    <a:pt x="4572" y="16179"/>
                    <a:pt x="4548" y="16167"/>
                  </a:cubicBezTo>
                  <a:close/>
                  <a:moveTo>
                    <a:pt x="10537" y="13798"/>
                  </a:moveTo>
                  <a:cubicBezTo>
                    <a:pt x="10537" y="13822"/>
                    <a:pt x="10537" y="13833"/>
                    <a:pt x="10561" y="13845"/>
                  </a:cubicBezTo>
                  <a:cubicBezTo>
                    <a:pt x="10573" y="13917"/>
                    <a:pt x="10597" y="13976"/>
                    <a:pt x="10621" y="14060"/>
                  </a:cubicBezTo>
                  <a:cubicBezTo>
                    <a:pt x="10633" y="14083"/>
                    <a:pt x="10633" y="14119"/>
                    <a:pt x="10644" y="14143"/>
                  </a:cubicBezTo>
                  <a:cubicBezTo>
                    <a:pt x="10644" y="14155"/>
                    <a:pt x="10644" y="14155"/>
                    <a:pt x="10656" y="14179"/>
                  </a:cubicBezTo>
                  <a:lnTo>
                    <a:pt x="10752" y="14536"/>
                  </a:lnTo>
                  <a:cubicBezTo>
                    <a:pt x="10775" y="14631"/>
                    <a:pt x="10811" y="14750"/>
                    <a:pt x="10823" y="14845"/>
                  </a:cubicBezTo>
                  <a:lnTo>
                    <a:pt x="10835" y="14893"/>
                  </a:lnTo>
                  <a:cubicBezTo>
                    <a:pt x="10859" y="14976"/>
                    <a:pt x="10883" y="15084"/>
                    <a:pt x="10894" y="15191"/>
                  </a:cubicBezTo>
                  <a:cubicBezTo>
                    <a:pt x="10918" y="15286"/>
                    <a:pt x="10942" y="15393"/>
                    <a:pt x="10954" y="15500"/>
                  </a:cubicBezTo>
                  <a:lnTo>
                    <a:pt x="10954" y="15512"/>
                  </a:lnTo>
                  <a:lnTo>
                    <a:pt x="10954" y="15524"/>
                  </a:lnTo>
                  <a:cubicBezTo>
                    <a:pt x="10954" y="15560"/>
                    <a:pt x="10954" y="15572"/>
                    <a:pt x="10978" y="15596"/>
                  </a:cubicBezTo>
                  <a:cubicBezTo>
                    <a:pt x="10978" y="15631"/>
                    <a:pt x="10990" y="15655"/>
                    <a:pt x="10990" y="15691"/>
                  </a:cubicBezTo>
                  <a:cubicBezTo>
                    <a:pt x="10990" y="15715"/>
                    <a:pt x="10990" y="15738"/>
                    <a:pt x="11002" y="15762"/>
                  </a:cubicBezTo>
                  <a:cubicBezTo>
                    <a:pt x="11014" y="15834"/>
                    <a:pt x="11014" y="15917"/>
                    <a:pt x="11037" y="15977"/>
                  </a:cubicBezTo>
                  <a:cubicBezTo>
                    <a:pt x="11049" y="16072"/>
                    <a:pt x="11049" y="16191"/>
                    <a:pt x="11061" y="16310"/>
                  </a:cubicBezTo>
                  <a:cubicBezTo>
                    <a:pt x="11061" y="16358"/>
                    <a:pt x="11061" y="16393"/>
                    <a:pt x="11085" y="16429"/>
                  </a:cubicBezTo>
                  <a:lnTo>
                    <a:pt x="11097" y="16631"/>
                  </a:lnTo>
                  <a:cubicBezTo>
                    <a:pt x="11121" y="16929"/>
                    <a:pt x="11144" y="17250"/>
                    <a:pt x="11168" y="17548"/>
                  </a:cubicBezTo>
                  <a:cubicBezTo>
                    <a:pt x="11180" y="17655"/>
                    <a:pt x="11204" y="17762"/>
                    <a:pt x="11204" y="17846"/>
                  </a:cubicBezTo>
                  <a:cubicBezTo>
                    <a:pt x="11216" y="17917"/>
                    <a:pt x="11216" y="18012"/>
                    <a:pt x="11228" y="18084"/>
                  </a:cubicBezTo>
                  <a:cubicBezTo>
                    <a:pt x="11240" y="18263"/>
                    <a:pt x="11275" y="18441"/>
                    <a:pt x="11275" y="18620"/>
                  </a:cubicBezTo>
                  <a:cubicBezTo>
                    <a:pt x="11287" y="18894"/>
                    <a:pt x="11299" y="19155"/>
                    <a:pt x="11299" y="19429"/>
                  </a:cubicBezTo>
                  <a:cubicBezTo>
                    <a:pt x="11299" y="19525"/>
                    <a:pt x="11323" y="19632"/>
                    <a:pt x="11323" y="19739"/>
                  </a:cubicBezTo>
                  <a:lnTo>
                    <a:pt x="11323" y="19751"/>
                  </a:lnTo>
                  <a:cubicBezTo>
                    <a:pt x="11323" y="19846"/>
                    <a:pt x="11335" y="19941"/>
                    <a:pt x="11335" y="20037"/>
                  </a:cubicBezTo>
                  <a:lnTo>
                    <a:pt x="11335" y="20168"/>
                  </a:lnTo>
                  <a:cubicBezTo>
                    <a:pt x="11347" y="20382"/>
                    <a:pt x="11347" y="20596"/>
                    <a:pt x="11359" y="20810"/>
                  </a:cubicBezTo>
                  <a:lnTo>
                    <a:pt x="11359" y="20834"/>
                  </a:lnTo>
                  <a:cubicBezTo>
                    <a:pt x="11359" y="21191"/>
                    <a:pt x="11347" y="21537"/>
                    <a:pt x="11335" y="21930"/>
                  </a:cubicBezTo>
                  <a:cubicBezTo>
                    <a:pt x="11335" y="22013"/>
                    <a:pt x="11323" y="22120"/>
                    <a:pt x="11323" y="22203"/>
                  </a:cubicBezTo>
                  <a:lnTo>
                    <a:pt x="11323" y="22311"/>
                  </a:lnTo>
                  <a:cubicBezTo>
                    <a:pt x="11323" y="22370"/>
                    <a:pt x="11299" y="22430"/>
                    <a:pt x="11299" y="22489"/>
                  </a:cubicBezTo>
                  <a:cubicBezTo>
                    <a:pt x="11299" y="22525"/>
                    <a:pt x="11299" y="22561"/>
                    <a:pt x="11287" y="22596"/>
                  </a:cubicBezTo>
                  <a:cubicBezTo>
                    <a:pt x="11287" y="22656"/>
                    <a:pt x="11275" y="22704"/>
                    <a:pt x="11275" y="22763"/>
                  </a:cubicBezTo>
                  <a:cubicBezTo>
                    <a:pt x="11275" y="22799"/>
                    <a:pt x="11264" y="22846"/>
                    <a:pt x="11264" y="22894"/>
                  </a:cubicBezTo>
                  <a:cubicBezTo>
                    <a:pt x="11264" y="22918"/>
                    <a:pt x="11264" y="22954"/>
                    <a:pt x="11240" y="23001"/>
                  </a:cubicBezTo>
                  <a:lnTo>
                    <a:pt x="11240" y="23013"/>
                  </a:lnTo>
                  <a:cubicBezTo>
                    <a:pt x="11240" y="23061"/>
                    <a:pt x="11228" y="23085"/>
                    <a:pt x="11228" y="23132"/>
                  </a:cubicBezTo>
                  <a:lnTo>
                    <a:pt x="11228" y="23180"/>
                  </a:lnTo>
                  <a:cubicBezTo>
                    <a:pt x="11216" y="23335"/>
                    <a:pt x="11180" y="23501"/>
                    <a:pt x="11156" y="23680"/>
                  </a:cubicBezTo>
                  <a:cubicBezTo>
                    <a:pt x="11097" y="23978"/>
                    <a:pt x="11049" y="24287"/>
                    <a:pt x="10990" y="24585"/>
                  </a:cubicBezTo>
                  <a:lnTo>
                    <a:pt x="10954" y="24787"/>
                  </a:lnTo>
                  <a:cubicBezTo>
                    <a:pt x="10930" y="24930"/>
                    <a:pt x="10906" y="25085"/>
                    <a:pt x="10883" y="25228"/>
                  </a:cubicBezTo>
                  <a:lnTo>
                    <a:pt x="10871" y="25323"/>
                  </a:lnTo>
                  <a:lnTo>
                    <a:pt x="10859" y="25382"/>
                  </a:lnTo>
                  <a:cubicBezTo>
                    <a:pt x="10835" y="25442"/>
                    <a:pt x="10823" y="25513"/>
                    <a:pt x="10823" y="25573"/>
                  </a:cubicBezTo>
                  <a:cubicBezTo>
                    <a:pt x="10811" y="25680"/>
                    <a:pt x="10799" y="25775"/>
                    <a:pt x="10799" y="25871"/>
                  </a:cubicBezTo>
                  <a:cubicBezTo>
                    <a:pt x="10775" y="26049"/>
                    <a:pt x="10763" y="26228"/>
                    <a:pt x="10763" y="26406"/>
                  </a:cubicBezTo>
                  <a:lnTo>
                    <a:pt x="10763" y="26549"/>
                  </a:lnTo>
                  <a:lnTo>
                    <a:pt x="10763" y="26704"/>
                  </a:lnTo>
                  <a:lnTo>
                    <a:pt x="10763" y="26716"/>
                  </a:lnTo>
                  <a:lnTo>
                    <a:pt x="10763" y="26764"/>
                  </a:lnTo>
                  <a:cubicBezTo>
                    <a:pt x="10740" y="26133"/>
                    <a:pt x="10656" y="25525"/>
                    <a:pt x="10573" y="24918"/>
                  </a:cubicBezTo>
                  <a:lnTo>
                    <a:pt x="10573" y="24906"/>
                  </a:lnTo>
                  <a:cubicBezTo>
                    <a:pt x="10573" y="24870"/>
                    <a:pt x="10561" y="24823"/>
                    <a:pt x="10561" y="24799"/>
                  </a:cubicBezTo>
                  <a:lnTo>
                    <a:pt x="10561" y="24751"/>
                  </a:lnTo>
                  <a:cubicBezTo>
                    <a:pt x="10537" y="24668"/>
                    <a:pt x="10525" y="24585"/>
                    <a:pt x="10513" y="24501"/>
                  </a:cubicBezTo>
                  <a:lnTo>
                    <a:pt x="10513" y="24525"/>
                  </a:lnTo>
                  <a:cubicBezTo>
                    <a:pt x="10466" y="24263"/>
                    <a:pt x="10442" y="23989"/>
                    <a:pt x="10406" y="23716"/>
                  </a:cubicBezTo>
                  <a:lnTo>
                    <a:pt x="10359" y="23263"/>
                  </a:lnTo>
                  <a:cubicBezTo>
                    <a:pt x="10347" y="23120"/>
                    <a:pt x="10335" y="22954"/>
                    <a:pt x="10335" y="22799"/>
                  </a:cubicBezTo>
                  <a:cubicBezTo>
                    <a:pt x="10323" y="22644"/>
                    <a:pt x="10323" y="22477"/>
                    <a:pt x="10299" y="22311"/>
                  </a:cubicBezTo>
                  <a:cubicBezTo>
                    <a:pt x="10287" y="22168"/>
                    <a:pt x="10287" y="22025"/>
                    <a:pt x="10287" y="21882"/>
                  </a:cubicBezTo>
                  <a:cubicBezTo>
                    <a:pt x="10287" y="21572"/>
                    <a:pt x="10287" y="21251"/>
                    <a:pt x="10299" y="20953"/>
                  </a:cubicBezTo>
                  <a:cubicBezTo>
                    <a:pt x="10323" y="20644"/>
                    <a:pt x="10335" y="20334"/>
                    <a:pt x="10335" y="20025"/>
                  </a:cubicBezTo>
                  <a:cubicBezTo>
                    <a:pt x="10335" y="19703"/>
                    <a:pt x="10335" y="19394"/>
                    <a:pt x="10347" y="19084"/>
                  </a:cubicBezTo>
                  <a:cubicBezTo>
                    <a:pt x="10359" y="18917"/>
                    <a:pt x="10359" y="18774"/>
                    <a:pt x="10394" y="18608"/>
                  </a:cubicBezTo>
                  <a:cubicBezTo>
                    <a:pt x="10406" y="18453"/>
                    <a:pt x="10418" y="18310"/>
                    <a:pt x="10442" y="18143"/>
                  </a:cubicBezTo>
                  <a:cubicBezTo>
                    <a:pt x="10454" y="17977"/>
                    <a:pt x="10466" y="17834"/>
                    <a:pt x="10478" y="17667"/>
                  </a:cubicBezTo>
                  <a:cubicBezTo>
                    <a:pt x="10478" y="17501"/>
                    <a:pt x="10502" y="17346"/>
                    <a:pt x="10502" y="17179"/>
                  </a:cubicBezTo>
                  <a:lnTo>
                    <a:pt x="10502" y="17179"/>
                  </a:lnTo>
                  <a:cubicBezTo>
                    <a:pt x="10466" y="17370"/>
                    <a:pt x="10442" y="17548"/>
                    <a:pt x="10394" y="17739"/>
                  </a:cubicBezTo>
                  <a:cubicBezTo>
                    <a:pt x="10359" y="17858"/>
                    <a:pt x="10335" y="18001"/>
                    <a:pt x="10287" y="18120"/>
                  </a:cubicBezTo>
                  <a:cubicBezTo>
                    <a:pt x="10263" y="18215"/>
                    <a:pt x="10228" y="18334"/>
                    <a:pt x="10204" y="18441"/>
                  </a:cubicBezTo>
                  <a:cubicBezTo>
                    <a:pt x="10180" y="18513"/>
                    <a:pt x="10156" y="18608"/>
                    <a:pt x="10144" y="18679"/>
                  </a:cubicBezTo>
                  <a:lnTo>
                    <a:pt x="10097" y="18905"/>
                  </a:lnTo>
                  <a:cubicBezTo>
                    <a:pt x="10061" y="19048"/>
                    <a:pt x="10037" y="19215"/>
                    <a:pt x="10025" y="19370"/>
                  </a:cubicBezTo>
                  <a:cubicBezTo>
                    <a:pt x="9990" y="19679"/>
                    <a:pt x="9978" y="19989"/>
                    <a:pt x="9966" y="20298"/>
                  </a:cubicBezTo>
                  <a:cubicBezTo>
                    <a:pt x="9966" y="20453"/>
                    <a:pt x="9942" y="20620"/>
                    <a:pt x="9942" y="20763"/>
                  </a:cubicBezTo>
                  <a:cubicBezTo>
                    <a:pt x="9942" y="20918"/>
                    <a:pt x="9930" y="21072"/>
                    <a:pt x="9930" y="21227"/>
                  </a:cubicBezTo>
                  <a:cubicBezTo>
                    <a:pt x="9930" y="21537"/>
                    <a:pt x="9930" y="21870"/>
                    <a:pt x="9966" y="22180"/>
                  </a:cubicBezTo>
                  <a:cubicBezTo>
                    <a:pt x="9978" y="22501"/>
                    <a:pt x="10001" y="22823"/>
                    <a:pt x="10037" y="23144"/>
                  </a:cubicBezTo>
                  <a:lnTo>
                    <a:pt x="10085" y="23597"/>
                  </a:lnTo>
                  <a:lnTo>
                    <a:pt x="10121" y="24037"/>
                  </a:lnTo>
                  <a:cubicBezTo>
                    <a:pt x="10168" y="24370"/>
                    <a:pt x="10216" y="24692"/>
                    <a:pt x="10275" y="25001"/>
                  </a:cubicBezTo>
                  <a:cubicBezTo>
                    <a:pt x="10323" y="25299"/>
                    <a:pt x="10382" y="25597"/>
                    <a:pt x="10418" y="25883"/>
                  </a:cubicBezTo>
                  <a:lnTo>
                    <a:pt x="10466" y="26192"/>
                  </a:lnTo>
                  <a:lnTo>
                    <a:pt x="10513" y="26549"/>
                  </a:lnTo>
                  <a:cubicBezTo>
                    <a:pt x="10537" y="26764"/>
                    <a:pt x="10561" y="26966"/>
                    <a:pt x="10573" y="27192"/>
                  </a:cubicBezTo>
                  <a:cubicBezTo>
                    <a:pt x="10597" y="27502"/>
                    <a:pt x="10644" y="27823"/>
                    <a:pt x="10692" y="28133"/>
                  </a:cubicBezTo>
                  <a:cubicBezTo>
                    <a:pt x="10704" y="28204"/>
                    <a:pt x="10716" y="28264"/>
                    <a:pt x="10740" y="28335"/>
                  </a:cubicBezTo>
                  <a:cubicBezTo>
                    <a:pt x="10740" y="28419"/>
                    <a:pt x="10716" y="28490"/>
                    <a:pt x="10716" y="28550"/>
                  </a:cubicBezTo>
                  <a:lnTo>
                    <a:pt x="10704" y="28621"/>
                  </a:lnTo>
                  <a:lnTo>
                    <a:pt x="10704" y="28633"/>
                  </a:lnTo>
                  <a:cubicBezTo>
                    <a:pt x="10704" y="28621"/>
                    <a:pt x="10692" y="28597"/>
                    <a:pt x="10692" y="28573"/>
                  </a:cubicBezTo>
                  <a:cubicBezTo>
                    <a:pt x="10692" y="28550"/>
                    <a:pt x="10680" y="28514"/>
                    <a:pt x="10680" y="28490"/>
                  </a:cubicBezTo>
                  <a:cubicBezTo>
                    <a:pt x="10656" y="28442"/>
                    <a:pt x="10656" y="28383"/>
                    <a:pt x="10644" y="28335"/>
                  </a:cubicBezTo>
                  <a:cubicBezTo>
                    <a:pt x="10561" y="28014"/>
                    <a:pt x="10502" y="27740"/>
                    <a:pt x="10430" y="27490"/>
                  </a:cubicBezTo>
                  <a:cubicBezTo>
                    <a:pt x="10382" y="27347"/>
                    <a:pt x="10323" y="27216"/>
                    <a:pt x="10263" y="27073"/>
                  </a:cubicBezTo>
                  <a:lnTo>
                    <a:pt x="10216" y="26990"/>
                  </a:lnTo>
                  <a:lnTo>
                    <a:pt x="10204" y="26954"/>
                  </a:lnTo>
                  <a:lnTo>
                    <a:pt x="10192" y="26930"/>
                  </a:lnTo>
                  <a:lnTo>
                    <a:pt x="10013" y="26478"/>
                  </a:lnTo>
                  <a:cubicBezTo>
                    <a:pt x="9978" y="26394"/>
                    <a:pt x="9954" y="26323"/>
                    <a:pt x="9906" y="26228"/>
                  </a:cubicBezTo>
                  <a:cubicBezTo>
                    <a:pt x="9871" y="26144"/>
                    <a:pt x="9847" y="26049"/>
                    <a:pt x="9799" y="25966"/>
                  </a:cubicBezTo>
                  <a:cubicBezTo>
                    <a:pt x="9763" y="25883"/>
                    <a:pt x="9740" y="25811"/>
                    <a:pt x="9728" y="25728"/>
                  </a:cubicBezTo>
                  <a:lnTo>
                    <a:pt x="9632" y="25454"/>
                  </a:lnTo>
                  <a:lnTo>
                    <a:pt x="9632" y="25442"/>
                  </a:lnTo>
                  <a:lnTo>
                    <a:pt x="9632" y="25430"/>
                  </a:lnTo>
                  <a:cubicBezTo>
                    <a:pt x="9632" y="25406"/>
                    <a:pt x="9620" y="25394"/>
                    <a:pt x="9620" y="25382"/>
                  </a:cubicBezTo>
                  <a:lnTo>
                    <a:pt x="9609" y="25335"/>
                  </a:lnTo>
                  <a:cubicBezTo>
                    <a:pt x="9561" y="25168"/>
                    <a:pt x="9513" y="25013"/>
                    <a:pt x="9490" y="24847"/>
                  </a:cubicBezTo>
                  <a:cubicBezTo>
                    <a:pt x="9442" y="24680"/>
                    <a:pt x="9406" y="24513"/>
                    <a:pt x="9370" y="24370"/>
                  </a:cubicBezTo>
                  <a:lnTo>
                    <a:pt x="9347" y="24311"/>
                  </a:lnTo>
                  <a:lnTo>
                    <a:pt x="9335" y="24251"/>
                  </a:lnTo>
                  <a:lnTo>
                    <a:pt x="9323" y="24216"/>
                  </a:lnTo>
                  <a:cubicBezTo>
                    <a:pt x="9287" y="24061"/>
                    <a:pt x="9251" y="23906"/>
                    <a:pt x="9216" y="23739"/>
                  </a:cubicBezTo>
                  <a:cubicBezTo>
                    <a:pt x="9192" y="23585"/>
                    <a:pt x="9144" y="23406"/>
                    <a:pt x="9109" y="23204"/>
                  </a:cubicBezTo>
                  <a:lnTo>
                    <a:pt x="9109" y="23168"/>
                  </a:lnTo>
                  <a:lnTo>
                    <a:pt x="9109" y="23120"/>
                  </a:lnTo>
                  <a:cubicBezTo>
                    <a:pt x="9097" y="23025"/>
                    <a:pt x="9097" y="22942"/>
                    <a:pt x="9085" y="22835"/>
                  </a:cubicBezTo>
                  <a:cubicBezTo>
                    <a:pt x="9049" y="22596"/>
                    <a:pt x="9037" y="22370"/>
                    <a:pt x="9025" y="22156"/>
                  </a:cubicBezTo>
                  <a:cubicBezTo>
                    <a:pt x="9025" y="22108"/>
                    <a:pt x="9025" y="22061"/>
                    <a:pt x="9013" y="22037"/>
                  </a:cubicBezTo>
                  <a:cubicBezTo>
                    <a:pt x="8989" y="21834"/>
                    <a:pt x="8989" y="21644"/>
                    <a:pt x="8978" y="21441"/>
                  </a:cubicBezTo>
                  <a:cubicBezTo>
                    <a:pt x="8978" y="21287"/>
                    <a:pt x="8966" y="21120"/>
                    <a:pt x="8966" y="20965"/>
                  </a:cubicBezTo>
                  <a:lnTo>
                    <a:pt x="8966" y="20822"/>
                  </a:lnTo>
                  <a:lnTo>
                    <a:pt x="8966" y="20429"/>
                  </a:lnTo>
                  <a:cubicBezTo>
                    <a:pt x="8966" y="20334"/>
                    <a:pt x="8966" y="20263"/>
                    <a:pt x="8978" y="20168"/>
                  </a:cubicBezTo>
                  <a:cubicBezTo>
                    <a:pt x="8978" y="20084"/>
                    <a:pt x="8989" y="20013"/>
                    <a:pt x="9013" y="19917"/>
                  </a:cubicBezTo>
                  <a:cubicBezTo>
                    <a:pt x="9037" y="19727"/>
                    <a:pt x="9073" y="19560"/>
                    <a:pt x="9097" y="19394"/>
                  </a:cubicBezTo>
                  <a:cubicBezTo>
                    <a:pt x="9132" y="19215"/>
                    <a:pt x="9168" y="19025"/>
                    <a:pt x="9204" y="18846"/>
                  </a:cubicBezTo>
                  <a:cubicBezTo>
                    <a:pt x="9216" y="18763"/>
                    <a:pt x="9228" y="18679"/>
                    <a:pt x="9251" y="18596"/>
                  </a:cubicBezTo>
                  <a:cubicBezTo>
                    <a:pt x="9263" y="18501"/>
                    <a:pt x="9275" y="18405"/>
                    <a:pt x="9287" y="18310"/>
                  </a:cubicBezTo>
                  <a:cubicBezTo>
                    <a:pt x="9323" y="18132"/>
                    <a:pt x="9370" y="17953"/>
                    <a:pt x="9394" y="17810"/>
                  </a:cubicBezTo>
                  <a:cubicBezTo>
                    <a:pt x="9430" y="17715"/>
                    <a:pt x="9442" y="17643"/>
                    <a:pt x="9454" y="17572"/>
                  </a:cubicBezTo>
                  <a:cubicBezTo>
                    <a:pt x="9454" y="17536"/>
                    <a:pt x="9466" y="17524"/>
                    <a:pt x="9466" y="17489"/>
                  </a:cubicBezTo>
                  <a:lnTo>
                    <a:pt x="9513" y="17358"/>
                  </a:lnTo>
                  <a:cubicBezTo>
                    <a:pt x="9561" y="17227"/>
                    <a:pt x="9609" y="17096"/>
                    <a:pt x="9668" y="16941"/>
                  </a:cubicBezTo>
                  <a:lnTo>
                    <a:pt x="9668" y="16929"/>
                  </a:lnTo>
                  <a:cubicBezTo>
                    <a:pt x="9728" y="16750"/>
                    <a:pt x="9799" y="16584"/>
                    <a:pt x="9847" y="16405"/>
                  </a:cubicBezTo>
                  <a:cubicBezTo>
                    <a:pt x="9906" y="16227"/>
                    <a:pt x="9942" y="16060"/>
                    <a:pt x="10001" y="15905"/>
                  </a:cubicBezTo>
                  <a:cubicBezTo>
                    <a:pt x="10109" y="15536"/>
                    <a:pt x="10204" y="15203"/>
                    <a:pt x="10299" y="14810"/>
                  </a:cubicBezTo>
                  <a:cubicBezTo>
                    <a:pt x="10347" y="14619"/>
                    <a:pt x="10394" y="14453"/>
                    <a:pt x="10442" y="14298"/>
                  </a:cubicBezTo>
                  <a:cubicBezTo>
                    <a:pt x="10478" y="14131"/>
                    <a:pt x="10513" y="13964"/>
                    <a:pt x="10537" y="13798"/>
                  </a:cubicBezTo>
                  <a:close/>
                  <a:moveTo>
                    <a:pt x="16121" y="18108"/>
                  </a:moveTo>
                  <a:lnTo>
                    <a:pt x="16121" y="18120"/>
                  </a:lnTo>
                  <a:lnTo>
                    <a:pt x="16121" y="18191"/>
                  </a:lnTo>
                  <a:lnTo>
                    <a:pt x="16109" y="18358"/>
                  </a:lnTo>
                  <a:cubicBezTo>
                    <a:pt x="16097" y="18465"/>
                    <a:pt x="16097" y="18560"/>
                    <a:pt x="16086" y="18667"/>
                  </a:cubicBezTo>
                  <a:cubicBezTo>
                    <a:pt x="16062" y="18822"/>
                    <a:pt x="16050" y="18965"/>
                    <a:pt x="16038" y="19155"/>
                  </a:cubicBezTo>
                  <a:lnTo>
                    <a:pt x="16038" y="19215"/>
                  </a:lnTo>
                  <a:lnTo>
                    <a:pt x="16026" y="19334"/>
                  </a:lnTo>
                  <a:cubicBezTo>
                    <a:pt x="16002" y="19429"/>
                    <a:pt x="15990" y="19513"/>
                    <a:pt x="15990" y="19608"/>
                  </a:cubicBezTo>
                  <a:cubicBezTo>
                    <a:pt x="15978" y="19679"/>
                    <a:pt x="15978" y="19787"/>
                    <a:pt x="15967" y="19870"/>
                  </a:cubicBezTo>
                  <a:cubicBezTo>
                    <a:pt x="15943" y="19965"/>
                    <a:pt x="15943" y="20084"/>
                    <a:pt x="15943" y="20191"/>
                  </a:cubicBezTo>
                  <a:lnTo>
                    <a:pt x="15943" y="20453"/>
                  </a:lnTo>
                  <a:lnTo>
                    <a:pt x="15943" y="20489"/>
                  </a:lnTo>
                  <a:lnTo>
                    <a:pt x="15943" y="20679"/>
                  </a:lnTo>
                  <a:lnTo>
                    <a:pt x="15943" y="21037"/>
                  </a:lnTo>
                  <a:lnTo>
                    <a:pt x="15943" y="21120"/>
                  </a:lnTo>
                  <a:lnTo>
                    <a:pt x="15943" y="21215"/>
                  </a:lnTo>
                  <a:lnTo>
                    <a:pt x="15943" y="21251"/>
                  </a:lnTo>
                  <a:lnTo>
                    <a:pt x="15943" y="21299"/>
                  </a:lnTo>
                  <a:lnTo>
                    <a:pt x="15943" y="21346"/>
                  </a:lnTo>
                  <a:cubicBezTo>
                    <a:pt x="15943" y="21406"/>
                    <a:pt x="15931" y="21453"/>
                    <a:pt x="15931" y="21513"/>
                  </a:cubicBezTo>
                  <a:lnTo>
                    <a:pt x="15919" y="21632"/>
                  </a:lnTo>
                  <a:lnTo>
                    <a:pt x="15907" y="21692"/>
                  </a:lnTo>
                  <a:lnTo>
                    <a:pt x="15883" y="21751"/>
                  </a:lnTo>
                  <a:lnTo>
                    <a:pt x="15883" y="21787"/>
                  </a:lnTo>
                  <a:cubicBezTo>
                    <a:pt x="15883" y="21822"/>
                    <a:pt x="15883" y="21846"/>
                    <a:pt x="15871" y="21882"/>
                  </a:cubicBezTo>
                  <a:cubicBezTo>
                    <a:pt x="15859" y="21930"/>
                    <a:pt x="15859" y="21965"/>
                    <a:pt x="15836" y="22025"/>
                  </a:cubicBezTo>
                  <a:lnTo>
                    <a:pt x="15836" y="22073"/>
                  </a:lnTo>
                  <a:cubicBezTo>
                    <a:pt x="15836" y="22108"/>
                    <a:pt x="15824" y="22132"/>
                    <a:pt x="15824" y="22168"/>
                  </a:cubicBezTo>
                  <a:lnTo>
                    <a:pt x="15812" y="22239"/>
                  </a:lnTo>
                  <a:cubicBezTo>
                    <a:pt x="15776" y="22382"/>
                    <a:pt x="15740" y="22537"/>
                    <a:pt x="15705" y="22680"/>
                  </a:cubicBezTo>
                  <a:lnTo>
                    <a:pt x="15681" y="22787"/>
                  </a:lnTo>
                  <a:cubicBezTo>
                    <a:pt x="15645" y="22882"/>
                    <a:pt x="15633" y="22977"/>
                    <a:pt x="15597" y="23073"/>
                  </a:cubicBezTo>
                  <a:cubicBezTo>
                    <a:pt x="15562" y="23216"/>
                    <a:pt x="15526" y="23358"/>
                    <a:pt x="15478" y="23501"/>
                  </a:cubicBezTo>
                  <a:cubicBezTo>
                    <a:pt x="15419" y="23692"/>
                    <a:pt x="15359" y="23894"/>
                    <a:pt x="15300" y="24073"/>
                  </a:cubicBezTo>
                  <a:cubicBezTo>
                    <a:pt x="15264" y="24192"/>
                    <a:pt x="15216" y="24311"/>
                    <a:pt x="15169" y="24442"/>
                  </a:cubicBezTo>
                  <a:cubicBezTo>
                    <a:pt x="15157" y="24489"/>
                    <a:pt x="15145" y="24525"/>
                    <a:pt x="15109" y="24585"/>
                  </a:cubicBezTo>
                  <a:lnTo>
                    <a:pt x="15062" y="24704"/>
                  </a:lnTo>
                  <a:cubicBezTo>
                    <a:pt x="15002" y="24847"/>
                    <a:pt x="14966" y="24990"/>
                    <a:pt x="14907" y="25121"/>
                  </a:cubicBezTo>
                  <a:cubicBezTo>
                    <a:pt x="14847" y="25299"/>
                    <a:pt x="14764" y="25502"/>
                    <a:pt x="14693" y="25692"/>
                  </a:cubicBezTo>
                  <a:cubicBezTo>
                    <a:pt x="14681" y="25704"/>
                    <a:pt x="14681" y="25740"/>
                    <a:pt x="14669" y="25752"/>
                  </a:cubicBezTo>
                  <a:cubicBezTo>
                    <a:pt x="14645" y="25799"/>
                    <a:pt x="14633" y="25835"/>
                    <a:pt x="14621" y="25871"/>
                  </a:cubicBezTo>
                  <a:cubicBezTo>
                    <a:pt x="14609" y="25883"/>
                    <a:pt x="14609" y="25918"/>
                    <a:pt x="14585" y="25930"/>
                  </a:cubicBezTo>
                  <a:cubicBezTo>
                    <a:pt x="14573" y="25978"/>
                    <a:pt x="14550" y="26013"/>
                    <a:pt x="14526" y="26061"/>
                  </a:cubicBezTo>
                  <a:cubicBezTo>
                    <a:pt x="14526" y="26073"/>
                    <a:pt x="14514" y="26097"/>
                    <a:pt x="14514" y="26097"/>
                  </a:cubicBezTo>
                  <a:cubicBezTo>
                    <a:pt x="14514" y="26109"/>
                    <a:pt x="14502" y="26121"/>
                    <a:pt x="14502" y="26121"/>
                  </a:cubicBezTo>
                  <a:cubicBezTo>
                    <a:pt x="14490" y="26168"/>
                    <a:pt x="14454" y="26216"/>
                    <a:pt x="14443" y="26252"/>
                  </a:cubicBezTo>
                  <a:lnTo>
                    <a:pt x="14335" y="26442"/>
                  </a:lnTo>
                  <a:lnTo>
                    <a:pt x="14312" y="26478"/>
                  </a:lnTo>
                  <a:lnTo>
                    <a:pt x="14216" y="26621"/>
                  </a:lnTo>
                  <a:cubicBezTo>
                    <a:pt x="14192" y="26656"/>
                    <a:pt x="14169" y="26704"/>
                    <a:pt x="14145" y="26740"/>
                  </a:cubicBezTo>
                  <a:cubicBezTo>
                    <a:pt x="14133" y="26752"/>
                    <a:pt x="14133" y="26764"/>
                    <a:pt x="14109" y="26775"/>
                  </a:cubicBezTo>
                  <a:cubicBezTo>
                    <a:pt x="14097" y="26787"/>
                    <a:pt x="14085" y="26823"/>
                    <a:pt x="14073" y="26835"/>
                  </a:cubicBezTo>
                  <a:cubicBezTo>
                    <a:pt x="14038" y="26883"/>
                    <a:pt x="14014" y="26930"/>
                    <a:pt x="13990" y="26978"/>
                  </a:cubicBezTo>
                  <a:cubicBezTo>
                    <a:pt x="13966" y="27014"/>
                    <a:pt x="13931" y="27061"/>
                    <a:pt x="13919" y="27109"/>
                  </a:cubicBezTo>
                  <a:lnTo>
                    <a:pt x="13657" y="27597"/>
                  </a:lnTo>
                  <a:lnTo>
                    <a:pt x="13383" y="28133"/>
                  </a:lnTo>
                  <a:lnTo>
                    <a:pt x="13300" y="28311"/>
                  </a:lnTo>
                  <a:cubicBezTo>
                    <a:pt x="13192" y="28538"/>
                    <a:pt x="13073" y="28776"/>
                    <a:pt x="12954" y="29002"/>
                  </a:cubicBezTo>
                  <a:cubicBezTo>
                    <a:pt x="12919" y="29061"/>
                    <a:pt x="12883" y="29121"/>
                    <a:pt x="12835" y="29192"/>
                  </a:cubicBezTo>
                  <a:cubicBezTo>
                    <a:pt x="12788" y="29252"/>
                    <a:pt x="12740" y="29323"/>
                    <a:pt x="12704" y="29383"/>
                  </a:cubicBezTo>
                  <a:lnTo>
                    <a:pt x="12657" y="29442"/>
                  </a:lnTo>
                  <a:lnTo>
                    <a:pt x="12621" y="29490"/>
                  </a:lnTo>
                  <a:cubicBezTo>
                    <a:pt x="12502" y="29633"/>
                    <a:pt x="12407" y="29800"/>
                    <a:pt x="12287" y="29966"/>
                  </a:cubicBezTo>
                  <a:cubicBezTo>
                    <a:pt x="12287" y="29966"/>
                    <a:pt x="12287" y="29978"/>
                    <a:pt x="12264" y="29978"/>
                  </a:cubicBezTo>
                  <a:cubicBezTo>
                    <a:pt x="12299" y="29919"/>
                    <a:pt x="12311" y="29859"/>
                    <a:pt x="12347" y="29800"/>
                  </a:cubicBezTo>
                  <a:cubicBezTo>
                    <a:pt x="12407" y="29633"/>
                    <a:pt x="12478" y="29466"/>
                    <a:pt x="12538" y="29311"/>
                  </a:cubicBezTo>
                  <a:lnTo>
                    <a:pt x="12538" y="29323"/>
                  </a:lnTo>
                  <a:cubicBezTo>
                    <a:pt x="12561" y="29252"/>
                    <a:pt x="12609" y="29169"/>
                    <a:pt x="12645" y="29097"/>
                  </a:cubicBezTo>
                  <a:cubicBezTo>
                    <a:pt x="12680" y="29014"/>
                    <a:pt x="12716" y="28919"/>
                    <a:pt x="12764" y="28847"/>
                  </a:cubicBezTo>
                  <a:lnTo>
                    <a:pt x="12978" y="28359"/>
                  </a:lnTo>
                  <a:cubicBezTo>
                    <a:pt x="13038" y="28216"/>
                    <a:pt x="13097" y="28073"/>
                    <a:pt x="13157" y="27942"/>
                  </a:cubicBezTo>
                  <a:cubicBezTo>
                    <a:pt x="13192" y="27883"/>
                    <a:pt x="13204" y="27835"/>
                    <a:pt x="13240" y="27776"/>
                  </a:cubicBezTo>
                  <a:cubicBezTo>
                    <a:pt x="13264" y="27704"/>
                    <a:pt x="13300" y="27645"/>
                    <a:pt x="13311" y="27561"/>
                  </a:cubicBezTo>
                  <a:cubicBezTo>
                    <a:pt x="13359" y="27430"/>
                    <a:pt x="13419" y="27299"/>
                    <a:pt x="13454" y="27168"/>
                  </a:cubicBezTo>
                  <a:lnTo>
                    <a:pt x="13633" y="26668"/>
                  </a:lnTo>
                  <a:cubicBezTo>
                    <a:pt x="13657" y="26609"/>
                    <a:pt x="13681" y="26549"/>
                    <a:pt x="13692" y="26490"/>
                  </a:cubicBezTo>
                  <a:cubicBezTo>
                    <a:pt x="13728" y="26394"/>
                    <a:pt x="13752" y="26287"/>
                    <a:pt x="13800" y="26192"/>
                  </a:cubicBezTo>
                  <a:lnTo>
                    <a:pt x="13931" y="25799"/>
                  </a:lnTo>
                  <a:cubicBezTo>
                    <a:pt x="13978" y="25656"/>
                    <a:pt x="14026" y="25537"/>
                    <a:pt x="14050" y="25406"/>
                  </a:cubicBezTo>
                  <a:cubicBezTo>
                    <a:pt x="14097" y="25275"/>
                    <a:pt x="14145" y="25121"/>
                    <a:pt x="14192" y="24990"/>
                  </a:cubicBezTo>
                  <a:cubicBezTo>
                    <a:pt x="14312" y="24668"/>
                    <a:pt x="14407" y="24359"/>
                    <a:pt x="14526" y="24025"/>
                  </a:cubicBezTo>
                  <a:cubicBezTo>
                    <a:pt x="14573" y="23906"/>
                    <a:pt x="14621" y="23775"/>
                    <a:pt x="14645" y="23656"/>
                  </a:cubicBezTo>
                  <a:cubicBezTo>
                    <a:pt x="14693" y="23513"/>
                    <a:pt x="14740" y="23394"/>
                    <a:pt x="14764" y="23263"/>
                  </a:cubicBezTo>
                  <a:cubicBezTo>
                    <a:pt x="14859" y="22942"/>
                    <a:pt x="14966" y="22608"/>
                    <a:pt x="15050" y="22287"/>
                  </a:cubicBezTo>
                  <a:cubicBezTo>
                    <a:pt x="15145" y="21977"/>
                    <a:pt x="15240" y="21644"/>
                    <a:pt x="15347" y="21334"/>
                  </a:cubicBezTo>
                  <a:lnTo>
                    <a:pt x="15347" y="21334"/>
                  </a:lnTo>
                  <a:lnTo>
                    <a:pt x="15264" y="21561"/>
                  </a:lnTo>
                  <a:lnTo>
                    <a:pt x="14907" y="22406"/>
                  </a:lnTo>
                  <a:cubicBezTo>
                    <a:pt x="14788" y="22692"/>
                    <a:pt x="14669" y="22989"/>
                    <a:pt x="14562" y="23263"/>
                  </a:cubicBezTo>
                  <a:lnTo>
                    <a:pt x="14562" y="23251"/>
                  </a:lnTo>
                  <a:cubicBezTo>
                    <a:pt x="14454" y="23501"/>
                    <a:pt x="14347" y="23763"/>
                    <a:pt x="14228" y="24025"/>
                  </a:cubicBezTo>
                  <a:cubicBezTo>
                    <a:pt x="14169" y="24156"/>
                    <a:pt x="14109" y="24275"/>
                    <a:pt x="14073" y="24418"/>
                  </a:cubicBezTo>
                  <a:cubicBezTo>
                    <a:pt x="14014" y="24573"/>
                    <a:pt x="13931" y="24728"/>
                    <a:pt x="13871" y="24894"/>
                  </a:cubicBezTo>
                  <a:lnTo>
                    <a:pt x="13871" y="24906"/>
                  </a:lnTo>
                  <a:cubicBezTo>
                    <a:pt x="13847" y="24978"/>
                    <a:pt x="13811" y="25061"/>
                    <a:pt x="13788" y="25144"/>
                  </a:cubicBezTo>
                  <a:cubicBezTo>
                    <a:pt x="13752" y="25251"/>
                    <a:pt x="13716" y="25347"/>
                    <a:pt x="13681" y="25442"/>
                  </a:cubicBezTo>
                  <a:cubicBezTo>
                    <a:pt x="13657" y="25513"/>
                    <a:pt x="13633" y="25573"/>
                    <a:pt x="13621" y="25644"/>
                  </a:cubicBezTo>
                  <a:cubicBezTo>
                    <a:pt x="13597" y="25752"/>
                    <a:pt x="13561" y="25859"/>
                    <a:pt x="13514" y="25978"/>
                  </a:cubicBezTo>
                  <a:cubicBezTo>
                    <a:pt x="13430" y="26240"/>
                    <a:pt x="13359" y="26514"/>
                    <a:pt x="13264" y="26775"/>
                  </a:cubicBezTo>
                  <a:lnTo>
                    <a:pt x="13133" y="27180"/>
                  </a:lnTo>
                  <a:cubicBezTo>
                    <a:pt x="13073" y="27347"/>
                    <a:pt x="13014" y="27490"/>
                    <a:pt x="12966" y="27657"/>
                  </a:cubicBezTo>
                  <a:cubicBezTo>
                    <a:pt x="12907" y="27788"/>
                    <a:pt x="12859" y="27930"/>
                    <a:pt x="12799" y="28061"/>
                  </a:cubicBezTo>
                  <a:cubicBezTo>
                    <a:pt x="12704" y="28311"/>
                    <a:pt x="12585" y="28561"/>
                    <a:pt x="12466" y="28823"/>
                  </a:cubicBezTo>
                  <a:cubicBezTo>
                    <a:pt x="12418" y="28907"/>
                    <a:pt x="12383" y="29002"/>
                    <a:pt x="12347" y="29073"/>
                  </a:cubicBezTo>
                  <a:cubicBezTo>
                    <a:pt x="12299" y="29002"/>
                    <a:pt x="12347" y="28823"/>
                    <a:pt x="12371" y="28633"/>
                  </a:cubicBezTo>
                  <a:cubicBezTo>
                    <a:pt x="12418" y="28442"/>
                    <a:pt x="12454" y="28264"/>
                    <a:pt x="12490" y="28073"/>
                  </a:cubicBezTo>
                  <a:lnTo>
                    <a:pt x="12514" y="28026"/>
                  </a:lnTo>
                  <a:cubicBezTo>
                    <a:pt x="12549" y="27835"/>
                    <a:pt x="12585" y="27645"/>
                    <a:pt x="12633" y="27442"/>
                  </a:cubicBezTo>
                  <a:lnTo>
                    <a:pt x="12657" y="27299"/>
                  </a:lnTo>
                  <a:cubicBezTo>
                    <a:pt x="12692" y="27180"/>
                    <a:pt x="12716" y="27049"/>
                    <a:pt x="12728" y="26918"/>
                  </a:cubicBezTo>
                  <a:cubicBezTo>
                    <a:pt x="12788" y="26645"/>
                    <a:pt x="12835" y="26359"/>
                    <a:pt x="12883" y="26097"/>
                  </a:cubicBezTo>
                  <a:cubicBezTo>
                    <a:pt x="12895" y="25954"/>
                    <a:pt x="12930" y="25847"/>
                    <a:pt x="12954" y="25704"/>
                  </a:cubicBezTo>
                  <a:cubicBezTo>
                    <a:pt x="12966" y="25609"/>
                    <a:pt x="12990" y="25513"/>
                    <a:pt x="13014" y="25406"/>
                  </a:cubicBezTo>
                  <a:cubicBezTo>
                    <a:pt x="13026" y="25371"/>
                    <a:pt x="13026" y="25323"/>
                    <a:pt x="13049" y="25275"/>
                  </a:cubicBezTo>
                  <a:cubicBezTo>
                    <a:pt x="13061" y="25228"/>
                    <a:pt x="13061" y="25204"/>
                    <a:pt x="13073" y="25156"/>
                  </a:cubicBezTo>
                  <a:cubicBezTo>
                    <a:pt x="13085" y="25085"/>
                    <a:pt x="13109" y="25025"/>
                    <a:pt x="13121" y="24954"/>
                  </a:cubicBezTo>
                  <a:cubicBezTo>
                    <a:pt x="13145" y="24835"/>
                    <a:pt x="13180" y="24716"/>
                    <a:pt x="13204" y="24573"/>
                  </a:cubicBezTo>
                  <a:cubicBezTo>
                    <a:pt x="13252" y="24418"/>
                    <a:pt x="13288" y="24239"/>
                    <a:pt x="13323" y="24073"/>
                  </a:cubicBezTo>
                  <a:cubicBezTo>
                    <a:pt x="13371" y="23870"/>
                    <a:pt x="13419" y="23668"/>
                    <a:pt x="13466" y="23466"/>
                  </a:cubicBezTo>
                  <a:lnTo>
                    <a:pt x="13478" y="23418"/>
                  </a:lnTo>
                  <a:cubicBezTo>
                    <a:pt x="13490" y="23382"/>
                    <a:pt x="13490" y="23346"/>
                    <a:pt x="13502" y="23311"/>
                  </a:cubicBezTo>
                  <a:lnTo>
                    <a:pt x="13538" y="23227"/>
                  </a:lnTo>
                  <a:lnTo>
                    <a:pt x="13550" y="23144"/>
                  </a:lnTo>
                  <a:cubicBezTo>
                    <a:pt x="13585" y="23061"/>
                    <a:pt x="13609" y="22965"/>
                    <a:pt x="13657" y="22882"/>
                  </a:cubicBezTo>
                  <a:lnTo>
                    <a:pt x="13669" y="22835"/>
                  </a:lnTo>
                  <a:cubicBezTo>
                    <a:pt x="13669" y="22823"/>
                    <a:pt x="13681" y="22823"/>
                    <a:pt x="13681" y="22811"/>
                  </a:cubicBezTo>
                  <a:cubicBezTo>
                    <a:pt x="13716" y="22751"/>
                    <a:pt x="13728" y="22692"/>
                    <a:pt x="13764" y="22632"/>
                  </a:cubicBezTo>
                  <a:cubicBezTo>
                    <a:pt x="13835" y="22465"/>
                    <a:pt x="13895" y="22287"/>
                    <a:pt x="13966" y="22108"/>
                  </a:cubicBezTo>
                  <a:cubicBezTo>
                    <a:pt x="14014" y="21977"/>
                    <a:pt x="14062" y="21858"/>
                    <a:pt x="14121" y="21715"/>
                  </a:cubicBezTo>
                  <a:cubicBezTo>
                    <a:pt x="14157" y="21620"/>
                    <a:pt x="14192" y="21501"/>
                    <a:pt x="14240" y="21394"/>
                  </a:cubicBezTo>
                  <a:lnTo>
                    <a:pt x="14264" y="21322"/>
                  </a:lnTo>
                  <a:lnTo>
                    <a:pt x="14276" y="21287"/>
                  </a:lnTo>
                  <a:lnTo>
                    <a:pt x="14300" y="21263"/>
                  </a:lnTo>
                  <a:cubicBezTo>
                    <a:pt x="14312" y="21227"/>
                    <a:pt x="14312" y="21215"/>
                    <a:pt x="14323" y="21180"/>
                  </a:cubicBezTo>
                  <a:lnTo>
                    <a:pt x="14335" y="21156"/>
                  </a:lnTo>
                  <a:cubicBezTo>
                    <a:pt x="14383" y="21049"/>
                    <a:pt x="14431" y="20941"/>
                    <a:pt x="14490" y="20846"/>
                  </a:cubicBezTo>
                  <a:cubicBezTo>
                    <a:pt x="14514" y="20787"/>
                    <a:pt x="14550" y="20739"/>
                    <a:pt x="14573" y="20691"/>
                  </a:cubicBezTo>
                  <a:cubicBezTo>
                    <a:pt x="14609" y="20644"/>
                    <a:pt x="14657" y="20584"/>
                    <a:pt x="14681" y="20525"/>
                  </a:cubicBezTo>
                  <a:lnTo>
                    <a:pt x="14907" y="20263"/>
                  </a:lnTo>
                  <a:cubicBezTo>
                    <a:pt x="14919" y="20251"/>
                    <a:pt x="14931" y="20227"/>
                    <a:pt x="14954" y="20203"/>
                  </a:cubicBezTo>
                  <a:cubicBezTo>
                    <a:pt x="15014" y="20132"/>
                    <a:pt x="15085" y="20048"/>
                    <a:pt x="15145" y="19965"/>
                  </a:cubicBezTo>
                  <a:cubicBezTo>
                    <a:pt x="15205" y="19870"/>
                    <a:pt x="15276" y="19798"/>
                    <a:pt x="15335" y="19691"/>
                  </a:cubicBezTo>
                  <a:cubicBezTo>
                    <a:pt x="15395" y="19608"/>
                    <a:pt x="15455" y="19501"/>
                    <a:pt x="15514" y="19394"/>
                  </a:cubicBezTo>
                  <a:lnTo>
                    <a:pt x="15562" y="19322"/>
                  </a:lnTo>
                  <a:lnTo>
                    <a:pt x="15609" y="19251"/>
                  </a:lnTo>
                  <a:cubicBezTo>
                    <a:pt x="15621" y="19215"/>
                    <a:pt x="15633" y="19191"/>
                    <a:pt x="15645" y="19179"/>
                  </a:cubicBezTo>
                  <a:lnTo>
                    <a:pt x="15669" y="19144"/>
                  </a:lnTo>
                  <a:cubicBezTo>
                    <a:pt x="15705" y="19060"/>
                    <a:pt x="15740" y="18977"/>
                    <a:pt x="15788" y="18905"/>
                  </a:cubicBezTo>
                  <a:cubicBezTo>
                    <a:pt x="15812" y="18822"/>
                    <a:pt x="15859" y="18739"/>
                    <a:pt x="15883" y="18655"/>
                  </a:cubicBezTo>
                  <a:lnTo>
                    <a:pt x="16026" y="18346"/>
                  </a:lnTo>
                  <a:lnTo>
                    <a:pt x="16097" y="18179"/>
                  </a:lnTo>
                  <a:lnTo>
                    <a:pt x="16121" y="18108"/>
                  </a:lnTo>
                  <a:close/>
                  <a:moveTo>
                    <a:pt x="13355" y="33146"/>
                  </a:moveTo>
                  <a:cubicBezTo>
                    <a:pt x="13335" y="33148"/>
                    <a:pt x="13335" y="33169"/>
                    <a:pt x="13335" y="33169"/>
                  </a:cubicBezTo>
                  <a:cubicBezTo>
                    <a:pt x="13343" y="33162"/>
                    <a:pt x="13349" y="33154"/>
                    <a:pt x="13355" y="33146"/>
                  </a:cubicBezTo>
                  <a:close/>
                  <a:moveTo>
                    <a:pt x="7275" y="22596"/>
                  </a:moveTo>
                  <a:cubicBezTo>
                    <a:pt x="7287" y="22644"/>
                    <a:pt x="7299" y="22704"/>
                    <a:pt x="7311" y="22751"/>
                  </a:cubicBezTo>
                  <a:cubicBezTo>
                    <a:pt x="7334" y="22775"/>
                    <a:pt x="7334" y="22811"/>
                    <a:pt x="7346" y="22835"/>
                  </a:cubicBezTo>
                  <a:cubicBezTo>
                    <a:pt x="7382" y="22965"/>
                    <a:pt x="7418" y="23108"/>
                    <a:pt x="7465" y="23239"/>
                  </a:cubicBezTo>
                  <a:cubicBezTo>
                    <a:pt x="7489" y="23346"/>
                    <a:pt x="7525" y="23442"/>
                    <a:pt x="7549" y="23537"/>
                  </a:cubicBezTo>
                  <a:cubicBezTo>
                    <a:pt x="7585" y="23620"/>
                    <a:pt x="7608" y="23704"/>
                    <a:pt x="7644" y="23775"/>
                  </a:cubicBezTo>
                  <a:lnTo>
                    <a:pt x="7668" y="23858"/>
                  </a:lnTo>
                  <a:cubicBezTo>
                    <a:pt x="7727" y="24013"/>
                    <a:pt x="7775" y="24156"/>
                    <a:pt x="7823" y="24311"/>
                  </a:cubicBezTo>
                  <a:cubicBezTo>
                    <a:pt x="7846" y="24394"/>
                    <a:pt x="7882" y="24478"/>
                    <a:pt x="7894" y="24561"/>
                  </a:cubicBezTo>
                  <a:cubicBezTo>
                    <a:pt x="7966" y="24835"/>
                    <a:pt x="8061" y="25097"/>
                    <a:pt x="8144" y="25394"/>
                  </a:cubicBezTo>
                  <a:cubicBezTo>
                    <a:pt x="8192" y="25573"/>
                    <a:pt x="8239" y="25704"/>
                    <a:pt x="8263" y="25847"/>
                  </a:cubicBezTo>
                  <a:cubicBezTo>
                    <a:pt x="8299" y="26002"/>
                    <a:pt x="8347" y="26168"/>
                    <a:pt x="8370" y="26323"/>
                  </a:cubicBezTo>
                  <a:cubicBezTo>
                    <a:pt x="8442" y="26645"/>
                    <a:pt x="8501" y="26942"/>
                    <a:pt x="8549" y="27228"/>
                  </a:cubicBezTo>
                  <a:cubicBezTo>
                    <a:pt x="8597" y="27526"/>
                    <a:pt x="8620" y="27752"/>
                    <a:pt x="8644" y="27954"/>
                  </a:cubicBezTo>
                  <a:cubicBezTo>
                    <a:pt x="8656" y="28133"/>
                    <a:pt x="8668" y="28299"/>
                    <a:pt x="8680" y="28478"/>
                  </a:cubicBezTo>
                  <a:lnTo>
                    <a:pt x="8704" y="28704"/>
                  </a:lnTo>
                  <a:cubicBezTo>
                    <a:pt x="8728" y="29061"/>
                    <a:pt x="8763" y="29442"/>
                    <a:pt x="8775" y="29847"/>
                  </a:cubicBezTo>
                  <a:cubicBezTo>
                    <a:pt x="8787" y="30264"/>
                    <a:pt x="8799" y="30669"/>
                    <a:pt x="8799" y="31038"/>
                  </a:cubicBezTo>
                  <a:lnTo>
                    <a:pt x="8799" y="31157"/>
                  </a:lnTo>
                  <a:lnTo>
                    <a:pt x="8799" y="31205"/>
                  </a:lnTo>
                  <a:lnTo>
                    <a:pt x="8799" y="31693"/>
                  </a:lnTo>
                  <a:cubicBezTo>
                    <a:pt x="8787" y="31919"/>
                    <a:pt x="8775" y="32157"/>
                    <a:pt x="8763" y="32348"/>
                  </a:cubicBezTo>
                  <a:lnTo>
                    <a:pt x="8739" y="32514"/>
                  </a:lnTo>
                  <a:lnTo>
                    <a:pt x="8728" y="32586"/>
                  </a:lnTo>
                  <a:lnTo>
                    <a:pt x="8728" y="32598"/>
                  </a:lnTo>
                  <a:cubicBezTo>
                    <a:pt x="8728" y="32657"/>
                    <a:pt x="8716" y="32717"/>
                    <a:pt x="8704" y="32776"/>
                  </a:cubicBezTo>
                  <a:cubicBezTo>
                    <a:pt x="8680" y="32871"/>
                    <a:pt x="8668" y="32955"/>
                    <a:pt x="8668" y="33026"/>
                  </a:cubicBezTo>
                  <a:lnTo>
                    <a:pt x="8656" y="33145"/>
                  </a:lnTo>
                  <a:lnTo>
                    <a:pt x="8656" y="33181"/>
                  </a:lnTo>
                  <a:lnTo>
                    <a:pt x="8656" y="33193"/>
                  </a:lnTo>
                  <a:lnTo>
                    <a:pt x="8656" y="33241"/>
                  </a:lnTo>
                  <a:cubicBezTo>
                    <a:pt x="8620" y="33443"/>
                    <a:pt x="8608" y="33645"/>
                    <a:pt x="8585" y="33848"/>
                  </a:cubicBezTo>
                  <a:cubicBezTo>
                    <a:pt x="8561" y="33955"/>
                    <a:pt x="8549" y="34074"/>
                    <a:pt x="8537" y="34181"/>
                  </a:cubicBezTo>
                  <a:cubicBezTo>
                    <a:pt x="8501" y="34431"/>
                    <a:pt x="8466" y="34657"/>
                    <a:pt x="8418" y="34896"/>
                  </a:cubicBezTo>
                  <a:lnTo>
                    <a:pt x="8418" y="34693"/>
                  </a:lnTo>
                  <a:cubicBezTo>
                    <a:pt x="8418" y="34574"/>
                    <a:pt x="8418" y="34443"/>
                    <a:pt x="8406" y="34324"/>
                  </a:cubicBezTo>
                  <a:lnTo>
                    <a:pt x="8406" y="34074"/>
                  </a:lnTo>
                  <a:lnTo>
                    <a:pt x="8406" y="33836"/>
                  </a:lnTo>
                  <a:cubicBezTo>
                    <a:pt x="8406" y="33538"/>
                    <a:pt x="8406" y="33241"/>
                    <a:pt x="8382" y="32943"/>
                  </a:cubicBezTo>
                  <a:cubicBezTo>
                    <a:pt x="8370" y="32645"/>
                    <a:pt x="8358" y="32348"/>
                    <a:pt x="8347" y="32062"/>
                  </a:cubicBezTo>
                  <a:cubicBezTo>
                    <a:pt x="8311" y="31764"/>
                    <a:pt x="8299" y="31467"/>
                    <a:pt x="8251" y="31169"/>
                  </a:cubicBezTo>
                  <a:cubicBezTo>
                    <a:pt x="8227" y="30871"/>
                    <a:pt x="8180" y="30585"/>
                    <a:pt x="8144" y="30288"/>
                  </a:cubicBezTo>
                  <a:cubicBezTo>
                    <a:pt x="8120" y="29990"/>
                    <a:pt x="8085" y="29681"/>
                    <a:pt x="8061" y="29383"/>
                  </a:cubicBezTo>
                  <a:cubicBezTo>
                    <a:pt x="8025" y="29085"/>
                    <a:pt x="8013" y="28788"/>
                    <a:pt x="7989" y="28490"/>
                  </a:cubicBezTo>
                  <a:cubicBezTo>
                    <a:pt x="7930" y="27883"/>
                    <a:pt x="7870" y="27252"/>
                    <a:pt x="7787" y="26645"/>
                  </a:cubicBezTo>
                  <a:cubicBezTo>
                    <a:pt x="7727" y="26061"/>
                    <a:pt x="7692" y="25466"/>
                    <a:pt x="7644" y="24894"/>
                  </a:cubicBezTo>
                  <a:cubicBezTo>
                    <a:pt x="7644" y="25013"/>
                    <a:pt x="7632" y="25132"/>
                    <a:pt x="7632" y="25263"/>
                  </a:cubicBezTo>
                  <a:cubicBezTo>
                    <a:pt x="7608" y="25573"/>
                    <a:pt x="7596" y="25871"/>
                    <a:pt x="7585" y="26180"/>
                  </a:cubicBezTo>
                  <a:lnTo>
                    <a:pt x="7585" y="26383"/>
                  </a:lnTo>
                  <a:lnTo>
                    <a:pt x="7585" y="26597"/>
                  </a:lnTo>
                  <a:lnTo>
                    <a:pt x="7585" y="27049"/>
                  </a:lnTo>
                  <a:cubicBezTo>
                    <a:pt x="7596" y="27657"/>
                    <a:pt x="7608" y="28264"/>
                    <a:pt x="7656" y="28883"/>
                  </a:cubicBezTo>
                  <a:cubicBezTo>
                    <a:pt x="7704" y="29454"/>
                    <a:pt x="7763" y="30050"/>
                    <a:pt x="7835" y="30633"/>
                  </a:cubicBezTo>
                  <a:cubicBezTo>
                    <a:pt x="7846" y="30752"/>
                    <a:pt x="7870" y="30871"/>
                    <a:pt x="7894" y="30990"/>
                  </a:cubicBezTo>
                  <a:lnTo>
                    <a:pt x="7894" y="30978"/>
                  </a:lnTo>
                  <a:lnTo>
                    <a:pt x="7894" y="30966"/>
                  </a:lnTo>
                  <a:lnTo>
                    <a:pt x="7942" y="31276"/>
                  </a:lnTo>
                  <a:cubicBezTo>
                    <a:pt x="7954" y="31359"/>
                    <a:pt x="7966" y="31467"/>
                    <a:pt x="7989" y="31562"/>
                  </a:cubicBezTo>
                  <a:cubicBezTo>
                    <a:pt x="8013" y="31740"/>
                    <a:pt x="8025" y="31919"/>
                    <a:pt x="8061" y="32098"/>
                  </a:cubicBezTo>
                  <a:cubicBezTo>
                    <a:pt x="8073" y="32252"/>
                    <a:pt x="8108" y="32419"/>
                    <a:pt x="8120" y="32586"/>
                  </a:cubicBezTo>
                  <a:lnTo>
                    <a:pt x="8204" y="33479"/>
                  </a:lnTo>
                  <a:cubicBezTo>
                    <a:pt x="8227" y="33776"/>
                    <a:pt x="8239" y="34062"/>
                    <a:pt x="8239" y="34360"/>
                  </a:cubicBezTo>
                  <a:lnTo>
                    <a:pt x="8239" y="34729"/>
                  </a:lnTo>
                  <a:cubicBezTo>
                    <a:pt x="8180" y="34419"/>
                    <a:pt x="8108" y="34038"/>
                    <a:pt x="8025" y="33681"/>
                  </a:cubicBezTo>
                  <a:cubicBezTo>
                    <a:pt x="8001" y="33526"/>
                    <a:pt x="7954" y="33348"/>
                    <a:pt x="7906" y="33145"/>
                  </a:cubicBezTo>
                  <a:cubicBezTo>
                    <a:pt x="7870" y="32955"/>
                    <a:pt x="7823" y="32752"/>
                    <a:pt x="7763" y="32526"/>
                  </a:cubicBezTo>
                  <a:cubicBezTo>
                    <a:pt x="7727" y="32371"/>
                    <a:pt x="7692" y="32229"/>
                    <a:pt x="7644" y="32074"/>
                  </a:cubicBezTo>
                  <a:lnTo>
                    <a:pt x="7608" y="31978"/>
                  </a:lnTo>
                  <a:cubicBezTo>
                    <a:pt x="7573" y="31800"/>
                    <a:pt x="7513" y="31597"/>
                    <a:pt x="7465" y="31419"/>
                  </a:cubicBezTo>
                  <a:cubicBezTo>
                    <a:pt x="7370" y="31097"/>
                    <a:pt x="7299" y="30752"/>
                    <a:pt x="7192" y="30288"/>
                  </a:cubicBezTo>
                  <a:cubicBezTo>
                    <a:pt x="7156" y="30109"/>
                    <a:pt x="7120" y="29919"/>
                    <a:pt x="7096" y="29728"/>
                  </a:cubicBezTo>
                  <a:cubicBezTo>
                    <a:pt x="7061" y="29538"/>
                    <a:pt x="7037" y="29359"/>
                    <a:pt x="7001" y="29157"/>
                  </a:cubicBezTo>
                  <a:cubicBezTo>
                    <a:pt x="7001" y="29121"/>
                    <a:pt x="6989" y="29073"/>
                    <a:pt x="6989" y="29026"/>
                  </a:cubicBezTo>
                  <a:lnTo>
                    <a:pt x="6977" y="28942"/>
                  </a:lnTo>
                  <a:cubicBezTo>
                    <a:pt x="6977" y="28919"/>
                    <a:pt x="6977" y="28895"/>
                    <a:pt x="6953" y="28883"/>
                  </a:cubicBezTo>
                  <a:cubicBezTo>
                    <a:pt x="6953" y="28835"/>
                    <a:pt x="6942" y="28800"/>
                    <a:pt x="6942" y="28764"/>
                  </a:cubicBezTo>
                  <a:lnTo>
                    <a:pt x="6942" y="28669"/>
                  </a:lnTo>
                  <a:cubicBezTo>
                    <a:pt x="6942" y="28609"/>
                    <a:pt x="6930" y="28561"/>
                    <a:pt x="6930" y="28502"/>
                  </a:cubicBezTo>
                  <a:lnTo>
                    <a:pt x="6930" y="28442"/>
                  </a:lnTo>
                  <a:cubicBezTo>
                    <a:pt x="6930" y="28407"/>
                    <a:pt x="6930" y="28371"/>
                    <a:pt x="6906" y="28323"/>
                  </a:cubicBezTo>
                  <a:cubicBezTo>
                    <a:pt x="6906" y="28288"/>
                    <a:pt x="6906" y="28228"/>
                    <a:pt x="6894" y="28180"/>
                  </a:cubicBezTo>
                  <a:cubicBezTo>
                    <a:pt x="6894" y="28085"/>
                    <a:pt x="6882" y="28002"/>
                    <a:pt x="6882" y="27895"/>
                  </a:cubicBezTo>
                  <a:lnTo>
                    <a:pt x="6882" y="27823"/>
                  </a:lnTo>
                  <a:cubicBezTo>
                    <a:pt x="6882" y="27704"/>
                    <a:pt x="6882" y="27585"/>
                    <a:pt x="6870" y="27466"/>
                  </a:cubicBezTo>
                  <a:lnTo>
                    <a:pt x="6870" y="27347"/>
                  </a:lnTo>
                  <a:lnTo>
                    <a:pt x="6870" y="26930"/>
                  </a:lnTo>
                  <a:lnTo>
                    <a:pt x="6870" y="26799"/>
                  </a:lnTo>
                  <a:cubicBezTo>
                    <a:pt x="6870" y="26716"/>
                    <a:pt x="6870" y="26645"/>
                    <a:pt x="6882" y="26573"/>
                  </a:cubicBezTo>
                  <a:cubicBezTo>
                    <a:pt x="6882" y="26514"/>
                    <a:pt x="6882" y="26454"/>
                    <a:pt x="6894" y="26383"/>
                  </a:cubicBezTo>
                  <a:lnTo>
                    <a:pt x="6894" y="26287"/>
                  </a:lnTo>
                  <a:cubicBezTo>
                    <a:pt x="6930" y="25906"/>
                    <a:pt x="6953" y="25502"/>
                    <a:pt x="7001" y="25156"/>
                  </a:cubicBezTo>
                  <a:cubicBezTo>
                    <a:pt x="7013" y="25049"/>
                    <a:pt x="7037" y="24954"/>
                    <a:pt x="7037" y="24847"/>
                  </a:cubicBezTo>
                  <a:cubicBezTo>
                    <a:pt x="7037" y="24787"/>
                    <a:pt x="7049" y="24728"/>
                    <a:pt x="7049" y="24656"/>
                  </a:cubicBezTo>
                  <a:cubicBezTo>
                    <a:pt x="7061" y="24549"/>
                    <a:pt x="7073" y="24454"/>
                    <a:pt x="7084" y="24359"/>
                  </a:cubicBezTo>
                  <a:cubicBezTo>
                    <a:pt x="7084" y="24311"/>
                    <a:pt x="7108" y="24251"/>
                    <a:pt x="7108" y="24204"/>
                  </a:cubicBezTo>
                  <a:lnTo>
                    <a:pt x="7144" y="23942"/>
                  </a:lnTo>
                  <a:lnTo>
                    <a:pt x="7168" y="23823"/>
                  </a:lnTo>
                  <a:cubicBezTo>
                    <a:pt x="7192" y="23656"/>
                    <a:pt x="7204" y="23489"/>
                    <a:pt x="7227" y="23323"/>
                  </a:cubicBezTo>
                  <a:lnTo>
                    <a:pt x="7239" y="23204"/>
                  </a:lnTo>
                  <a:cubicBezTo>
                    <a:pt x="7239" y="23144"/>
                    <a:pt x="7251" y="23073"/>
                    <a:pt x="7251" y="23013"/>
                  </a:cubicBezTo>
                  <a:lnTo>
                    <a:pt x="7251" y="22989"/>
                  </a:lnTo>
                  <a:lnTo>
                    <a:pt x="7251" y="22823"/>
                  </a:lnTo>
                  <a:lnTo>
                    <a:pt x="7275" y="22632"/>
                  </a:lnTo>
                  <a:lnTo>
                    <a:pt x="7275" y="22596"/>
                  </a:lnTo>
                  <a:close/>
                  <a:moveTo>
                    <a:pt x="12657" y="34979"/>
                  </a:moveTo>
                  <a:lnTo>
                    <a:pt x="12657" y="34979"/>
                  </a:lnTo>
                  <a:cubicBezTo>
                    <a:pt x="12656" y="34979"/>
                    <a:pt x="12656" y="34979"/>
                    <a:pt x="12655" y="34979"/>
                  </a:cubicBezTo>
                  <a:lnTo>
                    <a:pt x="12655" y="34979"/>
                  </a:lnTo>
                  <a:cubicBezTo>
                    <a:pt x="12652" y="34983"/>
                    <a:pt x="12648" y="34987"/>
                    <a:pt x="12645" y="34991"/>
                  </a:cubicBezTo>
                  <a:lnTo>
                    <a:pt x="12657" y="34979"/>
                  </a:lnTo>
                  <a:close/>
                  <a:moveTo>
                    <a:pt x="8418" y="35205"/>
                  </a:moveTo>
                  <a:lnTo>
                    <a:pt x="8382" y="35336"/>
                  </a:lnTo>
                  <a:cubicBezTo>
                    <a:pt x="8370" y="35288"/>
                    <a:pt x="8370" y="35265"/>
                    <a:pt x="8358" y="35217"/>
                  </a:cubicBezTo>
                  <a:lnTo>
                    <a:pt x="8382" y="35217"/>
                  </a:lnTo>
                  <a:cubicBezTo>
                    <a:pt x="8406" y="35217"/>
                    <a:pt x="8406" y="35217"/>
                    <a:pt x="8418" y="35205"/>
                  </a:cubicBezTo>
                  <a:close/>
                  <a:moveTo>
                    <a:pt x="11624" y="35757"/>
                  </a:moveTo>
                  <a:lnTo>
                    <a:pt x="11624" y="35757"/>
                  </a:lnTo>
                  <a:cubicBezTo>
                    <a:pt x="11596" y="35789"/>
                    <a:pt x="11567" y="35820"/>
                    <a:pt x="11539" y="35851"/>
                  </a:cubicBezTo>
                  <a:lnTo>
                    <a:pt x="11539" y="35851"/>
                  </a:lnTo>
                  <a:cubicBezTo>
                    <a:pt x="11565" y="35818"/>
                    <a:pt x="11594" y="35784"/>
                    <a:pt x="11624" y="35757"/>
                  </a:cubicBezTo>
                  <a:close/>
                  <a:moveTo>
                    <a:pt x="11348" y="36061"/>
                  </a:moveTo>
                  <a:lnTo>
                    <a:pt x="11348" y="36061"/>
                  </a:lnTo>
                  <a:cubicBezTo>
                    <a:pt x="11312" y="36101"/>
                    <a:pt x="11276" y="36141"/>
                    <a:pt x="11240" y="36181"/>
                  </a:cubicBezTo>
                  <a:cubicBezTo>
                    <a:pt x="11221" y="36200"/>
                    <a:pt x="11203" y="36220"/>
                    <a:pt x="11185" y="36240"/>
                  </a:cubicBezTo>
                  <a:lnTo>
                    <a:pt x="11185" y="36240"/>
                  </a:lnTo>
                  <a:cubicBezTo>
                    <a:pt x="11188" y="36236"/>
                    <a:pt x="11190" y="36233"/>
                    <a:pt x="11192" y="36229"/>
                  </a:cubicBezTo>
                  <a:lnTo>
                    <a:pt x="11228" y="36193"/>
                  </a:lnTo>
                  <a:lnTo>
                    <a:pt x="11335" y="36074"/>
                  </a:lnTo>
                  <a:cubicBezTo>
                    <a:pt x="11339" y="36070"/>
                    <a:pt x="11344" y="36065"/>
                    <a:pt x="11348" y="36061"/>
                  </a:cubicBezTo>
                  <a:close/>
                  <a:moveTo>
                    <a:pt x="17633" y="28609"/>
                  </a:moveTo>
                  <a:cubicBezTo>
                    <a:pt x="17610" y="28669"/>
                    <a:pt x="17610" y="28716"/>
                    <a:pt x="17598" y="28740"/>
                  </a:cubicBezTo>
                  <a:cubicBezTo>
                    <a:pt x="17586" y="28788"/>
                    <a:pt x="17586" y="28835"/>
                    <a:pt x="17562" y="28859"/>
                  </a:cubicBezTo>
                  <a:cubicBezTo>
                    <a:pt x="17550" y="28907"/>
                    <a:pt x="17550" y="28954"/>
                    <a:pt x="17538" y="28978"/>
                  </a:cubicBezTo>
                  <a:cubicBezTo>
                    <a:pt x="17526" y="29085"/>
                    <a:pt x="17491" y="29204"/>
                    <a:pt x="17479" y="29323"/>
                  </a:cubicBezTo>
                  <a:cubicBezTo>
                    <a:pt x="17443" y="29442"/>
                    <a:pt x="17431" y="29550"/>
                    <a:pt x="17407" y="29669"/>
                  </a:cubicBezTo>
                  <a:cubicBezTo>
                    <a:pt x="17360" y="29812"/>
                    <a:pt x="17312" y="29966"/>
                    <a:pt x="17252" y="30109"/>
                  </a:cubicBezTo>
                  <a:cubicBezTo>
                    <a:pt x="17229" y="30193"/>
                    <a:pt x="17193" y="30252"/>
                    <a:pt x="17169" y="30312"/>
                  </a:cubicBezTo>
                  <a:cubicBezTo>
                    <a:pt x="17133" y="30371"/>
                    <a:pt x="17110" y="30419"/>
                    <a:pt x="17074" y="30502"/>
                  </a:cubicBezTo>
                  <a:lnTo>
                    <a:pt x="16943" y="30728"/>
                  </a:lnTo>
                  <a:cubicBezTo>
                    <a:pt x="16895" y="30800"/>
                    <a:pt x="16836" y="30871"/>
                    <a:pt x="16788" y="30943"/>
                  </a:cubicBezTo>
                  <a:cubicBezTo>
                    <a:pt x="16693" y="31086"/>
                    <a:pt x="16574" y="31228"/>
                    <a:pt x="16467" y="31359"/>
                  </a:cubicBezTo>
                  <a:lnTo>
                    <a:pt x="16395" y="31467"/>
                  </a:lnTo>
                  <a:cubicBezTo>
                    <a:pt x="16336" y="31538"/>
                    <a:pt x="16276" y="31633"/>
                    <a:pt x="16193" y="31705"/>
                  </a:cubicBezTo>
                  <a:cubicBezTo>
                    <a:pt x="16169" y="31752"/>
                    <a:pt x="16133" y="31788"/>
                    <a:pt x="16097" y="31836"/>
                  </a:cubicBezTo>
                  <a:cubicBezTo>
                    <a:pt x="16038" y="31931"/>
                    <a:pt x="15955" y="32014"/>
                    <a:pt x="15895" y="32098"/>
                  </a:cubicBezTo>
                  <a:lnTo>
                    <a:pt x="15824" y="32181"/>
                  </a:lnTo>
                  <a:lnTo>
                    <a:pt x="15645" y="32407"/>
                  </a:lnTo>
                  <a:lnTo>
                    <a:pt x="15586" y="32479"/>
                  </a:lnTo>
                  <a:lnTo>
                    <a:pt x="15514" y="32562"/>
                  </a:lnTo>
                  <a:lnTo>
                    <a:pt x="15419" y="32669"/>
                  </a:lnTo>
                  <a:cubicBezTo>
                    <a:pt x="15407" y="32705"/>
                    <a:pt x="15383" y="32717"/>
                    <a:pt x="15359" y="32740"/>
                  </a:cubicBezTo>
                  <a:lnTo>
                    <a:pt x="15347" y="32764"/>
                  </a:lnTo>
                  <a:lnTo>
                    <a:pt x="15264" y="32860"/>
                  </a:lnTo>
                  <a:cubicBezTo>
                    <a:pt x="15181" y="32955"/>
                    <a:pt x="15109" y="33026"/>
                    <a:pt x="15038" y="33121"/>
                  </a:cubicBezTo>
                  <a:lnTo>
                    <a:pt x="15026" y="33133"/>
                  </a:lnTo>
                  <a:lnTo>
                    <a:pt x="14990" y="33157"/>
                  </a:lnTo>
                  <a:lnTo>
                    <a:pt x="14978" y="33181"/>
                  </a:lnTo>
                  <a:lnTo>
                    <a:pt x="14847" y="33324"/>
                  </a:lnTo>
                  <a:lnTo>
                    <a:pt x="14824" y="33336"/>
                  </a:lnTo>
                  <a:lnTo>
                    <a:pt x="14788" y="33383"/>
                  </a:lnTo>
                  <a:lnTo>
                    <a:pt x="14764" y="33395"/>
                  </a:lnTo>
                  <a:lnTo>
                    <a:pt x="14752" y="33419"/>
                  </a:lnTo>
                  <a:lnTo>
                    <a:pt x="14740" y="33431"/>
                  </a:lnTo>
                  <a:lnTo>
                    <a:pt x="14728" y="33443"/>
                  </a:lnTo>
                  <a:lnTo>
                    <a:pt x="14693" y="33479"/>
                  </a:lnTo>
                  <a:lnTo>
                    <a:pt x="14681" y="33491"/>
                  </a:lnTo>
                  <a:lnTo>
                    <a:pt x="14669" y="33502"/>
                  </a:lnTo>
                  <a:lnTo>
                    <a:pt x="14645" y="33514"/>
                  </a:lnTo>
                  <a:lnTo>
                    <a:pt x="14621" y="33550"/>
                  </a:lnTo>
                  <a:lnTo>
                    <a:pt x="14609" y="33562"/>
                  </a:lnTo>
                  <a:lnTo>
                    <a:pt x="14573" y="33610"/>
                  </a:lnTo>
                  <a:lnTo>
                    <a:pt x="14562" y="33622"/>
                  </a:lnTo>
                  <a:lnTo>
                    <a:pt x="14514" y="33669"/>
                  </a:lnTo>
                  <a:lnTo>
                    <a:pt x="14490" y="33693"/>
                  </a:lnTo>
                  <a:lnTo>
                    <a:pt x="14454" y="33729"/>
                  </a:lnTo>
                  <a:cubicBezTo>
                    <a:pt x="14431" y="33753"/>
                    <a:pt x="14407" y="33788"/>
                    <a:pt x="14383" y="33800"/>
                  </a:cubicBezTo>
                  <a:lnTo>
                    <a:pt x="14288" y="33895"/>
                  </a:lnTo>
                  <a:lnTo>
                    <a:pt x="14288" y="33907"/>
                  </a:lnTo>
                  <a:lnTo>
                    <a:pt x="14228" y="33967"/>
                  </a:lnTo>
                  <a:cubicBezTo>
                    <a:pt x="14169" y="34026"/>
                    <a:pt x="14133" y="34074"/>
                    <a:pt x="14085" y="34134"/>
                  </a:cubicBezTo>
                  <a:cubicBezTo>
                    <a:pt x="14050" y="34157"/>
                    <a:pt x="14038" y="34193"/>
                    <a:pt x="14014" y="34205"/>
                  </a:cubicBezTo>
                  <a:lnTo>
                    <a:pt x="13847" y="34384"/>
                  </a:lnTo>
                  <a:lnTo>
                    <a:pt x="13800" y="34431"/>
                  </a:lnTo>
                  <a:lnTo>
                    <a:pt x="13788" y="34443"/>
                  </a:lnTo>
                  <a:lnTo>
                    <a:pt x="13788" y="34455"/>
                  </a:lnTo>
                  <a:lnTo>
                    <a:pt x="13728" y="34515"/>
                  </a:lnTo>
                  <a:lnTo>
                    <a:pt x="13669" y="34574"/>
                  </a:lnTo>
                  <a:lnTo>
                    <a:pt x="13538" y="34705"/>
                  </a:lnTo>
                  <a:lnTo>
                    <a:pt x="13454" y="34788"/>
                  </a:lnTo>
                  <a:lnTo>
                    <a:pt x="13371" y="34872"/>
                  </a:lnTo>
                  <a:lnTo>
                    <a:pt x="13276" y="34967"/>
                  </a:lnTo>
                  <a:lnTo>
                    <a:pt x="13026" y="35205"/>
                  </a:lnTo>
                  <a:lnTo>
                    <a:pt x="12883" y="35348"/>
                  </a:lnTo>
                  <a:cubicBezTo>
                    <a:pt x="12823" y="35407"/>
                    <a:pt x="12764" y="35455"/>
                    <a:pt x="12704" y="35515"/>
                  </a:cubicBezTo>
                  <a:cubicBezTo>
                    <a:pt x="12680" y="35527"/>
                    <a:pt x="12657" y="35538"/>
                    <a:pt x="12645" y="35574"/>
                  </a:cubicBezTo>
                  <a:cubicBezTo>
                    <a:pt x="12597" y="35598"/>
                    <a:pt x="12561" y="35646"/>
                    <a:pt x="12526" y="35681"/>
                  </a:cubicBezTo>
                  <a:cubicBezTo>
                    <a:pt x="12442" y="35753"/>
                    <a:pt x="12371" y="35812"/>
                    <a:pt x="12299" y="35884"/>
                  </a:cubicBezTo>
                  <a:cubicBezTo>
                    <a:pt x="12121" y="36015"/>
                    <a:pt x="11990" y="36134"/>
                    <a:pt x="11835" y="36253"/>
                  </a:cubicBezTo>
                  <a:cubicBezTo>
                    <a:pt x="11787" y="36289"/>
                    <a:pt x="11752" y="36336"/>
                    <a:pt x="11692" y="36360"/>
                  </a:cubicBezTo>
                  <a:lnTo>
                    <a:pt x="11609" y="36408"/>
                  </a:lnTo>
                  <a:lnTo>
                    <a:pt x="11549" y="36455"/>
                  </a:lnTo>
                  <a:lnTo>
                    <a:pt x="11347" y="36598"/>
                  </a:lnTo>
                  <a:cubicBezTo>
                    <a:pt x="11275" y="36658"/>
                    <a:pt x="11192" y="36705"/>
                    <a:pt x="11109" y="36765"/>
                  </a:cubicBezTo>
                  <a:cubicBezTo>
                    <a:pt x="11061" y="36789"/>
                    <a:pt x="11037" y="36824"/>
                    <a:pt x="10990" y="36848"/>
                  </a:cubicBezTo>
                  <a:cubicBezTo>
                    <a:pt x="10883" y="36931"/>
                    <a:pt x="10799" y="36991"/>
                    <a:pt x="10692" y="37062"/>
                  </a:cubicBezTo>
                  <a:lnTo>
                    <a:pt x="10690" y="37064"/>
                  </a:lnTo>
                  <a:lnTo>
                    <a:pt x="10690" y="37064"/>
                  </a:lnTo>
                  <a:cubicBezTo>
                    <a:pt x="10708" y="37047"/>
                    <a:pt x="10724" y="37030"/>
                    <a:pt x="10740" y="37015"/>
                  </a:cubicBezTo>
                  <a:cubicBezTo>
                    <a:pt x="10811" y="36943"/>
                    <a:pt x="10894" y="36872"/>
                    <a:pt x="10978" y="36777"/>
                  </a:cubicBezTo>
                  <a:lnTo>
                    <a:pt x="11121" y="36634"/>
                  </a:lnTo>
                  <a:lnTo>
                    <a:pt x="11133" y="36610"/>
                  </a:lnTo>
                  <a:lnTo>
                    <a:pt x="11168" y="36586"/>
                  </a:lnTo>
                  <a:lnTo>
                    <a:pt x="11216" y="36539"/>
                  </a:lnTo>
                  <a:lnTo>
                    <a:pt x="11228" y="36527"/>
                  </a:lnTo>
                  <a:cubicBezTo>
                    <a:pt x="11287" y="36467"/>
                    <a:pt x="11335" y="36408"/>
                    <a:pt x="11395" y="36348"/>
                  </a:cubicBezTo>
                  <a:lnTo>
                    <a:pt x="11395" y="36348"/>
                  </a:lnTo>
                  <a:lnTo>
                    <a:pt x="11371" y="36360"/>
                  </a:lnTo>
                  <a:lnTo>
                    <a:pt x="11430" y="36300"/>
                  </a:lnTo>
                  <a:lnTo>
                    <a:pt x="11454" y="36289"/>
                  </a:lnTo>
                  <a:lnTo>
                    <a:pt x="11490" y="36241"/>
                  </a:lnTo>
                  <a:lnTo>
                    <a:pt x="11990" y="35705"/>
                  </a:lnTo>
                  <a:cubicBezTo>
                    <a:pt x="12049" y="35634"/>
                    <a:pt x="12109" y="35574"/>
                    <a:pt x="12168" y="35503"/>
                  </a:cubicBezTo>
                  <a:cubicBezTo>
                    <a:pt x="12240" y="35407"/>
                    <a:pt x="12323" y="35324"/>
                    <a:pt x="12407" y="35241"/>
                  </a:cubicBezTo>
                  <a:cubicBezTo>
                    <a:pt x="12478" y="35169"/>
                    <a:pt x="12537" y="35098"/>
                    <a:pt x="12609" y="35027"/>
                  </a:cubicBezTo>
                  <a:lnTo>
                    <a:pt x="12609" y="35027"/>
                  </a:lnTo>
                  <a:lnTo>
                    <a:pt x="12597" y="35038"/>
                  </a:lnTo>
                  <a:cubicBezTo>
                    <a:pt x="12609" y="35027"/>
                    <a:pt x="12621" y="34992"/>
                    <a:pt x="12655" y="34979"/>
                  </a:cubicBezTo>
                  <a:lnTo>
                    <a:pt x="12655" y="34979"/>
                  </a:lnTo>
                  <a:cubicBezTo>
                    <a:pt x="12663" y="34970"/>
                    <a:pt x="12668" y="34960"/>
                    <a:pt x="12668" y="34943"/>
                  </a:cubicBezTo>
                  <a:lnTo>
                    <a:pt x="12668" y="34943"/>
                  </a:lnTo>
                  <a:lnTo>
                    <a:pt x="12657" y="34967"/>
                  </a:lnTo>
                  <a:lnTo>
                    <a:pt x="12657" y="34943"/>
                  </a:lnTo>
                  <a:cubicBezTo>
                    <a:pt x="12704" y="34919"/>
                    <a:pt x="12728" y="34872"/>
                    <a:pt x="12764" y="34824"/>
                  </a:cubicBezTo>
                  <a:lnTo>
                    <a:pt x="12907" y="34681"/>
                  </a:lnTo>
                  <a:cubicBezTo>
                    <a:pt x="12978" y="34610"/>
                    <a:pt x="13061" y="34515"/>
                    <a:pt x="13145" y="34443"/>
                  </a:cubicBezTo>
                  <a:cubicBezTo>
                    <a:pt x="13216" y="34372"/>
                    <a:pt x="13276" y="34312"/>
                    <a:pt x="13335" y="34229"/>
                  </a:cubicBezTo>
                  <a:cubicBezTo>
                    <a:pt x="13383" y="34169"/>
                    <a:pt x="13442" y="34110"/>
                    <a:pt x="13490" y="34074"/>
                  </a:cubicBezTo>
                  <a:cubicBezTo>
                    <a:pt x="13502" y="34050"/>
                    <a:pt x="13514" y="34026"/>
                    <a:pt x="13550" y="34014"/>
                  </a:cubicBezTo>
                  <a:cubicBezTo>
                    <a:pt x="13633" y="33907"/>
                    <a:pt x="13728" y="33800"/>
                    <a:pt x="13800" y="33693"/>
                  </a:cubicBezTo>
                  <a:cubicBezTo>
                    <a:pt x="13811" y="33669"/>
                    <a:pt x="13847" y="33633"/>
                    <a:pt x="13859" y="33610"/>
                  </a:cubicBezTo>
                  <a:cubicBezTo>
                    <a:pt x="13907" y="33550"/>
                    <a:pt x="13954" y="33479"/>
                    <a:pt x="13990" y="33419"/>
                  </a:cubicBezTo>
                  <a:cubicBezTo>
                    <a:pt x="14109" y="33252"/>
                    <a:pt x="14216" y="33086"/>
                    <a:pt x="14335" y="32919"/>
                  </a:cubicBezTo>
                  <a:cubicBezTo>
                    <a:pt x="14395" y="32836"/>
                    <a:pt x="14466" y="32729"/>
                    <a:pt x="14526" y="32645"/>
                  </a:cubicBezTo>
                  <a:cubicBezTo>
                    <a:pt x="14609" y="32550"/>
                    <a:pt x="14669" y="32443"/>
                    <a:pt x="14740" y="32359"/>
                  </a:cubicBezTo>
                  <a:cubicBezTo>
                    <a:pt x="14800" y="32288"/>
                    <a:pt x="14859" y="32193"/>
                    <a:pt x="14919" y="32121"/>
                  </a:cubicBezTo>
                  <a:lnTo>
                    <a:pt x="14931" y="32109"/>
                  </a:lnTo>
                  <a:lnTo>
                    <a:pt x="14966" y="32074"/>
                  </a:lnTo>
                  <a:cubicBezTo>
                    <a:pt x="15038" y="31990"/>
                    <a:pt x="15097" y="31895"/>
                    <a:pt x="15169" y="31812"/>
                  </a:cubicBezTo>
                  <a:lnTo>
                    <a:pt x="15169" y="31812"/>
                  </a:lnTo>
                  <a:cubicBezTo>
                    <a:pt x="15002" y="31990"/>
                    <a:pt x="14847" y="32145"/>
                    <a:pt x="14693" y="32324"/>
                  </a:cubicBezTo>
                  <a:lnTo>
                    <a:pt x="14609" y="32419"/>
                  </a:lnTo>
                  <a:cubicBezTo>
                    <a:pt x="14562" y="32467"/>
                    <a:pt x="14514" y="32526"/>
                    <a:pt x="14466" y="32562"/>
                  </a:cubicBezTo>
                  <a:cubicBezTo>
                    <a:pt x="14395" y="32645"/>
                    <a:pt x="14335" y="32729"/>
                    <a:pt x="14264" y="32824"/>
                  </a:cubicBezTo>
                  <a:cubicBezTo>
                    <a:pt x="14204" y="32895"/>
                    <a:pt x="14145" y="32967"/>
                    <a:pt x="14073" y="33062"/>
                  </a:cubicBezTo>
                  <a:cubicBezTo>
                    <a:pt x="14014" y="33133"/>
                    <a:pt x="13954" y="33205"/>
                    <a:pt x="13895" y="33300"/>
                  </a:cubicBezTo>
                  <a:cubicBezTo>
                    <a:pt x="13847" y="33360"/>
                    <a:pt x="13788" y="33419"/>
                    <a:pt x="13740" y="33479"/>
                  </a:cubicBezTo>
                  <a:cubicBezTo>
                    <a:pt x="13716" y="33502"/>
                    <a:pt x="13681" y="33550"/>
                    <a:pt x="13657" y="33574"/>
                  </a:cubicBezTo>
                  <a:cubicBezTo>
                    <a:pt x="13609" y="33633"/>
                    <a:pt x="13550" y="33693"/>
                    <a:pt x="13502" y="33741"/>
                  </a:cubicBezTo>
                  <a:cubicBezTo>
                    <a:pt x="13478" y="33788"/>
                    <a:pt x="13442" y="33812"/>
                    <a:pt x="13395" y="33860"/>
                  </a:cubicBezTo>
                  <a:cubicBezTo>
                    <a:pt x="13383" y="33872"/>
                    <a:pt x="13371" y="33895"/>
                    <a:pt x="13359" y="33919"/>
                  </a:cubicBezTo>
                  <a:cubicBezTo>
                    <a:pt x="13252" y="34026"/>
                    <a:pt x="13157" y="34145"/>
                    <a:pt x="13061" y="34253"/>
                  </a:cubicBezTo>
                  <a:cubicBezTo>
                    <a:pt x="12895" y="34407"/>
                    <a:pt x="12740" y="34574"/>
                    <a:pt x="12585" y="34741"/>
                  </a:cubicBezTo>
                  <a:cubicBezTo>
                    <a:pt x="12442" y="34884"/>
                    <a:pt x="12299" y="35038"/>
                    <a:pt x="12168" y="35169"/>
                  </a:cubicBezTo>
                  <a:cubicBezTo>
                    <a:pt x="11991" y="35360"/>
                    <a:pt x="11820" y="35544"/>
                    <a:pt x="11651" y="35729"/>
                  </a:cubicBezTo>
                  <a:lnTo>
                    <a:pt x="11651" y="35729"/>
                  </a:lnTo>
                  <a:lnTo>
                    <a:pt x="11668" y="35693"/>
                  </a:lnTo>
                  <a:cubicBezTo>
                    <a:pt x="11704" y="35646"/>
                    <a:pt x="11728" y="35622"/>
                    <a:pt x="11764" y="35574"/>
                  </a:cubicBezTo>
                  <a:lnTo>
                    <a:pt x="12026" y="35217"/>
                  </a:lnTo>
                  <a:cubicBezTo>
                    <a:pt x="12049" y="35205"/>
                    <a:pt x="12049" y="35181"/>
                    <a:pt x="12061" y="35169"/>
                  </a:cubicBezTo>
                  <a:cubicBezTo>
                    <a:pt x="12109" y="35110"/>
                    <a:pt x="12145" y="35050"/>
                    <a:pt x="12192" y="34979"/>
                  </a:cubicBezTo>
                  <a:cubicBezTo>
                    <a:pt x="12204" y="34967"/>
                    <a:pt x="12228" y="34931"/>
                    <a:pt x="12240" y="34919"/>
                  </a:cubicBezTo>
                  <a:lnTo>
                    <a:pt x="12287" y="34860"/>
                  </a:lnTo>
                  <a:lnTo>
                    <a:pt x="12359" y="34753"/>
                  </a:lnTo>
                  <a:lnTo>
                    <a:pt x="12407" y="34705"/>
                  </a:lnTo>
                  <a:cubicBezTo>
                    <a:pt x="12478" y="34622"/>
                    <a:pt x="12549" y="34515"/>
                    <a:pt x="12621" y="34431"/>
                  </a:cubicBezTo>
                  <a:cubicBezTo>
                    <a:pt x="12645" y="34407"/>
                    <a:pt x="12657" y="34384"/>
                    <a:pt x="12668" y="34372"/>
                  </a:cubicBezTo>
                  <a:cubicBezTo>
                    <a:pt x="12740" y="34264"/>
                    <a:pt x="12835" y="34157"/>
                    <a:pt x="12907" y="34074"/>
                  </a:cubicBezTo>
                  <a:cubicBezTo>
                    <a:pt x="13002" y="33967"/>
                    <a:pt x="13085" y="33860"/>
                    <a:pt x="13157" y="33753"/>
                  </a:cubicBezTo>
                  <a:cubicBezTo>
                    <a:pt x="13192" y="33729"/>
                    <a:pt x="13216" y="33681"/>
                    <a:pt x="13240" y="33657"/>
                  </a:cubicBezTo>
                  <a:lnTo>
                    <a:pt x="13276" y="33610"/>
                  </a:lnTo>
                  <a:cubicBezTo>
                    <a:pt x="13300" y="33598"/>
                    <a:pt x="13311" y="33574"/>
                    <a:pt x="13323" y="33550"/>
                  </a:cubicBezTo>
                  <a:cubicBezTo>
                    <a:pt x="13359" y="33514"/>
                    <a:pt x="13383" y="33479"/>
                    <a:pt x="13395" y="33443"/>
                  </a:cubicBezTo>
                  <a:cubicBezTo>
                    <a:pt x="13395" y="33431"/>
                    <a:pt x="13419" y="33431"/>
                    <a:pt x="13419" y="33419"/>
                  </a:cubicBezTo>
                  <a:lnTo>
                    <a:pt x="13502" y="33276"/>
                  </a:lnTo>
                  <a:cubicBezTo>
                    <a:pt x="13550" y="33217"/>
                    <a:pt x="13573" y="33181"/>
                    <a:pt x="13621" y="33121"/>
                  </a:cubicBezTo>
                  <a:cubicBezTo>
                    <a:pt x="13681" y="33038"/>
                    <a:pt x="13728" y="32967"/>
                    <a:pt x="13788" y="32895"/>
                  </a:cubicBezTo>
                  <a:lnTo>
                    <a:pt x="13847" y="32800"/>
                  </a:lnTo>
                  <a:lnTo>
                    <a:pt x="13931" y="32669"/>
                  </a:lnTo>
                  <a:cubicBezTo>
                    <a:pt x="13966" y="32610"/>
                    <a:pt x="14014" y="32562"/>
                    <a:pt x="14038" y="32502"/>
                  </a:cubicBezTo>
                  <a:cubicBezTo>
                    <a:pt x="14073" y="32467"/>
                    <a:pt x="14109" y="32407"/>
                    <a:pt x="14145" y="32359"/>
                  </a:cubicBezTo>
                  <a:cubicBezTo>
                    <a:pt x="14169" y="32312"/>
                    <a:pt x="14216" y="32252"/>
                    <a:pt x="14252" y="32205"/>
                  </a:cubicBezTo>
                  <a:cubicBezTo>
                    <a:pt x="14276" y="32169"/>
                    <a:pt x="14312" y="32133"/>
                    <a:pt x="14335" y="32086"/>
                  </a:cubicBezTo>
                  <a:lnTo>
                    <a:pt x="14371" y="32050"/>
                  </a:lnTo>
                  <a:lnTo>
                    <a:pt x="14407" y="31990"/>
                  </a:lnTo>
                  <a:lnTo>
                    <a:pt x="14443" y="31943"/>
                  </a:lnTo>
                  <a:lnTo>
                    <a:pt x="14454" y="31931"/>
                  </a:lnTo>
                  <a:cubicBezTo>
                    <a:pt x="14454" y="31907"/>
                    <a:pt x="14466" y="31907"/>
                    <a:pt x="14466" y="31895"/>
                  </a:cubicBezTo>
                  <a:lnTo>
                    <a:pt x="14585" y="31764"/>
                  </a:lnTo>
                  <a:cubicBezTo>
                    <a:pt x="14633" y="31705"/>
                    <a:pt x="14693" y="31645"/>
                    <a:pt x="14740" y="31597"/>
                  </a:cubicBezTo>
                  <a:cubicBezTo>
                    <a:pt x="14788" y="31550"/>
                    <a:pt x="14824" y="31514"/>
                    <a:pt x="14871" y="31455"/>
                  </a:cubicBezTo>
                  <a:lnTo>
                    <a:pt x="14919" y="31407"/>
                  </a:lnTo>
                  <a:lnTo>
                    <a:pt x="14943" y="31359"/>
                  </a:lnTo>
                  <a:cubicBezTo>
                    <a:pt x="14978" y="31336"/>
                    <a:pt x="15002" y="31288"/>
                    <a:pt x="15050" y="31252"/>
                  </a:cubicBezTo>
                  <a:lnTo>
                    <a:pt x="15121" y="31193"/>
                  </a:lnTo>
                  <a:cubicBezTo>
                    <a:pt x="15228" y="31097"/>
                    <a:pt x="15335" y="31002"/>
                    <a:pt x="15443" y="30895"/>
                  </a:cubicBezTo>
                  <a:lnTo>
                    <a:pt x="15538" y="30812"/>
                  </a:lnTo>
                  <a:lnTo>
                    <a:pt x="15645" y="30716"/>
                  </a:lnTo>
                  <a:cubicBezTo>
                    <a:pt x="15681" y="30693"/>
                    <a:pt x="15705" y="30657"/>
                    <a:pt x="15716" y="30633"/>
                  </a:cubicBezTo>
                  <a:lnTo>
                    <a:pt x="15752" y="30597"/>
                  </a:lnTo>
                  <a:lnTo>
                    <a:pt x="15943" y="30395"/>
                  </a:lnTo>
                  <a:cubicBezTo>
                    <a:pt x="15978" y="30359"/>
                    <a:pt x="15990" y="30335"/>
                    <a:pt x="16014" y="30300"/>
                  </a:cubicBezTo>
                  <a:lnTo>
                    <a:pt x="16038" y="30276"/>
                  </a:lnTo>
                  <a:lnTo>
                    <a:pt x="16097" y="30204"/>
                  </a:lnTo>
                  <a:cubicBezTo>
                    <a:pt x="16169" y="30121"/>
                    <a:pt x="16228" y="30038"/>
                    <a:pt x="16300" y="29966"/>
                  </a:cubicBezTo>
                  <a:lnTo>
                    <a:pt x="16371" y="29871"/>
                  </a:lnTo>
                  <a:cubicBezTo>
                    <a:pt x="16431" y="29800"/>
                    <a:pt x="16514" y="29704"/>
                    <a:pt x="16586" y="29633"/>
                  </a:cubicBezTo>
                  <a:lnTo>
                    <a:pt x="16669" y="29550"/>
                  </a:lnTo>
                  <a:cubicBezTo>
                    <a:pt x="16729" y="29466"/>
                    <a:pt x="16812" y="29395"/>
                    <a:pt x="16883" y="29323"/>
                  </a:cubicBezTo>
                  <a:lnTo>
                    <a:pt x="16955" y="29228"/>
                  </a:lnTo>
                  <a:cubicBezTo>
                    <a:pt x="17026" y="29157"/>
                    <a:pt x="17110" y="29073"/>
                    <a:pt x="17181" y="28990"/>
                  </a:cubicBezTo>
                  <a:lnTo>
                    <a:pt x="17264" y="28907"/>
                  </a:lnTo>
                  <a:lnTo>
                    <a:pt x="17360" y="28811"/>
                  </a:lnTo>
                  <a:cubicBezTo>
                    <a:pt x="17383" y="28776"/>
                    <a:pt x="17431" y="28740"/>
                    <a:pt x="17467" y="28692"/>
                  </a:cubicBezTo>
                  <a:lnTo>
                    <a:pt x="17633" y="28609"/>
                  </a:lnTo>
                  <a:close/>
                  <a:moveTo>
                    <a:pt x="10025" y="37479"/>
                  </a:moveTo>
                  <a:lnTo>
                    <a:pt x="10049" y="37515"/>
                  </a:lnTo>
                  <a:cubicBezTo>
                    <a:pt x="10073" y="37515"/>
                    <a:pt x="10085" y="37515"/>
                    <a:pt x="10085" y="37527"/>
                  </a:cubicBezTo>
                  <a:cubicBezTo>
                    <a:pt x="10049" y="37551"/>
                    <a:pt x="10037" y="37574"/>
                    <a:pt x="10025" y="37574"/>
                  </a:cubicBezTo>
                  <a:lnTo>
                    <a:pt x="9835" y="37693"/>
                  </a:lnTo>
                  <a:lnTo>
                    <a:pt x="9835" y="37693"/>
                  </a:lnTo>
                  <a:lnTo>
                    <a:pt x="9847" y="37670"/>
                  </a:lnTo>
                  <a:lnTo>
                    <a:pt x="9859" y="37658"/>
                  </a:lnTo>
                  <a:cubicBezTo>
                    <a:pt x="9918" y="37598"/>
                    <a:pt x="9978" y="37539"/>
                    <a:pt x="10025" y="37479"/>
                  </a:cubicBezTo>
                  <a:close/>
                  <a:moveTo>
                    <a:pt x="5727" y="29097"/>
                  </a:moveTo>
                  <a:cubicBezTo>
                    <a:pt x="5727" y="29145"/>
                    <a:pt x="5739" y="29169"/>
                    <a:pt x="5739" y="29216"/>
                  </a:cubicBezTo>
                  <a:lnTo>
                    <a:pt x="5751" y="29335"/>
                  </a:lnTo>
                  <a:cubicBezTo>
                    <a:pt x="5787" y="29562"/>
                    <a:pt x="5810" y="29764"/>
                    <a:pt x="5846" y="29990"/>
                  </a:cubicBezTo>
                  <a:cubicBezTo>
                    <a:pt x="5858" y="30097"/>
                    <a:pt x="5870" y="30216"/>
                    <a:pt x="5882" y="30324"/>
                  </a:cubicBezTo>
                  <a:lnTo>
                    <a:pt x="5882" y="30335"/>
                  </a:lnTo>
                  <a:lnTo>
                    <a:pt x="5882" y="30347"/>
                  </a:lnTo>
                  <a:lnTo>
                    <a:pt x="5882" y="30359"/>
                  </a:lnTo>
                  <a:lnTo>
                    <a:pt x="5918" y="30538"/>
                  </a:lnTo>
                  <a:lnTo>
                    <a:pt x="5941" y="30716"/>
                  </a:lnTo>
                  <a:cubicBezTo>
                    <a:pt x="5965" y="30800"/>
                    <a:pt x="5965" y="30871"/>
                    <a:pt x="5977" y="30955"/>
                  </a:cubicBezTo>
                  <a:lnTo>
                    <a:pt x="5977" y="31014"/>
                  </a:lnTo>
                  <a:lnTo>
                    <a:pt x="5977" y="31074"/>
                  </a:lnTo>
                  <a:cubicBezTo>
                    <a:pt x="5989" y="31157"/>
                    <a:pt x="5989" y="31228"/>
                    <a:pt x="5989" y="31300"/>
                  </a:cubicBezTo>
                  <a:lnTo>
                    <a:pt x="5989" y="31407"/>
                  </a:lnTo>
                  <a:cubicBezTo>
                    <a:pt x="5989" y="31478"/>
                    <a:pt x="5989" y="31574"/>
                    <a:pt x="6001" y="31645"/>
                  </a:cubicBezTo>
                  <a:lnTo>
                    <a:pt x="6001" y="31776"/>
                  </a:lnTo>
                  <a:lnTo>
                    <a:pt x="6001" y="32062"/>
                  </a:lnTo>
                  <a:lnTo>
                    <a:pt x="6001" y="32240"/>
                  </a:lnTo>
                  <a:lnTo>
                    <a:pt x="6001" y="32514"/>
                  </a:lnTo>
                  <a:lnTo>
                    <a:pt x="6001" y="32645"/>
                  </a:lnTo>
                  <a:cubicBezTo>
                    <a:pt x="6001" y="32907"/>
                    <a:pt x="5989" y="33193"/>
                    <a:pt x="5989" y="33467"/>
                  </a:cubicBezTo>
                  <a:lnTo>
                    <a:pt x="5989" y="33598"/>
                  </a:lnTo>
                  <a:lnTo>
                    <a:pt x="5989" y="33979"/>
                  </a:lnTo>
                  <a:lnTo>
                    <a:pt x="5989" y="34074"/>
                  </a:lnTo>
                  <a:lnTo>
                    <a:pt x="5989" y="34276"/>
                  </a:lnTo>
                  <a:lnTo>
                    <a:pt x="5977" y="34455"/>
                  </a:lnTo>
                  <a:lnTo>
                    <a:pt x="5977" y="34598"/>
                  </a:lnTo>
                  <a:cubicBezTo>
                    <a:pt x="5977" y="34729"/>
                    <a:pt x="5965" y="34872"/>
                    <a:pt x="5941" y="35015"/>
                  </a:cubicBezTo>
                  <a:lnTo>
                    <a:pt x="5930" y="35157"/>
                  </a:lnTo>
                  <a:cubicBezTo>
                    <a:pt x="5918" y="35312"/>
                    <a:pt x="5906" y="35467"/>
                    <a:pt x="5882" y="35622"/>
                  </a:cubicBezTo>
                  <a:lnTo>
                    <a:pt x="5882" y="35646"/>
                  </a:lnTo>
                  <a:cubicBezTo>
                    <a:pt x="5870" y="35812"/>
                    <a:pt x="5846" y="35967"/>
                    <a:pt x="5822" y="36122"/>
                  </a:cubicBezTo>
                  <a:lnTo>
                    <a:pt x="5810" y="36229"/>
                  </a:lnTo>
                  <a:cubicBezTo>
                    <a:pt x="5799" y="36396"/>
                    <a:pt x="5763" y="36562"/>
                    <a:pt x="5751" y="36717"/>
                  </a:cubicBezTo>
                  <a:cubicBezTo>
                    <a:pt x="5751" y="36765"/>
                    <a:pt x="5739" y="36801"/>
                    <a:pt x="5739" y="36836"/>
                  </a:cubicBezTo>
                  <a:cubicBezTo>
                    <a:pt x="5727" y="36920"/>
                    <a:pt x="5727" y="36991"/>
                    <a:pt x="5703" y="37062"/>
                  </a:cubicBezTo>
                  <a:lnTo>
                    <a:pt x="5668" y="37289"/>
                  </a:lnTo>
                  <a:lnTo>
                    <a:pt x="5644" y="37396"/>
                  </a:lnTo>
                  <a:cubicBezTo>
                    <a:pt x="5584" y="37717"/>
                    <a:pt x="5513" y="38063"/>
                    <a:pt x="5429" y="38384"/>
                  </a:cubicBezTo>
                  <a:lnTo>
                    <a:pt x="5394" y="38491"/>
                  </a:lnTo>
                  <a:cubicBezTo>
                    <a:pt x="5370" y="38622"/>
                    <a:pt x="5322" y="38777"/>
                    <a:pt x="5287" y="38908"/>
                  </a:cubicBezTo>
                  <a:lnTo>
                    <a:pt x="5263" y="39003"/>
                  </a:lnTo>
                  <a:lnTo>
                    <a:pt x="5215" y="39217"/>
                  </a:lnTo>
                  <a:cubicBezTo>
                    <a:pt x="5191" y="39313"/>
                    <a:pt x="5168" y="39420"/>
                    <a:pt x="5144" y="39503"/>
                  </a:cubicBezTo>
                  <a:lnTo>
                    <a:pt x="5108" y="39622"/>
                  </a:lnTo>
                  <a:cubicBezTo>
                    <a:pt x="5084" y="39753"/>
                    <a:pt x="5037" y="39908"/>
                    <a:pt x="5001" y="40039"/>
                  </a:cubicBezTo>
                  <a:lnTo>
                    <a:pt x="4918" y="40349"/>
                  </a:lnTo>
                  <a:cubicBezTo>
                    <a:pt x="4918" y="40372"/>
                    <a:pt x="4906" y="40384"/>
                    <a:pt x="4906" y="40396"/>
                  </a:cubicBezTo>
                  <a:cubicBezTo>
                    <a:pt x="4906" y="40372"/>
                    <a:pt x="4918" y="40325"/>
                    <a:pt x="4918" y="40289"/>
                  </a:cubicBezTo>
                  <a:cubicBezTo>
                    <a:pt x="4929" y="40182"/>
                    <a:pt x="4953" y="40099"/>
                    <a:pt x="4965" y="39991"/>
                  </a:cubicBezTo>
                  <a:cubicBezTo>
                    <a:pt x="4977" y="39872"/>
                    <a:pt x="5001" y="39741"/>
                    <a:pt x="5025" y="39622"/>
                  </a:cubicBezTo>
                  <a:cubicBezTo>
                    <a:pt x="5037" y="39479"/>
                    <a:pt x="5060" y="39325"/>
                    <a:pt x="5084" y="39182"/>
                  </a:cubicBezTo>
                  <a:cubicBezTo>
                    <a:pt x="5108" y="38908"/>
                    <a:pt x="5144" y="38658"/>
                    <a:pt x="5168" y="38384"/>
                  </a:cubicBezTo>
                  <a:cubicBezTo>
                    <a:pt x="5179" y="38301"/>
                    <a:pt x="5179" y="38205"/>
                    <a:pt x="5203" y="38122"/>
                  </a:cubicBezTo>
                  <a:lnTo>
                    <a:pt x="5239" y="37634"/>
                  </a:lnTo>
                  <a:cubicBezTo>
                    <a:pt x="5263" y="37372"/>
                    <a:pt x="5287" y="37122"/>
                    <a:pt x="5299" y="36884"/>
                  </a:cubicBezTo>
                  <a:cubicBezTo>
                    <a:pt x="5322" y="36777"/>
                    <a:pt x="5322" y="36658"/>
                    <a:pt x="5334" y="36562"/>
                  </a:cubicBezTo>
                  <a:cubicBezTo>
                    <a:pt x="5346" y="36420"/>
                    <a:pt x="5358" y="36289"/>
                    <a:pt x="5358" y="36169"/>
                  </a:cubicBezTo>
                  <a:cubicBezTo>
                    <a:pt x="5394" y="35967"/>
                    <a:pt x="5406" y="35753"/>
                    <a:pt x="5441" y="35550"/>
                  </a:cubicBezTo>
                  <a:cubicBezTo>
                    <a:pt x="5441" y="35515"/>
                    <a:pt x="5453" y="35491"/>
                    <a:pt x="5453" y="35455"/>
                  </a:cubicBezTo>
                  <a:lnTo>
                    <a:pt x="5501" y="35193"/>
                  </a:lnTo>
                  <a:cubicBezTo>
                    <a:pt x="5513" y="35146"/>
                    <a:pt x="5513" y="35086"/>
                    <a:pt x="5525" y="35038"/>
                  </a:cubicBezTo>
                  <a:cubicBezTo>
                    <a:pt x="5560" y="34907"/>
                    <a:pt x="5572" y="34788"/>
                    <a:pt x="5596" y="34657"/>
                  </a:cubicBezTo>
                  <a:cubicBezTo>
                    <a:pt x="5656" y="34384"/>
                    <a:pt x="5715" y="34122"/>
                    <a:pt x="5787" y="33860"/>
                  </a:cubicBezTo>
                  <a:lnTo>
                    <a:pt x="5787" y="33860"/>
                  </a:lnTo>
                  <a:cubicBezTo>
                    <a:pt x="5703" y="34122"/>
                    <a:pt x="5620" y="34384"/>
                    <a:pt x="5549" y="34634"/>
                  </a:cubicBezTo>
                  <a:cubicBezTo>
                    <a:pt x="5501" y="34776"/>
                    <a:pt x="5465" y="34896"/>
                    <a:pt x="5441" y="35026"/>
                  </a:cubicBezTo>
                  <a:cubicBezTo>
                    <a:pt x="5418" y="35074"/>
                    <a:pt x="5418" y="35110"/>
                    <a:pt x="5406" y="35157"/>
                  </a:cubicBezTo>
                  <a:cubicBezTo>
                    <a:pt x="5394" y="35253"/>
                    <a:pt x="5358" y="35324"/>
                    <a:pt x="5346" y="35407"/>
                  </a:cubicBezTo>
                  <a:cubicBezTo>
                    <a:pt x="5334" y="35455"/>
                    <a:pt x="5334" y="35491"/>
                    <a:pt x="5322" y="35527"/>
                  </a:cubicBezTo>
                  <a:cubicBezTo>
                    <a:pt x="5299" y="35586"/>
                    <a:pt x="5299" y="35646"/>
                    <a:pt x="5287" y="35693"/>
                  </a:cubicBezTo>
                  <a:lnTo>
                    <a:pt x="5203" y="36146"/>
                  </a:lnTo>
                  <a:cubicBezTo>
                    <a:pt x="5203" y="36169"/>
                    <a:pt x="5179" y="36205"/>
                    <a:pt x="5179" y="36229"/>
                  </a:cubicBezTo>
                  <a:cubicBezTo>
                    <a:pt x="5168" y="36324"/>
                    <a:pt x="5156" y="36396"/>
                    <a:pt x="5156" y="36479"/>
                  </a:cubicBezTo>
                  <a:cubicBezTo>
                    <a:pt x="5144" y="36622"/>
                    <a:pt x="5108" y="36741"/>
                    <a:pt x="5096" y="36872"/>
                  </a:cubicBezTo>
                  <a:cubicBezTo>
                    <a:pt x="5060" y="37098"/>
                    <a:pt x="5048" y="37312"/>
                    <a:pt x="5025" y="37551"/>
                  </a:cubicBezTo>
                  <a:cubicBezTo>
                    <a:pt x="4989" y="37813"/>
                    <a:pt x="4977" y="38063"/>
                    <a:pt x="4941" y="38313"/>
                  </a:cubicBezTo>
                  <a:cubicBezTo>
                    <a:pt x="4929" y="38420"/>
                    <a:pt x="4929" y="38527"/>
                    <a:pt x="4918" y="38610"/>
                  </a:cubicBezTo>
                  <a:lnTo>
                    <a:pt x="4870" y="39015"/>
                  </a:lnTo>
                  <a:lnTo>
                    <a:pt x="4870" y="39003"/>
                  </a:lnTo>
                  <a:lnTo>
                    <a:pt x="4787" y="39670"/>
                  </a:lnTo>
                  <a:cubicBezTo>
                    <a:pt x="4763" y="39837"/>
                    <a:pt x="4739" y="39991"/>
                    <a:pt x="4727" y="40146"/>
                  </a:cubicBezTo>
                  <a:cubicBezTo>
                    <a:pt x="4703" y="40230"/>
                    <a:pt x="4691" y="40337"/>
                    <a:pt x="4679" y="40432"/>
                  </a:cubicBezTo>
                  <a:cubicBezTo>
                    <a:pt x="4679" y="40468"/>
                    <a:pt x="4667" y="40515"/>
                    <a:pt x="4667" y="40563"/>
                  </a:cubicBezTo>
                  <a:lnTo>
                    <a:pt x="4667" y="40289"/>
                  </a:lnTo>
                  <a:cubicBezTo>
                    <a:pt x="4644" y="39991"/>
                    <a:pt x="4632" y="39718"/>
                    <a:pt x="4608" y="39444"/>
                  </a:cubicBezTo>
                  <a:cubicBezTo>
                    <a:pt x="4584" y="39360"/>
                    <a:pt x="4584" y="39265"/>
                    <a:pt x="4572" y="39194"/>
                  </a:cubicBezTo>
                  <a:cubicBezTo>
                    <a:pt x="4525" y="38836"/>
                    <a:pt x="4501" y="38479"/>
                    <a:pt x="4453" y="38122"/>
                  </a:cubicBezTo>
                  <a:lnTo>
                    <a:pt x="4453" y="38063"/>
                  </a:lnTo>
                  <a:cubicBezTo>
                    <a:pt x="4441" y="37872"/>
                    <a:pt x="4406" y="37670"/>
                    <a:pt x="4382" y="37491"/>
                  </a:cubicBezTo>
                  <a:cubicBezTo>
                    <a:pt x="4370" y="37336"/>
                    <a:pt x="4334" y="37182"/>
                    <a:pt x="4322" y="37015"/>
                  </a:cubicBezTo>
                  <a:cubicBezTo>
                    <a:pt x="4263" y="36824"/>
                    <a:pt x="4251" y="36658"/>
                    <a:pt x="4239" y="36503"/>
                  </a:cubicBezTo>
                  <a:cubicBezTo>
                    <a:pt x="4215" y="36408"/>
                    <a:pt x="4215" y="36324"/>
                    <a:pt x="4215" y="36229"/>
                  </a:cubicBezTo>
                  <a:cubicBezTo>
                    <a:pt x="4215" y="36146"/>
                    <a:pt x="4203" y="36039"/>
                    <a:pt x="4203" y="35943"/>
                  </a:cubicBezTo>
                  <a:lnTo>
                    <a:pt x="4203" y="35765"/>
                  </a:lnTo>
                  <a:lnTo>
                    <a:pt x="4203" y="35634"/>
                  </a:lnTo>
                  <a:cubicBezTo>
                    <a:pt x="4203" y="35562"/>
                    <a:pt x="4203" y="35503"/>
                    <a:pt x="4215" y="35419"/>
                  </a:cubicBezTo>
                  <a:lnTo>
                    <a:pt x="4215" y="35384"/>
                  </a:lnTo>
                  <a:lnTo>
                    <a:pt x="4215" y="35336"/>
                  </a:lnTo>
                  <a:cubicBezTo>
                    <a:pt x="4215" y="35277"/>
                    <a:pt x="4239" y="35205"/>
                    <a:pt x="4239" y="35122"/>
                  </a:cubicBezTo>
                  <a:lnTo>
                    <a:pt x="4263" y="34812"/>
                  </a:lnTo>
                  <a:cubicBezTo>
                    <a:pt x="4275" y="34753"/>
                    <a:pt x="4275" y="34693"/>
                    <a:pt x="4298" y="34634"/>
                  </a:cubicBezTo>
                  <a:lnTo>
                    <a:pt x="4298" y="34598"/>
                  </a:lnTo>
                  <a:cubicBezTo>
                    <a:pt x="4310" y="34503"/>
                    <a:pt x="4322" y="34419"/>
                    <a:pt x="4334" y="34312"/>
                  </a:cubicBezTo>
                  <a:cubicBezTo>
                    <a:pt x="4358" y="34217"/>
                    <a:pt x="4370" y="34122"/>
                    <a:pt x="4382" y="34014"/>
                  </a:cubicBezTo>
                  <a:cubicBezTo>
                    <a:pt x="4417" y="33848"/>
                    <a:pt x="4441" y="33705"/>
                    <a:pt x="4477" y="33550"/>
                  </a:cubicBezTo>
                  <a:lnTo>
                    <a:pt x="4489" y="33467"/>
                  </a:lnTo>
                  <a:cubicBezTo>
                    <a:pt x="4513" y="33300"/>
                    <a:pt x="4560" y="33121"/>
                    <a:pt x="4608" y="32943"/>
                  </a:cubicBezTo>
                  <a:cubicBezTo>
                    <a:pt x="4656" y="32764"/>
                    <a:pt x="4691" y="32598"/>
                    <a:pt x="4739" y="32419"/>
                  </a:cubicBezTo>
                  <a:cubicBezTo>
                    <a:pt x="4798" y="32217"/>
                    <a:pt x="4846" y="32002"/>
                    <a:pt x="4906" y="31800"/>
                  </a:cubicBezTo>
                  <a:cubicBezTo>
                    <a:pt x="4977" y="31562"/>
                    <a:pt x="5037" y="31324"/>
                    <a:pt x="5108" y="31097"/>
                  </a:cubicBezTo>
                  <a:cubicBezTo>
                    <a:pt x="5144" y="30990"/>
                    <a:pt x="5168" y="30883"/>
                    <a:pt x="5215" y="30764"/>
                  </a:cubicBezTo>
                  <a:lnTo>
                    <a:pt x="5275" y="30585"/>
                  </a:lnTo>
                  <a:cubicBezTo>
                    <a:pt x="5322" y="30454"/>
                    <a:pt x="5370" y="30300"/>
                    <a:pt x="5394" y="30169"/>
                  </a:cubicBezTo>
                  <a:lnTo>
                    <a:pt x="5406" y="30109"/>
                  </a:lnTo>
                  <a:lnTo>
                    <a:pt x="5441" y="30026"/>
                  </a:lnTo>
                  <a:cubicBezTo>
                    <a:pt x="5489" y="29871"/>
                    <a:pt x="5525" y="29716"/>
                    <a:pt x="5572" y="29562"/>
                  </a:cubicBezTo>
                  <a:lnTo>
                    <a:pt x="5584" y="29490"/>
                  </a:lnTo>
                  <a:cubicBezTo>
                    <a:pt x="5608" y="29431"/>
                    <a:pt x="5620" y="29371"/>
                    <a:pt x="5644" y="29311"/>
                  </a:cubicBezTo>
                  <a:lnTo>
                    <a:pt x="5680" y="29228"/>
                  </a:lnTo>
                  <a:lnTo>
                    <a:pt x="5727" y="29097"/>
                  </a:lnTo>
                  <a:close/>
                  <a:moveTo>
                    <a:pt x="4513" y="42077"/>
                  </a:moveTo>
                  <a:cubicBezTo>
                    <a:pt x="4512" y="42083"/>
                    <a:pt x="4510" y="42099"/>
                    <a:pt x="4501" y="42099"/>
                  </a:cubicBezTo>
                  <a:cubicBezTo>
                    <a:pt x="4505" y="42092"/>
                    <a:pt x="4509" y="42084"/>
                    <a:pt x="4513" y="42077"/>
                  </a:cubicBezTo>
                  <a:close/>
                  <a:moveTo>
                    <a:pt x="123" y="1"/>
                  </a:moveTo>
                  <a:cubicBezTo>
                    <a:pt x="56" y="1"/>
                    <a:pt x="0" y="63"/>
                    <a:pt x="0" y="141"/>
                  </a:cubicBezTo>
                  <a:cubicBezTo>
                    <a:pt x="0" y="225"/>
                    <a:pt x="24" y="320"/>
                    <a:pt x="24" y="403"/>
                  </a:cubicBezTo>
                  <a:cubicBezTo>
                    <a:pt x="24" y="498"/>
                    <a:pt x="36" y="582"/>
                    <a:pt x="36" y="665"/>
                  </a:cubicBezTo>
                  <a:cubicBezTo>
                    <a:pt x="48" y="844"/>
                    <a:pt x="48" y="1022"/>
                    <a:pt x="72" y="1201"/>
                  </a:cubicBezTo>
                  <a:cubicBezTo>
                    <a:pt x="72" y="1284"/>
                    <a:pt x="84" y="1356"/>
                    <a:pt x="84" y="1451"/>
                  </a:cubicBezTo>
                  <a:cubicBezTo>
                    <a:pt x="95" y="1522"/>
                    <a:pt x="95" y="1618"/>
                    <a:pt x="107" y="1689"/>
                  </a:cubicBezTo>
                  <a:cubicBezTo>
                    <a:pt x="131" y="1749"/>
                    <a:pt x="131" y="1808"/>
                    <a:pt x="143" y="1868"/>
                  </a:cubicBezTo>
                  <a:cubicBezTo>
                    <a:pt x="143" y="1891"/>
                    <a:pt x="155" y="1927"/>
                    <a:pt x="155" y="1951"/>
                  </a:cubicBezTo>
                  <a:cubicBezTo>
                    <a:pt x="167" y="2058"/>
                    <a:pt x="203" y="2153"/>
                    <a:pt x="215" y="2249"/>
                  </a:cubicBezTo>
                  <a:cubicBezTo>
                    <a:pt x="226" y="2344"/>
                    <a:pt x="262" y="2427"/>
                    <a:pt x="286" y="2522"/>
                  </a:cubicBezTo>
                  <a:cubicBezTo>
                    <a:pt x="334" y="2701"/>
                    <a:pt x="393" y="2880"/>
                    <a:pt x="453" y="3046"/>
                  </a:cubicBezTo>
                  <a:cubicBezTo>
                    <a:pt x="548" y="3261"/>
                    <a:pt x="667" y="3487"/>
                    <a:pt x="810" y="3677"/>
                  </a:cubicBezTo>
                  <a:lnTo>
                    <a:pt x="988" y="3904"/>
                  </a:lnTo>
                  <a:cubicBezTo>
                    <a:pt x="1108" y="4058"/>
                    <a:pt x="1238" y="4189"/>
                    <a:pt x="1358" y="4332"/>
                  </a:cubicBezTo>
                  <a:cubicBezTo>
                    <a:pt x="1405" y="4392"/>
                    <a:pt x="1465" y="4439"/>
                    <a:pt x="1512" y="4499"/>
                  </a:cubicBezTo>
                  <a:lnTo>
                    <a:pt x="1703" y="4689"/>
                  </a:lnTo>
                  <a:cubicBezTo>
                    <a:pt x="1774" y="4773"/>
                    <a:pt x="1870" y="4844"/>
                    <a:pt x="1941" y="4916"/>
                  </a:cubicBezTo>
                  <a:cubicBezTo>
                    <a:pt x="2000" y="4975"/>
                    <a:pt x="2072" y="5023"/>
                    <a:pt x="2131" y="5082"/>
                  </a:cubicBezTo>
                  <a:cubicBezTo>
                    <a:pt x="2274" y="5189"/>
                    <a:pt x="2393" y="5285"/>
                    <a:pt x="2524" y="5392"/>
                  </a:cubicBezTo>
                  <a:cubicBezTo>
                    <a:pt x="2667" y="5511"/>
                    <a:pt x="2822" y="5630"/>
                    <a:pt x="2953" y="5749"/>
                  </a:cubicBezTo>
                  <a:cubicBezTo>
                    <a:pt x="3084" y="5868"/>
                    <a:pt x="3227" y="5999"/>
                    <a:pt x="3358" y="6118"/>
                  </a:cubicBezTo>
                  <a:cubicBezTo>
                    <a:pt x="3417" y="6178"/>
                    <a:pt x="3477" y="6225"/>
                    <a:pt x="3536" y="6285"/>
                  </a:cubicBezTo>
                  <a:lnTo>
                    <a:pt x="3715" y="6463"/>
                  </a:lnTo>
                  <a:cubicBezTo>
                    <a:pt x="3846" y="6594"/>
                    <a:pt x="3965" y="6737"/>
                    <a:pt x="4096" y="6868"/>
                  </a:cubicBezTo>
                  <a:cubicBezTo>
                    <a:pt x="4215" y="6987"/>
                    <a:pt x="4334" y="7106"/>
                    <a:pt x="4441" y="7237"/>
                  </a:cubicBezTo>
                  <a:cubicBezTo>
                    <a:pt x="4560" y="7368"/>
                    <a:pt x="4679" y="7523"/>
                    <a:pt x="4798" y="7654"/>
                  </a:cubicBezTo>
                  <a:cubicBezTo>
                    <a:pt x="4846" y="7702"/>
                    <a:pt x="4870" y="7749"/>
                    <a:pt x="4918" y="7809"/>
                  </a:cubicBezTo>
                  <a:cubicBezTo>
                    <a:pt x="4929" y="7845"/>
                    <a:pt x="4953" y="7880"/>
                    <a:pt x="4965" y="7904"/>
                  </a:cubicBezTo>
                  <a:cubicBezTo>
                    <a:pt x="4989" y="7999"/>
                    <a:pt x="5048" y="8071"/>
                    <a:pt x="5108" y="8142"/>
                  </a:cubicBezTo>
                  <a:cubicBezTo>
                    <a:pt x="5156" y="8190"/>
                    <a:pt x="5203" y="8226"/>
                    <a:pt x="5263" y="8249"/>
                  </a:cubicBezTo>
                  <a:lnTo>
                    <a:pt x="5263" y="8297"/>
                  </a:lnTo>
                  <a:lnTo>
                    <a:pt x="5346" y="8785"/>
                  </a:lnTo>
                  <a:cubicBezTo>
                    <a:pt x="5429" y="9095"/>
                    <a:pt x="5501" y="9392"/>
                    <a:pt x="5620" y="9690"/>
                  </a:cubicBezTo>
                  <a:cubicBezTo>
                    <a:pt x="5644" y="9785"/>
                    <a:pt x="5691" y="9857"/>
                    <a:pt x="5739" y="9952"/>
                  </a:cubicBezTo>
                  <a:cubicBezTo>
                    <a:pt x="5787" y="10023"/>
                    <a:pt x="5810" y="10095"/>
                    <a:pt x="5858" y="10190"/>
                  </a:cubicBezTo>
                  <a:cubicBezTo>
                    <a:pt x="5930" y="10333"/>
                    <a:pt x="6037" y="10464"/>
                    <a:pt x="6120" y="10619"/>
                  </a:cubicBezTo>
                  <a:cubicBezTo>
                    <a:pt x="6299" y="10881"/>
                    <a:pt x="6513" y="11143"/>
                    <a:pt x="6739" y="11381"/>
                  </a:cubicBezTo>
                  <a:cubicBezTo>
                    <a:pt x="6953" y="11619"/>
                    <a:pt x="7168" y="11857"/>
                    <a:pt x="7370" y="12095"/>
                  </a:cubicBezTo>
                  <a:cubicBezTo>
                    <a:pt x="7406" y="12119"/>
                    <a:pt x="7418" y="12155"/>
                    <a:pt x="7442" y="12178"/>
                  </a:cubicBezTo>
                  <a:cubicBezTo>
                    <a:pt x="7465" y="12214"/>
                    <a:pt x="7489" y="12238"/>
                    <a:pt x="7501" y="12274"/>
                  </a:cubicBezTo>
                  <a:cubicBezTo>
                    <a:pt x="7501" y="12286"/>
                    <a:pt x="7525" y="12298"/>
                    <a:pt x="7525" y="12298"/>
                  </a:cubicBezTo>
                  <a:cubicBezTo>
                    <a:pt x="7537" y="12357"/>
                    <a:pt x="7585" y="12405"/>
                    <a:pt x="7644" y="12405"/>
                  </a:cubicBezTo>
                  <a:cubicBezTo>
                    <a:pt x="7644" y="12417"/>
                    <a:pt x="7656" y="12428"/>
                    <a:pt x="7656" y="12452"/>
                  </a:cubicBezTo>
                  <a:cubicBezTo>
                    <a:pt x="7715" y="12631"/>
                    <a:pt x="7775" y="12809"/>
                    <a:pt x="7846" y="12988"/>
                  </a:cubicBezTo>
                  <a:cubicBezTo>
                    <a:pt x="7918" y="13167"/>
                    <a:pt x="8001" y="13345"/>
                    <a:pt x="8061" y="13536"/>
                  </a:cubicBezTo>
                  <a:cubicBezTo>
                    <a:pt x="8132" y="13714"/>
                    <a:pt x="8192" y="13905"/>
                    <a:pt x="8263" y="14083"/>
                  </a:cubicBezTo>
                  <a:cubicBezTo>
                    <a:pt x="8299" y="14179"/>
                    <a:pt x="8335" y="14262"/>
                    <a:pt x="8370" y="14357"/>
                  </a:cubicBezTo>
                  <a:cubicBezTo>
                    <a:pt x="8382" y="14393"/>
                    <a:pt x="8418" y="14453"/>
                    <a:pt x="8430" y="14500"/>
                  </a:cubicBezTo>
                  <a:cubicBezTo>
                    <a:pt x="8370" y="14429"/>
                    <a:pt x="8311" y="14357"/>
                    <a:pt x="8263" y="14298"/>
                  </a:cubicBezTo>
                  <a:cubicBezTo>
                    <a:pt x="8120" y="14095"/>
                    <a:pt x="7954" y="13917"/>
                    <a:pt x="7787" y="13738"/>
                  </a:cubicBezTo>
                  <a:cubicBezTo>
                    <a:pt x="7715" y="13655"/>
                    <a:pt x="7620" y="13583"/>
                    <a:pt x="7537" y="13488"/>
                  </a:cubicBezTo>
                  <a:cubicBezTo>
                    <a:pt x="7442" y="13405"/>
                    <a:pt x="7358" y="13321"/>
                    <a:pt x="7263" y="13250"/>
                  </a:cubicBezTo>
                  <a:cubicBezTo>
                    <a:pt x="7073" y="13083"/>
                    <a:pt x="6894" y="12929"/>
                    <a:pt x="6692" y="12774"/>
                  </a:cubicBezTo>
                  <a:cubicBezTo>
                    <a:pt x="6657" y="12762"/>
                    <a:pt x="6645" y="12751"/>
                    <a:pt x="6613" y="12719"/>
                  </a:cubicBezTo>
                  <a:lnTo>
                    <a:pt x="6613" y="12719"/>
                  </a:lnTo>
                  <a:cubicBezTo>
                    <a:pt x="6619" y="12721"/>
                    <a:pt x="6625" y="12724"/>
                    <a:pt x="6632" y="12726"/>
                  </a:cubicBezTo>
                  <a:cubicBezTo>
                    <a:pt x="6632" y="12714"/>
                    <a:pt x="6608" y="12714"/>
                    <a:pt x="6608" y="12714"/>
                  </a:cubicBezTo>
                  <a:lnTo>
                    <a:pt x="6608" y="12714"/>
                  </a:lnTo>
                  <a:cubicBezTo>
                    <a:pt x="6610" y="12716"/>
                    <a:pt x="6611" y="12717"/>
                    <a:pt x="6613" y="12719"/>
                  </a:cubicBezTo>
                  <a:lnTo>
                    <a:pt x="6613" y="12719"/>
                  </a:lnTo>
                  <a:cubicBezTo>
                    <a:pt x="6591" y="12709"/>
                    <a:pt x="6577" y="12700"/>
                    <a:pt x="6549" y="12690"/>
                  </a:cubicBezTo>
                  <a:lnTo>
                    <a:pt x="6537" y="12690"/>
                  </a:lnTo>
                  <a:cubicBezTo>
                    <a:pt x="6430" y="12607"/>
                    <a:pt x="6334" y="12536"/>
                    <a:pt x="6215" y="12464"/>
                  </a:cubicBezTo>
                  <a:cubicBezTo>
                    <a:pt x="6096" y="12393"/>
                    <a:pt x="5989" y="12309"/>
                    <a:pt x="5870" y="12238"/>
                  </a:cubicBezTo>
                  <a:cubicBezTo>
                    <a:pt x="5822" y="12214"/>
                    <a:pt x="5763" y="12178"/>
                    <a:pt x="5715" y="12155"/>
                  </a:cubicBezTo>
                  <a:cubicBezTo>
                    <a:pt x="5596" y="12095"/>
                    <a:pt x="5477" y="12036"/>
                    <a:pt x="5346" y="11988"/>
                  </a:cubicBezTo>
                  <a:cubicBezTo>
                    <a:pt x="5287" y="11976"/>
                    <a:pt x="5227" y="11940"/>
                    <a:pt x="5168" y="11928"/>
                  </a:cubicBezTo>
                  <a:cubicBezTo>
                    <a:pt x="5144" y="11917"/>
                    <a:pt x="5096" y="11917"/>
                    <a:pt x="5060" y="11893"/>
                  </a:cubicBezTo>
                  <a:cubicBezTo>
                    <a:pt x="5037" y="11893"/>
                    <a:pt x="5025" y="11881"/>
                    <a:pt x="4989" y="11881"/>
                  </a:cubicBezTo>
                  <a:cubicBezTo>
                    <a:pt x="4870" y="11857"/>
                    <a:pt x="4751" y="11833"/>
                    <a:pt x="4632" y="11821"/>
                  </a:cubicBezTo>
                  <a:lnTo>
                    <a:pt x="4572" y="11821"/>
                  </a:lnTo>
                  <a:cubicBezTo>
                    <a:pt x="4429" y="11809"/>
                    <a:pt x="4286" y="11797"/>
                    <a:pt x="4144" y="11797"/>
                  </a:cubicBezTo>
                  <a:cubicBezTo>
                    <a:pt x="4025" y="11797"/>
                    <a:pt x="3917" y="11774"/>
                    <a:pt x="3798" y="11774"/>
                  </a:cubicBezTo>
                  <a:cubicBezTo>
                    <a:pt x="3667" y="11774"/>
                    <a:pt x="3548" y="11774"/>
                    <a:pt x="3417" y="11797"/>
                  </a:cubicBezTo>
                  <a:cubicBezTo>
                    <a:pt x="3179" y="11809"/>
                    <a:pt x="2941" y="11857"/>
                    <a:pt x="2703" y="11893"/>
                  </a:cubicBezTo>
                  <a:cubicBezTo>
                    <a:pt x="2465" y="11940"/>
                    <a:pt x="2239" y="12012"/>
                    <a:pt x="2000" y="12071"/>
                  </a:cubicBezTo>
                  <a:cubicBezTo>
                    <a:pt x="1881" y="12107"/>
                    <a:pt x="1774" y="12131"/>
                    <a:pt x="1655" y="12167"/>
                  </a:cubicBezTo>
                  <a:cubicBezTo>
                    <a:pt x="1536" y="12190"/>
                    <a:pt x="1429" y="12238"/>
                    <a:pt x="1310" y="12274"/>
                  </a:cubicBezTo>
                  <a:cubicBezTo>
                    <a:pt x="1286" y="12286"/>
                    <a:pt x="1238" y="12286"/>
                    <a:pt x="1215" y="12298"/>
                  </a:cubicBezTo>
                  <a:cubicBezTo>
                    <a:pt x="1155" y="12309"/>
                    <a:pt x="1096" y="12333"/>
                    <a:pt x="1048" y="12369"/>
                  </a:cubicBezTo>
                  <a:cubicBezTo>
                    <a:pt x="1000" y="12428"/>
                    <a:pt x="1000" y="12488"/>
                    <a:pt x="1036" y="12548"/>
                  </a:cubicBezTo>
                  <a:cubicBezTo>
                    <a:pt x="1060" y="12607"/>
                    <a:pt x="1131" y="12655"/>
                    <a:pt x="1191" y="12690"/>
                  </a:cubicBezTo>
                  <a:cubicBezTo>
                    <a:pt x="1238" y="12702"/>
                    <a:pt x="1274" y="12726"/>
                    <a:pt x="1310" y="12750"/>
                  </a:cubicBezTo>
                  <a:lnTo>
                    <a:pt x="1489" y="12833"/>
                  </a:lnTo>
                  <a:lnTo>
                    <a:pt x="1512" y="12833"/>
                  </a:lnTo>
                  <a:lnTo>
                    <a:pt x="2131" y="13190"/>
                  </a:lnTo>
                  <a:cubicBezTo>
                    <a:pt x="2298" y="13286"/>
                    <a:pt x="2441" y="13369"/>
                    <a:pt x="2608" y="13441"/>
                  </a:cubicBezTo>
                  <a:cubicBezTo>
                    <a:pt x="2667" y="13476"/>
                    <a:pt x="2739" y="13500"/>
                    <a:pt x="2798" y="13536"/>
                  </a:cubicBezTo>
                  <a:cubicBezTo>
                    <a:pt x="2858" y="13560"/>
                    <a:pt x="2917" y="13583"/>
                    <a:pt x="2977" y="13607"/>
                  </a:cubicBezTo>
                  <a:cubicBezTo>
                    <a:pt x="3084" y="13655"/>
                    <a:pt x="3203" y="13702"/>
                    <a:pt x="3322" y="13738"/>
                  </a:cubicBezTo>
                  <a:cubicBezTo>
                    <a:pt x="3429" y="13786"/>
                    <a:pt x="3548" y="13822"/>
                    <a:pt x="3667" y="13857"/>
                  </a:cubicBezTo>
                  <a:cubicBezTo>
                    <a:pt x="3798" y="13905"/>
                    <a:pt x="3917" y="13941"/>
                    <a:pt x="4048" y="13964"/>
                  </a:cubicBezTo>
                  <a:cubicBezTo>
                    <a:pt x="4167" y="14000"/>
                    <a:pt x="4286" y="14024"/>
                    <a:pt x="4429" y="14060"/>
                  </a:cubicBezTo>
                  <a:cubicBezTo>
                    <a:pt x="4548" y="14083"/>
                    <a:pt x="4644" y="14095"/>
                    <a:pt x="4763" y="14131"/>
                  </a:cubicBezTo>
                  <a:cubicBezTo>
                    <a:pt x="5001" y="14179"/>
                    <a:pt x="5227" y="14238"/>
                    <a:pt x="5453" y="14298"/>
                  </a:cubicBezTo>
                  <a:cubicBezTo>
                    <a:pt x="5584" y="14322"/>
                    <a:pt x="5715" y="14369"/>
                    <a:pt x="5858" y="14417"/>
                  </a:cubicBezTo>
                  <a:cubicBezTo>
                    <a:pt x="6096" y="14488"/>
                    <a:pt x="6311" y="14548"/>
                    <a:pt x="6549" y="14607"/>
                  </a:cubicBezTo>
                  <a:cubicBezTo>
                    <a:pt x="6787" y="14667"/>
                    <a:pt x="7013" y="14714"/>
                    <a:pt x="7251" y="14774"/>
                  </a:cubicBezTo>
                  <a:cubicBezTo>
                    <a:pt x="7346" y="14798"/>
                    <a:pt x="7418" y="14810"/>
                    <a:pt x="7489" y="14845"/>
                  </a:cubicBezTo>
                  <a:cubicBezTo>
                    <a:pt x="7573" y="14869"/>
                    <a:pt x="7656" y="14893"/>
                    <a:pt x="7751" y="14917"/>
                  </a:cubicBezTo>
                  <a:cubicBezTo>
                    <a:pt x="7835" y="14953"/>
                    <a:pt x="7906" y="14964"/>
                    <a:pt x="8001" y="14988"/>
                  </a:cubicBezTo>
                  <a:cubicBezTo>
                    <a:pt x="8085" y="15024"/>
                    <a:pt x="8168" y="15048"/>
                    <a:pt x="8239" y="15084"/>
                  </a:cubicBezTo>
                  <a:cubicBezTo>
                    <a:pt x="8311" y="15107"/>
                    <a:pt x="8406" y="15155"/>
                    <a:pt x="8477" y="15191"/>
                  </a:cubicBezTo>
                  <a:cubicBezTo>
                    <a:pt x="8525" y="15215"/>
                    <a:pt x="8549" y="15226"/>
                    <a:pt x="8597" y="15262"/>
                  </a:cubicBezTo>
                  <a:cubicBezTo>
                    <a:pt x="8644" y="15310"/>
                    <a:pt x="8704" y="15334"/>
                    <a:pt x="8739" y="15381"/>
                  </a:cubicBezTo>
                  <a:lnTo>
                    <a:pt x="8787" y="15429"/>
                  </a:lnTo>
                  <a:cubicBezTo>
                    <a:pt x="8787" y="15441"/>
                    <a:pt x="8799" y="15453"/>
                    <a:pt x="8823" y="15453"/>
                  </a:cubicBezTo>
                  <a:cubicBezTo>
                    <a:pt x="8858" y="15607"/>
                    <a:pt x="8918" y="15738"/>
                    <a:pt x="8966" y="15881"/>
                  </a:cubicBezTo>
                  <a:cubicBezTo>
                    <a:pt x="9073" y="16179"/>
                    <a:pt x="9180" y="16500"/>
                    <a:pt x="9275" y="16798"/>
                  </a:cubicBezTo>
                  <a:cubicBezTo>
                    <a:pt x="9239" y="16893"/>
                    <a:pt x="9204" y="17012"/>
                    <a:pt x="9156" y="17120"/>
                  </a:cubicBezTo>
                  <a:cubicBezTo>
                    <a:pt x="9097" y="17298"/>
                    <a:pt x="9037" y="17477"/>
                    <a:pt x="9013" y="17667"/>
                  </a:cubicBezTo>
                  <a:cubicBezTo>
                    <a:pt x="8966" y="17846"/>
                    <a:pt x="8942" y="18024"/>
                    <a:pt x="8906" y="18203"/>
                  </a:cubicBezTo>
                  <a:cubicBezTo>
                    <a:pt x="8882" y="18382"/>
                    <a:pt x="8847" y="18584"/>
                    <a:pt x="8823" y="18763"/>
                  </a:cubicBezTo>
                  <a:cubicBezTo>
                    <a:pt x="8823" y="18774"/>
                    <a:pt x="8823" y="18786"/>
                    <a:pt x="8799" y="18798"/>
                  </a:cubicBezTo>
                  <a:lnTo>
                    <a:pt x="8644" y="18644"/>
                  </a:lnTo>
                  <a:cubicBezTo>
                    <a:pt x="8525" y="18501"/>
                    <a:pt x="8406" y="18358"/>
                    <a:pt x="8287" y="18227"/>
                  </a:cubicBezTo>
                  <a:cubicBezTo>
                    <a:pt x="8168" y="18084"/>
                    <a:pt x="8025" y="17953"/>
                    <a:pt x="7906" y="17822"/>
                  </a:cubicBezTo>
                  <a:cubicBezTo>
                    <a:pt x="7846" y="17751"/>
                    <a:pt x="7787" y="17691"/>
                    <a:pt x="7727" y="17608"/>
                  </a:cubicBezTo>
                  <a:cubicBezTo>
                    <a:pt x="7668" y="17536"/>
                    <a:pt x="7608" y="17477"/>
                    <a:pt x="7549" y="17405"/>
                  </a:cubicBezTo>
                  <a:cubicBezTo>
                    <a:pt x="7489" y="17346"/>
                    <a:pt x="7418" y="17274"/>
                    <a:pt x="7346" y="17215"/>
                  </a:cubicBezTo>
                  <a:cubicBezTo>
                    <a:pt x="7275" y="17155"/>
                    <a:pt x="7192" y="17108"/>
                    <a:pt x="7120" y="17048"/>
                  </a:cubicBezTo>
                  <a:cubicBezTo>
                    <a:pt x="6977" y="16929"/>
                    <a:pt x="6823" y="16810"/>
                    <a:pt x="6680" y="16703"/>
                  </a:cubicBezTo>
                  <a:cubicBezTo>
                    <a:pt x="6525" y="16584"/>
                    <a:pt x="6382" y="16500"/>
                    <a:pt x="6215" y="16405"/>
                  </a:cubicBezTo>
                  <a:cubicBezTo>
                    <a:pt x="6049" y="16322"/>
                    <a:pt x="5882" y="16227"/>
                    <a:pt x="5703" y="16155"/>
                  </a:cubicBezTo>
                  <a:cubicBezTo>
                    <a:pt x="5549" y="16084"/>
                    <a:pt x="5370" y="16024"/>
                    <a:pt x="5203" y="15965"/>
                  </a:cubicBezTo>
                  <a:cubicBezTo>
                    <a:pt x="5037" y="15905"/>
                    <a:pt x="4870" y="15846"/>
                    <a:pt x="4691" y="15798"/>
                  </a:cubicBezTo>
                  <a:cubicBezTo>
                    <a:pt x="4608" y="15762"/>
                    <a:pt x="4513" y="15750"/>
                    <a:pt x="4429" y="15738"/>
                  </a:cubicBezTo>
                  <a:cubicBezTo>
                    <a:pt x="4334" y="15726"/>
                    <a:pt x="4263" y="15703"/>
                    <a:pt x="4179" y="15691"/>
                  </a:cubicBezTo>
                  <a:cubicBezTo>
                    <a:pt x="4096" y="15691"/>
                    <a:pt x="4013" y="15691"/>
                    <a:pt x="3941" y="15703"/>
                  </a:cubicBezTo>
                  <a:cubicBezTo>
                    <a:pt x="3905" y="15703"/>
                    <a:pt x="3858" y="15726"/>
                    <a:pt x="3834" y="15726"/>
                  </a:cubicBezTo>
                  <a:cubicBezTo>
                    <a:pt x="3775" y="15738"/>
                    <a:pt x="3715" y="15762"/>
                    <a:pt x="3667" y="15822"/>
                  </a:cubicBezTo>
                  <a:cubicBezTo>
                    <a:pt x="3620" y="15869"/>
                    <a:pt x="3608" y="15941"/>
                    <a:pt x="3620" y="16000"/>
                  </a:cubicBezTo>
                  <a:cubicBezTo>
                    <a:pt x="3655" y="16060"/>
                    <a:pt x="3703" y="16107"/>
                    <a:pt x="3763" y="16119"/>
                  </a:cubicBezTo>
                  <a:lnTo>
                    <a:pt x="3810" y="16119"/>
                  </a:lnTo>
                  <a:cubicBezTo>
                    <a:pt x="3834" y="16143"/>
                    <a:pt x="3846" y="16143"/>
                    <a:pt x="3858" y="16143"/>
                  </a:cubicBezTo>
                  <a:lnTo>
                    <a:pt x="3870" y="16143"/>
                  </a:lnTo>
                  <a:cubicBezTo>
                    <a:pt x="3894" y="16143"/>
                    <a:pt x="3905" y="16143"/>
                    <a:pt x="3929" y="16119"/>
                  </a:cubicBezTo>
                  <a:lnTo>
                    <a:pt x="3953" y="16119"/>
                  </a:lnTo>
                  <a:cubicBezTo>
                    <a:pt x="3977" y="16119"/>
                    <a:pt x="3989" y="16107"/>
                    <a:pt x="4025" y="16107"/>
                  </a:cubicBezTo>
                  <a:lnTo>
                    <a:pt x="4060" y="16107"/>
                  </a:lnTo>
                  <a:cubicBezTo>
                    <a:pt x="4072" y="16119"/>
                    <a:pt x="4072" y="16143"/>
                    <a:pt x="4084" y="16155"/>
                  </a:cubicBezTo>
                  <a:cubicBezTo>
                    <a:pt x="4132" y="16238"/>
                    <a:pt x="4191" y="16322"/>
                    <a:pt x="4275" y="16381"/>
                  </a:cubicBezTo>
                  <a:cubicBezTo>
                    <a:pt x="4358" y="16441"/>
                    <a:pt x="4406" y="16477"/>
                    <a:pt x="4489" y="16536"/>
                  </a:cubicBezTo>
                  <a:cubicBezTo>
                    <a:pt x="4572" y="16619"/>
                    <a:pt x="4667" y="16679"/>
                    <a:pt x="4751" y="16739"/>
                  </a:cubicBezTo>
                  <a:cubicBezTo>
                    <a:pt x="4822" y="16798"/>
                    <a:pt x="4906" y="16834"/>
                    <a:pt x="4977" y="16893"/>
                  </a:cubicBezTo>
                  <a:cubicBezTo>
                    <a:pt x="5001" y="16929"/>
                    <a:pt x="5048" y="16953"/>
                    <a:pt x="5084" y="16977"/>
                  </a:cubicBezTo>
                  <a:cubicBezTo>
                    <a:pt x="5144" y="17012"/>
                    <a:pt x="5191" y="17060"/>
                    <a:pt x="5251" y="17096"/>
                  </a:cubicBezTo>
                  <a:cubicBezTo>
                    <a:pt x="5299" y="17131"/>
                    <a:pt x="5358" y="17191"/>
                    <a:pt x="5429" y="17239"/>
                  </a:cubicBezTo>
                  <a:cubicBezTo>
                    <a:pt x="5525" y="17322"/>
                    <a:pt x="5644" y="17429"/>
                    <a:pt x="5751" y="17524"/>
                  </a:cubicBezTo>
                  <a:cubicBezTo>
                    <a:pt x="5858" y="17608"/>
                    <a:pt x="5977" y="17703"/>
                    <a:pt x="6084" y="17786"/>
                  </a:cubicBezTo>
                  <a:cubicBezTo>
                    <a:pt x="6144" y="17834"/>
                    <a:pt x="6180" y="17882"/>
                    <a:pt x="6239" y="17929"/>
                  </a:cubicBezTo>
                  <a:cubicBezTo>
                    <a:pt x="6299" y="17965"/>
                    <a:pt x="6346" y="18012"/>
                    <a:pt x="6406" y="18072"/>
                  </a:cubicBezTo>
                  <a:lnTo>
                    <a:pt x="6501" y="18167"/>
                  </a:lnTo>
                  <a:cubicBezTo>
                    <a:pt x="6525" y="18191"/>
                    <a:pt x="6561" y="18239"/>
                    <a:pt x="6584" y="18263"/>
                  </a:cubicBezTo>
                  <a:cubicBezTo>
                    <a:pt x="6656" y="18370"/>
                    <a:pt x="6739" y="18465"/>
                    <a:pt x="6811" y="18560"/>
                  </a:cubicBezTo>
                  <a:cubicBezTo>
                    <a:pt x="6882" y="18667"/>
                    <a:pt x="6953" y="18774"/>
                    <a:pt x="7037" y="18894"/>
                  </a:cubicBezTo>
                  <a:cubicBezTo>
                    <a:pt x="7120" y="19013"/>
                    <a:pt x="7192" y="19144"/>
                    <a:pt x="7287" y="19263"/>
                  </a:cubicBezTo>
                  <a:cubicBezTo>
                    <a:pt x="7370" y="19394"/>
                    <a:pt x="7477" y="19513"/>
                    <a:pt x="7573" y="19656"/>
                  </a:cubicBezTo>
                  <a:lnTo>
                    <a:pt x="7835" y="20013"/>
                  </a:lnTo>
                  <a:cubicBezTo>
                    <a:pt x="7930" y="20132"/>
                    <a:pt x="8001" y="20251"/>
                    <a:pt x="8073" y="20370"/>
                  </a:cubicBezTo>
                  <a:cubicBezTo>
                    <a:pt x="8120" y="20453"/>
                    <a:pt x="8180" y="20549"/>
                    <a:pt x="8227" y="20632"/>
                  </a:cubicBezTo>
                  <a:cubicBezTo>
                    <a:pt x="8263" y="20727"/>
                    <a:pt x="8323" y="20810"/>
                    <a:pt x="8370" y="20918"/>
                  </a:cubicBezTo>
                  <a:cubicBezTo>
                    <a:pt x="8430" y="21025"/>
                    <a:pt x="8477" y="21120"/>
                    <a:pt x="8537" y="21227"/>
                  </a:cubicBezTo>
                  <a:lnTo>
                    <a:pt x="8537" y="21465"/>
                  </a:lnTo>
                  <a:cubicBezTo>
                    <a:pt x="8537" y="21834"/>
                    <a:pt x="8549" y="22215"/>
                    <a:pt x="8585" y="22584"/>
                  </a:cubicBezTo>
                  <a:cubicBezTo>
                    <a:pt x="8608" y="22954"/>
                    <a:pt x="8656" y="23323"/>
                    <a:pt x="8728" y="23680"/>
                  </a:cubicBezTo>
                  <a:cubicBezTo>
                    <a:pt x="8799" y="24037"/>
                    <a:pt x="8906" y="24382"/>
                    <a:pt x="9001" y="24728"/>
                  </a:cubicBezTo>
                  <a:cubicBezTo>
                    <a:pt x="9001" y="24748"/>
                    <a:pt x="9010" y="24769"/>
                    <a:pt x="9013" y="24790"/>
                  </a:cubicBezTo>
                  <a:lnTo>
                    <a:pt x="9013" y="24790"/>
                  </a:lnTo>
                  <a:cubicBezTo>
                    <a:pt x="9012" y="24786"/>
                    <a:pt x="9009" y="24783"/>
                    <a:pt x="9001" y="24775"/>
                  </a:cubicBezTo>
                  <a:lnTo>
                    <a:pt x="9001" y="24775"/>
                  </a:lnTo>
                  <a:cubicBezTo>
                    <a:pt x="9001" y="24787"/>
                    <a:pt x="9001" y="24799"/>
                    <a:pt x="9013" y="24799"/>
                  </a:cubicBezTo>
                  <a:lnTo>
                    <a:pt x="9013" y="24811"/>
                  </a:lnTo>
                  <a:cubicBezTo>
                    <a:pt x="9013" y="24835"/>
                    <a:pt x="9025" y="24859"/>
                    <a:pt x="9025" y="24870"/>
                  </a:cubicBezTo>
                  <a:lnTo>
                    <a:pt x="9025" y="24859"/>
                  </a:lnTo>
                  <a:cubicBezTo>
                    <a:pt x="9120" y="25192"/>
                    <a:pt x="9216" y="25513"/>
                    <a:pt x="9335" y="25823"/>
                  </a:cubicBezTo>
                  <a:cubicBezTo>
                    <a:pt x="9478" y="26168"/>
                    <a:pt x="9620" y="26514"/>
                    <a:pt x="9751" y="26859"/>
                  </a:cubicBezTo>
                  <a:cubicBezTo>
                    <a:pt x="9811" y="27014"/>
                    <a:pt x="9894" y="27168"/>
                    <a:pt x="9966" y="27335"/>
                  </a:cubicBezTo>
                  <a:cubicBezTo>
                    <a:pt x="9990" y="27418"/>
                    <a:pt x="10037" y="27514"/>
                    <a:pt x="10073" y="27597"/>
                  </a:cubicBezTo>
                  <a:cubicBezTo>
                    <a:pt x="10097" y="27692"/>
                    <a:pt x="10132" y="27764"/>
                    <a:pt x="10144" y="27847"/>
                  </a:cubicBezTo>
                  <a:lnTo>
                    <a:pt x="10323" y="28609"/>
                  </a:lnTo>
                  <a:cubicBezTo>
                    <a:pt x="10347" y="28728"/>
                    <a:pt x="10371" y="28847"/>
                    <a:pt x="10394" y="28966"/>
                  </a:cubicBezTo>
                  <a:lnTo>
                    <a:pt x="10442" y="29145"/>
                  </a:lnTo>
                  <a:cubicBezTo>
                    <a:pt x="10454" y="29181"/>
                    <a:pt x="10454" y="29216"/>
                    <a:pt x="10466" y="29252"/>
                  </a:cubicBezTo>
                  <a:cubicBezTo>
                    <a:pt x="10454" y="29359"/>
                    <a:pt x="10442" y="29454"/>
                    <a:pt x="10442" y="29562"/>
                  </a:cubicBezTo>
                  <a:cubicBezTo>
                    <a:pt x="10406" y="29800"/>
                    <a:pt x="10382" y="30050"/>
                    <a:pt x="10371" y="30288"/>
                  </a:cubicBezTo>
                  <a:cubicBezTo>
                    <a:pt x="10275" y="30931"/>
                    <a:pt x="10156" y="31562"/>
                    <a:pt x="10013" y="32181"/>
                  </a:cubicBezTo>
                  <a:cubicBezTo>
                    <a:pt x="9966" y="32359"/>
                    <a:pt x="9906" y="32538"/>
                    <a:pt x="9847" y="32717"/>
                  </a:cubicBezTo>
                  <a:cubicBezTo>
                    <a:pt x="9728" y="33086"/>
                    <a:pt x="9632" y="33479"/>
                    <a:pt x="9537" y="33860"/>
                  </a:cubicBezTo>
                  <a:cubicBezTo>
                    <a:pt x="9478" y="34074"/>
                    <a:pt x="9430" y="34264"/>
                    <a:pt x="9370" y="34479"/>
                  </a:cubicBezTo>
                  <a:cubicBezTo>
                    <a:pt x="9311" y="34669"/>
                    <a:pt x="9251" y="34860"/>
                    <a:pt x="9192" y="35074"/>
                  </a:cubicBezTo>
                  <a:cubicBezTo>
                    <a:pt x="9132" y="35277"/>
                    <a:pt x="9061" y="35491"/>
                    <a:pt x="9001" y="35681"/>
                  </a:cubicBezTo>
                  <a:cubicBezTo>
                    <a:pt x="8942" y="35848"/>
                    <a:pt x="8882" y="36027"/>
                    <a:pt x="8823" y="36181"/>
                  </a:cubicBezTo>
                  <a:cubicBezTo>
                    <a:pt x="8823" y="36205"/>
                    <a:pt x="8799" y="36217"/>
                    <a:pt x="8799" y="36229"/>
                  </a:cubicBezTo>
                  <a:cubicBezTo>
                    <a:pt x="8704" y="36467"/>
                    <a:pt x="8597" y="36717"/>
                    <a:pt x="8501" y="36979"/>
                  </a:cubicBezTo>
                  <a:cubicBezTo>
                    <a:pt x="8501" y="36955"/>
                    <a:pt x="8489" y="36943"/>
                    <a:pt x="8477" y="36931"/>
                  </a:cubicBezTo>
                  <a:lnTo>
                    <a:pt x="8477" y="36777"/>
                  </a:lnTo>
                  <a:cubicBezTo>
                    <a:pt x="8477" y="36646"/>
                    <a:pt x="8466" y="36515"/>
                    <a:pt x="8466" y="36384"/>
                  </a:cubicBezTo>
                  <a:cubicBezTo>
                    <a:pt x="8477" y="36265"/>
                    <a:pt x="8501" y="36146"/>
                    <a:pt x="8525" y="36003"/>
                  </a:cubicBezTo>
                  <a:cubicBezTo>
                    <a:pt x="8549" y="35824"/>
                    <a:pt x="8597" y="35646"/>
                    <a:pt x="8620" y="35491"/>
                  </a:cubicBezTo>
                  <a:cubicBezTo>
                    <a:pt x="8668" y="35288"/>
                    <a:pt x="8716" y="35110"/>
                    <a:pt x="8763" y="34919"/>
                  </a:cubicBezTo>
                  <a:cubicBezTo>
                    <a:pt x="8835" y="34538"/>
                    <a:pt x="8870" y="34145"/>
                    <a:pt x="8918" y="33764"/>
                  </a:cubicBezTo>
                  <a:cubicBezTo>
                    <a:pt x="8954" y="33550"/>
                    <a:pt x="8966" y="33360"/>
                    <a:pt x="9001" y="33145"/>
                  </a:cubicBezTo>
                  <a:cubicBezTo>
                    <a:pt x="9025" y="32967"/>
                    <a:pt x="9037" y="32788"/>
                    <a:pt x="9073" y="32633"/>
                  </a:cubicBezTo>
                  <a:cubicBezTo>
                    <a:pt x="9097" y="32419"/>
                    <a:pt x="9120" y="32229"/>
                    <a:pt x="9132" y="32014"/>
                  </a:cubicBezTo>
                  <a:cubicBezTo>
                    <a:pt x="9144" y="31824"/>
                    <a:pt x="9144" y="31621"/>
                    <a:pt x="9156" y="31419"/>
                  </a:cubicBezTo>
                  <a:cubicBezTo>
                    <a:pt x="9156" y="31038"/>
                    <a:pt x="9156" y="30645"/>
                    <a:pt x="9144" y="30264"/>
                  </a:cubicBezTo>
                  <a:cubicBezTo>
                    <a:pt x="9144" y="30050"/>
                    <a:pt x="9132" y="29859"/>
                    <a:pt x="9120" y="29657"/>
                  </a:cubicBezTo>
                  <a:cubicBezTo>
                    <a:pt x="9097" y="29454"/>
                    <a:pt x="9085" y="29252"/>
                    <a:pt x="9073" y="29061"/>
                  </a:cubicBezTo>
                  <a:cubicBezTo>
                    <a:pt x="9061" y="28883"/>
                    <a:pt x="9037" y="28680"/>
                    <a:pt x="9025" y="28502"/>
                  </a:cubicBezTo>
                  <a:cubicBezTo>
                    <a:pt x="9013" y="28311"/>
                    <a:pt x="9001" y="28133"/>
                    <a:pt x="8978" y="27942"/>
                  </a:cubicBezTo>
                  <a:cubicBezTo>
                    <a:pt x="8966" y="27764"/>
                    <a:pt x="8942" y="27573"/>
                    <a:pt x="8906" y="27395"/>
                  </a:cubicBezTo>
                  <a:cubicBezTo>
                    <a:pt x="8882" y="27192"/>
                    <a:pt x="8847" y="26990"/>
                    <a:pt x="8823" y="26799"/>
                  </a:cubicBezTo>
                  <a:cubicBezTo>
                    <a:pt x="8787" y="26621"/>
                    <a:pt x="8739" y="26442"/>
                    <a:pt x="8704" y="26240"/>
                  </a:cubicBezTo>
                  <a:cubicBezTo>
                    <a:pt x="8656" y="26049"/>
                    <a:pt x="8620" y="25859"/>
                    <a:pt x="8585" y="25680"/>
                  </a:cubicBezTo>
                  <a:cubicBezTo>
                    <a:pt x="8489" y="25287"/>
                    <a:pt x="8370" y="24918"/>
                    <a:pt x="8251" y="24537"/>
                  </a:cubicBezTo>
                  <a:cubicBezTo>
                    <a:pt x="8204" y="24359"/>
                    <a:pt x="8144" y="24180"/>
                    <a:pt x="8085" y="24013"/>
                  </a:cubicBezTo>
                  <a:cubicBezTo>
                    <a:pt x="8025" y="23835"/>
                    <a:pt x="7954" y="23656"/>
                    <a:pt x="7894" y="23477"/>
                  </a:cubicBezTo>
                  <a:cubicBezTo>
                    <a:pt x="7763" y="23120"/>
                    <a:pt x="7644" y="22751"/>
                    <a:pt x="7537" y="22394"/>
                  </a:cubicBezTo>
                  <a:cubicBezTo>
                    <a:pt x="7477" y="22215"/>
                    <a:pt x="7430" y="22037"/>
                    <a:pt x="7370" y="21858"/>
                  </a:cubicBezTo>
                  <a:cubicBezTo>
                    <a:pt x="7311" y="21703"/>
                    <a:pt x="7275" y="21537"/>
                    <a:pt x="7180" y="21406"/>
                  </a:cubicBezTo>
                  <a:cubicBezTo>
                    <a:pt x="7156" y="21358"/>
                    <a:pt x="7108" y="21334"/>
                    <a:pt x="7049" y="21334"/>
                  </a:cubicBezTo>
                  <a:cubicBezTo>
                    <a:pt x="6989" y="21334"/>
                    <a:pt x="6942" y="21382"/>
                    <a:pt x="6930" y="21418"/>
                  </a:cubicBezTo>
                  <a:cubicBezTo>
                    <a:pt x="6918" y="21465"/>
                    <a:pt x="6930" y="21501"/>
                    <a:pt x="6930" y="21537"/>
                  </a:cubicBezTo>
                  <a:cubicBezTo>
                    <a:pt x="6930" y="21572"/>
                    <a:pt x="6942" y="21584"/>
                    <a:pt x="6942" y="21620"/>
                  </a:cubicBezTo>
                  <a:cubicBezTo>
                    <a:pt x="6953" y="21692"/>
                    <a:pt x="6953" y="21763"/>
                    <a:pt x="6977" y="21834"/>
                  </a:cubicBezTo>
                  <a:cubicBezTo>
                    <a:pt x="6977" y="21942"/>
                    <a:pt x="6989" y="22037"/>
                    <a:pt x="6989" y="22132"/>
                  </a:cubicBezTo>
                  <a:lnTo>
                    <a:pt x="6989" y="22358"/>
                  </a:lnTo>
                  <a:lnTo>
                    <a:pt x="6989" y="22608"/>
                  </a:lnTo>
                  <a:lnTo>
                    <a:pt x="6989" y="22668"/>
                  </a:lnTo>
                  <a:lnTo>
                    <a:pt x="6989" y="22846"/>
                  </a:lnTo>
                  <a:cubicBezTo>
                    <a:pt x="6989" y="22942"/>
                    <a:pt x="6989" y="23025"/>
                    <a:pt x="6977" y="23132"/>
                  </a:cubicBezTo>
                  <a:cubicBezTo>
                    <a:pt x="6977" y="23168"/>
                    <a:pt x="6977" y="23180"/>
                    <a:pt x="6953" y="23204"/>
                  </a:cubicBezTo>
                  <a:cubicBezTo>
                    <a:pt x="6953" y="23263"/>
                    <a:pt x="6942" y="23323"/>
                    <a:pt x="6942" y="23382"/>
                  </a:cubicBezTo>
                  <a:cubicBezTo>
                    <a:pt x="6930" y="23477"/>
                    <a:pt x="6930" y="23549"/>
                    <a:pt x="6918" y="23644"/>
                  </a:cubicBezTo>
                  <a:cubicBezTo>
                    <a:pt x="6882" y="23799"/>
                    <a:pt x="6870" y="23966"/>
                    <a:pt x="6834" y="24132"/>
                  </a:cubicBezTo>
                  <a:cubicBezTo>
                    <a:pt x="6811" y="24311"/>
                    <a:pt x="6775" y="24478"/>
                    <a:pt x="6763" y="24656"/>
                  </a:cubicBezTo>
                  <a:cubicBezTo>
                    <a:pt x="6739" y="24847"/>
                    <a:pt x="6715" y="25037"/>
                    <a:pt x="6692" y="25228"/>
                  </a:cubicBezTo>
                  <a:cubicBezTo>
                    <a:pt x="6656" y="25442"/>
                    <a:pt x="6644" y="25668"/>
                    <a:pt x="6620" y="25871"/>
                  </a:cubicBezTo>
                  <a:cubicBezTo>
                    <a:pt x="6584" y="26085"/>
                    <a:pt x="6572" y="26287"/>
                    <a:pt x="6561" y="26502"/>
                  </a:cubicBezTo>
                  <a:cubicBezTo>
                    <a:pt x="6561" y="26573"/>
                    <a:pt x="6537" y="26645"/>
                    <a:pt x="6537" y="26716"/>
                  </a:cubicBezTo>
                  <a:cubicBezTo>
                    <a:pt x="6537" y="26823"/>
                    <a:pt x="6525" y="26930"/>
                    <a:pt x="6525" y="27014"/>
                  </a:cubicBezTo>
                  <a:cubicBezTo>
                    <a:pt x="6525" y="27216"/>
                    <a:pt x="6513" y="27407"/>
                    <a:pt x="6513" y="27609"/>
                  </a:cubicBezTo>
                  <a:lnTo>
                    <a:pt x="6513" y="27930"/>
                  </a:lnTo>
                  <a:cubicBezTo>
                    <a:pt x="6513" y="28049"/>
                    <a:pt x="6525" y="28145"/>
                    <a:pt x="6525" y="28264"/>
                  </a:cubicBezTo>
                  <a:cubicBezTo>
                    <a:pt x="6525" y="28347"/>
                    <a:pt x="6537" y="28419"/>
                    <a:pt x="6537" y="28502"/>
                  </a:cubicBezTo>
                  <a:cubicBezTo>
                    <a:pt x="6537" y="28597"/>
                    <a:pt x="6561" y="28704"/>
                    <a:pt x="6561" y="28788"/>
                  </a:cubicBezTo>
                  <a:lnTo>
                    <a:pt x="6596" y="29145"/>
                  </a:lnTo>
                  <a:lnTo>
                    <a:pt x="6644" y="29419"/>
                  </a:lnTo>
                  <a:cubicBezTo>
                    <a:pt x="6680" y="29609"/>
                    <a:pt x="6703" y="29800"/>
                    <a:pt x="6751" y="29990"/>
                  </a:cubicBezTo>
                  <a:cubicBezTo>
                    <a:pt x="6799" y="30193"/>
                    <a:pt x="6823" y="30383"/>
                    <a:pt x="6870" y="30574"/>
                  </a:cubicBezTo>
                  <a:cubicBezTo>
                    <a:pt x="6918" y="30752"/>
                    <a:pt x="6942" y="30931"/>
                    <a:pt x="6989" y="31097"/>
                  </a:cubicBezTo>
                  <a:cubicBezTo>
                    <a:pt x="7049" y="31300"/>
                    <a:pt x="7096" y="31514"/>
                    <a:pt x="7156" y="31705"/>
                  </a:cubicBezTo>
                  <a:cubicBezTo>
                    <a:pt x="7192" y="31895"/>
                    <a:pt x="7251" y="32074"/>
                    <a:pt x="7311" y="32276"/>
                  </a:cubicBezTo>
                  <a:cubicBezTo>
                    <a:pt x="7418" y="32645"/>
                    <a:pt x="7513" y="33014"/>
                    <a:pt x="7596" y="33383"/>
                  </a:cubicBezTo>
                  <a:cubicBezTo>
                    <a:pt x="7692" y="33764"/>
                    <a:pt x="7763" y="34122"/>
                    <a:pt x="7846" y="34491"/>
                  </a:cubicBezTo>
                  <a:cubicBezTo>
                    <a:pt x="7930" y="34860"/>
                    <a:pt x="8013" y="35217"/>
                    <a:pt x="8073" y="35586"/>
                  </a:cubicBezTo>
                  <a:cubicBezTo>
                    <a:pt x="8085" y="35693"/>
                    <a:pt x="8108" y="35812"/>
                    <a:pt x="8120" y="35919"/>
                  </a:cubicBezTo>
                  <a:cubicBezTo>
                    <a:pt x="8132" y="36027"/>
                    <a:pt x="8132" y="36122"/>
                    <a:pt x="8132" y="36229"/>
                  </a:cubicBezTo>
                  <a:lnTo>
                    <a:pt x="8132" y="36396"/>
                  </a:lnTo>
                  <a:cubicBezTo>
                    <a:pt x="8120" y="36503"/>
                    <a:pt x="8108" y="36622"/>
                    <a:pt x="8085" y="36717"/>
                  </a:cubicBezTo>
                  <a:cubicBezTo>
                    <a:pt x="8061" y="36896"/>
                    <a:pt x="8013" y="37074"/>
                    <a:pt x="7966" y="37277"/>
                  </a:cubicBezTo>
                  <a:cubicBezTo>
                    <a:pt x="7906" y="37479"/>
                    <a:pt x="7870" y="37670"/>
                    <a:pt x="7811" y="37884"/>
                  </a:cubicBezTo>
                  <a:cubicBezTo>
                    <a:pt x="7775" y="37967"/>
                    <a:pt x="7727" y="38063"/>
                    <a:pt x="7704" y="38146"/>
                  </a:cubicBezTo>
                  <a:cubicBezTo>
                    <a:pt x="7692" y="38182"/>
                    <a:pt x="7692" y="38205"/>
                    <a:pt x="7668" y="38241"/>
                  </a:cubicBezTo>
                  <a:cubicBezTo>
                    <a:pt x="7656" y="38301"/>
                    <a:pt x="7632" y="38348"/>
                    <a:pt x="7608" y="38408"/>
                  </a:cubicBezTo>
                  <a:cubicBezTo>
                    <a:pt x="7585" y="38479"/>
                    <a:pt x="7549" y="38551"/>
                    <a:pt x="7525" y="38646"/>
                  </a:cubicBezTo>
                  <a:cubicBezTo>
                    <a:pt x="7489" y="38729"/>
                    <a:pt x="7454" y="38836"/>
                    <a:pt x="7418" y="38920"/>
                  </a:cubicBezTo>
                  <a:cubicBezTo>
                    <a:pt x="7370" y="39039"/>
                    <a:pt x="7334" y="39182"/>
                    <a:pt x="7299" y="39313"/>
                  </a:cubicBezTo>
                  <a:cubicBezTo>
                    <a:pt x="7251" y="39372"/>
                    <a:pt x="7215" y="39432"/>
                    <a:pt x="7168" y="39479"/>
                  </a:cubicBezTo>
                  <a:lnTo>
                    <a:pt x="6894" y="39837"/>
                  </a:lnTo>
                  <a:cubicBezTo>
                    <a:pt x="6834" y="39872"/>
                    <a:pt x="6763" y="39920"/>
                    <a:pt x="6703" y="39968"/>
                  </a:cubicBezTo>
                  <a:cubicBezTo>
                    <a:pt x="6620" y="40027"/>
                    <a:pt x="6537" y="40099"/>
                    <a:pt x="6465" y="40170"/>
                  </a:cubicBezTo>
                  <a:cubicBezTo>
                    <a:pt x="6394" y="40253"/>
                    <a:pt x="6322" y="40337"/>
                    <a:pt x="6239" y="40432"/>
                  </a:cubicBezTo>
                  <a:cubicBezTo>
                    <a:pt x="6168" y="40515"/>
                    <a:pt x="6108" y="40622"/>
                    <a:pt x="6049" y="40706"/>
                  </a:cubicBezTo>
                  <a:lnTo>
                    <a:pt x="5870" y="40980"/>
                  </a:lnTo>
                  <a:cubicBezTo>
                    <a:pt x="5810" y="41051"/>
                    <a:pt x="5763" y="41146"/>
                    <a:pt x="5703" y="41218"/>
                  </a:cubicBezTo>
                  <a:cubicBezTo>
                    <a:pt x="5370" y="41563"/>
                    <a:pt x="5025" y="41896"/>
                    <a:pt x="4667" y="42230"/>
                  </a:cubicBezTo>
                  <a:cubicBezTo>
                    <a:pt x="4560" y="42313"/>
                    <a:pt x="4453" y="42408"/>
                    <a:pt x="4370" y="42492"/>
                  </a:cubicBezTo>
                  <a:cubicBezTo>
                    <a:pt x="4394" y="42408"/>
                    <a:pt x="4429" y="42313"/>
                    <a:pt x="4441" y="42230"/>
                  </a:cubicBezTo>
                  <a:cubicBezTo>
                    <a:pt x="4453" y="42182"/>
                    <a:pt x="4489" y="42158"/>
                    <a:pt x="4501" y="42111"/>
                  </a:cubicBezTo>
                  <a:cubicBezTo>
                    <a:pt x="4501" y="42099"/>
                    <a:pt x="4512" y="42099"/>
                    <a:pt x="4513" y="42077"/>
                  </a:cubicBezTo>
                  <a:lnTo>
                    <a:pt x="4513" y="42077"/>
                  </a:lnTo>
                  <a:cubicBezTo>
                    <a:pt x="4553" y="42001"/>
                    <a:pt x="4576" y="41926"/>
                    <a:pt x="4620" y="41861"/>
                  </a:cubicBezTo>
                  <a:lnTo>
                    <a:pt x="4715" y="41682"/>
                  </a:lnTo>
                  <a:cubicBezTo>
                    <a:pt x="4751" y="41587"/>
                    <a:pt x="4787" y="41503"/>
                    <a:pt x="4810" y="41420"/>
                  </a:cubicBezTo>
                  <a:cubicBezTo>
                    <a:pt x="4846" y="41337"/>
                    <a:pt x="4894" y="41242"/>
                    <a:pt x="4918" y="41146"/>
                  </a:cubicBezTo>
                  <a:cubicBezTo>
                    <a:pt x="4953" y="41039"/>
                    <a:pt x="4989" y="40944"/>
                    <a:pt x="5025" y="40861"/>
                  </a:cubicBezTo>
                  <a:cubicBezTo>
                    <a:pt x="5048" y="40789"/>
                    <a:pt x="5084" y="40694"/>
                    <a:pt x="5096" y="40611"/>
                  </a:cubicBezTo>
                  <a:cubicBezTo>
                    <a:pt x="5156" y="40432"/>
                    <a:pt x="5203" y="40253"/>
                    <a:pt x="5263" y="40075"/>
                  </a:cubicBezTo>
                  <a:cubicBezTo>
                    <a:pt x="5287" y="39991"/>
                    <a:pt x="5310" y="39908"/>
                    <a:pt x="5322" y="39837"/>
                  </a:cubicBezTo>
                  <a:cubicBezTo>
                    <a:pt x="5346" y="39741"/>
                    <a:pt x="5370" y="39658"/>
                    <a:pt x="5394" y="39563"/>
                  </a:cubicBezTo>
                  <a:lnTo>
                    <a:pt x="5394" y="39575"/>
                  </a:lnTo>
                  <a:cubicBezTo>
                    <a:pt x="5429" y="39432"/>
                    <a:pt x="5465" y="39301"/>
                    <a:pt x="5501" y="39146"/>
                  </a:cubicBezTo>
                  <a:cubicBezTo>
                    <a:pt x="5501" y="39134"/>
                    <a:pt x="5513" y="39122"/>
                    <a:pt x="5513" y="39087"/>
                  </a:cubicBezTo>
                  <a:cubicBezTo>
                    <a:pt x="5608" y="38765"/>
                    <a:pt x="5680" y="38432"/>
                    <a:pt x="5763" y="38110"/>
                  </a:cubicBezTo>
                  <a:cubicBezTo>
                    <a:pt x="5787" y="38027"/>
                    <a:pt x="5799" y="37955"/>
                    <a:pt x="5822" y="37884"/>
                  </a:cubicBezTo>
                  <a:cubicBezTo>
                    <a:pt x="5846" y="37789"/>
                    <a:pt x="5870" y="37705"/>
                    <a:pt x="5882" y="37610"/>
                  </a:cubicBezTo>
                  <a:cubicBezTo>
                    <a:pt x="5906" y="37539"/>
                    <a:pt x="5918" y="37467"/>
                    <a:pt x="5930" y="37408"/>
                  </a:cubicBezTo>
                  <a:cubicBezTo>
                    <a:pt x="5941" y="37312"/>
                    <a:pt x="5965" y="37217"/>
                    <a:pt x="5977" y="37122"/>
                  </a:cubicBezTo>
                  <a:cubicBezTo>
                    <a:pt x="5989" y="37051"/>
                    <a:pt x="5989" y="36979"/>
                    <a:pt x="6001" y="36896"/>
                  </a:cubicBezTo>
                  <a:lnTo>
                    <a:pt x="6049" y="36634"/>
                  </a:lnTo>
                  <a:cubicBezTo>
                    <a:pt x="6061" y="36562"/>
                    <a:pt x="6061" y="36467"/>
                    <a:pt x="6084" y="36396"/>
                  </a:cubicBezTo>
                  <a:cubicBezTo>
                    <a:pt x="6096" y="36324"/>
                    <a:pt x="6096" y="36241"/>
                    <a:pt x="6108" y="36169"/>
                  </a:cubicBezTo>
                  <a:cubicBezTo>
                    <a:pt x="6120" y="36003"/>
                    <a:pt x="6156" y="35860"/>
                    <a:pt x="6168" y="35693"/>
                  </a:cubicBezTo>
                  <a:lnTo>
                    <a:pt x="6168" y="35681"/>
                  </a:lnTo>
                  <a:cubicBezTo>
                    <a:pt x="6203" y="35324"/>
                    <a:pt x="6239" y="34955"/>
                    <a:pt x="6263" y="34598"/>
                  </a:cubicBezTo>
                  <a:cubicBezTo>
                    <a:pt x="6263" y="34491"/>
                    <a:pt x="6275" y="34395"/>
                    <a:pt x="6275" y="34300"/>
                  </a:cubicBezTo>
                  <a:lnTo>
                    <a:pt x="6275" y="33967"/>
                  </a:lnTo>
                  <a:cubicBezTo>
                    <a:pt x="6275" y="33800"/>
                    <a:pt x="6275" y="33622"/>
                    <a:pt x="6263" y="33467"/>
                  </a:cubicBezTo>
                  <a:lnTo>
                    <a:pt x="6263" y="33431"/>
                  </a:lnTo>
                  <a:lnTo>
                    <a:pt x="6263" y="33348"/>
                  </a:lnTo>
                  <a:lnTo>
                    <a:pt x="6263" y="33145"/>
                  </a:lnTo>
                  <a:lnTo>
                    <a:pt x="6263" y="33026"/>
                  </a:lnTo>
                  <a:lnTo>
                    <a:pt x="6263" y="33002"/>
                  </a:lnTo>
                  <a:lnTo>
                    <a:pt x="6263" y="32991"/>
                  </a:lnTo>
                  <a:lnTo>
                    <a:pt x="6263" y="32490"/>
                  </a:lnTo>
                  <a:cubicBezTo>
                    <a:pt x="6263" y="32240"/>
                    <a:pt x="6239" y="31978"/>
                    <a:pt x="6239" y="31717"/>
                  </a:cubicBezTo>
                  <a:cubicBezTo>
                    <a:pt x="6239" y="31597"/>
                    <a:pt x="6227" y="31478"/>
                    <a:pt x="6215" y="31359"/>
                  </a:cubicBezTo>
                  <a:cubicBezTo>
                    <a:pt x="6215" y="31300"/>
                    <a:pt x="6215" y="31240"/>
                    <a:pt x="6203" y="31181"/>
                  </a:cubicBezTo>
                  <a:cubicBezTo>
                    <a:pt x="6203" y="31145"/>
                    <a:pt x="6180" y="31086"/>
                    <a:pt x="6180" y="31038"/>
                  </a:cubicBezTo>
                  <a:cubicBezTo>
                    <a:pt x="6168" y="30931"/>
                    <a:pt x="6156" y="30847"/>
                    <a:pt x="6144" y="30740"/>
                  </a:cubicBezTo>
                  <a:cubicBezTo>
                    <a:pt x="6120" y="30633"/>
                    <a:pt x="6108" y="30550"/>
                    <a:pt x="6084" y="30443"/>
                  </a:cubicBezTo>
                  <a:lnTo>
                    <a:pt x="5989" y="29954"/>
                  </a:lnTo>
                  <a:cubicBezTo>
                    <a:pt x="5930" y="29597"/>
                    <a:pt x="5858" y="29240"/>
                    <a:pt x="5799" y="28883"/>
                  </a:cubicBezTo>
                  <a:cubicBezTo>
                    <a:pt x="5799" y="28847"/>
                    <a:pt x="5787" y="28823"/>
                    <a:pt x="5787" y="28788"/>
                  </a:cubicBezTo>
                  <a:cubicBezTo>
                    <a:pt x="5763" y="28776"/>
                    <a:pt x="5763" y="28764"/>
                    <a:pt x="5751" y="28740"/>
                  </a:cubicBezTo>
                  <a:cubicBezTo>
                    <a:pt x="5727" y="28722"/>
                    <a:pt x="5697" y="28713"/>
                    <a:pt x="5671" y="28713"/>
                  </a:cubicBezTo>
                  <a:cubicBezTo>
                    <a:pt x="5644" y="28713"/>
                    <a:pt x="5620" y="28722"/>
                    <a:pt x="5608" y="28740"/>
                  </a:cubicBezTo>
                  <a:cubicBezTo>
                    <a:pt x="5572" y="28788"/>
                    <a:pt x="5549" y="28823"/>
                    <a:pt x="5525" y="28883"/>
                  </a:cubicBezTo>
                  <a:cubicBezTo>
                    <a:pt x="5513" y="28919"/>
                    <a:pt x="5489" y="28978"/>
                    <a:pt x="5465" y="29026"/>
                  </a:cubicBezTo>
                  <a:cubicBezTo>
                    <a:pt x="5453" y="29073"/>
                    <a:pt x="5441" y="29097"/>
                    <a:pt x="5429" y="29145"/>
                  </a:cubicBezTo>
                  <a:cubicBezTo>
                    <a:pt x="5394" y="29216"/>
                    <a:pt x="5370" y="29311"/>
                    <a:pt x="5346" y="29383"/>
                  </a:cubicBezTo>
                  <a:lnTo>
                    <a:pt x="5168" y="29966"/>
                  </a:lnTo>
                  <a:lnTo>
                    <a:pt x="4858" y="30990"/>
                  </a:lnTo>
                  <a:cubicBezTo>
                    <a:pt x="4810" y="31157"/>
                    <a:pt x="4751" y="31324"/>
                    <a:pt x="4715" y="31478"/>
                  </a:cubicBezTo>
                  <a:cubicBezTo>
                    <a:pt x="4667" y="31657"/>
                    <a:pt x="4608" y="31836"/>
                    <a:pt x="4560" y="32002"/>
                  </a:cubicBezTo>
                  <a:cubicBezTo>
                    <a:pt x="4453" y="32371"/>
                    <a:pt x="4370" y="32764"/>
                    <a:pt x="4275" y="33133"/>
                  </a:cubicBezTo>
                  <a:cubicBezTo>
                    <a:pt x="4239" y="33312"/>
                    <a:pt x="4203" y="33502"/>
                    <a:pt x="4156" y="33681"/>
                  </a:cubicBezTo>
                  <a:cubicBezTo>
                    <a:pt x="4132" y="33860"/>
                    <a:pt x="4084" y="34062"/>
                    <a:pt x="4060" y="34241"/>
                  </a:cubicBezTo>
                  <a:cubicBezTo>
                    <a:pt x="4025" y="34419"/>
                    <a:pt x="4001" y="34574"/>
                    <a:pt x="3977" y="34753"/>
                  </a:cubicBezTo>
                  <a:cubicBezTo>
                    <a:pt x="3965" y="34860"/>
                    <a:pt x="3953" y="34955"/>
                    <a:pt x="3953" y="35050"/>
                  </a:cubicBezTo>
                  <a:cubicBezTo>
                    <a:pt x="3941" y="35134"/>
                    <a:pt x="3941" y="35205"/>
                    <a:pt x="3941" y="35277"/>
                  </a:cubicBezTo>
                  <a:cubicBezTo>
                    <a:pt x="3941" y="35372"/>
                    <a:pt x="3917" y="35455"/>
                    <a:pt x="3917" y="35550"/>
                  </a:cubicBezTo>
                  <a:lnTo>
                    <a:pt x="3917" y="35884"/>
                  </a:lnTo>
                  <a:cubicBezTo>
                    <a:pt x="3917" y="35979"/>
                    <a:pt x="3917" y="36050"/>
                    <a:pt x="3941" y="36146"/>
                  </a:cubicBezTo>
                  <a:cubicBezTo>
                    <a:pt x="3941" y="36229"/>
                    <a:pt x="3941" y="36300"/>
                    <a:pt x="3953" y="36396"/>
                  </a:cubicBezTo>
                  <a:cubicBezTo>
                    <a:pt x="3977" y="36765"/>
                    <a:pt x="4013" y="37134"/>
                    <a:pt x="4060" y="37515"/>
                  </a:cubicBezTo>
                  <a:lnTo>
                    <a:pt x="4144" y="38586"/>
                  </a:lnTo>
                  <a:cubicBezTo>
                    <a:pt x="4179" y="38956"/>
                    <a:pt x="4191" y="39325"/>
                    <a:pt x="4203" y="39694"/>
                  </a:cubicBezTo>
                  <a:lnTo>
                    <a:pt x="4203" y="39956"/>
                  </a:lnTo>
                  <a:cubicBezTo>
                    <a:pt x="4203" y="40206"/>
                    <a:pt x="4203" y="40456"/>
                    <a:pt x="4191" y="40706"/>
                  </a:cubicBezTo>
                  <a:cubicBezTo>
                    <a:pt x="4191" y="40825"/>
                    <a:pt x="4191" y="40968"/>
                    <a:pt x="4179" y="41087"/>
                  </a:cubicBezTo>
                  <a:cubicBezTo>
                    <a:pt x="4179" y="41218"/>
                    <a:pt x="4156" y="41337"/>
                    <a:pt x="4144" y="41468"/>
                  </a:cubicBezTo>
                  <a:cubicBezTo>
                    <a:pt x="4132" y="41575"/>
                    <a:pt x="4120" y="41658"/>
                    <a:pt x="4096" y="41754"/>
                  </a:cubicBezTo>
                  <a:cubicBezTo>
                    <a:pt x="4084" y="41801"/>
                    <a:pt x="4084" y="41861"/>
                    <a:pt x="4072" y="41896"/>
                  </a:cubicBezTo>
                  <a:cubicBezTo>
                    <a:pt x="4060" y="41956"/>
                    <a:pt x="4036" y="42004"/>
                    <a:pt x="4025" y="42063"/>
                  </a:cubicBezTo>
                  <a:cubicBezTo>
                    <a:pt x="4013" y="42135"/>
                    <a:pt x="3977" y="42218"/>
                    <a:pt x="3965" y="42289"/>
                  </a:cubicBezTo>
                  <a:lnTo>
                    <a:pt x="3882" y="42551"/>
                  </a:lnTo>
                  <a:cubicBezTo>
                    <a:pt x="3846" y="42658"/>
                    <a:pt x="3822" y="42777"/>
                    <a:pt x="3786" y="42885"/>
                  </a:cubicBezTo>
                  <a:cubicBezTo>
                    <a:pt x="3775" y="42908"/>
                    <a:pt x="3763" y="42956"/>
                    <a:pt x="3727" y="42992"/>
                  </a:cubicBezTo>
                  <a:cubicBezTo>
                    <a:pt x="3667" y="43016"/>
                    <a:pt x="3608" y="43051"/>
                    <a:pt x="3548" y="43087"/>
                  </a:cubicBezTo>
                  <a:cubicBezTo>
                    <a:pt x="3405" y="43182"/>
                    <a:pt x="3263" y="43301"/>
                    <a:pt x="3143" y="43420"/>
                  </a:cubicBezTo>
                  <a:cubicBezTo>
                    <a:pt x="3024" y="43539"/>
                    <a:pt x="2929" y="43659"/>
                    <a:pt x="2822" y="43778"/>
                  </a:cubicBezTo>
                  <a:cubicBezTo>
                    <a:pt x="2786" y="43801"/>
                    <a:pt x="2762" y="43837"/>
                    <a:pt x="2715" y="43861"/>
                  </a:cubicBezTo>
                  <a:cubicBezTo>
                    <a:pt x="2703" y="43885"/>
                    <a:pt x="2691" y="43885"/>
                    <a:pt x="2691" y="43897"/>
                  </a:cubicBezTo>
                  <a:cubicBezTo>
                    <a:pt x="2465" y="44063"/>
                    <a:pt x="2227" y="44218"/>
                    <a:pt x="1977" y="44373"/>
                  </a:cubicBezTo>
                  <a:cubicBezTo>
                    <a:pt x="1822" y="44456"/>
                    <a:pt x="1679" y="44551"/>
                    <a:pt x="1524" y="44659"/>
                  </a:cubicBezTo>
                  <a:cubicBezTo>
                    <a:pt x="1381" y="44742"/>
                    <a:pt x="1238" y="44849"/>
                    <a:pt x="1096" y="44932"/>
                  </a:cubicBezTo>
                  <a:cubicBezTo>
                    <a:pt x="881" y="45075"/>
                    <a:pt x="667" y="45206"/>
                    <a:pt x="488" y="45385"/>
                  </a:cubicBezTo>
                  <a:cubicBezTo>
                    <a:pt x="334" y="45516"/>
                    <a:pt x="262" y="45706"/>
                    <a:pt x="310" y="45921"/>
                  </a:cubicBezTo>
                  <a:cubicBezTo>
                    <a:pt x="346" y="46111"/>
                    <a:pt x="488" y="46266"/>
                    <a:pt x="667" y="46325"/>
                  </a:cubicBezTo>
                  <a:cubicBezTo>
                    <a:pt x="727" y="46337"/>
                    <a:pt x="798" y="46349"/>
                    <a:pt x="869" y="46349"/>
                  </a:cubicBezTo>
                  <a:cubicBezTo>
                    <a:pt x="965" y="46349"/>
                    <a:pt x="1036" y="46349"/>
                    <a:pt x="1119" y="46325"/>
                  </a:cubicBezTo>
                  <a:cubicBezTo>
                    <a:pt x="1155" y="46325"/>
                    <a:pt x="1179" y="46302"/>
                    <a:pt x="1215" y="46290"/>
                  </a:cubicBezTo>
                  <a:cubicBezTo>
                    <a:pt x="1334" y="46242"/>
                    <a:pt x="1453" y="46171"/>
                    <a:pt x="1536" y="46087"/>
                  </a:cubicBezTo>
                  <a:cubicBezTo>
                    <a:pt x="1596" y="46087"/>
                    <a:pt x="1655" y="46087"/>
                    <a:pt x="1715" y="46064"/>
                  </a:cubicBezTo>
                  <a:cubicBezTo>
                    <a:pt x="1774" y="46052"/>
                    <a:pt x="1822" y="46040"/>
                    <a:pt x="1881" y="46004"/>
                  </a:cubicBezTo>
                  <a:cubicBezTo>
                    <a:pt x="1893" y="45992"/>
                    <a:pt x="1929" y="45980"/>
                    <a:pt x="1941" y="45980"/>
                  </a:cubicBezTo>
                  <a:lnTo>
                    <a:pt x="2167" y="45849"/>
                  </a:lnTo>
                  <a:cubicBezTo>
                    <a:pt x="2215" y="45814"/>
                    <a:pt x="2251" y="45790"/>
                    <a:pt x="2286" y="45754"/>
                  </a:cubicBezTo>
                  <a:cubicBezTo>
                    <a:pt x="2393" y="45683"/>
                    <a:pt x="2489" y="45611"/>
                    <a:pt x="2584" y="45528"/>
                  </a:cubicBezTo>
                  <a:cubicBezTo>
                    <a:pt x="2762" y="45385"/>
                    <a:pt x="2929" y="45254"/>
                    <a:pt x="3084" y="45087"/>
                  </a:cubicBezTo>
                  <a:lnTo>
                    <a:pt x="3203" y="44968"/>
                  </a:lnTo>
                  <a:lnTo>
                    <a:pt x="3298" y="44873"/>
                  </a:lnTo>
                  <a:cubicBezTo>
                    <a:pt x="3306" y="44866"/>
                    <a:pt x="3314" y="44857"/>
                    <a:pt x="3323" y="44848"/>
                  </a:cubicBezTo>
                  <a:lnTo>
                    <a:pt x="3323" y="44848"/>
                  </a:lnTo>
                  <a:cubicBezTo>
                    <a:pt x="3323" y="44848"/>
                    <a:pt x="3322" y="44849"/>
                    <a:pt x="3322" y="44849"/>
                  </a:cubicBezTo>
                  <a:cubicBezTo>
                    <a:pt x="3477" y="44694"/>
                    <a:pt x="3608" y="44551"/>
                    <a:pt x="3739" y="44385"/>
                  </a:cubicBezTo>
                  <a:cubicBezTo>
                    <a:pt x="3822" y="44301"/>
                    <a:pt x="3882" y="44218"/>
                    <a:pt x="3941" y="44135"/>
                  </a:cubicBezTo>
                  <a:cubicBezTo>
                    <a:pt x="4001" y="44039"/>
                    <a:pt x="4060" y="43944"/>
                    <a:pt x="4096" y="43837"/>
                  </a:cubicBezTo>
                  <a:cubicBezTo>
                    <a:pt x="4156" y="43682"/>
                    <a:pt x="4203" y="43539"/>
                    <a:pt x="4251" y="43385"/>
                  </a:cubicBezTo>
                  <a:cubicBezTo>
                    <a:pt x="4417" y="43242"/>
                    <a:pt x="4560" y="43087"/>
                    <a:pt x="4727" y="42944"/>
                  </a:cubicBezTo>
                  <a:cubicBezTo>
                    <a:pt x="5025" y="42658"/>
                    <a:pt x="5287" y="42361"/>
                    <a:pt x="5560" y="42063"/>
                  </a:cubicBezTo>
                  <a:cubicBezTo>
                    <a:pt x="5858" y="41754"/>
                    <a:pt x="6144" y="41444"/>
                    <a:pt x="6442" y="41122"/>
                  </a:cubicBezTo>
                  <a:cubicBezTo>
                    <a:pt x="6584" y="40968"/>
                    <a:pt x="6715" y="40801"/>
                    <a:pt x="6858" y="40634"/>
                  </a:cubicBezTo>
                  <a:cubicBezTo>
                    <a:pt x="6918" y="40563"/>
                    <a:pt x="6953" y="40491"/>
                    <a:pt x="7013" y="40408"/>
                  </a:cubicBezTo>
                  <a:cubicBezTo>
                    <a:pt x="7073" y="40325"/>
                    <a:pt x="7132" y="40253"/>
                    <a:pt x="7215" y="40158"/>
                  </a:cubicBezTo>
                  <a:cubicBezTo>
                    <a:pt x="7311" y="40027"/>
                    <a:pt x="7418" y="39872"/>
                    <a:pt x="7513" y="39741"/>
                  </a:cubicBezTo>
                  <a:cubicBezTo>
                    <a:pt x="7596" y="39610"/>
                    <a:pt x="7704" y="39491"/>
                    <a:pt x="7811" y="39360"/>
                  </a:cubicBezTo>
                  <a:cubicBezTo>
                    <a:pt x="7870" y="39265"/>
                    <a:pt x="7942" y="39194"/>
                    <a:pt x="8001" y="39098"/>
                  </a:cubicBezTo>
                  <a:cubicBezTo>
                    <a:pt x="8013" y="39075"/>
                    <a:pt x="8025" y="39039"/>
                    <a:pt x="8061" y="39027"/>
                  </a:cubicBezTo>
                  <a:cubicBezTo>
                    <a:pt x="8120" y="39003"/>
                    <a:pt x="8192" y="38967"/>
                    <a:pt x="8251" y="38944"/>
                  </a:cubicBezTo>
                  <a:cubicBezTo>
                    <a:pt x="8311" y="38908"/>
                    <a:pt x="8382" y="38884"/>
                    <a:pt x="8442" y="38848"/>
                  </a:cubicBezTo>
                  <a:cubicBezTo>
                    <a:pt x="8501" y="38825"/>
                    <a:pt x="8561" y="38777"/>
                    <a:pt x="8620" y="38741"/>
                  </a:cubicBezTo>
                  <a:cubicBezTo>
                    <a:pt x="8739" y="38670"/>
                    <a:pt x="8858" y="38586"/>
                    <a:pt x="8966" y="38491"/>
                  </a:cubicBezTo>
                  <a:cubicBezTo>
                    <a:pt x="9013" y="38444"/>
                    <a:pt x="9073" y="38408"/>
                    <a:pt x="9109" y="38360"/>
                  </a:cubicBezTo>
                  <a:lnTo>
                    <a:pt x="9216" y="38253"/>
                  </a:lnTo>
                  <a:cubicBezTo>
                    <a:pt x="9251" y="38241"/>
                    <a:pt x="9287" y="38205"/>
                    <a:pt x="9323" y="38194"/>
                  </a:cubicBezTo>
                  <a:cubicBezTo>
                    <a:pt x="9442" y="38134"/>
                    <a:pt x="9561" y="38074"/>
                    <a:pt x="9680" y="38003"/>
                  </a:cubicBezTo>
                  <a:cubicBezTo>
                    <a:pt x="9763" y="37955"/>
                    <a:pt x="9847" y="37908"/>
                    <a:pt x="9930" y="37872"/>
                  </a:cubicBezTo>
                  <a:cubicBezTo>
                    <a:pt x="9986" y="37839"/>
                    <a:pt x="10031" y="37816"/>
                    <a:pt x="10086" y="37783"/>
                  </a:cubicBezTo>
                  <a:lnTo>
                    <a:pt x="10086" y="37783"/>
                  </a:lnTo>
                  <a:cubicBezTo>
                    <a:pt x="10085" y="37785"/>
                    <a:pt x="10085" y="37787"/>
                    <a:pt x="10085" y="37789"/>
                  </a:cubicBezTo>
                  <a:cubicBezTo>
                    <a:pt x="10228" y="37705"/>
                    <a:pt x="10359" y="37610"/>
                    <a:pt x="10513" y="37539"/>
                  </a:cubicBezTo>
                  <a:cubicBezTo>
                    <a:pt x="10561" y="37515"/>
                    <a:pt x="10585" y="37491"/>
                    <a:pt x="10633" y="37467"/>
                  </a:cubicBezTo>
                  <a:cubicBezTo>
                    <a:pt x="10716" y="37408"/>
                    <a:pt x="10799" y="37360"/>
                    <a:pt x="10883" y="37301"/>
                  </a:cubicBezTo>
                  <a:cubicBezTo>
                    <a:pt x="10990" y="37241"/>
                    <a:pt x="11097" y="37170"/>
                    <a:pt x="11180" y="37110"/>
                  </a:cubicBezTo>
                  <a:cubicBezTo>
                    <a:pt x="11287" y="37039"/>
                    <a:pt x="11406" y="36955"/>
                    <a:pt x="11514" y="36884"/>
                  </a:cubicBezTo>
                  <a:lnTo>
                    <a:pt x="11954" y="36574"/>
                  </a:lnTo>
                  <a:cubicBezTo>
                    <a:pt x="12061" y="36503"/>
                    <a:pt x="12168" y="36420"/>
                    <a:pt x="12252" y="36336"/>
                  </a:cubicBezTo>
                  <a:cubicBezTo>
                    <a:pt x="12347" y="36265"/>
                    <a:pt x="12442" y="36181"/>
                    <a:pt x="12538" y="36110"/>
                  </a:cubicBezTo>
                  <a:cubicBezTo>
                    <a:pt x="12668" y="35991"/>
                    <a:pt x="12823" y="35872"/>
                    <a:pt x="12954" y="35741"/>
                  </a:cubicBezTo>
                  <a:cubicBezTo>
                    <a:pt x="13038" y="35669"/>
                    <a:pt x="13121" y="35574"/>
                    <a:pt x="13204" y="35503"/>
                  </a:cubicBezTo>
                  <a:cubicBezTo>
                    <a:pt x="13288" y="35431"/>
                    <a:pt x="13359" y="35372"/>
                    <a:pt x="13430" y="35288"/>
                  </a:cubicBezTo>
                  <a:lnTo>
                    <a:pt x="13526" y="35205"/>
                  </a:lnTo>
                  <a:lnTo>
                    <a:pt x="13883" y="34848"/>
                  </a:lnTo>
                  <a:cubicBezTo>
                    <a:pt x="14073" y="34657"/>
                    <a:pt x="14252" y="34443"/>
                    <a:pt x="14443" y="34253"/>
                  </a:cubicBezTo>
                  <a:lnTo>
                    <a:pt x="14454" y="34241"/>
                  </a:lnTo>
                  <a:cubicBezTo>
                    <a:pt x="14716" y="33967"/>
                    <a:pt x="14966" y="33717"/>
                    <a:pt x="15216" y="33443"/>
                  </a:cubicBezTo>
                  <a:cubicBezTo>
                    <a:pt x="15312" y="33360"/>
                    <a:pt x="15395" y="33252"/>
                    <a:pt x="15478" y="33169"/>
                  </a:cubicBezTo>
                  <a:cubicBezTo>
                    <a:pt x="15538" y="33110"/>
                    <a:pt x="15597" y="33026"/>
                    <a:pt x="15645" y="32967"/>
                  </a:cubicBezTo>
                  <a:cubicBezTo>
                    <a:pt x="15681" y="32943"/>
                    <a:pt x="15693" y="32907"/>
                    <a:pt x="15716" y="32883"/>
                  </a:cubicBezTo>
                  <a:cubicBezTo>
                    <a:pt x="15776" y="32812"/>
                    <a:pt x="15836" y="32717"/>
                    <a:pt x="15919" y="32645"/>
                  </a:cubicBezTo>
                  <a:cubicBezTo>
                    <a:pt x="15943" y="32598"/>
                    <a:pt x="15990" y="32550"/>
                    <a:pt x="16014" y="32514"/>
                  </a:cubicBezTo>
                  <a:cubicBezTo>
                    <a:pt x="16121" y="32371"/>
                    <a:pt x="16217" y="32252"/>
                    <a:pt x="16312" y="32121"/>
                  </a:cubicBezTo>
                  <a:cubicBezTo>
                    <a:pt x="16502" y="31895"/>
                    <a:pt x="16657" y="31681"/>
                    <a:pt x="16836" y="31455"/>
                  </a:cubicBezTo>
                  <a:cubicBezTo>
                    <a:pt x="17026" y="31205"/>
                    <a:pt x="17205" y="30943"/>
                    <a:pt x="17360" y="30669"/>
                  </a:cubicBezTo>
                  <a:cubicBezTo>
                    <a:pt x="17455" y="30490"/>
                    <a:pt x="17526" y="30312"/>
                    <a:pt x="17586" y="30109"/>
                  </a:cubicBezTo>
                  <a:cubicBezTo>
                    <a:pt x="17645" y="29954"/>
                    <a:pt x="17693" y="29776"/>
                    <a:pt x="17717" y="29597"/>
                  </a:cubicBezTo>
                  <a:cubicBezTo>
                    <a:pt x="17764" y="29311"/>
                    <a:pt x="17800" y="29026"/>
                    <a:pt x="17848" y="28728"/>
                  </a:cubicBezTo>
                  <a:cubicBezTo>
                    <a:pt x="17883" y="28585"/>
                    <a:pt x="17895" y="28442"/>
                    <a:pt x="17919" y="28299"/>
                  </a:cubicBezTo>
                  <a:cubicBezTo>
                    <a:pt x="17943" y="28240"/>
                    <a:pt x="17943" y="28180"/>
                    <a:pt x="17955" y="28121"/>
                  </a:cubicBezTo>
                  <a:lnTo>
                    <a:pt x="18002" y="27895"/>
                  </a:lnTo>
                  <a:lnTo>
                    <a:pt x="18002" y="27883"/>
                  </a:lnTo>
                  <a:cubicBezTo>
                    <a:pt x="18086" y="27835"/>
                    <a:pt x="18050" y="27764"/>
                    <a:pt x="17967" y="27728"/>
                  </a:cubicBezTo>
                  <a:cubicBezTo>
                    <a:pt x="17952" y="27723"/>
                    <a:pt x="17938" y="27721"/>
                    <a:pt x="17923" y="27721"/>
                  </a:cubicBezTo>
                  <a:cubicBezTo>
                    <a:pt x="17868" y="27721"/>
                    <a:pt x="17817" y="27757"/>
                    <a:pt x="17788" y="27823"/>
                  </a:cubicBezTo>
                  <a:lnTo>
                    <a:pt x="17788" y="27835"/>
                  </a:lnTo>
                  <a:lnTo>
                    <a:pt x="17788" y="27847"/>
                  </a:lnTo>
                  <a:cubicBezTo>
                    <a:pt x="17776" y="27895"/>
                    <a:pt x="17752" y="27942"/>
                    <a:pt x="17729" y="27978"/>
                  </a:cubicBezTo>
                  <a:cubicBezTo>
                    <a:pt x="17693" y="28061"/>
                    <a:pt x="17645" y="28133"/>
                    <a:pt x="17586" y="28204"/>
                  </a:cubicBezTo>
                  <a:cubicBezTo>
                    <a:pt x="17455" y="28383"/>
                    <a:pt x="17288" y="28561"/>
                    <a:pt x="17133" y="28728"/>
                  </a:cubicBezTo>
                  <a:cubicBezTo>
                    <a:pt x="17074" y="28788"/>
                    <a:pt x="17038" y="28847"/>
                    <a:pt x="16979" y="28907"/>
                  </a:cubicBezTo>
                  <a:cubicBezTo>
                    <a:pt x="16919" y="28978"/>
                    <a:pt x="16836" y="29038"/>
                    <a:pt x="16776" y="29121"/>
                  </a:cubicBezTo>
                  <a:cubicBezTo>
                    <a:pt x="16717" y="29181"/>
                    <a:pt x="16657" y="29252"/>
                    <a:pt x="16598" y="29311"/>
                  </a:cubicBezTo>
                  <a:cubicBezTo>
                    <a:pt x="16574" y="29347"/>
                    <a:pt x="16526" y="29383"/>
                    <a:pt x="16502" y="29431"/>
                  </a:cubicBezTo>
                  <a:cubicBezTo>
                    <a:pt x="16407" y="29550"/>
                    <a:pt x="16300" y="29645"/>
                    <a:pt x="16217" y="29764"/>
                  </a:cubicBezTo>
                  <a:cubicBezTo>
                    <a:pt x="16169" y="29823"/>
                    <a:pt x="16109" y="29883"/>
                    <a:pt x="16062" y="29943"/>
                  </a:cubicBezTo>
                  <a:cubicBezTo>
                    <a:pt x="16038" y="29990"/>
                    <a:pt x="16002" y="30026"/>
                    <a:pt x="15978" y="30062"/>
                  </a:cubicBezTo>
                  <a:lnTo>
                    <a:pt x="15931" y="30109"/>
                  </a:lnTo>
                  <a:cubicBezTo>
                    <a:pt x="15847" y="30216"/>
                    <a:pt x="15752" y="30324"/>
                    <a:pt x="15645" y="30407"/>
                  </a:cubicBezTo>
                  <a:cubicBezTo>
                    <a:pt x="15455" y="30585"/>
                    <a:pt x="15276" y="30776"/>
                    <a:pt x="15085" y="30955"/>
                  </a:cubicBezTo>
                  <a:lnTo>
                    <a:pt x="14812" y="31228"/>
                  </a:lnTo>
                  <a:lnTo>
                    <a:pt x="14716" y="31336"/>
                  </a:lnTo>
                  <a:cubicBezTo>
                    <a:pt x="14669" y="31395"/>
                    <a:pt x="14621" y="31455"/>
                    <a:pt x="14562" y="31490"/>
                  </a:cubicBezTo>
                  <a:cubicBezTo>
                    <a:pt x="14538" y="31526"/>
                    <a:pt x="14502" y="31574"/>
                    <a:pt x="14478" y="31597"/>
                  </a:cubicBezTo>
                  <a:cubicBezTo>
                    <a:pt x="14454" y="31609"/>
                    <a:pt x="14454" y="31633"/>
                    <a:pt x="14443" y="31633"/>
                  </a:cubicBezTo>
                  <a:cubicBezTo>
                    <a:pt x="14395" y="31693"/>
                    <a:pt x="14335" y="31764"/>
                    <a:pt x="14300" y="31824"/>
                  </a:cubicBezTo>
                  <a:cubicBezTo>
                    <a:pt x="14264" y="31871"/>
                    <a:pt x="14216" y="31907"/>
                    <a:pt x="14192" y="31955"/>
                  </a:cubicBezTo>
                  <a:cubicBezTo>
                    <a:pt x="14133" y="32038"/>
                    <a:pt x="14085" y="32109"/>
                    <a:pt x="14026" y="32181"/>
                  </a:cubicBezTo>
                  <a:cubicBezTo>
                    <a:pt x="13954" y="32300"/>
                    <a:pt x="13859" y="32419"/>
                    <a:pt x="13788" y="32526"/>
                  </a:cubicBezTo>
                  <a:cubicBezTo>
                    <a:pt x="13752" y="32562"/>
                    <a:pt x="13716" y="32633"/>
                    <a:pt x="13681" y="32669"/>
                  </a:cubicBezTo>
                  <a:cubicBezTo>
                    <a:pt x="13633" y="32729"/>
                    <a:pt x="13609" y="32788"/>
                    <a:pt x="13561" y="32848"/>
                  </a:cubicBezTo>
                  <a:cubicBezTo>
                    <a:pt x="13550" y="32848"/>
                    <a:pt x="13550" y="32860"/>
                    <a:pt x="13550" y="32860"/>
                  </a:cubicBezTo>
                  <a:lnTo>
                    <a:pt x="13561" y="32848"/>
                  </a:lnTo>
                  <a:lnTo>
                    <a:pt x="13561" y="32848"/>
                  </a:lnTo>
                  <a:cubicBezTo>
                    <a:pt x="13526" y="32931"/>
                    <a:pt x="13454" y="32991"/>
                    <a:pt x="13419" y="33062"/>
                  </a:cubicBezTo>
                  <a:cubicBezTo>
                    <a:pt x="13390" y="33081"/>
                    <a:pt x="13377" y="33115"/>
                    <a:pt x="13355" y="33146"/>
                  </a:cubicBezTo>
                  <a:lnTo>
                    <a:pt x="13355" y="33146"/>
                  </a:lnTo>
                  <a:cubicBezTo>
                    <a:pt x="13356" y="33145"/>
                    <a:pt x="13358" y="33145"/>
                    <a:pt x="13359" y="33145"/>
                  </a:cubicBezTo>
                  <a:cubicBezTo>
                    <a:pt x="13359" y="33169"/>
                    <a:pt x="13335" y="33169"/>
                    <a:pt x="13335" y="33181"/>
                  </a:cubicBezTo>
                  <a:lnTo>
                    <a:pt x="13335" y="33181"/>
                  </a:lnTo>
                  <a:cubicBezTo>
                    <a:pt x="13335" y="33181"/>
                    <a:pt x="13335" y="33169"/>
                    <a:pt x="13359" y="33169"/>
                  </a:cubicBezTo>
                  <a:cubicBezTo>
                    <a:pt x="13026" y="33598"/>
                    <a:pt x="12668" y="34014"/>
                    <a:pt x="12347" y="34443"/>
                  </a:cubicBezTo>
                  <a:cubicBezTo>
                    <a:pt x="12168" y="34669"/>
                    <a:pt x="12002" y="34896"/>
                    <a:pt x="11835" y="35110"/>
                  </a:cubicBezTo>
                  <a:cubicBezTo>
                    <a:pt x="11752" y="35217"/>
                    <a:pt x="11656" y="35336"/>
                    <a:pt x="11573" y="35443"/>
                  </a:cubicBezTo>
                  <a:cubicBezTo>
                    <a:pt x="11478" y="35550"/>
                    <a:pt x="11395" y="35634"/>
                    <a:pt x="11299" y="35741"/>
                  </a:cubicBezTo>
                  <a:lnTo>
                    <a:pt x="11168" y="35872"/>
                  </a:lnTo>
                  <a:cubicBezTo>
                    <a:pt x="11121" y="35919"/>
                    <a:pt x="11085" y="35967"/>
                    <a:pt x="11049" y="36003"/>
                  </a:cubicBezTo>
                  <a:cubicBezTo>
                    <a:pt x="10966" y="36098"/>
                    <a:pt x="10883" y="36181"/>
                    <a:pt x="10799" y="36265"/>
                  </a:cubicBezTo>
                  <a:cubicBezTo>
                    <a:pt x="10704" y="36348"/>
                    <a:pt x="10609" y="36443"/>
                    <a:pt x="10513" y="36527"/>
                  </a:cubicBezTo>
                  <a:cubicBezTo>
                    <a:pt x="10311" y="36705"/>
                    <a:pt x="10109" y="36896"/>
                    <a:pt x="9918" y="37074"/>
                  </a:cubicBezTo>
                  <a:cubicBezTo>
                    <a:pt x="9728" y="37277"/>
                    <a:pt x="9513" y="37467"/>
                    <a:pt x="9323" y="37658"/>
                  </a:cubicBezTo>
                  <a:cubicBezTo>
                    <a:pt x="9239" y="37753"/>
                    <a:pt x="9144" y="37848"/>
                    <a:pt x="9037" y="37944"/>
                  </a:cubicBezTo>
                  <a:lnTo>
                    <a:pt x="8728" y="38253"/>
                  </a:lnTo>
                  <a:lnTo>
                    <a:pt x="8620" y="38360"/>
                  </a:lnTo>
                  <a:lnTo>
                    <a:pt x="8561" y="38420"/>
                  </a:lnTo>
                  <a:cubicBezTo>
                    <a:pt x="8525" y="38444"/>
                    <a:pt x="8477" y="38479"/>
                    <a:pt x="8418" y="38503"/>
                  </a:cubicBezTo>
                  <a:lnTo>
                    <a:pt x="8406" y="38527"/>
                  </a:lnTo>
                  <a:cubicBezTo>
                    <a:pt x="8477" y="38372"/>
                    <a:pt x="8537" y="38241"/>
                    <a:pt x="8608" y="38086"/>
                  </a:cubicBezTo>
                  <a:cubicBezTo>
                    <a:pt x="8680" y="37896"/>
                    <a:pt x="8775" y="37705"/>
                    <a:pt x="8847" y="37515"/>
                  </a:cubicBezTo>
                  <a:cubicBezTo>
                    <a:pt x="9001" y="37122"/>
                    <a:pt x="9156" y="36741"/>
                    <a:pt x="9299" y="36336"/>
                  </a:cubicBezTo>
                  <a:cubicBezTo>
                    <a:pt x="9442" y="35919"/>
                    <a:pt x="9597" y="35503"/>
                    <a:pt x="9728" y="35074"/>
                  </a:cubicBezTo>
                  <a:cubicBezTo>
                    <a:pt x="9740" y="35026"/>
                    <a:pt x="9751" y="34979"/>
                    <a:pt x="9775" y="34955"/>
                  </a:cubicBezTo>
                  <a:cubicBezTo>
                    <a:pt x="9799" y="34896"/>
                    <a:pt x="9847" y="34848"/>
                    <a:pt x="9871" y="34788"/>
                  </a:cubicBezTo>
                  <a:cubicBezTo>
                    <a:pt x="9930" y="34693"/>
                    <a:pt x="9978" y="34622"/>
                    <a:pt x="10037" y="34538"/>
                  </a:cubicBezTo>
                  <a:cubicBezTo>
                    <a:pt x="10049" y="34503"/>
                    <a:pt x="10085" y="34455"/>
                    <a:pt x="10097" y="34431"/>
                  </a:cubicBezTo>
                  <a:cubicBezTo>
                    <a:pt x="10132" y="34384"/>
                    <a:pt x="10144" y="34336"/>
                    <a:pt x="10168" y="34312"/>
                  </a:cubicBezTo>
                  <a:cubicBezTo>
                    <a:pt x="10216" y="34241"/>
                    <a:pt x="10263" y="34145"/>
                    <a:pt x="10311" y="34074"/>
                  </a:cubicBezTo>
                  <a:cubicBezTo>
                    <a:pt x="10394" y="33895"/>
                    <a:pt x="10490" y="33705"/>
                    <a:pt x="10573" y="33526"/>
                  </a:cubicBezTo>
                  <a:cubicBezTo>
                    <a:pt x="10621" y="33431"/>
                    <a:pt x="10668" y="33324"/>
                    <a:pt x="10704" y="33241"/>
                  </a:cubicBezTo>
                  <a:cubicBezTo>
                    <a:pt x="10752" y="33169"/>
                    <a:pt x="10787" y="33086"/>
                    <a:pt x="10823" y="33014"/>
                  </a:cubicBezTo>
                  <a:cubicBezTo>
                    <a:pt x="10823" y="33014"/>
                    <a:pt x="10823" y="33002"/>
                    <a:pt x="10847" y="33002"/>
                  </a:cubicBezTo>
                  <a:lnTo>
                    <a:pt x="10847" y="33074"/>
                  </a:lnTo>
                  <a:cubicBezTo>
                    <a:pt x="10930" y="33002"/>
                    <a:pt x="11025" y="32931"/>
                    <a:pt x="11097" y="32824"/>
                  </a:cubicBezTo>
                  <a:lnTo>
                    <a:pt x="11180" y="32693"/>
                  </a:lnTo>
                  <a:cubicBezTo>
                    <a:pt x="11216" y="32645"/>
                    <a:pt x="11240" y="32586"/>
                    <a:pt x="11264" y="32526"/>
                  </a:cubicBezTo>
                  <a:cubicBezTo>
                    <a:pt x="11323" y="32395"/>
                    <a:pt x="11383" y="32252"/>
                    <a:pt x="11418" y="32109"/>
                  </a:cubicBezTo>
                  <a:cubicBezTo>
                    <a:pt x="11442" y="32098"/>
                    <a:pt x="11442" y="32074"/>
                    <a:pt x="11454" y="32062"/>
                  </a:cubicBezTo>
                  <a:lnTo>
                    <a:pt x="11764" y="31574"/>
                  </a:lnTo>
                  <a:cubicBezTo>
                    <a:pt x="11859" y="31407"/>
                    <a:pt x="11942" y="31228"/>
                    <a:pt x="12037" y="31062"/>
                  </a:cubicBezTo>
                  <a:cubicBezTo>
                    <a:pt x="12121" y="30883"/>
                    <a:pt x="12216" y="30705"/>
                    <a:pt x="12311" y="30514"/>
                  </a:cubicBezTo>
                  <a:cubicBezTo>
                    <a:pt x="12395" y="30383"/>
                    <a:pt x="12466" y="30252"/>
                    <a:pt x="12549" y="30109"/>
                  </a:cubicBezTo>
                  <a:cubicBezTo>
                    <a:pt x="12645" y="29978"/>
                    <a:pt x="12728" y="29847"/>
                    <a:pt x="12835" y="29716"/>
                  </a:cubicBezTo>
                  <a:cubicBezTo>
                    <a:pt x="12895" y="29633"/>
                    <a:pt x="12942" y="29573"/>
                    <a:pt x="13002" y="29502"/>
                  </a:cubicBezTo>
                  <a:cubicBezTo>
                    <a:pt x="13049" y="29442"/>
                    <a:pt x="13085" y="29383"/>
                    <a:pt x="13121" y="29323"/>
                  </a:cubicBezTo>
                  <a:lnTo>
                    <a:pt x="13300" y="29014"/>
                  </a:lnTo>
                  <a:cubicBezTo>
                    <a:pt x="13419" y="28776"/>
                    <a:pt x="13538" y="28538"/>
                    <a:pt x="13645" y="28299"/>
                  </a:cubicBezTo>
                  <a:cubicBezTo>
                    <a:pt x="13716" y="28133"/>
                    <a:pt x="13788" y="27990"/>
                    <a:pt x="13859" y="27823"/>
                  </a:cubicBezTo>
                  <a:lnTo>
                    <a:pt x="14085" y="27371"/>
                  </a:lnTo>
                  <a:cubicBezTo>
                    <a:pt x="14133" y="27311"/>
                    <a:pt x="14157" y="27240"/>
                    <a:pt x="14204" y="27180"/>
                  </a:cubicBezTo>
                  <a:cubicBezTo>
                    <a:pt x="14252" y="27121"/>
                    <a:pt x="14276" y="27049"/>
                    <a:pt x="14323" y="26990"/>
                  </a:cubicBezTo>
                  <a:cubicBezTo>
                    <a:pt x="14371" y="26918"/>
                    <a:pt x="14419" y="26835"/>
                    <a:pt x="14454" y="26775"/>
                  </a:cubicBezTo>
                  <a:cubicBezTo>
                    <a:pt x="14514" y="26692"/>
                    <a:pt x="14562" y="26597"/>
                    <a:pt x="14621" y="26514"/>
                  </a:cubicBezTo>
                  <a:cubicBezTo>
                    <a:pt x="14657" y="26466"/>
                    <a:pt x="14669" y="26418"/>
                    <a:pt x="14693" y="26383"/>
                  </a:cubicBezTo>
                  <a:cubicBezTo>
                    <a:pt x="14728" y="26335"/>
                    <a:pt x="14752" y="26275"/>
                    <a:pt x="14776" y="26228"/>
                  </a:cubicBezTo>
                  <a:cubicBezTo>
                    <a:pt x="14812" y="26156"/>
                    <a:pt x="14847" y="26061"/>
                    <a:pt x="14871" y="25990"/>
                  </a:cubicBezTo>
                  <a:cubicBezTo>
                    <a:pt x="14919" y="25906"/>
                    <a:pt x="14954" y="25799"/>
                    <a:pt x="14990" y="25704"/>
                  </a:cubicBezTo>
                  <a:cubicBezTo>
                    <a:pt x="15038" y="25609"/>
                    <a:pt x="15074" y="25502"/>
                    <a:pt x="15109" y="25406"/>
                  </a:cubicBezTo>
                  <a:cubicBezTo>
                    <a:pt x="15181" y="25228"/>
                    <a:pt x="15240" y="25037"/>
                    <a:pt x="15324" y="24859"/>
                  </a:cubicBezTo>
                  <a:cubicBezTo>
                    <a:pt x="15383" y="24680"/>
                    <a:pt x="15455" y="24513"/>
                    <a:pt x="15514" y="24335"/>
                  </a:cubicBezTo>
                  <a:cubicBezTo>
                    <a:pt x="15574" y="24144"/>
                    <a:pt x="15633" y="23954"/>
                    <a:pt x="15693" y="23775"/>
                  </a:cubicBezTo>
                  <a:cubicBezTo>
                    <a:pt x="15800" y="23382"/>
                    <a:pt x="15895" y="23001"/>
                    <a:pt x="15978" y="22608"/>
                  </a:cubicBezTo>
                  <a:cubicBezTo>
                    <a:pt x="15990" y="22513"/>
                    <a:pt x="16014" y="22418"/>
                    <a:pt x="16038" y="22311"/>
                  </a:cubicBezTo>
                  <a:cubicBezTo>
                    <a:pt x="16050" y="22215"/>
                    <a:pt x="16062" y="22120"/>
                    <a:pt x="16074" y="22013"/>
                  </a:cubicBezTo>
                  <a:cubicBezTo>
                    <a:pt x="16097" y="21918"/>
                    <a:pt x="16097" y="21822"/>
                    <a:pt x="16109" y="21715"/>
                  </a:cubicBezTo>
                  <a:cubicBezTo>
                    <a:pt x="16121" y="21620"/>
                    <a:pt x="16121" y="21525"/>
                    <a:pt x="16121" y="21418"/>
                  </a:cubicBezTo>
                  <a:cubicBezTo>
                    <a:pt x="16133" y="21227"/>
                    <a:pt x="16121" y="21037"/>
                    <a:pt x="16121" y="20846"/>
                  </a:cubicBezTo>
                  <a:cubicBezTo>
                    <a:pt x="16121" y="20644"/>
                    <a:pt x="16109" y="20465"/>
                    <a:pt x="16109" y="20275"/>
                  </a:cubicBezTo>
                  <a:lnTo>
                    <a:pt x="16109" y="19989"/>
                  </a:lnTo>
                  <a:lnTo>
                    <a:pt x="16109" y="19834"/>
                  </a:lnTo>
                  <a:cubicBezTo>
                    <a:pt x="16109" y="19775"/>
                    <a:pt x="16121" y="19727"/>
                    <a:pt x="16121" y="19667"/>
                  </a:cubicBezTo>
                  <a:cubicBezTo>
                    <a:pt x="16133" y="19489"/>
                    <a:pt x="16157" y="19298"/>
                    <a:pt x="16169" y="19120"/>
                  </a:cubicBezTo>
                  <a:cubicBezTo>
                    <a:pt x="16181" y="18905"/>
                    <a:pt x="16193" y="18715"/>
                    <a:pt x="16217" y="18501"/>
                  </a:cubicBezTo>
                  <a:cubicBezTo>
                    <a:pt x="16228" y="18310"/>
                    <a:pt x="16228" y="18132"/>
                    <a:pt x="16240" y="17941"/>
                  </a:cubicBezTo>
                  <a:cubicBezTo>
                    <a:pt x="16252" y="17882"/>
                    <a:pt x="16252" y="17810"/>
                    <a:pt x="16276" y="17751"/>
                  </a:cubicBezTo>
                  <a:cubicBezTo>
                    <a:pt x="16300" y="17667"/>
                    <a:pt x="16336" y="17596"/>
                    <a:pt x="16348" y="17512"/>
                  </a:cubicBezTo>
                  <a:cubicBezTo>
                    <a:pt x="16359" y="17429"/>
                    <a:pt x="16395" y="17358"/>
                    <a:pt x="16395" y="17286"/>
                  </a:cubicBezTo>
                  <a:lnTo>
                    <a:pt x="16395" y="17179"/>
                  </a:lnTo>
                  <a:cubicBezTo>
                    <a:pt x="16395" y="17167"/>
                    <a:pt x="16371" y="17155"/>
                    <a:pt x="16371" y="17131"/>
                  </a:cubicBezTo>
                  <a:cubicBezTo>
                    <a:pt x="16365" y="17125"/>
                    <a:pt x="16356" y="17123"/>
                    <a:pt x="16346" y="17123"/>
                  </a:cubicBezTo>
                  <a:cubicBezTo>
                    <a:pt x="16336" y="17123"/>
                    <a:pt x="16324" y="17125"/>
                    <a:pt x="16312" y="17131"/>
                  </a:cubicBezTo>
                  <a:cubicBezTo>
                    <a:pt x="16288" y="17155"/>
                    <a:pt x="16300" y="17191"/>
                    <a:pt x="16288" y="17239"/>
                  </a:cubicBezTo>
                  <a:cubicBezTo>
                    <a:pt x="16276" y="17370"/>
                    <a:pt x="16240" y="17512"/>
                    <a:pt x="16217" y="17643"/>
                  </a:cubicBezTo>
                  <a:cubicBezTo>
                    <a:pt x="16157" y="17762"/>
                    <a:pt x="16097" y="17893"/>
                    <a:pt x="16038" y="18012"/>
                  </a:cubicBezTo>
                  <a:lnTo>
                    <a:pt x="15859" y="18370"/>
                  </a:lnTo>
                  <a:cubicBezTo>
                    <a:pt x="15800" y="18501"/>
                    <a:pt x="15716" y="18644"/>
                    <a:pt x="15657" y="18774"/>
                  </a:cubicBezTo>
                  <a:lnTo>
                    <a:pt x="15478" y="19132"/>
                  </a:lnTo>
                  <a:cubicBezTo>
                    <a:pt x="15443" y="19215"/>
                    <a:pt x="15383" y="19298"/>
                    <a:pt x="15335" y="19382"/>
                  </a:cubicBezTo>
                  <a:cubicBezTo>
                    <a:pt x="15300" y="19429"/>
                    <a:pt x="15288" y="19453"/>
                    <a:pt x="15264" y="19501"/>
                  </a:cubicBezTo>
                  <a:cubicBezTo>
                    <a:pt x="15228" y="19548"/>
                    <a:pt x="15205" y="19596"/>
                    <a:pt x="15169" y="19620"/>
                  </a:cubicBezTo>
                  <a:cubicBezTo>
                    <a:pt x="15109" y="19715"/>
                    <a:pt x="15038" y="19787"/>
                    <a:pt x="14978" y="19858"/>
                  </a:cubicBezTo>
                  <a:cubicBezTo>
                    <a:pt x="14859" y="20013"/>
                    <a:pt x="14728" y="20156"/>
                    <a:pt x="14609" y="20310"/>
                  </a:cubicBezTo>
                  <a:cubicBezTo>
                    <a:pt x="14526" y="20394"/>
                    <a:pt x="14454" y="20489"/>
                    <a:pt x="14395" y="20584"/>
                  </a:cubicBezTo>
                  <a:cubicBezTo>
                    <a:pt x="14312" y="20727"/>
                    <a:pt x="14228" y="20870"/>
                    <a:pt x="14157" y="21037"/>
                  </a:cubicBezTo>
                  <a:cubicBezTo>
                    <a:pt x="14145" y="21084"/>
                    <a:pt x="14133" y="21108"/>
                    <a:pt x="14109" y="21156"/>
                  </a:cubicBezTo>
                  <a:cubicBezTo>
                    <a:pt x="14097" y="21203"/>
                    <a:pt x="14073" y="21239"/>
                    <a:pt x="14050" y="21287"/>
                  </a:cubicBezTo>
                  <a:cubicBezTo>
                    <a:pt x="14026" y="21382"/>
                    <a:pt x="13990" y="21453"/>
                    <a:pt x="13954" y="21537"/>
                  </a:cubicBezTo>
                  <a:cubicBezTo>
                    <a:pt x="13871" y="21739"/>
                    <a:pt x="13800" y="21930"/>
                    <a:pt x="13740" y="22108"/>
                  </a:cubicBezTo>
                  <a:cubicBezTo>
                    <a:pt x="13728" y="22156"/>
                    <a:pt x="13692" y="22192"/>
                    <a:pt x="13681" y="22251"/>
                  </a:cubicBezTo>
                  <a:cubicBezTo>
                    <a:pt x="13609" y="22430"/>
                    <a:pt x="13538" y="22596"/>
                    <a:pt x="13454" y="22775"/>
                  </a:cubicBezTo>
                  <a:cubicBezTo>
                    <a:pt x="13430" y="22870"/>
                    <a:pt x="13383" y="22954"/>
                    <a:pt x="13359" y="23049"/>
                  </a:cubicBezTo>
                  <a:cubicBezTo>
                    <a:pt x="13323" y="23144"/>
                    <a:pt x="13300" y="23239"/>
                    <a:pt x="13264" y="23346"/>
                  </a:cubicBezTo>
                  <a:cubicBezTo>
                    <a:pt x="13204" y="23537"/>
                    <a:pt x="13157" y="23727"/>
                    <a:pt x="13121" y="23918"/>
                  </a:cubicBezTo>
                  <a:cubicBezTo>
                    <a:pt x="13073" y="24097"/>
                    <a:pt x="13038" y="24275"/>
                    <a:pt x="13002" y="24454"/>
                  </a:cubicBezTo>
                  <a:lnTo>
                    <a:pt x="12859" y="24954"/>
                  </a:lnTo>
                  <a:cubicBezTo>
                    <a:pt x="12823" y="25132"/>
                    <a:pt x="12776" y="25287"/>
                    <a:pt x="12740" y="25466"/>
                  </a:cubicBezTo>
                  <a:cubicBezTo>
                    <a:pt x="12668" y="25811"/>
                    <a:pt x="12609" y="26156"/>
                    <a:pt x="12549" y="26478"/>
                  </a:cubicBezTo>
                  <a:cubicBezTo>
                    <a:pt x="12478" y="26859"/>
                    <a:pt x="12371" y="27228"/>
                    <a:pt x="12287" y="27609"/>
                  </a:cubicBezTo>
                  <a:lnTo>
                    <a:pt x="12145" y="28192"/>
                  </a:lnTo>
                  <a:cubicBezTo>
                    <a:pt x="12109" y="28407"/>
                    <a:pt x="12049" y="28609"/>
                    <a:pt x="12002" y="28835"/>
                  </a:cubicBezTo>
                  <a:cubicBezTo>
                    <a:pt x="11954" y="29014"/>
                    <a:pt x="11895" y="29181"/>
                    <a:pt x="11847" y="29359"/>
                  </a:cubicBezTo>
                  <a:cubicBezTo>
                    <a:pt x="11811" y="29514"/>
                    <a:pt x="11752" y="29681"/>
                    <a:pt x="11692" y="29847"/>
                  </a:cubicBezTo>
                  <a:cubicBezTo>
                    <a:pt x="11585" y="30193"/>
                    <a:pt x="11466" y="30526"/>
                    <a:pt x="11371" y="30871"/>
                  </a:cubicBezTo>
                  <a:cubicBezTo>
                    <a:pt x="11371" y="30883"/>
                    <a:pt x="11359" y="30919"/>
                    <a:pt x="11359" y="30931"/>
                  </a:cubicBezTo>
                  <a:cubicBezTo>
                    <a:pt x="11359" y="30943"/>
                    <a:pt x="11359" y="30966"/>
                    <a:pt x="11347" y="30978"/>
                  </a:cubicBezTo>
                  <a:cubicBezTo>
                    <a:pt x="11275" y="31264"/>
                    <a:pt x="11216" y="31538"/>
                    <a:pt x="11133" y="31824"/>
                  </a:cubicBezTo>
                  <a:cubicBezTo>
                    <a:pt x="11109" y="31931"/>
                    <a:pt x="11073" y="32050"/>
                    <a:pt x="11049" y="32157"/>
                  </a:cubicBezTo>
                  <a:cubicBezTo>
                    <a:pt x="11037" y="32181"/>
                    <a:pt x="11037" y="32217"/>
                    <a:pt x="11014" y="32229"/>
                  </a:cubicBezTo>
                  <a:lnTo>
                    <a:pt x="10930" y="32359"/>
                  </a:lnTo>
                  <a:cubicBezTo>
                    <a:pt x="10871" y="32431"/>
                    <a:pt x="10823" y="32526"/>
                    <a:pt x="10763" y="32598"/>
                  </a:cubicBezTo>
                  <a:cubicBezTo>
                    <a:pt x="10704" y="32693"/>
                    <a:pt x="10656" y="32776"/>
                    <a:pt x="10597" y="32871"/>
                  </a:cubicBezTo>
                  <a:cubicBezTo>
                    <a:pt x="10573" y="32907"/>
                    <a:pt x="10561" y="32943"/>
                    <a:pt x="10537" y="32991"/>
                  </a:cubicBezTo>
                  <a:cubicBezTo>
                    <a:pt x="10525" y="33026"/>
                    <a:pt x="10502" y="33062"/>
                    <a:pt x="10478" y="33110"/>
                  </a:cubicBezTo>
                  <a:cubicBezTo>
                    <a:pt x="10442" y="33193"/>
                    <a:pt x="10394" y="33288"/>
                    <a:pt x="10359" y="33372"/>
                  </a:cubicBezTo>
                  <a:cubicBezTo>
                    <a:pt x="10275" y="33562"/>
                    <a:pt x="10180" y="33764"/>
                    <a:pt x="10097" y="33943"/>
                  </a:cubicBezTo>
                  <a:cubicBezTo>
                    <a:pt x="10085" y="33955"/>
                    <a:pt x="10085" y="33967"/>
                    <a:pt x="10061" y="34003"/>
                  </a:cubicBezTo>
                  <a:cubicBezTo>
                    <a:pt x="10085" y="33955"/>
                    <a:pt x="10097" y="33907"/>
                    <a:pt x="10109" y="33848"/>
                  </a:cubicBezTo>
                  <a:cubicBezTo>
                    <a:pt x="10156" y="33657"/>
                    <a:pt x="10204" y="33479"/>
                    <a:pt x="10263" y="33288"/>
                  </a:cubicBezTo>
                  <a:cubicBezTo>
                    <a:pt x="10323" y="33074"/>
                    <a:pt x="10382" y="32871"/>
                    <a:pt x="10442" y="32669"/>
                  </a:cubicBezTo>
                  <a:cubicBezTo>
                    <a:pt x="10561" y="32288"/>
                    <a:pt x="10633" y="31883"/>
                    <a:pt x="10704" y="31478"/>
                  </a:cubicBezTo>
                  <a:cubicBezTo>
                    <a:pt x="10775" y="31086"/>
                    <a:pt x="10835" y="30693"/>
                    <a:pt x="10883" y="30288"/>
                  </a:cubicBezTo>
                  <a:cubicBezTo>
                    <a:pt x="10930" y="29859"/>
                    <a:pt x="10978" y="29442"/>
                    <a:pt x="11014" y="29014"/>
                  </a:cubicBezTo>
                  <a:lnTo>
                    <a:pt x="11014" y="28978"/>
                  </a:lnTo>
                  <a:cubicBezTo>
                    <a:pt x="11061" y="28966"/>
                    <a:pt x="11097" y="28919"/>
                    <a:pt x="11073" y="28883"/>
                  </a:cubicBezTo>
                  <a:cubicBezTo>
                    <a:pt x="11061" y="28835"/>
                    <a:pt x="11061" y="28776"/>
                    <a:pt x="11049" y="28728"/>
                  </a:cubicBezTo>
                  <a:lnTo>
                    <a:pt x="11133" y="28061"/>
                  </a:lnTo>
                  <a:cubicBezTo>
                    <a:pt x="11180" y="27704"/>
                    <a:pt x="11228" y="27335"/>
                    <a:pt x="11252" y="26978"/>
                  </a:cubicBezTo>
                  <a:cubicBezTo>
                    <a:pt x="11287" y="26656"/>
                    <a:pt x="11311" y="26335"/>
                    <a:pt x="11335" y="26002"/>
                  </a:cubicBezTo>
                  <a:cubicBezTo>
                    <a:pt x="11347" y="25680"/>
                    <a:pt x="11359" y="25335"/>
                    <a:pt x="11347" y="25013"/>
                  </a:cubicBezTo>
                  <a:lnTo>
                    <a:pt x="11347" y="25013"/>
                  </a:lnTo>
                  <a:lnTo>
                    <a:pt x="11347" y="24811"/>
                  </a:lnTo>
                  <a:cubicBezTo>
                    <a:pt x="11359" y="24740"/>
                    <a:pt x="11371" y="24680"/>
                    <a:pt x="11395" y="24609"/>
                  </a:cubicBezTo>
                  <a:cubicBezTo>
                    <a:pt x="11466" y="24239"/>
                    <a:pt x="11537" y="23882"/>
                    <a:pt x="11597" y="23501"/>
                  </a:cubicBezTo>
                  <a:cubicBezTo>
                    <a:pt x="11633" y="23323"/>
                    <a:pt x="11645" y="23132"/>
                    <a:pt x="11668" y="22954"/>
                  </a:cubicBezTo>
                  <a:cubicBezTo>
                    <a:pt x="11692" y="22870"/>
                    <a:pt x="11692" y="22787"/>
                    <a:pt x="11692" y="22704"/>
                  </a:cubicBezTo>
                  <a:cubicBezTo>
                    <a:pt x="11692" y="22608"/>
                    <a:pt x="11704" y="22525"/>
                    <a:pt x="11704" y="22430"/>
                  </a:cubicBezTo>
                  <a:cubicBezTo>
                    <a:pt x="11716" y="22073"/>
                    <a:pt x="11728" y="21703"/>
                    <a:pt x="11728" y="21346"/>
                  </a:cubicBezTo>
                  <a:cubicBezTo>
                    <a:pt x="11728" y="21156"/>
                    <a:pt x="11728" y="20965"/>
                    <a:pt x="11716" y="20763"/>
                  </a:cubicBezTo>
                  <a:cubicBezTo>
                    <a:pt x="11716" y="20608"/>
                    <a:pt x="11704" y="20429"/>
                    <a:pt x="11692" y="20263"/>
                  </a:cubicBezTo>
                  <a:cubicBezTo>
                    <a:pt x="11716" y="20191"/>
                    <a:pt x="11764" y="20096"/>
                    <a:pt x="11787" y="20025"/>
                  </a:cubicBezTo>
                  <a:cubicBezTo>
                    <a:pt x="11847" y="19894"/>
                    <a:pt x="11930" y="19751"/>
                    <a:pt x="12002" y="19632"/>
                  </a:cubicBezTo>
                  <a:cubicBezTo>
                    <a:pt x="12026" y="19572"/>
                    <a:pt x="12061" y="19536"/>
                    <a:pt x="12109" y="19477"/>
                  </a:cubicBezTo>
                  <a:cubicBezTo>
                    <a:pt x="12133" y="19429"/>
                    <a:pt x="12168" y="19382"/>
                    <a:pt x="12192" y="19322"/>
                  </a:cubicBezTo>
                  <a:cubicBezTo>
                    <a:pt x="12252" y="19239"/>
                    <a:pt x="12311" y="19144"/>
                    <a:pt x="12383" y="19060"/>
                  </a:cubicBezTo>
                  <a:cubicBezTo>
                    <a:pt x="12442" y="18977"/>
                    <a:pt x="12502" y="18917"/>
                    <a:pt x="12549" y="18846"/>
                  </a:cubicBezTo>
                  <a:cubicBezTo>
                    <a:pt x="12609" y="18774"/>
                    <a:pt x="12668" y="18715"/>
                    <a:pt x="12728" y="18644"/>
                  </a:cubicBezTo>
                  <a:cubicBezTo>
                    <a:pt x="12788" y="18584"/>
                    <a:pt x="12847" y="18501"/>
                    <a:pt x="12907" y="18441"/>
                  </a:cubicBezTo>
                  <a:cubicBezTo>
                    <a:pt x="12966" y="18382"/>
                    <a:pt x="13014" y="18322"/>
                    <a:pt x="13073" y="18263"/>
                  </a:cubicBezTo>
                  <a:cubicBezTo>
                    <a:pt x="13121" y="18227"/>
                    <a:pt x="13157" y="18167"/>
                    <a:pt x="13204" y="18120"/>
                  </a:cubicBezTo>
                  <a:cubicBezTo>
                    <a:pt x="13252" y="18060"/>
                    <a:pt x="13311" y="18001"/>
                    <a:pt x="13359" y="17929"/>
                  </a:cubicBezTo>
                  <a:cubicBezTo>
                    <a:pt x="13395" y="17846"/>
                    <a:pt x="13454" y="17774"/>
                    <a:pt x="13502" y="17715"/>
                  </a:cubicBezTo>
                  <a:cubicBezTo>
                    <a:pt x="13550" y="17655"/>
                    <a:pt x="13597" y="17584"/>
                    <a:pt x="13633" y="17524"/>
                  </a:cubicBezTo>
                  <a:lnTo>
                    <a:pt x="14133" y="16762"/>
                  </a:lnTo>
                  <a:cubicBezTo>
                    <a:pt x="14204" y="16643"/>
                    <a:pt x="14288" y="16512"/>
                    <a:pt x="14371" y="16381"/>
                  </a:cubicBezTo>
                  <a:cubicBezTo>
                    <a:pt x="14395" y="16322"/>
                    <a:pt x="14443" y="16262"/>
                    <a:pt x="14466" y="16203"/>
                  </a:cubicBezTo>
                  <a:lnTo>
                    <a:pt x="14609" y="15977"/>
                  </a:lnTo>
                  <a:cubicBezTo>
                    <a:pt x="14645" y="15905"/>
                    <a:pt x="14693" y="15822"/>
                    <a:pt x="14728" y="15738"/>
                  </a:cubicBezTo>
                  <a:lnTo>
                    <a:pt x="14812" y="15560"/>
                  </a:lnTo>
                  <a:lnTo>
                    <a:pt x="14907" y="15381"/>
                  </a:lnTo>
                  <a:cubicBezTo>
                    <a:pt x="14919" y="15322"/>
                    <a:pt x="14943" y="15274"/>
                    <a:pt x="14966" y="15215"/>
                  </a:cubicBezTo>
                  <a:cubicBezTo>
                    <a:pt x="14978" y="15191"/>
                    <a:pt x="14978" y="15167"/>
                    <a:pt x="14990" y="15143"/>
                  </a:cubicBezTo>
                  <a:cubicBezTo>
                    <a:pt x="15026" y="15048"/>
                    <a:pt x="15050" y="14964"/>
                    <a:pt x="15085" y="14893"/>
                  </a:cubicBezTo>
                  <a:cubicBezTo>
                    <a:pt x="15109" y="14810"/>
                    <a:pt x="15121" y="14738"/>
                    <a:pt x="15145" y="14667"/>
                  </a:cubicBezTo>
                  <a:cubicBezTo>
                    <a:pt x="15181" y="14536"/>
                    <a:pt x="15216" y="14393"/>
                    <a:pt x="15240" y="14262"/>
                  </a:cubicBezTo>
                  <a:cubicBezTo>
                    <a:pt x="15335" y="13952"/>
                    <a:pt x="15407" y="13643"/>
                    <a:pt x="15502" y="13321"/>
                  </a:cubicBezTo>
                  <a:cubicBezTo>
                    <a:pt x="15538" y="13179"/>
                    <a:pt x="15586" y="13024"/>
                    <a:pt x="15621" y="12881"/>
                  </a:cubicBezTo>
                  <a:cubicBezTo>
                    <a:pt x="15633" y="12821"/>
                    <a:pt x="15645" y="12750"/>
                    <a:pt x="15657" y="12690"/>
                  </a:cubicBezTo>
                  <a:cubicBezTo>
                    <a:pt x="15681" y="12631"/>
                    <a:pt x="15693" y="12548"/>
                    <a:pt x="15705" y="12488"/>
                  </a:cubicBezTo>
                  <a:cubicBezTo>
                    <a:pt x="15716" y="12405"/>
                    <a:pt x="15740" y="12298"/>
                    <a:pt x="15752" y="12214"/>
                  </a:cubicBezTo>
                  <a:cubicBezTo>
                    <a:pt x="15764" y="12155"/>
                    <a:pt x="15764" y="12071"/>
                    <a:pt x="15776" y="12012"/>
                  </a:cubicBezTo>
                  <a:cubicBezTo>
                    <a:pt x="15800" y="11869"/>
                    <a:pt x="15824" y="11738"/>
                    <a:pt x="15836" y="11583"/>
                  </a:cubicBezTo>
                  <a:lnTo>
                    <a:pt x="15836" y="11571"/>
                  </a:lnTo>
                  <a:lnTo>
                    <a:pt x="15836" y="11559"/>
                  </a:lnTo>
                  <a:cubicBezTo>
                    <a:pt x="15836" y="11500"/>
                    <a:pt x="15859" y="11440"/>
                    <a:pt x="15859" y="11393"/>
                  </a:cubicBezTo>
                  <a:lnTo>
                    <a:pt x="15859" y="11381"/>
                  </a:lnTo>
                  <a:cubicBezTo>
                    <a:pt x="15859" y="11333"/>
                    <a:pt x="15871" y="11297"/>
                    <a:pt x="15871" y="11262"/>
                  </a:cubicBezTo>
                  <a:cubicBezTo>
                    <a:pt x="15871" y="11214"/>
                    <a:pt x="15883" y="11155"/>
                    <a:pt x="15883" y="11107"/>
                  </a:cubicBezTo>
                  <a:lnTo>
                    <a:pt x="15883" y="10988"/>
                  </a:lnTo>
                  <a:cubicBezTo>
                    <a:pt x="15883" y="10964"/>
                    <a:pt x="15871" y="10928"/>
                    <a:pt x="15859" y="10916"/>
                  </a:cubicBezTo>
                  <a:cubicBezTo>
                    <a:pt x="15836" y="10904"/>
                    <a:pt x="15824" y="10881"/>
                    <a:pt x="15800" y="10869"/>
                  </a:cubicBezTo>
                  <a:cubicBezTo>
                    <a:pt x="15764" y="10869"/>
                    <a:pt x="15740" y="10869"/>
                    <a:pt x="15716" y="10881"/>
                  </a:cubicBezTo>
                  <a:cubicBezTo>
                    <a:pt x="15693" y="10904"/>
                    <a:pt x="15681" y="10928"/>
                    <a:pt x="15645" y="10940"/>
                  </a:cubicBezTo>
                  <a:cubicBezTo>
                    <a:pt x="15633" y="10976"/>
                    <a:pt x="15621" y="10988"/>
                    <a:pt x="15597" y="11024"/>
                  </a:cubicBezTo>
                  <a:cubicBezTo>
                    <a:pt x="15586" y="11047"/>
                    <a:pt x="15574" y="11059"/>
                    <a:pt x="15562" y="11095"/>
                  </a:cubicBezTo>
                  <a:cubicBezTo>
                    <a:pt x="15514" y="11155"/>
                    <a:pt x="15478" y="11214"/>
                    <a:pt x="15443" y="11274"/>
                  </a:cubicBezTo>
                  <a:cubicBezTo>
                    <a:pt x="15347" y="11405"/>
                    <a:pt x="15264" y="11536"/>
                    <a:pt x="15169" y="11690"/>
                  </a:cubicBezTo>
                  <a:cubicBezTo>
                    <a:pt x="15097" y="11821"/>
                    <a:pt x="15026" y="11940"/>
                    <a:pt x="14954" y="12071"/>
                  </a:cubicBezTo>
                  <a:cubicBezTo>
                    <a:pt x="14800" y="12333"/>
                    <a:pt x="14669" y="12595"/>
                    <a:pt x="14538" y="12869"/>
                  </a:cubicBezTo>
                  <a:cubicBezTo>
                    <a:pt x="14490" y="12940"/>
                    <a:pt x="14454" y="13012"/>
                    <a:pt x="14419" y="13071"/>
                  </a:cubicBezTo>
                  <a:cubicBezTo>
                    <a:pt x="14383" y="13131"/>
                    <a:pt x="14335" y="13190"/>
                    <a:pt x="14312" y="13250"/>
                  </a:cubicBezTo>
                  <a:cubicBezTo>
                    <a:pt x="14240" y="13381"/>
                    <a:pt x="14157" y="13500"/>
                    <a:pt x="14073" y="13619"/>
                  </a:cubicBezTo>
                  <a:lnTo>
                    <a:pt x="13800" y="14024"/>
                  </a:lnTo>
                  <a:cubicBezTo>
                    <a:pt x="13728" y="14143"/>
                    <a:pt x="13645" y="14250"/>
                    <a:pt x="13561" y="14369"/>
                  </a:cubicBezTo>
                  <a:cubicBezTo>
                    <a:pt x="13526" y="14441"/>
                    <a:pt x="13466" y="14536"/>
                    <a:pt x="13419" y="14607"/>
                  </a:cubicBezTo>
                  <a:cubicBezTo>
                    <a:pt x="13383" y="14667"/>
                    <a:pt x="13347" y="14726"/>
                    <a:pt x="13311" y="14786"/>
                  </a:cubicBezTo>
                  <a:cubicBezTo>
                    <a:pt x="13288" y="14845"/>
                    <a:pt x="13240" y="14905"/>
                    <a:pt x="13204" y="14964"/>
                  </a:cubicBezTo>
                  <a:cubicBezTo>
                    <a:pt x="13169" y="15048"/>
                    <a:pt x="13121" y="15143"/>
                    <a:pt x="13073" y="15215"/>
                  </a:cubicBezTo>
                  <a:cubicBezTo>
                    <a:pt x="13002" y="15345"/>
                    <a:pt x="12942" y="15500"/>
                    <a:pt x="12871" y="15631"/>
                  </a:cubicBezTo>
                  <a:cubicBezTo>
                    <a:pt x="12811" y="15750"/>
                    <a:pt x="12728" y="15881"/>
                    <a:pt x="12668" y="16000"/>
                  </a:cubicBezTo>
                  <a:cubicBezTo>
                    <a:pt x="12609" y="16107"/>
                    <a:pt x="12549" y="16227"/>
                    <a:pt x="12478" y="16334"/>
                  </a:cubicBezTo>
                  <a:cubicBezTo>
                    <a:pt x="12407" y="16453"/>
                    <a:pt x="12335" y="16572"/>
                    <a:pt x="12276" y="16703"/>
                  </a:cubicBezTo>
                  <a:cubicBezTo>
                    <a:pt x="12192" y="16822"/>
                    <a:pt x="12133" y="16953"/>
                    <a:pt x="12061" y="17072"/>
                  </a:cubicBezTo>
                  <a:cubicBezTo>
                    <a:pt x="12014" y="17155"/>
                    <a:pt x="11990" y="17227"/>
                    <a:pt x="11942" y="17298"/>
                  </a:cubicBezTo>
                  <a:cubicBezTo>
                    <a:pt x="11895" y="17393"/>
                    <a:pt x="11859" y="17477"/>
                    <a:pt x="11811" y="17584"/>
                  </a:cubicBezTo>
                  <a:cubicBezTo>
                    <a:pt x="11764" y="17655"/>
                    <a:pt x="11740" y="17727"/>
                    <a:pt x="11704" y="17822"/>
                  </a:cubicBezTo>
                  <a:cubicBezTo>
                    <a:pt x="11656" y="17905"/>
                    <a:pt x="11621" y="18001"/>
                    <a:pt x="11585" y="18108"/>
                  </a:cubicBezTo>
                  <a:cubicBezTo>
                    <a:pt x="11585" y="18120"/>
                    <a:pt x="11573" y="18132"/>
                    <a:pt x="11573" y="18143"/>
                  </a:cubicBezTo>
                  <a:cubicBezTo>
                    <a:pt x="11573" y="18108"/>
                    <a:pt x="11573" y="18072"/>
                    <a:pt x="11561" y="18024"/>
                  </a:cubicBezTo>
                  <a:cubicBezTo>
                    <a:pt x="11537" y="17846"/>
                    <a:pt x="11514" y="17655"/>
                    <a:pt x="11502" y="17477"/>
                  </a:cubicBezTo>
                  <a:cubicBezTo>
                    <a:pt x="11478" y="17298"/>
                    <a:pt x="11466" y="17108"/>
                    <a:pt x="11454" y="16929"/>
                  </a:cubicBezTo>
                  <a:cubicBezTo>
                    <a:pt x="11418" y="16572"/>
                    <a:pt x="11406" y="16203"/>
                    <a:pt x="11383" y="15846"/>
                  </a:cubicBezTo>
                  <a:cubicBezTo>
                    <a:pt x="11347" y="15488"/>
                    <a:pt x="11287" y="15131"/>
                    <a:pt x="11204" y="14786"/>
                  </a:cubicBezTo>
                  <a:cubicBezTo>
                    <a:pt x="11156" y="14595"/>
                    <a:pt x="11109" y="14417"/>
                    <a:pt x="11061" y="14214"/>
                  </a:cubicBezTo>
                  <a:cubicBezTo>
                    <a:pt x="11025" y="14060"/>
                    <a:pt x="10978" y="13881"/>
                    <a:pt x="10930" y="13714"/>
                  </a:cubicBezTo>
                  <a:cubicBezTo>
                    <a:pt x="10883" y="13536"/>
                    <a:pt x="10847" y="13369"/>
                    <a:pt x="10811" y="13190"/>
                  </a:cubicBezTo>
                  <a:cubicBezTo>
                    <a:pt x="10799" y="13107"/>
                    <a:pt x="10763" y="13000"/>
                    <a:pt x="10752" y="12905"/>
                  </a:cubicBezTo>
                  <a:cubicBezTo>
                    <a:pt x="10740" y="12869"/>
                    <a:pt x="10740" y="12821"/>
                    <a:pt x="10728" y="12774"/>
                  </a:cubicBezTo>
                  <a:cubicBezTo>
                    <a:pt x="10704" y="12726"/>
                    <a:pt x="10704" y="12690"/>
                    <a:pt x="10692" y="12643"/>
                  </a:cubicBezTo>
                  <a:cubicBezTo>
                    <a:pt x="10668" y="12583"/>
                    <a:pt x="10621" y="12536"/>
                    <a:pt x="10561" y="12524"/>
                  </a:cubicBezTo>
                  <a:cubicBezTo>
                    <a:pt x="10551" y="12522"/>
                    <a:pt x="10541" y="12521"/>
                    <a:pt x="10530" y="12521"/>
                  </a:cubicBezTo>
                  <a:cubicBezTo>
                    <a:pt x="10481" y="12521"/>
                    <a:pt x="10434" y="12544"/>
                    <a:pt x="10394" y="12583"/>
                  </a:cubicBezTo>
                  <a:cubicBezTo>
                    <a:pt x="10347" y="12643"/>
                    <a:pt x="10347" y="12702"/>
                    <a:pt x="10347" y="12774"/>
                  </a:cubicBezTo>
                  <a:cubicBezTo>
                    <a:pt x="10347" y="12893"/>
                    <a:pt x="10335" y="13000"/>
                    <a:pt x="10323" y="13119"/>
                  </a:cubicBezTo>
                  <a:cubicBezTo>
                    <a:pt x="10275" y="13441"/>
                    <a:pt x="10216" y="13774"/>
                    <a:pt x="10132" y="14083"/>
                  </a:cubicBezTo>
                  <a:lnTo>
                    <a:pt x="9859" y="15072"/>
                  </a:lnTo>
                  <a:cubicBezTo>
                    <a:pt x="9775" y="15429"/>
                    <a:pt x="9668" y="15762"/>
                    <a:pt x="9561" y="16107"/>
                  </a:cubicBezTo>
                  <a:cubicBezTo>
                    <a:pt x="9549" y="16155"/>
                    <a:pt x="9537" y="16203"/>
                    <a:pt x="9513" y="16262"/>
                  </a:cubicBezTo>
                  <a:cubicBezTo>
                    <a:pt x="9501" y="16203"/>
                    <a:pt x="9478" y="16155"/>
                    <a:pt x="9454" y="16096"/>
                  </a:cubicBezTo>
                  <a:cubicBezTo>
                    <a:pt x="9454" y="16084"/>
                    <a:pt x="9442" y="16060"/>
                    <a:pt x="9430" y="16048"/>
                  </a:cubicBezTo>
                  <a:cubicBezTo>
                    <a:pt x="9418" y="16036"/>
                    <a:pt x="9418" y="16000"/>
                    <a:pt x="9394" y="15988"/>
                  </a:cubicBezTo>
                  <a:cubicBezTo>
                    <a:pt x="9299" y="15703"/>
                    <a:pt x="9192" y="15429"/>
                    <a:pt x="9097" y="15155"/>
                  </a:cubicBezTo>
                  <a:cubicBezTo>
                    <a:pt x="9144" y="15084"/>
                    <a:pt x="9120" y="14988"/>
                    <a:pt x="9061" y="14953"/>
                  </a:cubicBezTo>
                  <a:cubicBezTo>
                    <a:pt x="9037" y="14953"/>
                    <a:pt x="9037" y="14929"/>
                    <a:pt x="9025" y="14929"/>
                  </a:cubicBezTo>
                  <a:cubicBezTo>
                    <a:pt x="9001" y="14834"/>
                    <a:pt x="8978" y="14726"/>
                    <a:pt x="8954" y="14619"/>
                  </a:cubicBezTo>
                  <a:cubicBezTo>
                    <a:pt x="8954" y="14572"/>
                    <a:pt x="8942" y="14536"/>
                    <a:pt x="8942" y="14488"/>
                  </a:cubicBezTo>
                  <a:lnTo>
                    <a:pt x="8942" y="14369"/>
                  </a:lnTo>
                  <a:lnTo>
                    <a:pt x="8942" y="14322"/>
                  </a:lnTo>
                  <a:cubicBezTo>
                    <a:pt x="8942" y="14322"/>
                    <a:pt x="8942" y="14310"/>
                    <a:pt x="8954" y="14310"/>
                  </a:cubicBezTo>
                  <a:cubicBezTo>
                    <a:pt x="8966" y="14262"/>
                    <a:pt x="8966" y="14238"/>
                    <a:pt x="8966" y="14191"/>
                  </a:cubicBezTo>
                  <a:cubicBezTo>
                    <a:pt x="8966" y="14155"/>
                    <a:pt x="8978" y="14119"/>
                    <a:pt x="8978" y="14083"/>
                  </a:cubicBezTo>
                  <a:cubicBezTo>
                    <a:pt x="9001" y="13952"/>
                    <a:pt x="9025" y="13798"/>
                    <a:pt x="9061" y="13667"/>
                  </a:cubicBezTo>
                  <a:cubicBezTo>
                    <a:pt x="9061" y="13655"/>
                    <a:pt x="9073" y="13619"/>
                    <a:pt x="9073" y="13607"/>
                  </a:cubicBezTo>
                  <a:lnTo>
                    <a:pt x="9073" y="13595"/>
                  </a:lnTo>
                  <a:cubicBezTo>
                    <a:pt x="9085" y="13536"/>
                    <a:pt x="9097" y="13476"/>
                    <a:pt x="9132" y="13405"/>
                  </a:cubicBezTo>
                  <a:cubicBezTo>
                    <a:pt x="9144" y="13345"/>
                    <a:pt x="9156" y="13298"/>
                    <a:pt x="9192" y="13238"/>
                  </a:cubicBezTo>
                  <a:cubicBezTo>
                    <a:pt x="9204" y="13190"/>
                    <a:pt x="9216" y="13167"/>
                    <a:pt x="9239" y="13119"/>
                  </a:cubicBezTo>
                  <a:cubicBezTo>
                    <a:pt x="9251" y="13071"/>
                    <a:pt x="9275" y="13024"/>
                    <a:pt x="9299" y="13000"/>
                  </a:cubicBezTo>
                  <a:cubicBezTo>
                    <a:pt x="9323" y="12929"/>
                    <a:pt x="9370" y="12845"/>
                    <a:pt x="9418" y="12786"/>
                  </a:cubicBezTo>
                  <a:cubicBezTo>
                    <a:pt x="9442" y="12726"/>
                    <a:pt x="9478" y="12690"/>
                    <a:pt x="9501" y="12631"/>
                  </a:cubicBezTo>
                  <a:cubicBezTo>
                    <a:pt x="9537" y="12583"/>
                    <a:pt x="9549" y="12536"/>
                    <a:pt x="9573" y="12512"/>
                  </a:cubicBezTo>
                  <a:cubicBezTo>
                    <a:pt x="9632" y="12405"/>
                    <a:pt x="9716" y="12298"/>
                    <a:pt x="9775" y="12214"/>
                  </a:cubicBezTo>
                  <a:cubicBezTo>
                    <a:pt x="9906" y="12012"/>
                    <a:pt x="10025" y="11821"/>
                    <a:pt x="10144" y="11631"/>
                  </a:cubicBezTo>
                  <a:cubicBezTo>
                    <a:pt x="10204" y="11524"/>
                    <a:pt x="10275" y="11416"/>
                    <a:pt x="10347" y="11321"/>
                  </a:cubicBezTo>
                  <a:cubicBezTo>
                    <a:pt x="10405" y="11228"/>
                    <a:pt x="10485" y="11147"/>
                    <a:pt x="10544" y="11055"/>
                  </a:cubicBezTo>
                  <a:lnTo>
                    <a:pt x="10544" y="11055"/>
                  </a:lnTo>
                  <a:cubicBezTo>
                    <a:pt x="10541" y="11057"/>
                    <a:pt x="10535" y="11059"/>
                    <a:pt x="10525" y="11059"/>
                  </a:cubicBezTo>
                  <a:lnTo>
                    <a:pt x="10883" y="10619"/>
                  </a:lnTo>
                  <a:cubicBezTo>
                    <a:pt x="11002" y="10464"/>
                    <a:pt x="11121" y="10321"/>
                    <a:pt x="11264" y="10166"/>
                  </a:cubicBezTo>
                  <a:cubicBezTo>
                    <a:pt x="11418" y="9976"/>
                    <a:pt x="11573" y="9785"/>
                    <a:pt x="11740" y="9571"/>
                  </a:cubicBezTo>
                  <a:cubicBezTo>
                    <a:pt x="11871" y="9392"/>
                    <a:pt x="12014" y="9214"/>
                    <a:pt x="12157" y="9035"/>
                  </a:cubicBezTo>
                  <a:cubicBezTo>
                    <a:pt x="12287" y="8857"/>
                    <a:pt x="12430" y="8666"/>
                    <a:pt x="12573" y="8488"/>
                  </a:cubicBezTo>
                  <a:cubicBezTo>
                    <a:pt x="12716" y="8297"/>
                    <a:pt x="12871" y="8107"/>
                    <a:pt x="13014" y="7892"/>
                  </a:cubicBezTo>
                  <a:cubicBezTo>
                    <a:pt x="13145" y="7702"/>
                    <a:pt x="13300" y="7523"/>
                    <a:pt x="13442" y="7345"/>
                  </a:cubicBezTo>
                  <a:cubicBezTo>
                    <a:pt x="13526" y="7249"/>
                    <a:pt x="13597" y="7166"/>
                    <a:pt x="13669" y="7094"/>
                  </a:cubicBezTo>
                  <a:cubicBezTo>
                    <a:pt x="13716" y="7047"/>
                    <a:pt x="13740" y="6999"/>
                    <a:pt x="13788" y="6952"/>
                  </a:cubicBezTo>
                  <a:cubicBezTo>
                    <a:pt x="13835" y="6916"/>
                    <a:pt x="13883" y="6868"/>
                    <a:pt x="13919" y="6809"/>
                  </a:cubicBezTo>
                  <a:cubicBezTo>
                    <a:pt x="13966" y="6749"/>
                    <a:pt x="13954" y="6642"/>
                    <a:pt x="13895" y="6594"/>
                  </a:cubicBezTo>
                  <a:cubicBezTo>
                    <a:pt x="13859" y="6571"/>
                    <a:pt x="13811" y="6559"/>
                    <a:pt x="13776" y="6559"/>
                  </a:cubicBezTo>
                  <a:cubicBezTo>
                    <a:pt x="13752" y="6559"/>
                    <a:pt x="13740" y="6559"/>
                    <a:pt x="13728" y="6571"/>
                  </a:cubicBezTo>
                  <a:cubicBezTo>
                    <a:pt x="13692" y="6571"/>
                    <a:pt x="13669" y="6583"/>
                    <a:pt x="13633" y="6583"/>
                  </a:cubicBezTo>
                  <a:cubicBezTo>
                    <a:pt x="13585" y="6594"/>
                    <a:pt x="13526" y="6618"/>
                    <a:pt x="13442" y="6630"/>
                  </a:cubicBezTo>
                  <a:cubicBezTo>
                    <a:pt x="13311" y="6654"/>
                    <a:pt x="13180" y="6702"/>
                    <a:pt x="13061" y="6761"/>
                  </a:cubicBezTo>
                  <a:cubicBezTo>
                    <a:pt x="12835" y="6856"/>
                    <a:pt x="12633" y="6975"/>
                    <a:pt x="12418" y="7071"/>
                  </a:cubicBezTo>
                  <a:cubicBezTo>
                    <a:pt x="12192" y="7178"/>
                    <a:pt x="11990" y="7297"/>
                    <a:pt x="11764" y="7404"/>
                  </a:cubicBezTo>
                  <a:cubicBezTo>
                    <a:pt x="11561" y="7511"/>
                    <a:pt x="11347" y="7606"/>
                    <a:pt x="11156" y="7726"/>
                  </a:cubicBezTo>
                  <a:cubicBezTo>
                    <a:pt x="11097" y="7761"/>
                    <a:pt x="11049" y="7785"/>
                    <a:pt x="10990" y="7833"/>
                  </a:cubicBezTo>
                  <a:cubicBezTo>
                    <a:pt x="10954" y="7845"/>
                    <a:pt x="10930" y="7868"/>
                    <a:pt x="10918" y="7892"/>
                  </a:cubicBezTo>
                  <a:cubicBezTo>
                    <a:pt x="10906" y="7904"/>
                    <a:pt x="10871" y="7928"/>
                    <a:pt x="10859" y="7940"/>
                  </a:cubicBezTo>
                  <a:cubicBezTo>
                    <a:pt x="10811" y="7964"/>
                    <a:pt x="10763" y="8011"/>
                    <a:pt x="10728" y="8047"/>
                  </a:cubicBezTo>
                  <a:cubicBezTo>
                    <a:pt x="10680" y="8071"/>
                    <a:pt x="10633" y="8118"/>
                    <a:pt x="10609" y="8142"/>
                  </a:cubicBezTo>
                  <a:cubicBezTo>
                    <a:pt x="10561" y="8190"/>
                    <a:pt x="10513" y="8237"/>
                    <a:pt x="10454" y="8285"/>
                  </a:cubicBezTo>
                  <a:cubicBezTo>
                    <a:pt x="10406" y="8321"/>
                    <a:pt x="10371" y="8380"/>
                    <a:pt x="10311" y="8428"/>
                  </a:cubicBezTo>
                  <a:cubicBezTo>
                    <a:pt x="10275" y="8464"/>
                    <a:pt x="10252" y="8499"/>
                    <a:pt x="10204" y="8547"/>
                  </a:cubicBezTo>
                  <a:cubicBezTo>
                    <a:pt x="10168" y="8595"/>
                    <a:pt x="10132" y="8642"/>
                    <a:pt x="10097" y="8666"/>
                  </a:cubicBezTo>
                  <a:lnTo>
                    <a:pt x="9966" y="8845"/>
                  </a:lnTo>
                  <a:cubicBezTo>
                    <a:pt x="9930" y="8892"/>
                    <a:pt x="9906" y="8940"/>
                    <a:pt x="9859" y="8976"/>
                  </a:cubicBezTo>
                  <a:cubicBezTo>
                    <a:pt x="9823" y="9023"/>
                    <a:pt x="9799" y="9071"/>
                    <a:pt x="9763" y="9095"/>
                  </a:cubicBezTo>
                  <a:cubicBezTo>
                    <a:pt x="9740" y="9130"/>
                    <a:pt x="9728" y="9178"/>
                    <a:pt x="9692" y="9202"/>
                  </a:cubicBezTo>
                  <a:cubicBezTo>
                    <a:pt x="9680" y="9214"/>
                    <a:pt x="9668" y="9238"/>
                    <a:pt x="9668" y="9261"/>
                  </a:cubicBezTo>
                  <a:lnTo>
                    <a:pt x="9668" y="9250"/>
                  </a:lnTo>
                  <a:cubicBezTo>
                    <a:pt x="9632" y="9309"/>
                    <a:pt x="9609" y="9369"/>
                    <a:pt x="9561" y="9428"/>
                  </a:cubicBezTo>
                  <a:cubicBezTo>
                    <a:pt x="9525" y="9476"/>
                    <a:pt x="9513" y="9535"/>
                    <a:pt x="9490" y="9571"/>
                  </a:cubicBezTo>
                  <a:cubicBezTo>
                    <a:pt x="9466" y="9619"/>
                    <a:pt x="9442" y="9666"/>
                    <a:pt x="9430" y="9714"/>
                  </a:cubicBezTo>
                  <a:cubicBezTo>
                    <a:pt x="9406" y="9773"/>
                    <a:pt x="9382" y="9809"/>
                    <a:pt x="9370" y="9869"/>
                  </a:cubicBezTo>
                  <a:cubicBezTo>
                    <a:pt x="9335" y="9928"/>
                    <a:pt x="9323" y="10012"/>
                    <a:pt x="9287" y="10071"/>
                  </a:cubicBezTo>
                  <a:cubicBezTo>
                    <a:pt x="9275" y="10131"/>
                    <a:pt x="9263" y="10166"/>
                    <a:pt x="9228" y="10226"/>
                  </a:cubicBezTo>
                  <a:lnTo>
                    <a:pt x="9192" y="10369"/>
                  </a:lnTo>
                  <a:cubicBezTo>
                    <a:pt x="9168" y="10428"/>
                    <a:pt x="9156" y="10488"/>
                    <a:pt x="9132" y="10547"/>
                  </a:cubicBezTo>
                  <a:lnTo>
                    <a:pt x="9132" y="10523"/>
                  </a:lnTo>
                  <a:cubicBezTo>
                    <a:pt x="9120" y="10619"/>
                    <a:pt x="9085" y="10690"/>
                    <a:pt x="9073" y="10785"/>
                  </a:cubicBezTo>
                  <a:cubicBezTo>
                    <a:pt x="9061" y="10869"/>
                    <a:pt x="9025" y="10940"/>
                    <a:pt x="9013" y="11035"/>
                  </a:cubicBezTo>
                  <a:cubicBezTo>
                    <a:pt x="9001" y="11119"/>
                    <a:pt x="8978" y="11214"/>
                    <a:pt x="8954" y="11285"/>
                  </a:cubicBezTo>
                  <a:cubicBezTo>
                    <a:pt x="8918" y="11452"/>
                    <a:pt x="8894" y="11619"/>
                    <a:pt x="8847" y="11774"/>
                  </a:cubicBezTo>
                  <a:cubicBezTo>
                    <a:pt x="8799" y="12012"/>
                    <a:pt x="8763" y="12250"/>
                    <a:pt x="8728" y="12488"/>
                  </a:cubicBezTo>
                  <a:cubicBezTo>
                    <a:pt x="8716" y="12548"/>
                    <a:pt x="8716" y="12595"/>
                    <a:pt x="8716" y="12655"/>
                  </a:cubicBezTo>
                  <a:cubicBezTo>
                    <a:pt x="8716" y="12702"/>
                    <a:pt x="8704" y="12762"/>
                    <a:pt x="8704" y="12809"/>
                  </a:cubicBezTo>
                  <a:cubicBezTo>
                    <a:pt x="8704" y="12881"/>
                    <a:pt x="8680" y="12952"/>
                    <a:pt x="8680" y="13024"/>
                  </a:cubicBezTo>
                  <a:cubicBezTo>
                    <a:pt x="8680" y="13083"/>
                    <a:pt x="8680" y="13143"/>
                    <a:pt x="8668" y="13202"/>
                  </a:cubicBezTo>
                  <a:cubicBezTo>
                    <a:pt x="8656" y="13441"/>
                    <a:pt x="8656" y="13667"/>
                    <a:pt x="8656" y="13905"/>
                  </a:cubicBezTo>
                  <a:lnTo>
                    <a:pt x="8656" y="14000"/>
                  </a:lnTo>
                  <a:lnTo>
                    <a:pt x="8525" y="13643"/>
                  </a:lnTo>
                  <a:cubicBezTo>
                    <a:pt x="8370" y="13250"/>
                    <a:pt x="8227" y="12869"/>
                    <a:pt x="8085" y="12488"/>
                  </a:cubicBezTo>
                  <a:cubicBezTo>
                    <a:pt x="8049" y="12369"/>
                    <a:pt x="8001" y="12250"/>
                    <a:pt x="7942" y="12131"/>
                  </a:cubicBezTo>
                  <a:cubicBezTo>
                    <a:pt x="7882" y="11940"/>
                    <a:pt x="7823" y="11750"/>
                    <a:pt x="7751" y="11536"/>
                  </a:cubicBezTo>
                  <a:cubicBezTo>
                    <a:pt x="7751" y="11524"/>
                    <a:pt x="7727" y="11512"/>
                    <a:pt x="7727" y="11476"/>
                  </a:cubicBezTo>
                  <a:cubicBezTo>
                    <a:pt x="7704" y="11333"/>
                    <a:pt x="7668" y="11202"/>
                    <a:pt x="7656" y="11047"/>
                  </a:cubicBezTo>
                  <a:cubicBezTo>
                    <a:pt x="7644" y="10940"/>
                    <a:pt x="7632" y="10821"/>
                    <a:pt x="7608" y="10726"/>
                  </a:cubicBezTo>
                  <a:cubicBezTo>
                    <a:pt x="7573" y="10404"/>
                    <a:pt x="7525" y="10083"/>
                    <a:pt x="7489" y="9773"/>
                  </a:cubicBezTo>
                  <a:cubicBezTo>
                    <a:pt x="7477" y="9619"/>
                    <a:pt x="7477" y="9452"/>
                    <a:pt x="7465" y="9309"/>
                  </a:cubicBezTo>
                  <a:cubicBezTo>
                    <a:pt x="7454" y="9154"/>
                    <a:pt x="7454" y="8999"/>
                    <a:pt x="7430" y="8845"/>
                  </a:cubicBezTo>
                  <a:cubicBezTo>
                    <a:pt x="7430" y="8678"/>
                    <a:pt x="7418" y="8523"/>
                    <a:pt x="7406" y="8368"/>
                  </a:cubicBezTo>
                  <a:cubicBezTo>
                    <a:pt x="7382" y="8226"/>
                    <a:pt x="7370" y="8059"/>
                    <a:pt x="7346" y="7904"/>
                  </a:cubicBezTo>
                  <a:cubicBezTo>
                    <a:pt x="7287" y="7595"/>
                    <a:pt x="7215" y="7285"/>
                    <a:pt x="7132" y="6952"/>
                  </a:cubicBezTo>
                  <a:cubicBezTo>
                    <a:pt x="7061" y="6630"/>
                    <a:pt x="6977" y="6321"/>
                    <a:pt x="6882" y="5987"/>
                  </a:cubicBezTo>
                  <a:cubicBezTo>
                    <a:pt x="6834" y="5844"/>
                    <a:pt x="6787" y="5690"/>
                    <a:pt x="6739" y="5523"/>
                  </a:cubicBezTo>
                  <a:cubicBezTo>
                    <a:pt x="6680" y="5380"/>
                    <a:pt x="6620" y="5225"/>
                    <a:pt x="6537" y="5082"/>
                  </a:cubicBezTo>
                  <a:cubicBezTo>
                    <a:pt x="6453" y="4892"/>
                    <a:pt x="6358" y="4689"/>
                    <a:pt x="6263" y="4499"/>
                  </a:cubicBezTo>
                  <a:cubicBezTo>
                    <a:pt x="6120" y="4213"/>
                    <a:pt x="5989" y="3951"/>
                    <a:pt x="5858" y="3665"/>
                  </a:cubicBezTo>
                  <a:cubicBezTo>
                    <a:pt x="5787" y="3523"/>
                    <a:pt x="5691" y="3356"/>
                    <a:pt x="5620" y="3201"/>
                  </a:cubicBezTo>
                  <a:cubicBezTo>
                    <a:pt x="5584" y="3142"/>
                    <a:pt x="5549" y="3070"/>
                    <a:pt x="5513" y="3011"/>
                  </a:cubicBezTo>
                  <a:cubicBezTo>
                    <a:pt x="5501" y="2963"/>
                    <a:pt x="5465" y="2939"/>
                    <a:pt x="5453" y="2892"/>
                  </a:cubicBezTo>
                  <a:cubicBezTo>
                    <a:pt x="5441" y="2844"/>
                    <a:pt x="5418" y="2820"/>
                    <a:pt x="5394" y="2773"/>
                  </a:cubicBezTo>
                  <a:cubicBezTo>
                    <a:pt x="5363" y="2752"/>
                    <a:pt x="5332" y="2723"/>
                    <a:pt x="5294" y="2723"/>
                  </a:cubicBezTo>
                  <a:cubicBezTo>
                    <a:pt x="5287" y="2723"/>
                    <a:pt x="5281" y="2723"/>
                    <a:pt x="5275" y="2725"/>
                  </a:cubicBezTo>
                  <a:cubicBezTo>
                    <a:pt x="5251" y="2749"/>
                    <a:pt x="5203" y="2761"/>
                    <a:pt x="5203" y="2808"/>
                  </a:cubicBezTo>
                  <a:cubicBezTo>
                    <a:pt x="5191" y="2832"/>
                    <a:pt x="5203" y="2868"/>
                    <a:pt x="5203" y="2880"/>
                  </a:cubicBezTo>
                  <a:cubicBezTo>
                    <a:pt x="5215" y="2939"/>
                    <a:pt x="5215" y="2999"/>
                    <a:pt x="5215" y="3058"/>
                  </a:cubicBezTo>
                  <a:cubicBezTo>
                    <a:pt x="5215" y="3165"/>
                    <a:pt x="5215" y="3261"/>
                    <a:pt x="5203" y="3368"/>
                  </a:cubicBezTo>
                  <a:cubicBezTo>
                    <a:pt x="5191" y="3701"/>
                    <a:pt x="5156" y="4023"/>
                    <a:pt x="5132" y="4368"/>
                  </a:cubicBezTo>
                  <a:lnTo>
                    <a:pt x="5084" y="4856"/>
                  </a:lnTo>
                  <a:cubicBezTo>
                    <a:pt x="5072" y="5023"/>
                    <a:pt x="5072" y="5201"/>
                    <a:pt x="5084" y="5368"/>
                  </a:cubicBezTo>
                  <a:cubicBezTo>
                    <a:pt x="5084" y="5606"/>
                    <a:pt x="5096" y="5856"/>
                    <a:pt x="5108" y="6094"/>
                  </a:cubicBezTo>
                  <a:cubicBezTo>
                    <a:pt x="5132" y="6356"/>
                    <a:pt x="5132" y="6618"/>
                    <a:pt x="5144" y="6880"/>
                  </a:cubicBezTo>
                  <a:cubicBezTo>
                    <a:pt x="5144" y="7035"/>
                    <a:pt x="5156" y="7190"/>
                    <a:pt x="5191" y="7345"/>
                  </a:cubicBezTo>
                  <a:cubicBezTo>
                    <a:pt x="5191" y="7416"/>
                    <a:pt x="5203" y="7475"/>
                    <a:pt x="5203" y="7547"/>
                  </a:cubicBezTo>
                  <a:cubicBezTo>
                    <a:pt x="5191" y="7523"/>
                    <a:pt x="5191" y="7511"/>
                    <a:pt x="5168" y="7475"/>
                  </a:cubicBezTo>
                  <a:cubicBezTo>
                    <a:pt x="5108" y="7309"/>
                    <a:pt x="5048" y="7130"/>
                    <a:pt x="4989" y="6975"/>
                  </a:cubicBezTo>
                  <a:cubicBezTo>
                    <a:pt x="4870" y="6642"/>
                    <a:pt x="4751" y="6321"/>
                    <a:pt x="4620" y="5999"/>
                  </a:cubicBezTo>
                  <a:lnTo>
                    <a:pt x="4620" y="5987"/>
                  </a:lnTo>
                  <a:cubicBezTo>
                    <a:pt x="4620" y="5975"/>
                    <a:pt x="4620" y="5975"/>
                    <a:pt x="4608" y="5963"/>
                  </a:cubicBezTo>
                  <a:cubicBezTo>
                    <a:pt x="4596" y="5940"/>
                    <a:pt x="4596" y="5928"/>
                    <a:pt x="4572" y="5904"/>
                  </a:cubicBezTo>
                  <a:cubicBezTo>
                    <a:pt x="4572" y="5880"/>
                    <a:pt x="4560" y="5880"/>
                    <a:pt x="4560" y="5868"/>
                  </a:cubicBezTo>
                  <a:lnTo>
                    <a:pt x="4560" y="5856"/>
                  </a:lnTo>
                  <a:lnTo>
                    <a:pt x="4560" y="5844"/>
                  </a:lnTo>
                  <a:cubicBezTo>
                    <a:pt x="4560" y="5821"/>
                    <a:pt x="4560" y="5821"/>
                    <a:pt x="4548" y="5809"/>
                  </a:cubicBezTo>
                  <a:lnTo>
                    <a:pt x="4370" y="5451"/>
                  </a:lnTo>
                  <a:cubicBezTo>
                    <a:pt x="4203" y="5142"/>
                    <a:pt x="4036" y="4808"/>
                    <a:pt x="3870" y="4499"/>
                  </a:cubicBezTo>
                  <a:cubicBezTo>
                    <a:pt x="3798" y="4356"/>
                    <a:pt x="3715" y="4201"/>
                    <a:pt x="3632" y="4070"/>
                  </a:cubicBezTo>
                  <a:cubicBezTo>
                    <a:pt x="3560" y="3904"/>
                    <a:pt x="3477" y="3737"/>
                    <a:pt x="3394" y="3594"/>
                  </a:cubicBezTo>
                  <a:cubicBezTo>
                    <a:pt x="3358" y="3523"/>
                    <a:pt x="3322" y="3439"/>
                    <a:pt x="3274" y="3356"/>
                  </a:cubicBezTo>
                  <a:cubicBezTo>
                    <a:pt x="3239" y="3284"/>
                    <a:pt x="3191" y="3189"/>
                    <a:pt x="3143" y="3118"/>
                  </a:cubicBezTo>
                  <a:cubicBezTo>
                    <a:pt x="3108" y="3023"/>
                    <a:pt x="3036" y="2951"/>
                    <a:pt x="3001" y="2868"/>
                  </a:cubicBezTo>
                  <a:cubicBezTo>
                    <a:pt x="2953" y="2773"/>
                    <a:pt x="2893" y="2701"/>
                    <a:pt x="2834" y="2606"/>
                  </a:cubicBezTo>
                  <a:cubicBezTo>
                    <a:pt x="2786" y="2534"/>
                    <a:pt x="2727" y="2463"/>
                    <a:pt x="2667" y="2392"/>
                  </a:cubicBezTo>
                  <a:cubicBezTo>
                    <a:pt x="2608" y="2308"/>
                    <a:pt x="2548" y="2249"/>
                    <a:pt x="2501" y="2177"/>
                  </a:cubicBezTo>
                  <a:cubicBezTo>
                    <a:pt x="2381" y="2046"/>
                    <a:pt x="2262" y="1927"/>
                    <a:pt x="2143" y="1808"/>
                  </a:cubicBezTo>
                  <a:cubicBezTo>
                    <a:pt x="1893" y="1558"/>
                    <a:pt x="1608" y="1320"/>
                    <a:pt x="1346" y="1082"/>
                  </a:cubicBezTo>
                  <a:cubicBezTo>
                    <a:pt x="1191" y="963"/>
                    <a:pt x="1060" y="820"/>
                    <a:pt x="917" y="701"/>
                  </a:cubicBezTo>
                  <a:cubicBezTo>
                    <a:pt x="834" y="641"/>
                    <a:pt x="786" y="582"/>
                    <a:pt x="703" y="522"/>
                  </a:cubicBezTo>
                  <a:cubicBezTo>
                    <a:pt x="643" y="487"/>
                    <a:pt x="584" y="427"/>
                    <a:pt x="524" y="367"/>
                  </a:cubicBezTo>
                  <a:lnTo>
                    <a:pt x="393" y="225"/>
                  </a:lnTo>
                  <a:cubicBezTo>
                    <a:pt x="357" y="201"/>
                    <a:pt x="322" y="153"/>
                    <a:pt x="286" y="106"/>
                  </a:cubicBezTo>
                  <a:cubicBezTo>
                    <a:pt x="262" y="70"/>
                    <a:pt x="226" y="22"/>
                    <a:pt x="167" y="10"/>
                  </a:cubicBezTo>
                  <a:cubicBezTo>
                    <a:pt x="152" y="4"/>
                    <a:pt x="137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485850" y="5854725"/>
              <a:ext cx="25" cy="900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0" y="0"/>
                  </a:moveTo>
                  <a:cubicBezTo>
                    <a:pt x="0" y="12"/>
                    <a:pt x="0" y="12"/>
                    <a:pt x="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12350" y="57350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3"/>
                  </a:lnTo>
                  <a:cubicBezTo>
                    <a:pt x="0" y="13"/>
                    <a:pt x="0" y="1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432850" y="5367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479000" y="538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446550" y="52582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444775" y="525822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497750" y="52826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0"/>
                  </a:moveTo>
                  <a:cubicBezTo>
                    <a:pt x="24" y="0"/>
                    <a:pt x="24" y="12"/>
                    <a:pt x="24" y="12"/>
                  </a:cubicBezTo>
                  <a:cubicBezTo>
                    <a:pt x="24" y="0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457275" y="5095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0"/>
            <p:cNvSpPr/>
            <p:nvPr/>
          </p:nvSpPr>
          <p:spPr>
            <a:xfrm>
              <a:off x="3526625" y="57297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3"/>
                  </a:lnTo>
                  <a:cubicBezTo>
                    <a:pt x="0" y="1"/>
                    <a:pt x="0" y="1"/>
                    <a:pt x="0" y="13"/>
                  </a:cubicBez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0"/>
            <p:cNvSpPr/>
            <p:nvPr/>
          </p:nvSpPr>
          <p:spPr>
            <a:xfrm>
              <a:off x="3456075" y="5883900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cubicBezTo>
                    <a:pt x="0" y="12"/>
                    <a:pt x="0" y="0"/>
                    <a:pt x="0" y="12"/>
                  </a:cubicBezTo>
                  <a:cubicBezTo>
                    <a:pt x="0" y="0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632875" y="54195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12"/>
                  </a:cubicBezTo>
                  <a:cubicBezTo>
                    <a:pt x="1" y="0"/>
                    <a:pt x="1" y="0"/>
                    <a:pt x="1" y="12"/>
                  </a:cubicBezTo>
                  <a:cubicBezTo>
                    <a:pt x="1" y="0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1"/>
          <p:cNvSpPr txBox="1">
            <a:spLocks noGrp="1"/>
          </p:cNvSpPr>
          <p:nvPr>
            <p:ph type="subTitle" idx="1"/>
          </p:nvPr>
        </p:nvSpPr>
        <p:spPr>
          <a:xfrm>
            <a:off x="311955" y="2389244"/>
            <a:ext cx="2311927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Ciptakan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lingkungan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kondusif</a:t>
            </a:r>
            <a:endParaRPr dirty="0"/>
          </a:p>
        </p:txBody>
      </p:sp>
      <p:sp>
        <p:nvSpPr>
          <p:cNvPr id="565" name="Google Shape;565;p41"/>
          <p:cNvSpPr txBox="1">
            <a:spLocks noGrp="1"/>
          </p:cNvSpPr>
          <p:nvPr>
            <p:ph type="subTitle" idx="3"/>
          </p:nvPr>
        </p:nvSpPr>
        <p:spPr>
          <a:xfrm>
            <a:off x="2843700" y="2671869"/>
            <a:ext cx="2944414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Dukung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fasilitas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sumber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belajar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memadai</a:t>
            </a:r>
            <a:endParaRPr dirty="0"/>
          </a:p>
        </p:txBody>
      </p:sp>
      <p:sp>
        <p:nvSpPr>
          <p:cNvPr id="567" name="Google Shape;567;p41"/>
          <p:cNvSpPr txBox="1">
            <a:spLocks noGrp="1"/>
          </p:cNvSpPr>
          <p:nvPr>
            <p:ph type="subTitle" idx="5"/>
          </p:nvPr>
        </p:nvSpPr>
        <p:spPr>
          <a:xfrm>
            <a:off x="5633625" y="2455989"/>
            <a:ext cx="2635965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Tumbuhkan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sikap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disiplin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peserta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didik</a:t>
            </a:r>
            <a:endParaRPr dirty="0"/>
          </a:p>
        </p:txBody>
      </p:sp>
      <p:sp>
        <p:nvSpPr>
          <p:cNvPr id="569" name="Google Shape;569;p41"/>
          <p:cNvSpPr txBox="1">
            <a:spLocks noGrp="1"/>
          </p:cNvSpPr>
          <p:nvPr>
            <p:ph type="subTitle" idx="7"/>
          </p:nvPr>
        </p:nvSpPr>
        <p:spPr>
          <a:xfrm>
            <a:off x="170520" y="3824116"/>
            <a:ext cx="2594795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Wujudkan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guru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digugu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ditiru</a:t>
            </a:r>
            <a:endParaRPr dirty="0"/>
          </a:p>
        </p:txBody>
      </p:sp>
      <p:sp>
        <p:nvSpPr>
          <p:cNvPr id="571" name="Google Shape;571;p41"/>
          <p:cNvSpPr txBox="1">
            <a:spLocks noGrp="1"/>
          </p:cNvSpPr>
          <p:nvPr>
            <p:ph type="title"/>
          </p:nvPr>
        </p:nvSpPr>
        <p:spPr>
          <a:xfrm>
            <a:off x="486598" y="124938"/>
            <a:ext cx="4890594" cy="12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D" sz="3600" dirty="0">
                <a:solidFill>
                  <a:schemeClr val="accent3">
                    <a:lumMod val="75000"/>
                  </a:schemeClr>
                </a:solidFill>
                <a:effectLst/>
                <a:latin typeface="Rochester" panose="020B0604020202020204" charset="0"/>
                <a:ea typeface="Times New Roman" panose="02020603050405020304" pitchFamily="18" charset="0"/>
              </a:rPr>
              <a:t>04. </a:t>
            </a:r>
            <a:r>
              <a:rPr lang="en-ID" sz="3600" dirty="0" err="1">
                <a:solidFill>
                  <a:schemeClr val="accent3">
                    <a:lumMod val="75000"/>
                  </a:schemeClr>
                </a:solidFill>
                <a:effectLst/>
                <a:latin typeface="Rochester" panose="020B0604020202020204" charset="0"/>
                <a:ea typeface="Times New Roman" panose="02020603050405020304" pitchFamily="18" charset="0"/>
              </a:rPr>
              <a:t>Menciptakan</a:t>
            </a:r>
            <a:r>
              <a:rPr lang="en-ID" sz="3600" dirty="0">
                <a:solidFill>
                  <a:schemeClr val="accent3">
                    <a:lumMod val="75000"/>
                  </a:schemeClr>
                </a:solidFill>
                <a:effectLst/>
                <a:latin typeface="Rochester" panose="020B0604020202020204" charset="0"/>
                <a:ea typeface="Times New Roman" panose="02020603050405020304" pitchFamily="18" charset="0"/>
              </a:rPr>
              <a:t> Ruang </a:t>
            </a:r>
            <a:r>
              <a:rPr lang="en-ID" sz="3600" dirty="0" err="1">
                <a:solidFill>
                  <a:schemeClr val="accent3">
                    <a:lumMod val="75000"/>
                  </a:schemeClr>
                </a:solidFill>
                <a:effectLst/>
                <a:latin typeface="Rochester" panose="020B0604020202020204" charset="0"/>
                <a:ea typeface="Times New Roman" panose="02020603050405020304" pitchFamily="18" charset="0"/>
              </a:rPr>
              <a:t>Kelas</a:t>
            </a:r>
            <a:r>
              <a:rPr lang="en-ID" sz="3600" dirty="0">
                <a:solidFill>
                  <a:schemeClr val="accent3">
                    <a:lumMod val="75000"/>
                  </a:schemeClr>
                </a:solidFill>
                <a:effectLst/>
                <a:latin typeface="Rochester" panose="020B0604020202020204" charset="0"/>
                <a:ea typeface="Times New Roman" panose="02020603050405020304" pitchFamily="18" charset="0"/>
              </a:rPr>
              <a:t> yang  </a:t>
            </a:r>
            <a:r>
              <a:rPr lang="en-ID" sz="3600" dirty="0" err="1">
                <a:solidFill>
                  <a:schemeClr val="accent3">
                    <a:lumMod val="75000"/>
                  </a:schemeClr>
                </a:solidFill>
                <a:effectLst/>
                <a:latin typeface="Rochester" panose="020B0604020202020204" charset="0"/>
                <a:ea typeface="Times New Roman" panose="02020603050405020304" pitchFamily="18" charset="0"/>
              </a:rPr>
              <a:t>Berkarakter</a:t>
            </a:r>
            <a:r>
              <a:rPr lang="en-ID" sz="3600" dirty="0">
                <a:solidFill>
                  <a:schemeClr val="accent3">
                    <a:lumMod val="75000"/>
                  </a:schemeClr>
                </a:solidFill>
                <a:effectLst/>
                <a:latin typeface="Rochester" panose="020B0604020202020204" charset="0"/>
                <a:ea typeface="Times New Roman" panose="02020603050405020304" pitchFamily="18" charset="0"/>
              </a:rPr>
              <a:t> </a:t>
            </a:r>
            <a:br>
              <a:rPr lang="en-ID" sz="3600" dirty="0">
                <a:solidFill>
                  <a:schemeClr val="accent3">
                    <a:lumMod val="75000"/>
                  </a:schemeClr>
                </a:solidFill>
                <a:effectLst/>
                <a:latin typeface="Rochester" panose="020B0604020202020204" charset="0"/>
                <a:ea typeface="Times New Roman" panose="02020603050405020304" pitchFamily="18" charset="0"/>
              </a:rPr>
            </a:br>
            <a:endParaRPr sz="3600" dirty="0">
              <a:solidFill>
                <a:schemeClr val="accent3">
                  <a:lumMod val="75000"/>
                </a:schemeClr>
              </a:solidFill>
              <a:latin typeface="Rochester" panose="020B0604020202020204" charset="0"/>
            </a:endParaRPr>
          </a:p>
        </p:txBody>
      </p:sp>
      <p:sp>
        <p:nvSpPr>
          <p:cNvPr id="572" name="Google Shape;572;p41"/>
          <p:cNvSpPr txBox="1">
            <a:spLocks noGrp="1"/>
          </p:cNvSpPr>
          <p:nvPr>
            <p:ph type="subTitle" idx="9"/>
          </p:nvPr>
        </p:nvSpPr>
        <p:spPr>
          <a:xfrm>
            <a:off x="2843699" y="3757393"/>
            <a:ext cx="2285861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Melibatkan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seluruh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warga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sekolah</a:t>
            </a:r>
            <a:endParaRPr dirty="0"/>
          </a:p>
        </p:txBody>
      </p:sp>
      <p:sp>
        <p:nvSpPr>
          <p:cNvPr id="574" name="Google Shape;574;p41"/>
          <p:cNvSpPr txBox="1">
            <a:spLocks noGrp="1"/>
          </p:cNvSpPr>
          <p:nvPr>
            <p:ph type="subTitle" idx="14"/>
          </p:nvPr>
        </p:nvSpPr>
        <p:spPr>
          <a:xfrm>
            <a:off x="5255839" y="3572669"/>
            <a:ext cx="2285861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Penataan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kelas</a:t>
            </a:r>
            <a:endParaRPr dirty="0"/>
          </a:p>
        </p:txBody>
      </p:sp>
      <p:pic>
        <p:nvPicPr>
          <p:cNvPr id="576" name="Google Shape;57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884853">
            <a:off x="5985109" y="927831"/>
            <a:ext cx="956579" cy="3110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7" name="Google Shape;577;p41"/>
          <p:cNvGrpSpPr/>
          <p:nvPr/>
        </p:nvGrpSpPr>
        <p:grpSpPr>
          <a:xfrm>
            <a:off x="5912496" y="3219601"/>
            <a:ext cx="363821" cy="357741"/>
            <a:chOff x="2180325" y="5919000"/>
            <a:chExt cx="532525" cy="523625"/>
          </a:xfrm>
        </p:grpSpPr>
        <p:sp>
          <p:nvSpPr>
            <p:cNvPr id="578" name="Google Shape;578;p41"/>
            <p:cNvSpPr/>
            <p:nvPr/>
          </p:nvSpPr>
          <p:spPr>
            <a:xfrm>
              <a:off x="2180325" y="6071125"/>
              <a:ext cx="276850" cy="225350"/>
            </a:xfrm>
            <a:custGeom>
              <a:avLst/>
              <a:gdLst/>
              <a:ahLst/>
              <a:cxnLst/>
              <a:rect l="l" t="t" r="r" b="b"/>
              <a:pathLst>
                <a:path w="11074" h="9014" extrusionOk="0">
                  <a:moveTo>
                    <a:pt x="3450" y="1560"/>
                  </a:moveTo>
                  <a:cubicBezTo>
                    <a:pt x="3447" y="1560"/>
                    <a:pt x="3444" y="1560"/>
                    <a:pt x="3441" y="1560"/>
                  </a:cubicBezTo>
                  <a:lnTo>
                    <a:pt x="3453" y="1560"/>
                  </a:lnTo>
                  <a:cubicBezTo>
                    <a:pt x="3452" y="1560"/>
                    <a:pt x="3451" y="1560"/>
                    <a:pt x="3450" y="1560"/>
                  </a:cubicBezTo>
                  <a:close/>
                  <a:moveTo>
                    <a:pt x="6465" y="167"/>
                  </a:moveTo>
                  <a:cubicBezTo>
                    <a:pt x="6489" y="167"/>
                    <a:pt x="6513" y="191"/>
                    <a:pt x="6549" y="191"/>
                  </a:cubicBezTo>
                  <a:cubicBezTo>
                    <a:pt x="6584" y="191"/>
                    <a:pt x="6608" y="191"/>
                    <a:pt x="6644" y="202"/>
                  </a:cubicBezTo>
                  <a:cubicBezTo>
                    <a:pt x="6668" y="214"/>
                    <a:pt x="6680" y="214"/>
                    <a:pt x="6715" y="226"/>
                  </a:cubicBezTo>
                  <a:lnTo>
                    <a:pt x="6799" y="274"/>
                  </a:lnTo>
                  <a:cubicBezTo>
                    <a:pt x="6858" y="310"/>
                    <a:pt x="6894" y="333"/>
                    <a:pt x="6942" y="369"/>
                  </a:cubicBezTo>
                  <a:cubicBezTo>
                    <a:pt x="7025" y="441"/>
                    <a:pt x="7108" y="512"/>
                    <a:pt x="7204" y="607"/>
                  </a:cubicBezTo>
                  <a:cubicBezTo>
                    <a:pt x="7239" y="643"/>
                    <a:pt x="7275" y="679"/>
                    <a:pt x="7311" y="726"/>
                  </a:cubicBezTo>
                  <a:cubicBezTo>
                    <a:pt x="7335" y="738"/>
                    <a:pt x="7358" y="762"/>
                    <a:pt x="7370" y="786"/>
                  </a:cubicBezTo>
                  <a:lnTo>
                    <a:pt x="7406" y="822"/>
                  </a:lnTo>
                  <a:cubicBezTo>
                    <a:pt x="7442" y="869"/>
                    <a:pt x="7489" y="905"/>
                    <a:pt x="7513" y="941"/>
                  </a:cubicBezTo>
                  <a:lnTo>
                    <a:pt x="7596" y="1024"/>
                  </a:lnTo>
                  <a:lnTo>
                    <a:pt x="7620" y="1048"/>
                  </a:lnTo>
                  <a:cubicBezTo>
                    <a:pt x="7656" y="1084"/>
                    <a:pt x="7668" y="1107"/>
                    <a:pt x="7692" y="1143"/>
                  </a:cubicBezTo>
                  <a:cubicBezTo>
                    <a:pt x="7727" y="1179"/>
                    <a:pt x="7775" y="1214"/>
                    <a:pt x="7799" y="1262"/>
                  </a:cubicBezTo>
                  <a:cubicBezTo>
                    <a:pt x="7894" y="1345"/>
                    <a:pt x="7989" y="1441"/>
                    <a:pt x="8132" y="1500"/>
                  </a:cubicBezTo>
                  <a:cubicBezTo>
                    <a:pt x="8251" y="1560"/>
                    <a:pt x="8382" y="1584"/>
                    <a:pt x="8513" y="1619"/>
                  </a:cubicBezTo>
                  <a:lnTo>
                    <a:pt x="8525" y="1619"/>
                  </a:lnTo>
                  <a:cubicBezTo>
                    <a:pt x="8644" y="1631"/>
                    <a:pt x="8739" y="1655"/>
                    <a:pt x="8823" y="1679"/>
                  </a:cubicBezTo>
                  <a:lnTo>
                    <a:pt x="8870" y="1691"/>
                  </a:lnTo>
                  <a:lnTo>
                    <a:pt x="8918" y="1703"/>
                  </a:lnTo>
                  <a:cubicBezTo>
                    <a:pt x="8930" y="1715"/>
                    <a:pt x="8966" y="1715"/>
                    <a:pt x="8978" y="1738"/>
                  </a:cubicBezTo>
                  <a:cubicBezTo>
                    <a:pt x="8990" y="1738"/>
                    <a:pt x="8990" y="1750"/>
                    <a:pt x="9001" y="1750"/>
                  </a:cubicBezTo>
                  <a:cubicBezTo>
                    <a:pt x="9049" y="1762"/>
                    <a:pt x="9085" y="1798"/>
                    <a:pt x="9120" y="1810"/>
                  </a:cubicBezTo>
                  <a:cubicBezTo>
                    <a:pt x="9168" y="1834"/>
                    <a:pt x="9216" y="1857"/>
                    <a:pt x="9263" y="1881"/>
                  </a:cubicBezTo>
                  <a:cubicBezTo>
                    <a:pt x="9299" y="1917"/>
                    <a:pt x="9359" y="1941"/>
                    <a:pt x="9406" y="1976"/>
                  </a:cubicBezTo>
                  <a:cubicBezTo>
                    <a:pt x="9466" y="2012"/>
                    <a:pt x="9513" y="2048"/>
                    <a:pt x="9573" y="2096"/>
                  </a:cubicBezTo>
                  <a:lnTo>
                    <a:pt x="9585" y="2096"/>
                  </a:lnTo>
                  <a:cubicBezTo>
                    <a:pt x="9621" y="2107"/>
                    <a:pt x="9644" y="2131"/>
                    <a:pt x="9680" y="2167"/>
                  </a:cubicBezTo>
                  <a:lnTo>
                    <a:pt x="9763" y="2250"/>
                  </a:lnTo>
                  <a:cubicBezTo>
                    <a:pt x="9775" y="2274"/>
                    <a:pt x="9799" y="2298"/>
                    <a:pt x="9811" y="2310"/>
                  </a:cubicBezTo>
                  <a:cubicBezTo>
                    <a:pt x="9823" y="2334"/>
                    <a:pt x="9823" y="2346"/>
                    <a:pt x="9835" y="2357"/>
                  </a:cubicBezTo>
                  <a:lnTo>
                    <a:pt x="9859" y="2369"/>
                  </a:lnTo>
                  <a:cubicBezTo>
                    <a:pt x="9871" y="2405"/>
                    <a:pt x="9882" y="2417"/>
                    <a:pt x="9894" y="2453"/>
                  </a:cubicBezTo>
                  <a:cubicBezTo>
                    <a:pt x="9918" y="2465"/>
                    <a:pt x="9918" y="2488"/>
                    <a:pt x="9930" y="2512"/>
                  </a:cubicBezTo>
                  <a:cubicBezTo>
                    <a:pt x="9930" y="2524"/>
                    <a:pt x="9942" y="2524"/>
                    <a:pt x="9942" y="2536"/>
                  </a:cubicBezTo>
                  <a:cubicBezTo>
                    <a:pt x="9978" y="2584"/>
                    <a:pt x="9990" y="2643"/>
                    <a:pt x="10013" y="2691"/>
                  </a:cubicBezTo>
                  <a:cubicBezTo>
                    <a:pt x="10037" y="2727"/>
                    <a:pt x="10061" y="2786"/>
                    <a:pt x="10073" y="2834"/>
                  </a:cubicBezTo>
                  <a:lnTo>
                    <a:pt x="10097" y="2881"/>
                  </a:lnTo>
                  <a:cubicBezTo>
                    <a:pt x="10121" y="2965"/>
                    <a:pt x="10168" y="3072"/>
                    <a:pt x="10192" y="3167"/>
                  </a:cubicBezTo>
                  <a:lnTo>
                    <a:pt x="10192" y="3179"/>
                  </a:lnTo>
                  <a:cubicBezTo>
                    <a:pt x="10216" y="3227"/>
                    <a:pt x="10240" y="3262"/>
                    <a:pt x="10252" y="3310"/>
                  </a:cubicBezTo>
                  <a:lnTo>
                    <a:pt x="10299" y="3405"/>
                  </a:lnTo>
                  <a:lnTo>
                    <a:pt x="10347" y="3489"/>
                  </a:lnTo>
                  <a:cubicBezTo>
                    <a:pt x="10359" y="3500"/>
                    <a:pt x="10371" y="3536"/>
                    <a:pt x="10394" y="3548"/>
                  </a:cubicBezTo>
                  <a:cubicBezTo>
                    <a:pt x="10406" y="3584"/>
                    <a:pt x="10418" y="3608"/>
                    <a:pt x="10430" y="3620"/>
                  </a:cubicBezTo>
                  <a:cubicBezTo>
                    <a:pt x="10466" y="3667"/>
                    <a:pt x="10490" y="3727"/>
                    <a:pt x="10537" y="3774"/>
                  </a:cubicBezTo>
                  <a:lnTo>
                    <a:pt x="10764" y="4036"/>
                  </a:lnTo>
                  <a:cubicBezTo>
                    <a:pt x="10823" y="4120"/>
                    <a:pt x="10883" y="4191"/>
                    <a:pt x="10954" y="4262"/>
                  </a:cubicBezTo>
                  <a:cubicBezTo>
                    <a:pt x="10947" y="4270"/>
                    <a:pt x="10931" y="4281"/>
                    <a:pt x="10901" y="4281"/>
                  </a:cubicBezTo>
                  <a:cubicBezTo>
                    <a:pt x="10881" y="4281"/>
                    <a:pt x="10856" y="4277"/>
                    <a:pt x="10823" y="4262"/>
                  </a:cubicBezTo>
                  <a:cubicBezTo>
                    <a:pt x="10787" y="4274"/>
                    <a:pt x="10775" y="4310"/>
                    <a:pt x="10740" y="4322"/>
                  </a:cubicBezTo>
                  <a:lnTo>
                    <a:pt x="10656" y="4417"/>
                  </a:lnTo>
                  <a:lnTo>
                    <a:pt x="10549" y="4513"/>
                  </a:lnTo>
                  <a:cubicBezTo>
                    <a:pt x="10525" y="4536"/>
                    <a:pt x="10490" y="4560"/>
                    <a:pt x="10466" y="4596"/>
                  </a:cubicBezTo>
                  <a:cubicBezTo>
                    <a:pt x="10418" y="4620"/>
                    <a:pt x="10383" y="4655"/>
                    <a:pt x="10347" y="4679"/>
                  </a:cubicBezTo>
                  <a:cubicBezTo>
                    <a:pt x="10263" y="4739"/>
                    <a:pt x="10192" y="4798"/>
                    <a:pt x="10133" y="4858"/>
                  </a:cubicBezTo>
                  <a:cubicBezTo>
                    <a:pt x="10061" y="4929"/>
                    <a:pt x="9990" y="5013"/>
                    <a:pt x="9930" y="5084"/>
                  </a:cubicBezTo>
                  <a:cubicBezTo>
                    <a:pt x="9894" y="5132"/>
                    <a:pt x="9847" y="5167"/>
                    <a:pt x="9823" y="5215"/>
                  </a:cubicBezTo>
                  <a:cubicBezTo>
                    <a:pt x="9811" y="5251"/>
                    <a:pt x="9775" y="5275"/>
                    <a:pt x="9763" y="5310"/>
                  </a:cubicBezTo>
                  <a:cubicBezTo>
                    <a:pt x="9716" y="5346"/>
                    <a:pt x="9668" y="5405"/>
                    <a:pt x="9632" y="5453"/>
                  </a:cubicBezTo>
                  <a:cubicBezTo>
                    <a:pt x="9549" y="5525"/>
                    <a:pt x="9490" y="5608"/>
                    <a:pt x="9430" y="5679"/>
                  </a:cubicBezTo>
                  <a:cubicBezTo>
                    <a:pt x="9371" y="5751"/>
                    <a:pt x="9311" y="5810"/>
                    <a:pt x="9275" y="5882"/>
                  </a:cubicBezTo>
                  <a:cubicBezTo>
                    <a:pt x="9228" y="5965"/>
                    <a:pt x="9168" y="6025"/>
                    <a:pt x="9120" y="6084"/>
                  </a:cubicBezTo>
                  <a:lnTo>
                    <a:pt x="9037" y="6167"/>
                  </a:lnTo>
                  <a:lnTo>
                    <a:pt x="8978" y="6227"/>
                  </a:lnTo>
                  <a:lnTo>
                    <a:pt x="8942" y="6263"/>
                  </a:lnTo>
                  <a:cubicBezTo>
                    <a:pt x="8894" y="6287"/>
                    <a:pt x="8859" y="6334"/>
                    <a:pt x="8811" y="6382"/>
                  </a:cubicBezTo>
                  <a:cubicBezTo>
                    <a:pt x="8763" y="6418"/>
                    <a:pt x="8704" y="6465"/>
                    <a:pt x="8644" y="6513"/>
                  </a:cubicBezTo>
                  <a:cubicBezTo>
                    <a:pt x="8561" y="6584"/>
                    <a:pt x="8454" y="6679"/>
                    <a:pt x="8347" y="6751"/>
                  </a:cubicBezTo>
                  <a:lnTo>
                    <a:pt x="8275" y="6810"/>
                  </a:lnTo>
                  <a:lnTo>
                    <a:pt x="8228" y="6834"/>
                  </a:lnTo>
                  <a:cubicBezTo>
                    <a:pt x="8120" y="6894"/>
                    <a:pt x="8037" y="6977"/>
                    <a:pt x="7942" y="7037"/>
                  </a:cubicBezTo>
                  <a:cubicBezTo>
                    <a:pt x="7930" y="7049"/>
                    <a:pt x="7906" y="7072"/>
                    <a:pt x="7870" y="7096"/>
                  </a:cubicBezTo>
                  <a:cubicBezTo>
                    <a:pt x="7787" y="7168"/>
                    <a:pt x="7692" y="7227"/>
                    <a:pt x="7585" y="7287"/>
                  </a:cubicBezTo>
                  <a:cubicBezTo>
                    <a:pt x="7549" y="7310"/>
                    <a:pt x="7513" y="7334"/>
                    <a:pt x="7466" y="7346"/>
                  </a:cubicBezTo>
                  <a:cubicBezTo>
                    <a:pt x="7442" y="7358"/>
                    <a:pt x="7430" y="7358"/>
                    <a:pt x="7394" y="7370"/>
                  </a:cubicBezTo>
                  <a:cubicBezTo>
                    <a:pt x="7370" y="7394"/>
                    <a:pt x="7335" y="7406"/>
                    <a:pt x="7311" y="7406"/>
                  </a:cubicBezTo>
                  <a:cubicBezTo>
                    <a:pt x="7227" y="7418"/>
                    <a:pt x="7168" y="7430"/>
                    <a:pt x="7108" y="7430"/>
                  </a:cubicBezTo>
                  <a:lnTo>
                    <a:pt x="7001" y="7430"/>
                  </a:lnTo>
                  <a:cubicBezTo>
                    <a:pt x="6965" y="7418"/>
                    <a:pt x="6942" y="7418"/>
                    <a:pt x="6906" y="7418"/>
                  </a:cubicBezTo>
                  <a:cubicBezTo>
                    <a:pt x="6870" y="7418"/>
                    <a:pt x="6846" y="7418"/>
                    <a:pt x="6811" y="7406"/>
                  </a:cubicBezTo>
                  <a:lnTo>
                    <a:pt x="6799" y="7406"/>
                  </a:lnTo>
                  <a:cubicBezTo>
                    <a:pt x="6715" y="7394"/>
                    <a:pt x="6632" y="7346"/>
                    <a:pt x="6549" y="7310"/>
                  </a:cubicBezTo>
                  <a:cubicBezTo>
                    <a:pt x="6477" y="7287"/>
                    <a:pt x="6394" y="7275"/>
                    <a:pt x="6323" y="7251"/>
                  </a:cubicBezTo>
                  <a:lnTo>
                    <a:pt x="6084" y="7251"/>
                  </a:lnTo>
                  <a:cubicBezTo>
                    <a:pt x="6037" y="7275"/>
                    <a:pt x="5977" y="7287"/>
                    <a:pt x="5918" y="7299"/>
                  </a:cubicBezTo>
                  <a:cubicBezTo>
                    <a:pt x="5846" y="7334"/>
                    <a:pt x="5787" y="7346"/>
                    <a:pt x="5727" y="7370"/>
                  </a:cubicBezTo>
                  <a:cubicBezTo>
                    <a:pt x="5668" y="7406"/>
                    <a:pt x="5608" y="7418"/>
                    <a:pt x="5549" y="7453"/>
                  </a:cubicBezTo>
                  <a:cubicBezTo>
                    <a:pt x="5441" y="7513"/>
                    <a:pt x="5346" y="7549"/>
                    <a:pt x="5239" y="7608"/>
                  </a:cubicBezTo>
                  <a:lnTo>
                    <a:pt x="5191" y="7632"/>
                  </a:lnTo>
                  <a:cubicBezTo>
                    <a:pt x="5144" y="7656"/>
                    <a:pt x="5120" y="7668"/>
                    <a:pt x="5084" y="7691"/>
                  </a:cubicBezTo>
                  <a:cubicBezTo>
                    <a:pt x="5072" y="7703"/>
                    <a:pt x="5060" y="7703"/>
                    <a:pt x="5049" y="7715"/>
                  </a:cubicBezTo>
                  <a:cubicBezTo>
                    <a:pt x="5013" y="7751"/>
                    <a:pt x="4989" y="7763"/>
                    <a:pt x="4941" y="7775"/>
                  </a:cubicBezTo>
                  <a:lnTo>
                    <a:pt x="4894" y="7787"/>
                  </a:lnTo>
                  <a:cubicBezTo>
                    <a:pt x="4870" y="7787"/>
                    <a:pt x="4834" y="7811"/>
                    <a:pt x="4810" y="7822"/>
                  </a:cubicBezTo>
                  <a:lnTo>
                    <a:pt x="4763" y="7834"/>
                  </a:lnTo>
                  <a:cubicBezTo>
                    <a:pt x="4727" y="7834"/>
                    <a:pt x="4691" y="7846"/>
                    <a:pt x="4656" y="7870"/>
                  </a:cubicBezTo>
                  <a:lnTo>
                    <a:pt x="4632" y="7882"/>
                  </a:lnTo>
                  <a:lnTo>
                    <a:pt x="4489" y="7930"/>
                  </a:lnTo>
                  <a:lnTo>
                    <a:pt x="4429" y="7942"/>
                  </a:lnTo>
                  <a:cubicBezTo>
                    <a:pt x="4370" y="7953"/>
                    <a:pt x="4334" y="7965"/>
                    <a:pt x="4275" y="7989"/>
                  </a:cubicBezTo>
                  <a:cubicBezTo>
                    <a:pt x="4227" y="7989"/>
                    <a:pt x="4191" y="8001"/>
                    <a:pt x="4156" y="8013"/>
                  </a:cubicBezTo>
                  <a:cubicBezTo>
                    <a:pt x="4037" y="8049"/>
                    <a:pt x="3917" y="8084"/>
                    <a:pt x="3798" y="8120"/>
                  </a:cubicBezTo>
                  <a:lnTo>
                    <a:pt x="3441" y="8203"/>
                  </a:lnTo>
                  <a:cubicBezTo>
                    <a:pt x="3441" y="8227"/>
                    <a:pt x="3417" y="8227"/>
                    <a:pt x="3405" y="8227"/>
                  </a:cubicBezTo>
                  <a:cubicBezTo>
                    <a:pt x="3382" y="8239"/>
                    <a:pt x="3346" y="8239"/>
                    <a:pt x="3322" y="8251"/>
                  </a:cubicBezTo>
                  <a:lnTo>
                    <a:pt x="3275" y="8263"/>
                  </a:lnTo>
                  <a:cubicBezTo>
                    <a:pt x="3227" y="8299"/>
                    <a:pt x="3167" y="8311"/>
                    <a:pt x="3120" y="8323"/>
                  </a:cubicBezTo>
                  <a:cubicBezTo>
                    <a:pt x="3120" y="8323"/>
                    <a:pt x="3108" y="8346"/>
                    <a:pt x="3096" y="8346"/>
                  </a:cubicBezTo>
                  <a:lnTo>
                    <a:pt x="3108" y="8346"/>
                  </a:lnTo>
                  <a:lnTo>
                    <a:pt x="3060" y="8358"/>
                  </a:lnTo>
                  <a:lnTo>
                    <a:pt x="3048" y="8358"/>
                  </a:lnTo>
                  <a:cubicBezTo>
                    <a:pt x="3048" y="8370"/>
                    <a:pt x="3036" y="8370"/>
                    <a:pt x="3036" y="8370"/>
                  </a:cubicBezTo>
                  <a:lnTo>
                    <a:pt x="3048" y="8370"/>
                  </a:lnTo>
                  <a:cubicBezTo>
                    <a:pt x="2917" y="8430"/>
                    <a:pt x="2763" y="8489"/>
                    <a:pt x="2632" y="8561"/>
                  </a:cubicBezTo>
                  <a:cubicBezTo>
                    <a:pt x="2596" y="8584"/>
                    <a:pt x="2560" y="8608"/>
                    <a:pt x="2513" y="8620"/>
                  </a:cubicBezTo>
                  <a:cubicBezTo>
                    <a:pt x="2489" y="8620"/>
                    <a:pt x="2477" y="8644"/>
                    <a:pt x="2441" y="8656"/>
                  </a:cubicBezTo>
                  <a:cubicBezTo>
                    <a:pt x="2370" y="8704"/>
                    <a:pt x="2274" y="8727"/>
                    <a:pt x="2191" y="8775"/>
                  </a:cubicBezTo>
                  <a:cubicBezTo>
                    <a:pt x="2167" y="8787"/>
                    <a:pt x="2143" y="8787"/>
                    <a:pt x="2108" y="8799"/>
                  </a:cubicBezTo>
                  <a:lnTo>
                    <a:pt x="2096" y="8799"/>
                  </a:lnTo>
                  <a:cubicBezTo>
                    <a:pt x="2084" y="8823"/>
                    <a:pt x="2072" y="8823"/>
                    <a:pt x="2048" y="8823"/>
                  </a:cubicBezTo>
                  <a:lnTo>
                    <a:pt x="1989" y="8823"/>
                  </a:lnTo>
                  <a:cubicBezTo>
                    <a:pt x="1977" y="8799"/>
                    <a:pt x="1965" y="8799"/>
                    <a:pt x="1953" y="8787"/>
                  </a:cubicBezTo>
                  <a:cubicBezTo>
                    <a:pt x="1929" y="8763"/>
                    <a:pt x="1905" y="8739"/>
                    <a:pt x="1870" y="8715"/>
                  </a:cubicBezTo>
                  <a:lnTo>
                    <a:pt x="1858" y="8704"/>
                  </a:lnTo>
                  <a:lnTo>
                    <a:pt x="1810" y="8656"/>
                  </a:lnTo>
                  <a:lnTo>
                    <a:pt x="1727" y="8561"/>
                  </a:lnTo>
                  <a:cubicBezTo>
                    <a:pt x="1727" y="8549"/>
                    <a:pt x="1715" y="8549"/>
                    <a:pt x="1715" y="8537"/>
                  </a:cubicBezTo>
                  <a:lnTo>
                    <a:pt x="1715" y="8525"/>
                  </a:lnTo>
                  <a:cubicBezTo>
                    <a:pt x="1679" y="8489"/>
                    <a:pt x="1655" y="8442"/>
                    <a:pt x="1620" y="8418"/>
                  </a:cubicBezTo>
                  <a:lnTo>
                    <a:pt x="1608" y="8406"/>
                  </a:lnTo>
                  <a:lnTo>
                    <a:pt x="1608" y="8382"/>
                  </a:lnTo>
                  <a:cubicBezTo>
                    <a:pt x="1596" y="8370"/>
                    <a:pt x="1572" y="8346"/>
                    <a:pt x="1560" y="8323"/>
                  </a:cubicBezTo>
                  <a:cubicBezTo>
                    <a:pt x="1560" y="8311"/>
                    <a:pt x="1548" y="8311"/>
                    <a:pt x="1548" y="8299"/>
                  </a:cubicBezTo>
                  <a:cubicBezTo>
                    <a:pt x="1536" y="8263"/>
                    <a:pt x="1512" y="8251"/>
                    <a:pt x="1500" y="8227"/>
                  </a:cubicBezTo>
                  <a:cubicBezTo>
                    <a:pt x="1489" y="8203"/>
                    <a:pt x="1489" y="8192"/>
                    <a:pt x="1477" y="8180"/>
                  </a:cubicBezTo>
                  <a:cubicBezTo>
                    <a:pt x="1453" y="8132"/>
                    <a:pt x="1429" y="8108"/>
                    <a:pt x="1417" y="8072"/>
                  </a:cubicBezTo>
                  <a:cubicBezTo>
                    <a:pt x="1381" y="8013"/>
                    <a:pt x="1334" y="7942"/>
                    <a:pt x="1274" y="7846"/>
                  </a:cubicBezTo>
                  <a:lnTo>
                    <a:pt x="1250" y="7787"/>
                  </a:lnTo>
                  <a:lnTo>
                    <a:pt x="1215" y="7727"/>
                  </a:lnTo>
                  <a:cubicBezTo>
                    <a:pt x="1203" y="7703"/>
                    <a:pt x="1203" y="7691"/>
                    <a:pt x="1191" y="7656"/>
                  </a:cubicBezTo>
                  <a:cubicBezTo>
                    <a:pt x="1191" y="7656"/>
                    <a:pt x="1179" y="7644"/>
                    <a:pt x="1179" y="7632"/>
                  </a:cubicBezTo>
                  <a:cubicBezTo>
                    <a:pt x="1155" y="7584"/>
                    <a:pt x="1143" y="7549"/>
                    <a:pt x="1131" y="7513"/>
                  </a:cubicBezTo>
                  <a:cubicBezTo>
                    <a:pt x="1119" y="7465"/>
                    <a:pt x="1096" y="7430"/>
                    <a:pt x="1084" y="7406"/>
                  </a:cubicBezTo>
                  <a:cubicBezTo>
                    <a:pt x="1060" y="7334"/>
                    <a:pt x="1024" y="7251"/>
                    <a:pt x="977" y="7180"/>
                  </a:cubicBezTo>
                  <a:cubicBezTo>
                    <a:pt x="953" y="7132"/>
                    <a:pt x="941" y="7108"/>
                    <a:pt x="905" y="7060"/>
                  </a:cubicBezTo>
                  <a:cubicBezTo>
                    <a:pt x="881" y="7037"/>
                    <a:pt x="858" y="7001"/>
                    <a:pt x="846" y="6977"/>
                  </a:cubicBezTo>
                  <a:lnTo>
                    <a:pt x="822" y="6918"/>
                  </a:lnTo>
                  <a:lnTo>
                    <a:pt x="798" y="6882"/>
                  </a:lnTo>
                  <a:cubicBezTo>
                    <a:pt x="786" y="6882"/>
                    <a:pt x="786" y="6870"/>
                    <a:pt x="786" y="6870"/>
                  </a:cubicBezTo>
                  <a:lnTo>
                    <a:pt x="786" y="6858"/>
                  </a:lnTo>
                  <a:lnTo>
                    <a:pt x="786" y="6834"/>
                  </a:lnTo>
                  <a:lnTo>
                    <a:pt x="774" y="6822"/>
                  </a:lnTo>
                  <a:lnTo>
                    <a:pt x="762" y="6799"/>
                  </a:lnTo>
                  <a:lnTo>
                    <a:pt x="762" y="6775"/>
                  </a:lnTo>
                  <a:lnTo>
                    <a:pt x="762" y="6763"/>
                  </a:lnTo>
                  <a:cubicBezTo>
                    <a:pt x="738" y="6715"/>
                    <a:pt x="715" y="6679"/>
                    <a:pt x="679" y="6632"/>
                  </a:cubicBezTo>
                  <a:lnTo>
                    <a:pt x="596" y="6501"/>
                  </a:lnTo>
                  <a:lnTo>
                    <a:pt x="584" y="6477"/>
                  </a:lnTo>
                  <a:cubicBezTo>
                    <a:pt x="584" y="6465"/>
                    <a:pt x="560" y="6453"/>
                    <a:pt x="548" y="6441"/>
                  </a:cubicBezTo>
                  <a:cubicBezTo>
                    <a:pt x="536" y="6418"/>
                    <a:pt x="524" y="6394"/>
                    <a:pt x="500" y="6382"/>
                  </a:cubicBezTo>
                  <a:lnTo>
                    <a:pt x="477" y="6346"/>
                  </a:lnTo>
                  <a:cubicBezTo>
                    <a:pt x="441" y="6287"/>
                    <a:pt x="405" y="6227"/>
                    <a:pt x="369" y="6167"/>
                  </a:cubicBezTo>
                  <a:cubicBezTo>
                    <a:pt x="357" y="6120"/>
                    <a:pt x="322" y="6084"/>
                    <a:pt x="310" y="6037"/>
                  </a:cubicBezTo>
                  <a:cubicBezTo>
                    <a:pt x="298" y="6001"/>
                    <a:pt x="286" y="5989"/>
                    <a:pt x="286" y="5965"/>
                  </a:cubicBezTo>
                  <a:cubicBezTo>
                    <a:pt x="262" y="5941"/>
                    <a:pt x="262" y="5929"/>
                    <a:pt x="262" y="5917"/>
                  </a:cubicBezTo>
                  <a:lnTo>
                    <a:pt x="262" y="5882"/>
                  </a:lnTo>
                  <a:lnTo>
                    <a:pt x="262" y="5858"/>
                  </a:lnTo>
                  <a:lnTo>
                    <a:pt x="262" y="5846"/>
                  </a:lnTo>
                  <a:cubicBezTo>
                    <a:pt x="286" y="5822"/>
                    <a:pt x="286" y="5822"/>
                    <a:pt x="286" y="5810"/>
                  </a:cubicBezTo>
                  <a:lnTo>
                    <a:pt x="322" y="5727"/>
                  </a:lnTo>
                  <a:cubicBezTo>
                    <a:pt x="346" y="5703"/>
                    <a:pt x="357" y="5679"/>
                    <a:pt x="369" y="5644"/>
                  </a:cubicBezTo>
                  <a:cubicBezTo>
                    <a:pt x="405" y="5572"/>
                    <a:pt x="429" y="5513"/>
                    <a:pt x="441" y="5465"/>
                  </a:cubicBezTo>
                  <a:cubicBezTo>
                    <a:pt x="441" y="5453"/>
                    <a:pt x="465" y="5429"/>
                    <a:pt x="465" y="5405"/>
                  </a:cubicBezTo>
                  <a:cubicBezTo>
                    <a:pt x="477" y="5394"/>
                    <a:pt x="477" y="5394"/>
                    <a:pt x="477" y="5382"/>
                  </a:cubicBezTo>
                  <a:cubicBezTo>
                    <a:pt x="488" y="5346"/>
                    <a:pt x="500" y="5334"/>
                    <a:pt x="500" y="5310"/>
                  </a:cubicBezTo>
                  <a:lnTo>
                    <a:pt x="536" y="5203"/>
                  </a:lnTo>
                  <a:cubicBezTo>
                    <a:pt x="536" y="5191"/>
                    <a:pt x="548" y="5155"/>
                    <a:pt x="548" y="5144"/>
                  </a:cubicBezTo>
                  <a:lnTo>
                    <a:pt x="548" y="5108"/>
                  </a:lnTo>
                  <a:cubicBezTo>
                    <a:pt x="584" y="5013"/>
                    <a:pt x="596" y="4905"/>
                    <a:pt x="608" y="4798"/>
                  </a:cubicBezTo>
                  <a:lnTo>
                    <a:pt x="619" y="4739"/>
                  </a:lnTo>
                  <a:cubicBezTo>
                    <a:pt x="643" y="4620"/>
                    <a:pt x="655" y="4501"/>
                    <a:pt x="667" y="4393"/>
                  </a:cubicBezTo>
                  <a:cubicBezTo>
                    <a:pt x="679" y="4274"/>
                    <a:pt x="703" y="4143"/>
                    <a:pt x="715" y="4001"/>
                  </a:cubicBezTo>
                  <a:cubicBezTo>
                    <a:pt x="727" y="3965"/>
                    <a:pt x="727" y="3917"/>
                    <a:pt x="727" y="3893"/>
                  </a:cubicBezTo>
                  <a:lnTo>
                    <a:pt x="727" y="3834"/>
                  </a:lnTo>
                  <a:cubicBezTo>
                    <a:pt x="727" y="3655"/>
                    <a:pt x="703" y="3477"/>
                    <a:pt x="643" y="3310"/>
                  </a:cubicBezTo>
                  <a:cubicBezTo>
                    <a:pt x="608" y="3239"/>
                    <a:pt x="596" y="3179"/>
                    <a:pt x="560" y="3119"/>
                  </a:cubicBezTo>
                  <a:cubicBezTo>
                    <a:pt x="548" y="3072"/>
                    <a:pt x="536" y="3048"/>
                    <a:pt x="524" y="3000"/>
                  </a:cubicBezTo>
                  <a:cubicBezTo>
                    <a:pt x="500" y="2941"/>
                    <a:pt x="477" y="2869"/>
                    <a:pt x="465" y="2810"/>
                  </a:cubicBezTo>
                  <a:cubicBezTo>
                    <a:pt x="441" y="2727"/>
                    <a:pt x="429" y="2655"/>
                    <a:pt x="417" y="2572"/>
                  </a:cubicBezTo>
                  <a:lnTo>
                    <a:pt x="417" y="2417"/>
                  </a:lnTo>
                  <a:cubicBezTo>
                    <a:pt x="429" y="2393"/>
                    <a:pt x="429" y="2357"/>
                    <a:pt x="429" y="2334"/>
                  </a:cubicBezTo>
                  <a:cubicBezTo>
                    <a:pt x="429" y="2298"/>
                    <a:pt x="429" y="2274"/>
                    <a:pt x="441" y="2238"/>
                  </a:cubicBezTo>
                  <a:lnTo>
                    <a:pt x="488" y="2107"/>
                  </a:lnTo>
                  <a:cubicBezTo>
                    <a:pt x="536" y="1976"/>
                    <a:pt x="596" y="1834"/>
                    <a:pt x="655" y="1715"/>
                  </a:cubicBezTo>
                  <a:lnTo>
                    <a:pt x="667" y="1691"/>
                  </a:lnTo>
                  <a:lnTo>
                    <a:pt x="679" y="1655"/>
                  </a:lnTo>
                  <a:lnTo>
                    <a:pt x="715" y="1619"/>
                  </a:lnTo>
                  <a:cubicBezTo>
                    <a:pt x="727" y="1595"/>
                    <a:pt x="727" y="1584"/>
                    <a:pt x="738" y="1572"/>
                  </a:cubicBezTo>
                  <a:lnTo>
                    <a:pt x="762" y="1560"/>
                  </a:lnTo>
                  <a:cubicBezTo>
                    <a:pt x="786" y="1512"/>
                    <a:pt x="822" y="1453"/>
                    <a:pt x="846" y="1405"/>
                  </a:cubicBezTo>
                  <a:lnTo>
                    <a:pt x="858" y="1393"/>
                  </a:lnTo>
                  <a:cubicBezTo>
                    <a:pt x="893" y="1334"/>
                    <a:pt x="941" y="1274"/>
                    <a:pt x="977" y="1179"/>
                  </a:cubicBezTo>
                  <a:cubicBezTo>
                    <a:pt x="977" y="1167"/>
                    <a:pt x="1000" y="1155"/>
                    <a:pt x="1012" y="1143"/>
                  </a:cubicBezTo>
                  <a:lnTo>
                    <a:pt x="1036" y="1107"/>
                  </a:lnTo>
                  <a:lnTo>
                    <a:pt x="1072" y="1084"/>
                  </a:lnTo>
                  <a:cubicBezTo>
                    <a:pt x="1084" y="1060"/>
                    <a:pt x="1096" y="1060"/>
                    <a:pt x="1119" y="1048"/>
                  </a:cubicBezTo>
                  <a:cubicBezTo>
                    <a:pt x="1131" y="1048"/>
                    <a:pt x="1143" y="1036"/>
                    <a:pt x="1155" y="1036"/>
                  </a:cubicBezTo>
                  <a:lnTo>
                    <a:pt x="1179" y="1036"/>
                  </a:lnTo>
                  <a:cubicBezTo>
                    <a:pt x="1191" y="1024"/>
                    <a:pt x="1191" y="1024"/>
                    <a:pt x="1203" y="1024"/>
                  </a:cubicBezTo>
                  <a:cubicBezTo>
                    <a:pt x="1250" y="1024"/>
                    <a:pt x="1274" y="1000"/>
                    <a:pt x="1322" y="1000"/>
                  </a:cubicBezTo>
                  <a:lnTo>
                    <a:pt x="1739" y="1000"/>
                  </a:lnTo>
                  <a:cubicBezTo>
                    <a:pt x="1774" y="1024"/>
                    <a:pt x="1810" y="1024"/>
                    <a:pt x="1858" y="1036"/>
                  </a:cubicBezTo>
                  <a:cubicBezTo>
                    <a:pt x="1905" y="1048"/>
                    <a:pt x="1953" y="1060"/>
                    <a:pt x="2024" y="1084"/>
                  </a:cubicBezTo>
                  <a:cubicBezTo>
                    <a:pt x="2108" y="1107"/>
                    <a:pt x="2203" y="1143"/>
                    <a:pt x="2274" y="1167"/>
                  </a:cubicBezTo>
                  <a:cubicBezTo>
                    <a:pt x="2370" y="1214"/>
                    <a:pt x="2453" y="1238"/>
                    <a:pt x="2513" y="1274"/>
                  </a:cubicBezTo>
                  <a:lnTo>
                    <a:pt x="2536" y="1286"/>
                  </a:lnTo>
                  <a:cubicBezTo>
                    <a:pt x="2548" y="1298"/>
                    <a:pt x="2560" y="1322"/>
                    <a:pt x="2572" y="1322"/>
                  </a:cubicBezTo>
                  <a:cubicBezTo>
                    <a:pt x="2643" y="1345"/>
                    <a:pt x="2703" y="1381"/>
                    <a:pt x="2763" y="1405"/>
                  </a:cubicBezTo>
                  <a:cubicBezTo>
                    <a:pt x="2834" y="1441"/>
                    <a:pt x="2894" y="1465"/>
                    <a:pt x="2941" y="1476"/>
                  </a:cubicBezTo>
                  <a:cubicBezTo>
                    <a:pt x="3036" y="1512"/>
                    <a:pt x="3108" y="1524"/>
                    <a:pt x="3191" y="1536"/>
                  </a:cubicBezTo>
                  <a:cubicBezTo>
                    <a:pt x="3262" y="1536"/>
                    <a:pt x="3344" y="1559"/>
                    <a:pt x="3450" y="1560"/>
                  </a:cubicBezTo>
                  <a:lnTo>
                    <a:pt x="3450" y="1560"/>
                  </a:lnTo>
                  <a:cubicBezTo>
                    <a:pt x="3708" y="1559"/>
                    <a:pt x="3919" y="1535"/>
                    <a:pt x="4096" y="1476"/>
                  </a:cubicBezTo>
                  <a:cubicBezTo>
                    <a:pt x="4287" y="1405"/>
                    <a:pt x="4477" y="1322"/>
                    <a:pt x="4691" y="1203"/>
                  </a:cubicBezTo>
                  <a:lnTo>
                    <a:pt x="4763" y="1155"/>
                  </a:lnTo>
                  <a:cubicBezTo>
                    <a:pt x="4822" y="1119"/>
                    <a:pt x="4870" y="1095"/>
                    <a:pt x="4929" y="1060"/>
                  </a:cubicBezTo>
                  <a:lnTo>
                    <a:pt x="4941" y="1048"/>
                  </a:lnTo>
                  <a:cubicBezTo>
                    <a:pt x="5013" y="1000"/>
                    <a:pt x="5084" y="964"/>
                    <a:pt x="5168" y="905"/>
                  </a:cubicBezTo>
                  <a:cubicBezTo>
                    <a:pt x="5203" y="857"/>
                    <a:pt x="5275" y="810"/>
                    <a:pt x="5310" y="762"/>
                  </a:cubicBezTo>
                  <a:cubicBezTo>
                    <a:pt x="5322" y="750"/>
                    <a:pt x="5358" y="738"/>
                    <a:pt x="5370" y="726"/>
                  </a:cubicBezTo>
                  <a:cubicBezTo>
                    <a:pt x="5430" y="667"/>
                    <a:pt x="5525" y="583"/>
                    <a:pt x="5608" y="512"/>
                  </a:cubicBezTo>
                  <a:cubicBezTo>
                    <a:pt x="5644" y="488"/>
                    <a:pt x="5680" y="452"/>
                    <a:pt x="5727" y="429"/>
                  </a:cubicBezTo>
                  <a:cubicBezTo>
                    <a:pt x="5775" y="393"/>
                    <a:pt x="5799" y="381"/>
                    <a:pt x="5846" y="345"/>
                  </a:cubicBezTo>
                  <a:lnTo>
                    <a:pt x="5882" y="333"/>
                  </a:lnTo>
                  <a:lnTo>
                    <a:pt x="5965" y="286"/>
                  </a:lnTo>
                  <a:cubicBezTo>
                    <a:pt x="6013" y="274"/>
                    <a:pt x="6061" y="250"/>
                    <a:pt x="6096" y="226"/>
                  </a:cubicBezTo>
                  <a:lnTo>
                    <a:pt x="6132" y="214"/>
                  </a:lnTo>
                  <a:lnTo>
                    <a:pt x="6168" y="202"/>
                  </a:lnTo>
                  <a:cubicBezTo>
                    <a:pt x="6180" y="191"/>
                    <a:pt x="6192" y="191"/>
                    <a:pt x="6203" y="191"/>
                  </a:cubicBezTo>
                  <a:lnTo>
                    <a:pt x="6215" y="191"/>
                  </a:lnTo>
                  <a:cubicBezTo>
                    <a:pt x="6251" y="191"/>
                    <a:pt x="6299" y="167"/>
                    <a:pt x="6323" y="167"/>
                  </a:cubicBezTo>
                  <a:close/>
                  <a:moveTo>
                    <a:pt x="6420" y="0"/>
                  </a:moveTo>
                  <a:cubicBezTo>
                    <a:pt x="6356" y="0"/>
                    <a:pt x="6291" y="8"/>
                    <a:pt x="6227" y="24"/>
                  </a:cubicBezTo>
                  <a:lnTo>
                    <a:pt x="6203" y="24"/>
                  </a:lnTo>
                  <a:cubicBezTo>
                    <a:pt x="6192" y="36"/>
                    <a:pt x="6180" y="36"/>
                    <a:pt x="6168" y="36"/>
                  </a:cubicBezTo>
                  <a:lnTo>
                    <a:pt x="6132" y="48"/>
                  </a:lnTo>
                  <a:lnTo>
                    <a:pt x="6108" y="60"/>
                  </a:lnTo>
                  <a:lnTo>
                    <a:pt x="6084" y="60"/>
                  </a:lnTo>
                  <a:cubicBezTo>
                    <a:pt x="6072" y="83"/>
                    <a:pt x="6072" y="83"/>
                    <a:pt x="6061" y="83"/>
                  </a:cubicBezTo>
                  <a:cubicBezTo>
                    <a:pt x="6049" y="95"/>
                    <a:pt x="6013" y="95"/>
                    <a:pt x="6001" y="107"/>
                  </a:cubicBezTo>
                  <a:cubicBezTo>
                    <a:pt x="5953" y="119"/>
                    <a:pt x="5930" y="143"/>
                    <a:pt x="5894" y="155"/>
                  </a:cubicBezTo>
                  <a:lnTo>
                    <a:pt x="5882" y="167"/>
                  </a:lnTo>
                  <a:lnTo>
                    <a:pt x="5787" y="214"/>
                  </a:lnTo>
                  <a:lnTo>
                    <a:pt x="5763" y="226"/>
                  </a:lnTo>
                  <a:cubicBezTo>
                    <a:pt x="5751" y="238"/>
                    <a:pt x="5715" y="262"/>
                    <a:pt x="5703" y="274"/>
                  </a:cubicBezTo>
                  <a:cubicBezTo>
                    <a:pt x="5691" y="274"/>
                    <a:pt x="5691" y="286"/>
                    <a:pt x="5668" y="286"/>
                  </a:cubicBezTo>
                  <a:cubicBezTo>
                    <a:pt x="5656" y="298"/>
                    <a:pt x="5632" y="322"/>
                    <a:pt x="5608" y="333"/>
                  </a:cubicBezTo>
                  <a:lnTo>
                    <a:pt x="5584" y="345"/>
                  </a:lnTo>
                  <a:cubicBezTo>
                    <a:pt x="5525" y="381"/>
                    <a:pt x="5477" y="417"/>
                    <a:pt x="5418" y="464"/>
                  </a:cubicBezTo>
                  <a:cubicBezTo>
                    <a:pt x="5370" y="500"/>
                    <a:pt x="5310" y="536"/>
                    <a:pt x="5275" y="583"/>
                  </a:cubicBezTo>
                  <a:lnTo>
                    <a:pt x="5239" y="595"/>
                  </a:lnTo>
                  <a:lnTo>
                    <a:pt x="5227" y="619"/>
                  </a:lnTo>
                  <a:cubicBezTo>
                    <a:pt x="5180" y="655"/>
                    <a:pt x="5132" y="691"/>
                    <a:pt x="5072" y="738"/>
                  </a:cubicBezTo>
                  <a:cubicBezTo>
                    <a:pt x="5013" y="774"/>
                    <a:pt x="4941" y="822"/>
                    <a:pt x="4882" y="857"/>
                  </a:cubicBezTo>
                  <a:lnTo>
                    <a:pt x="4799" y="893"/>
                  </a:lnTo>
                  <a:cubicBezTo>
                    <a:pt x="4751" y="917"/>
                    <a:pt x="4715" y="941"/>
                    <a:pt x="4679" y="953"/>
                  </a:cubicBezTo>
                  <a:cubicBezTo>
                    <a:pt x="4644" y="988"/>
                    <a:pt x="4620" y="1000"/>
                    <a:pt x="4584" y="1012"/>
                  </a:cubicBezTo>
                  <a:cubicBezTo>
                    <a:pt x="4560" y="1048"/>
                    <a:pt x="4525" y="1060"/>
                    <a:pt x="4501" y="1072"/>
                  </a:cubicBezTo>
                  <a:cubicBezTo>
                    <a:pt x="4346" y="1155"/>
                    <a:pt x="4227" y="1214"/>
                    <a:pt x="4108" y="1250"/>
                  </a:cubicBezTo>
                  <a:lnTo>
                    <a:pt x="4120" y="1250"/>
                  </a:lnTo>
                  <a:cubicBezTo>
                    <a:pt x="4060" y="1286"/>
                    <a:pt x="4025" y="1298"/>
                    <a:pt x="3977" y="1310"/>
                  </a:cubicBezTo>
                  <a:cubicBezTo>
                    <a:pt x="3941" y="1334"/>
                    <a:pt x="3917" y="1345"/>
                    <a:pt x="3882" y="1345"/>
                  </a:cubicBezTo>
                  <a:cubicBezTo>
                    <a:pt x="3822" y="1357"/>
                    <a:pt x="3751" y="1357"/>
                    <a:pt x="3679" y="1369"/>
                  </a:cubicBezTo>
                  <a:lnTo>
                    <a:pt x="3275" y="1369"/>
                  </a:lnTo>
                  <a:cubicBezTo>
                    <a:pt x="3191" y="1369"/>
                    <a:pt x="3108" y="1369"/>
                    <a:pt x="3036" y="1357"/>
                  </a:cubicBezTo>
                  <a:cubicBezTo>
                    <a:pt x="2989" y="1357"/>
                    <a:pt x="2929" y="1345"/>
                    <a:pt x="2894" y="1334"/>
                  </a:cubicBezTo>
                  <a:cubicBezTo>
                    <a:pt x="2798" y="1310"/>
                    <a:pt x="2727" y="1274"/>
                    <a:pt x="2655" y="1238"/>
                  </a:cubicBezTo>
                  <a:cubicBezTo>
                    <a:pt x="2620" y="1226"/>
                    <a:pt x="2608" y="1226"/>
                    <a:pt x="2572" y="1214"/>
                  </a:cubicBezTo>
                  <a:lnTo>
                    <a:pt x="2489" y="1167"/>
                  </a:lnTo>
                  <a:cubicBezTo>
                    <a:pt x="2417" y="1131"/>
                    <a:pt x="2358" y="1107"/>
                    <a:pt x="2274" y="1072"/>
                  </a:cubicBezTo>
                  <a:cubicBezTo>
                    <a:pt x="2239" y="1048"/>
                    <a:pt x="2179" y="1036"/>
                    <a:pt x="2132" y="1012"/>
                  </a:cubicBezTo>
                  <a:cubicBezTo>
                    <a:pt x="2072" y="988"/>
                    <a:pt x="2024" y="976"/>
                    <a:pt x="1965" y="953"/>
                  </a:cubicBezTo>
                  <a:cubicBezTo>
                    <a:pt x="1905" y="941"/>
                    <a:pt x="1858" y="929"/>
                    <a:pt x="1798" y="917"/>
                  </a:cubicBezTo>
                  <a:cubicBezTo>
                    <a:pt x="1739" y="893"/>
                    <a:pt x="1679" y="893"/>
                    <a:pt x="1620" y="881"/>
                  </a:cubicBezTo>
                  <a:lnTo>
                    <a:pt x="1310" y="881"/>
                  </a:lnTo>
                  <a:cubicBezTo>
                    <a:pt x="1191" y="881"/>
                    <a:pt x="1072" y="893"/>
                    <a:pt x="965" y="941"/>
                  </a:cubicBezTo>
                  <a:cubicBezTo>
                    <a:pt x="941" y="953"/>
                    <a:pt x="893" y="988"/>
                    <a:pt x="858" y="1012"/>
                  </a:cubicBezTo>
                  <a:lnTo>
                    <a:pt x="774" y="1155"/>
                  </a:lnTo>
                  <a:cubicBezTo>
                    <a:pt x="727" y="1191"/>
                    <a:pt x="703" y="1250"/>
                    <a:pt x="667" y="1298"/>
                  </a:cubicBezTo>
                  <a:lnTo>
                    <a:pt x="584" y="1429"/>
                  </a:lnTo>
                  <a:cubicBezTo>
                    <a:pt x="560" y="1465"/>
                    <a:pt x="548" y="1476"/>
                    <a:pt x="536" y="1512"/>
                  </a:cubicBezTo>
                  <a:lnTo>
                    <a:pt x="488" y="1595"/>
                  </a:lnTo>
                  <a:cubicBezTo>
                    <a:pt x="477" y="1643"/>
                    <a:pt x="453" y="1691"/>
                    <a:pt x="429" y="1726"/>
                  </a:cubicBezTo>
                  <a:lnTo>
                    <a:pt x="346" y="1905"/>
                  </a:lnTo>
                  <a:cubicBezTo>
                    <a:pt x="310" y="1988"/>
                    <a:pt x="286" y="2048"/>
                    <a:pt x="250" y="2119"/>
                  </a:cubicBezTo>
                  <a:cubicBezTo>
                    <a:pt x="227" y="2179"/>
                    <a:pt x="215" y="2250"/>
                    <a:pt x="191" y="2322"/>
                  </a:cubicBezTo>
                  <a:cubicBezTo>
                    <a:pt x="179" y="2405"/>
                    <a:pt x="191" y="2488"/>
                    <a:pt x="191" y="2560"/>
                  </a:cubicBezTo>
                  <a:cubicBezTo>
                    <a:pt x="191" y="2643"/>
                    <a:pt x="215" y="2727"/>
                    <a:pt x="227" y="2798"/>
                  </a:cubicBezTo>
                  <a:cubicBezTo>
                    <a:pt x="238" y="2893"/>
                    <a:pt x="262" y="2977"/>
                    <a:pt x="298" y="3072"/>
                  </a:cubicBezTo>
                  <a:cubicBezTo>
                    <a:pt x="310" y="3119"/>
                    <a:pt x="322" y="3143"/>
                    <a:pt x="346" y="3191"/>
                  </a:cubicBezTo>
                  <a:cubicBezTo>
                    <a:pt x="369" y="3274"/>
                    <a:pt x="405" y="3358"/>
                    <a:pt x="417" y="3441"/>
                  </a:cubicBezTo>
                  <a:cubicBezTo>
                    <a:pt x="429" y="3489"/>
                    <a:pt x="453" y="3536"/>
                    <a:pt x="453" y="3572"/>
                  </a:cubicBezTo>
                  <a:lnTo>
                    <a:pt x="453" y="3751"/>
                  </a:lnTo>
                  <a:cubicBezTo>
                    <a:pt x="453" y="3870"/>
                    <a:pt x="429" y="3989"/>
                    <a:pt x="417" y="4108"/>
                  </a:cubicBezTo>
                  <a:cubicBezTo>
                    <a:pt x="405" y="4203"/>
                    <a:pt x="405" y="4310"/>
                    <a:pt x="381" y="4393"/>
                  </a:cubicBezTo>
                  <a:cubicBezTo>
                    <a:pt x="369" y="4608"/>
                    <a:pt x="346" y="4798"/>
                    <a:pt x="310" y="4989"/>
                  </a:cubicBezTo>
                  <a:cubicBezTo>
                    <a:pt x="298" y="5036"/>
                    <a:pt x="298" y="5084"/>
                    <a:pt x="286" y="5120"/>
                  </a:cubicBezTo>
                  <a:cubicBezTo>
                    <a:pt x="286" y="5144"/>
                    <a:pt x="262" y="5167"/>
                    <a:pt x="262" y="5179"/>
                  </a:cubicBezTo>
                  <a:cubicBezTo>
                    <a:pt x="262" y="5203"/>
                    <a:pt x="250" y="5227"/>
                    <a:pt x="250" y="5239"/>
                  </a:cubicBezTo>
                  <a:cubicBezTo>
                    <a:pt x="238" y="5286"/>
                    <a:pt x="227" y="5322"/>
                    <a:pt x="203" y="5358"/>
                  </a:cubicBezTo>
                  <a:cubicBezTo>
                    <a:pt x="191" y="5405"/>
                    <a:pt x="179" y="5441"/>
                    <a:pt x="167" y="5465"/>
                  </a:cubicBezTo>
                  <a:cubicBezTo>
                    <a:pt x="143" y="5525"/>
                    <a:pt x="119" y="5572"/>
                    <a:pt x="84" y="5620"/>
                  </a:cubicBezTo>
                  <a:cubicBezTo>
                    <a:pt x="72" y="5644"/>
                    <a:pt x="48" y="5691"/>
                    <a:pt x="24" y="5739"/>
                  </a:cubicBezTo>
                  <a:cubicBezTo>
                    <a:pt x="0" y="5798"/>
                    <a:pt x="0" y="5870"/>
                    <a:pt x="12" y="5929"/>
                  </a:cubicBezTo>
                  <a:cubicBezTo>
                    <a:pt x="24" y="6001"/>
                    <a:pt x="60" y="6072"/>
                    <a:pt x="84" y="6132"/>
                  </a:cubicBezTo>
                  <a:cubicBezTo>
                    <a:pt x="119" y="6179"/>
                    <a:pt x="167" y="6239"/>
                    <a:pt x="191" y="6298"/>
                  </a:cubicBezTo>
                  <a:cubicBezTo>
                    <a:pt x="227" y="6346"/>
                    <a:pt x="262" y="6406"/>
                    <a:pt x="298" y="6453"/>
                  </a:cubicBezTo>
                  <a:cubicBezTo>
                    <a:pt x="369" y="6548"/>
                    <a:pt x="453" y="6656"/>
                    <a:pt x="512" y="6763"/>
                  </a:cubicBezTo>
                  <a:cubicBezTo>
                    <a:pt x="572" y="6870"/>
                    <a:pt x="631" y="6965"/>
                    <a:pt x="691" y="7060"/>
                  </a:cubicBezTo>
                  <a:cubicBezTo>
                    <a:pt x="750" y="7144"/>
                    <a:pt x="786" y="7227"/>
                    <a:pt x="846" y="7310"/>
                  </a:cubicBezTo>
                  <a:cubicBezTo>
                    <a:pt x="858" y="7322"/>
                    <a:pt x="881" y="7358"/>
                    <a:pt x="893" y="7382"/>
                  </a:cubicBezTo>
                  <a:cubicBezTo>
                    <a:pt x="905" y="7418"/>
                    <a:pt x="905" y="7430"/>
                    <a:pt x="929" y="7465"/>
                  </a:cubicBezTo>
                  <a:cubicBezTo>
                    <a:pt x="953" y="7525"/>
                    <a:pt x="965" y="7584"/>
                    <a:pt x="1000" y="7644"/>
                  </a:cubicBezTo>
                  <a:cubicBezTo>
                    <a:pt x="1012" y="7656"/>
                    <a:pt x="1012" y="7680"/>
                    <a:pt x="1024" y="7703"/>
                  </a:cubicBezTo>
                  <a:cubicBezTo>
                    <a:pt x="1024" y="7727"/>
                    <a:pt x="1048" y="7763"/>
                    <a:pt x="1060" y="7787"/>
                  </a:cubicBezTo>
                  <a:cubicBezTo>
                    <a:pt x="1072" y="7834"/>
                    <a:pt x="1108" y="7894"/>
                    <a:pt x="1131" y="7942"/>
                  </a:cubicBezTo>
                  <a:lnTo>
                    <a:pt x="1310" y="8251"/>
                  </a:lnTo>
                  <a:cubicBezTo>
                    <a:pt x="1381" y="8358"/>
                    <a:pt x="1441" y="8453"/>
                    <a:pt x="1524" y="8549"/>
                  </a:cubicBezTo>
                  <a:cubicBezTo>
                    <a:pt x="1548" y="8573"/>
                    <a:pt x="1560" y="8608"/>
                    <a:pt x="1596" y="8632"/>
                  </a:cubicBezTo>
                  <a:lnTo>
                    <a:pt x="1667" y="8715"/>
                  </a:lnTo>
                  <a:lnTo>
                    <a:pt x="1822" y="8858"/>
                  </a:lnTo>
                  <a:lnTo>
                    <a:pt x="1798" y="8846"/>
                  </a:lnTo>
                  <a:lnTo>
                    <a:pt x="1798" y="8846"/>
                  </a:lnTo>
                  <a:cubicBezTo>
                    <a:pt x="1846" y="8870"/>
                    <a:pt x="1881" y="8918"/>
                    <a:pt x="1917" y="8954"/>
                  </a:cubicBezTo>
                  <a:cubicBezTo>
                    <a:pt x="1953" y="8977"/>
                    <a:pt x="2012" y="8989"/>
                    <a:pt x="2060" y="9013"/>
                  </a:cubicBezTo>
                  <a:cubicBezTo>
                    <a:pt x="2120" y="9013"/>
                    <a:pt x="2155" y="9013"/>
                    <a:pt x="2215" y="8989"/>
                  </a:cubicBezTo>
                  <a:cubicBezTo>
                    <a:pt x="2262" y="8977"/>
                    <a:pt x="2322" y="8965"/>
                    <a:pt x="2370" y="8954"/>
                  </a:cubicBezTo>
                  <a:cubicBezTo>
                    <a:pt x="2417" y="8930"/>
                    <a:pt x="2453" y="8906"/>
                    <a:pt x="2501" y="8894"/>
                  </a:cubicBezTo>
                  <a:cubicBezTo>
                    <a:pt x="2536" y="8870"/>
                    <a:pt x="2572" y="8846"/>
                    <a:pt x="2620" y="8834"/>
                  </a:cubicBezTo>
                  <a:lnTo>
                    <a:pt x="2894" y="8692"/>
                  </a:lnTo>
                  <a:cubicBezTo>
                    <a:pt x="2977" y="8656"/>
                    <a:pt x="3048" y="8620"/>
                    <a:pt x="3144" y="8596"/>
                  </a:cubicBezTo>
                  <a:cubicBezTo>
                    <a:pt x="3215" y="8561"/>
                    <a:pt x="3275" y="8537"/>
                    <a:pt x="3346" y="8513"/>
                  </a:cubicBezTo>
                  <a:cubicBezTo>
                    <a:pt x="3429" y="8501"/>
                    <a:pt x="3489" y="8477"/>
                    <a:pt x="3560" y="8453"/>
                  </a:cubicBezTo>
                  <a:cubicBezTo>
                    <a:pt x="3596" y="8442"/>
                    <a:pt x="3667" y="8442"/>
                    <a:pt x="3703" y="8430"/>
                  </a:cubicBezTo>
                  <a:cubicBezTo>
                    <a:pt x="3763" y="8430"/>
                    <a:pt x="3822" y="8418"/>
                    <a:pt x="3882" y="8394"/>
                  </a:cubicBezTo>
                  <a:cubicBezTo>
                    <a:pt x="4001" y="8370"/>
                    <a:pt x="4144" y="8334"/>
                    <a:pt x="4263" y="8311"/>
                  </a:cubicBezTo>
                  <a:lnTo>
                    <a:pt x="4620" y="8215"/>
                  </a:lnTo>
                  <a:cubicBezTo>
                    <a:pt x="4656" y="8215"/>
                    <a:pt x="4691" y="8203"/>
                    <a:pt x="4727" y="8192"/>
                  </a:cubicBezTo>
                  <a:lnTo>
                    <a:pt x="4787" y="8180"/>
                  </a:lnTo>
                  <a:lnTo>
                    <a:pt x="4822" y="8180"/>
                  </a:lnTo>
                  <a:cubicBezTo>
                    <a:pt x="4870" y="8156"/>
                    <a:pt x="4894" y="8144"/>
                    <a:pt x="4941" y="8132"/>
                  </a:cubicBezTo>
                  <a:lnTo>
                    <a:pt x="4977" y="8120"/>
                  </a:lnTo>
                  <a:cubicBezTo>
                    <a:pt x="5013" y="8096"/>
                    <a:pt x="5049" y="8084"/>
                    <a:pt x="5084" y="8072"/>
                  </a:cubicBezTo>
                  <a:lnTo>
                    <a:pt x="5108" y="8061"/>
                  </a:lnTo>
                  <a:cubicBezTo>
                    <a:pt x="5144" y="8037"/>
                    <a:pt x="5191" y="8025"/>
                    <a:pt x="5239" y="8001"/>
                  </a:cubicBezTo>
                  <a:lnTo>
                    <a:pt x="5501" y="7858"/>
                  </a:lnTo>
                  <a:lnTo>
                    <a:pt x="5525" y="7846"/>
                  </a:lnTo>
                  <a:lnTo>
                    <a:pt x="5537" y="7846"/>
                  </a:lnTo>
                  <a:lnTo>
                    <a:pt x="5549" y="7834"/>
                  </a:lnTo>
                  <a:cubicBezTo>
                    <a:pt x="5572" y="7834"/>
                    <a:pt x="5572" y="7822"/>
                    <a:pt x="5584" y="7822"/>
                  </a:cubicBezTo>
                  <a:cubicBezTo>
                    <a:pt x="5656" y="7775"/>
                    <a:pt x="5727" y="7739"/>
                    <a:pt x="5787" y="7715"/>
                  </a:cubicBezTo>
                  <a:cubicBezTo>
                    <a:pt x="5870" y="7668"/>
                    <a:pt x="5953" y="7644"/>
                    <a:pt x="6025" y="7608"/>
                  </a:cubicBezTo>
                  <a:cubicBezTo>
                    <a:pt x="6072" y="7596"/>
                    <a:pt x="6108" y="7596"/>
                    <a:pt x="6132" y="7584"/>
                  </a:cubicBezTo>
                  <a:cubicBezTo>
                    <a:pt x="6144" y="7584"/>
                    <a:pt x="6168" y="7561"/>
                    <a:pt x="6180" y="7561"/>
                  </a:cubicBezTo>
                  <a:cubicBezTo>
                    <a:pt x="6227" y="7561"/>
                    <a:pt x="6239" y="7549"/>
                    <a:pt x="6263" y="7549"/>
                  </a:cubicBezTo>
                  <a:lnTo>
                    <a:pt x="6382" y="7549"/>
                  </a:lnTo>
                  <a:cubicBezTo>
                    <a:pt x="6418" y="7572"/>
                    <a:pt x="6465" y="7572"/>
                    <a:pt x="6489" y="7584"/>
                  </a:cubicBezTo>
                  <a:lnTo>
                    <a:pt x="6620" y="7632"/>
                  </a:lnTo>
                  <a:cubicBezTo>
                    <a:pt x="6656" y="7644"/>
                    <a:pt x="6704" y="7656"/>
                    <a:pt x="6727" y="7668"/>
                  </a:cubicBezTo>
                  <a:cubicBezTo>
                    <a:pt x="6799" y="7680"/>
                    <a:pt x="6858" y="7703"/>
                    <a:pt x="6942" y="7715"/>
                  </a:cubicBezTo>
                  <a:lnTo>
                    <a:pt x="7156" y="7715"/>
                  </a:lnTo>
                  <a:cubicBezTo>
                    <a:pt x="7192" y="7715"/>
                    <a:pt x="7239" y="7703"/>
                    <a:pt x="7263" y="7703"/>
                  </a:cubicBezTo>
                  <a:cubicBezTo>
                    <a:pt x="7323" y="7703"/>
                    <a:pt x="7394" y="7668"/>
                    <a:pt x="7477" y="7656"/>
                  </a:cubicBezTo>
                  <a:cubicBezTo>
                    <a:pt x="7537" y="7644"/>
                    <a:pt x="7573" y="7632"/>
                    <a:pt x="7608" y="7620"/>
                  </a:cubicBezTo>
                  <a:cubicBezTo>
                    <a:pt x="7739" y="7561"/>
                    <a:pt x="7858" y="7477"/>
                    <a:pt x="7966" y="7406"/>
                  </a:cubicBezTo>
                  <a:cubicBezTo>
                    <a:pt x="8025" y="7358"/>
                    <a:pt x="8073" y="7322"/>
                    <a:pt x="8132" y="7287"/>
                  </a:cubicBezTo>
                  <a:cubicBezTo>
                    <a:pt x="8168" y="7239"/>
                    <a:pt x="8216" y="7203"/>
                    <a:pt x="8263" y="7180"/>
                  </a:cubicBezTo>
                  <a:lnTo>
                    <a:pt x="8311" y="7144"/>
                  </a:lnTo>
                  <a:cubicBezTo>
                    <a:pt x="8382" y="7084"/>
                    <a:pt x="8466" y="7025"/>
                    <a:pt x="8549" y="6965"/>
                  </a:cubicBezTo>
                  <a:cubicBezTo>
                    <a:pt x="8632" y="6894"/>
                    <a:pt x="8704" y="6834"/>
                    <a:pt x="8799" y="6763"/>
                  </a:cubicBezTo>
                  <a:cubicBezTo>
                    <a:pt x="8823" y="6751"/>
                    <a:pt x="8859" y="6715"/>
                    <a:pt x="8882" y="6691"/>
                  </a:cubicBezTo>
                  <a:lnTo>
                    <a:pt x="8918" y="6656"/>
                  </a:lnTo>
                  <a:cubicBezTo>
                    <a:pt x="8966" y="6608"/>
                    <a:pt x="8990" y="6596"/>
                    <a:pt x="9025" y="6572"/>
                  </a:cubicBezTo>
                  <a:lnTo>
                    <a:pt x="9037" y="6548"/>
                  </a:lnTo>
                  <a:lnTo>
                    <a:pt x="9109" y="6477"/>
                  </a:lnTo>
                  <a:lnTo>
                    <a:pt x="9120" y="6465"/>
                  </a:lnTo>
                  <a:lnTo>
                    <a:pt x="9180" y="6406"/>
                  </a:lnTo>
                  <a:lnTo>
                    <a:pt x="9204" y="6394"/>
                  </a:lnTo>
                  <a:cubicBezTo>
                    <a:pt x="9240" y="6334"/>
                    <a:pt x="9287" y="6287"/>
                    <a:pt x="9347" y="6215"/>
                  </a:cubicBezTo>
                  <a:lnTo>
                    <a:pt x="9478" y="6037"/>
                  </a:lnTo>
                  <a:cubicBezTo>
                    <a:pt x="9525" y="5977"/>
                    <a:pt x="9585" y="5894"/>
                    <a:pt x="9632" y="5834"/>
                  </a:cubicBezTo>
                  <a:cubicBezTo>
                    <a:pt x="9680" y="5775"/>
                    <a:pt x="9716" y="5739"/>
                    <a:pt x="9763" y="5691"/>
                  </a:cubicBezTo>
                  <a:cubicBezTo>
                    <a:pt x="9775" y="5656"/>
                    <a:pt x="9799" y="5644"/>
                    <a:pt x="9823" y="5620"/>
                  </a:cubicBezTo>
                  <a:lnTo>
                    <a:pt x="9894" y="5536"/>
                  </a:lnTo>
                  <a:cubicBezTo>
                    <a:pt x="9942" y="5501"/>
                    <a:pt x="9990" y="5441"/>
                    <a:pt x="10013" y="5394"/>
                  </a:cubicBezTo>
                  <a:cubicBezTo>
                    <a:pt x="10049" y="5346"/>
                    <a:pt x="10097" y="5286"/>
                    <a:pt x="10133" y="5227"/>
                  </a:cubicBezTo>
                  <a:lnTo>
                    <a:pt x="10156" y="5203"/>
                  </a:lnTo>
                  <a:cubicBezTo>
                    <a:pt x="10216" y="5120"/>
                    <a:pt x="10275" y="5060"/>
                    <a:pt x="10347" y="4989"/>
                  </a:cubicBezTo>
                  <a:cubicBezTo>
                    <a:pt x="10454" y="4905"/>
                    <a:pt x="10549" y="4810"/>
                    <a:pt x="10644" y="4727"/>
                  </a:cubicBezTo>
                  <a:lnTo>
                    <a:pt x="10764" y="4608"/>
                  </a:lnTo>
                  <a:lnTo>
                    <a:pt x="10847" y="4513"/>
                  </a:lnTo>
                  <a:cubicBezTo>
                    <a:pt x="10847" y="4501"/>
                    <a:pt x="10871" y="4501"/>
                    <a:pt x="10883" y="4489"/>
                  </a:cubicBezTo>
                  <a:cubicBezTo>
                    <a:pt x="10895" y="4465"/>
                    <a:pt x="10906" y="4465"/>
                    <a:pt x="10930" y="4453"/>
                  </a:cubicBezTo>
                  <a:cubicBezTo>
                    <a:pt x="10942" y="4441"/>
                    <a:pt x="10954" y="4441"/>
                    <a:pt x="10966" y="4429"/>
                  </a:cubicBezTo>
                  <a:cubicBezTo>
                    <a:pt x="10990" y="4405"/>
                    <a:pt x="11002" y="4405"/>
                    <a:pt x="11014" y="4393"/>
                  </a:cubicBezTo>
                  <a:cubicBezTo>
                    <a:pt x="11014" y="4393"/>
                    <a:pt x="11025" y="4393"/>
                    <a:pt x="11025" y="4382"/>
                  </a:cubicBezTo>
                  <a:cubicBezTo>
                    <a:pt x="11025" y="4393"/>
                    <a:pt x="11049" y="4393"/>
                    <a:pt x="11061" y="4393"/>
                  </a:cubicBezTo>
                  <a:cubicBezTo>
                    <a:pt x="11073" y="4382"/>
                    <a:pt x="11073" y="4370"/>
                    <a:pt x="11073" y="4346"/>
                  </a:cubicBezTo>
                  <a:cubicBezTo>
                    <a:pt x="11061" y="4322"/>
                    <a:pt x="11049" y="4310"/>
                    <a:pt x="11025" y="4286"/>
                  </a:cubicBezTo>
                  <a:lnTo>
                    <a:pt x="10990" y="4251"/>
                  </a:lnTo>
                  <a:cubicBezTo>
                    <a:pt x="10954" y="4215"/>
                    <a:pt x="10906" y="4167"/>
                    <a:pt x="10883" y="4132"/>
                  </a:cubicBezTo>
                  <a:lnTo>
                    <a:pt x="10704" y="3905"/>
                  </a:lnTo>
                  <a:cubicBezTo>
                    <a:pt x="10644" y="3834"/>
                    <a:pt x="10585" y="3751"/>
                    <a:pt x="10537" y="3679"/>
                  </a:cubicBezTo>
                  <a:cubicBezTo>
                    <a:pt x="10490" y="3620"/>
                    <a:pt x="10454" y="3548"/>
                    <a:pt x="10406" y="3477"/>
                  </a:cubicBezTo>
                  <a:cubicBezTo>
                    <a:pt x="10394" y="3441"/>
                    <a:pt x="10371" y="3393"/>
                    <a:pt x="10359" y="3370"/>
                  </a:cubicBezTo>
                  <a:cubicBezTo>
                    <a:pt x="10347" y="3334"/>
                    <a:pt x="10335" y="3298"/>
                    <a:pt x="10311" y="3262"/>
                  </a:cubicBezTo>
                  <a:cubicBezTo>
                    <a:pt x="10287" y="3155"/>
                    <a:pt x="10240" y="3036"/>
                    <a:pt x="10216" y="2941"/>
                  </a:cubicBezTo>
                  <a:cubicBezTo>
                    <a:pt x="10192" y="2905"/>
                    <a:pt x="10192" y="2881"/>
                    <a:pt x="10180" y="2846"/>
                  </a:cubicBezTo>
                  <a:cubicBezTo>
                    <a:pt x="10168" y="2834"/>
                    <a:pt x="10168" y="2798"/>
                    <a:pt x="10156" y="2774"/>
                  </a:cubicBezTo>
                  <a:cubicBezTo>
                    <a:pt x="10133" y="2727"/>
                    <a:pt x="10121" y="2667"/>
                    <a:pt x="10097" y="2608"/>
                  </a:cubicBezTo>
                  <a:cubicBezTo>
                    <a:pt x="10073" y="2560"/>
                    <a:pt x="10049" y="2524"/>
                    <a:pt x="10013" y="2465"/>
                  </a:cubicBezTo>
                  <a:cubicBezTo>
                    <a:pt x="9990" y="2417"/>
                    <a:pt x="9954" y="2357"/>
                    <a:pt x="9930" y="2310"/>
                  </a:cubicBezTo>
                  <a:lnTo>
                    <a:pt x="9930" y="2298"/>
                  </a:lnTo>
                  <a:cubicBezTo>
                    <a:pt x="9894" y="2250"/>
                    <a:pt x="9871" y="2203"/>
                    <a:pt x="9823" y="2167"/>
                  </a:cubicBezTo>
                  <a:cubicBezTo>
                    <a:pt x="9799" y="2119"/>
                    <a:pt x="9752" y="2072"/>
                    <a:pt x="9704" y="2048"/>
                  </a:cubicBezTo>
                  <a:cubicBezTo>
                    <a:pt x="9478" y="1846"/>
                    <a:pt x="9287" y="1726"/>
                    <a:pt x="9109" y="1643"/>
                  </a:cubicBezTo>
                  <a:cubicBezTo>
                    <a:pt x="9097" y="1643"/>
                    <a:pt x="9097" y="1631"/>
                    <a:pt x="9085" y="1631"/>
                  </a:cubicBezTo>
                  <a:cubicBezTo>
                    <a:pt x="9061" y="1607"/>
                    <a:pt x="9037" y="1607"/>
                    <a:pt x="9025" y="1595"/>
                  </a:cubicBezTo>
                  <a:lnTo>
                    <a:pt x="8930" y="1548"/>
                  </a:lnTo>
                  <a:cubicBezTo>
                    <a:pt x="8918" y="1548"/>
                    <a:pt x="8882" y="1536"/>
                    <a:pt x="8870" y="1536"/>
                  </a:cubicBezTo>
                  <a:cubicBezTo>
                    <a:pt x="8859" y="1524"/>
                    <a:pt x="8859" y="1524"/>
                    <a:pt x="8847" y="1524"/>
                  </a:cubicBezTo>
                  <a:cubicBezTo>
                    <a:pt x="8811" y="1524"/>
                    <a:pt x="8799" y="1512"/>
                    <a:pt x="8763" y="1512"/>
                  </a:cubicBezTo>
                  <a:lnTo>
                    <a:pt x="8751" y="1512"/>
                  </a:lnTo>
                  <a:cubicBezTo>
                    <a:pt x="8680" y="1488"/>
                    <a:pt x="8585" y="1465"/>
                    <a:pt x="8501" y="1453"/>
                  </a:cubicBezTo>
                  <a:lnTo>
                    <a:pt x="8406" y="1429"/>
                  </a:lnTo>
                  <a:cubicBezTo>
                    <a:pt x="8370" y="1417"/>
                    <a:pt x="8335" y="1417"/>
                    <a:pt x="8311" y="1405"/>
                  </a:cubicBezTo>
                  <a:cubicBezTo>
                    <a:pt x="8263" y="1393"/>
                    <a:pt x="8216" y="1369"/>
                    <a:pt x="8192" y="1357"/>
                  </a:cubicBezTo>
                  <a:cubicBezTo>
                    <a:pt x="8144" y="1334"/>
                    <a:pt x="8097" y="1310"/>
                    <a:pt x="8049" y="1286"/>
                  </a:cubicBezTo>
                  <a:cubicBezTo>
                    <a:pt x="8013" y="1250"/>
                    <a:pt x="7977" y="1238"/>
                    <a:pt x="7954" y="1214"/>
                  </a:cubicBezTo>
                  <a:lnTo>
                    <a:pt x="7847" y="1107"/>
                  </a:lnTo>
                  <a:lnTo>
                    <a:pt x="7811" y="1072"/>
                  </a:lnTo>
                  <a:cubicBezTo>
                    <a:pt x="7799" y="1048"/>
                    <a:pt x="7775" y="1012"/>
                    <a:pt x="7739" y="988"/>
                  </a:cubicBezTo>
                  <a:lnTo>
                    <a:pt x="7727" y="976"/>
                  </a:lnTo>
                  <a:lnTo>
                    <a:pt x="7716" y="953"/>
                  </a:lnTo>
                  <a:lnTo>
                    <a:pt x="7692" y="941"/>
                  </a:lnTo>
                  <a:lnTo>
                    <a:pt x="7680" y="929"/>
                  </a:lnTo>
                  <a:lnTo>
                    <a:pt x="7608" y="857"/>
                  </a:lnTo>
                  <a:lnTo>
                    <a:pt x="7561" y="810"/>
                  </a:lnTo>
                  <a:cubicBezTo>
                    <a:pt x="7501" y="750"/>
                    <a:pt x="7442" y="691"/>
                    <a:pt x="7394" y="631"/>
                  </a:cubicBezTo>
                  <a:cubicBezTo>
                    <a:pt x="7382" y="595"/>
                    <a:pt x="7358" y="572"/>
                    <a:pt x="7323" y="536"/>
                  </a:cubicBezTo>
                  <a:cubicBezTo>
                    <a:pt x="7299" y="500"/>
                    <a:pt x="7251" y="464"/>
                    <a:pt x="7204" y="417"/>
                  </a:cubicBezTo>
                  <a:lnTo>
                    <a:pt x="7192" y="405"/>
                  </a:lnTo>
                  <a:cubicBezTo>
                    <a:pt x="7144" y="357"/>
                    <a:pt x="7096" y="333"/>
                    <a:pt x="7073" y="298"/>
                  </a:cubicBezTo>
                  <a:lnTo>
                    <a:pt x="7061" y="286"/>
                  </a:lnTo>
                  <a:lnTo>
                    <a:pt x="7037" y="274"/>
                  </a:lnTo>
                  <a:cubicBezTo>
                    <a:pt x="6965" y="214"/>
                    <a:pt x="6882" y="143"/>
                    <a:pt x="6787" y="95"/>
                  </a:cubicBezTo>
                  <a:cubicBezTo>
                    <a:pt x="6676" y="32"/>
                    <a:pt x="6549" y="0"/>
                    <a:pt x="64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1"/>
            <p:cNvSpPr/>
            <p:nvPr/>
          </p:nvSpPr>
          <p:spPr>
            <a:xfrm>
              <a:off x="2181800" y="6177975"/>
              <a:ext cx="273875" cy="95400"/>
            </a:xfrm>
            <a:custGeom>
              <a:avLst/>
              <a:gdLst/>
              <a:ahLst/>
              <a:cxnLst/>
              <a:rect l="l" t="t" r="r" b="b"/>
              <a:pathLst>
                <a:path w="10955" h="3816" extrusionOk="0">
                  <a:moveTo>
                    <a:pt x="10859" y="0"/>
                  </a:moveTo>
                  <a:cubicBezTo>
                    <a:pt x="10800" y="0"/>
                    <a:pt x="10740" y="0"/>
                    <a:pt x="10681" y="24"/>
                  </a:cubicBezTo>
                  <a:lnTo>
                    <a:pt x="10550" y="60"/>
                  </a:lnTo>
                  <a:cubicBezTo>
                    <a:pt x="10526" y="84"/>
                    <a:pt x="10490" y="96"/>
                    <a:pt x="10466" y="96"/>
                  </a:cubicBezTo>
                  <a:cubicBezTo>
                    <a:pt x="10407" y="119"/>
                    <a:pt x="10347" y="143"/>
                    <a:pt x="10300" y="167"/>
                  </a:cubicBezTo>
                  <a:cubicBezTo>
                    <a:pt x="10252" y="179"/>
                    <a:pt x="10204" y="215"/>
                    <a:pt x="10145" y="239"/>
                  </a:cubicBezTo>
                  <a:cubicBezTo>
                    <a:pt x="10133" y="262"/>
                    <a:pt x="10121" y="262"/>
                    <a:pt x="10109" y="274"/>
                  </a:cubicBezTo>
                  <a:cubicBezTo>
                    <a:pt x="10085" y="274"/>
                    <a:pt x="10085" y="286"/>
                    <a:pt x="10074" y="286"/>
                  </a:cubicBezTo>
                  <a:lnTo>
                    <a:pt x="9990" y="334"/>
                  </a:lnTo>
                  <a:cubicBezTo>
                    <a:pt x="9966" y="334"/>
                    <a:pt x="9966" y="346"/>
                    <a:pt x="9966" y="346"/>
                  </a:cubicBezTo>
                  <a:lnTo>
                    <a:pt x="9943" y="358"/>
                  </a:lnTo>
                  <a:lnTo>
                    <a:pt x="9907" y="381"/>
                  </a:lnTo>
                  <a:cubicBezTo>
                    <a:pt x="9895" y="393"/>
                    <a:pt x="9883" y="405"/>
                    <a:pt x="9871" y="405"/>
                  </a:cubicBezTo>
                  <a:lnTo>
                    <a:pt x="9847" y="417"/>
                  </a:lnTo>
                  <a:lnTo>
                    <a:pt x="9716" y="512"/>
                  </a:lnTo>
                  <a:lnTo>
                    <a:pt x="9704" y="524"/>
                  </a:lnTo>
                  <a:cubicBezTo>
                    <a:pt x="9657" y="560"/>
                    <a:pt x="9609" y="584"/>
                    <a:pt x="9585" y="631"/>
                  </a:cubicBezTo>
                  <a:lnTo>
                    <a:pt x="9538" y="655"/>
                  </a:lnTo>
                  <a:lnTo>
                    <a:pt x="9490" y="691"/>
                  </a:lnTo>
                  <a:lnTo>
                    <a:pt x="9454" y="739"/>
                  </a:lnTo>
                  <a:lnTo>
                    <a:pt x="9419" y="762"/>
                  </a:lnTo>
                  <a:lnTo>
                    <a:pt x="9407" y="774"/>
                  </a:lnTo>
                  <a:lnTo>
                    <a:pt x="9395" y="798"/>
                  </a:lnTo>
                  <a:lnTo>
                    <a:pt x="9347" y="834"/>
                  </a:lnTo>
                  <a:lnTo>
                    <a:pt x="9300" y="881"/>
                  </a:lnTo>
                  <a:cubicBezTo>
                    <a:pt x="9300" y="893"/>
                    <a:pt x="9288" y="893"/>
                    <a:pt x="9288" y="917"/>
                  </a:cubicBezTo>
                  <a:lnTo>
                    <a:pt x="9240" y="953"/>
                  </a:lnTo>
                  <a:lnTo>
                    <a:pt x="9228" y="977"/>
                  </a:lnTo>
                  <a:cubicBezTo>
                    <a:pt x="9216" y="989"/>
                    <a:pt x="9192" y="1012"/>
                    <a:pt x="9181" y="1036"/>
                  </a:cubicBezTo>
                  <a:lnTo>
                    <a:pt x="9169" y="1048"/>
                  </a:lnTo>
                  <a:cubicBezTo>
                    <a:pt x="9121" y="1108"/>
                    <a:pt x="9097" y="1155"/>
                    <a:pt x="9050" y="1203"/>
                  </a:cubicBezTo>
                  <a:lnTo>
                    <a:pt x="9002" y="1251"/>
                  </a:lnTo>
                  <a:lnTo>
                    <a:pt x="8978" y="1286"/>
                  </a:lnTo>
                  <a:lnTo>
                    <a:pt x="8931" y="1322"/>
                  </a:lnTo>
                  <a:lnTo>
                    <a:pt x="8919" y="1346"/>
                  </a:lnTo>
                  <a:lnTo>
                    <a:pt x="8895" y="1358"/>
                  </a:lnTo>
                  <a:lnTo>
                    <a:pt x="8859" y="1405"/>
                  </a:lnTo>
                  <a:lnTo>
                    <a:pt x="8811" y="1441"/>
                  </a:lnTo>
                  <a:lnTo>
                    <a:pt x="8788" y="1477"/>
                  </a:lnTo>
                  <a:cubicBezTo>
                    <a:pt x="8740" y="1501"/>
                    <a:pt x="8704" y="1548"/>
                    <a:pt x="8669" y="1584"/>
                  </a:cubicBezTo>
                  <a:lnTo>
                    <a:pt x="8645" y="1596"/>
                  </a:lnTo>
                  <a:lnTo>
                    <a:pt x="8609" y="1643"/>
                  </a:lnTo>
                  <a:lnTo>
                    <a:pt x="8561" y="1679"/>
                  </a:lnTo>
                  <a:lnTo>
                    <a:pt x="8526" y="1715"/>
                  </a:lnTo>
                  <a:lnTo>
                    <a:pt x="8466" y="1763"/>
                  </a:lnTo>
                  <a:lnTo>
                    <a:pt x="8442" y="1774"/>
                  </a:lnTo>
                  <a:cubicBezTo>
                    <a:pt x="8430" y="1774"/>
                    <a:pt x="8430" y="1786"/>
                    <a:pt x="8407" y="1786"/>
                  </a:cubicBezTo>
                  <a:lnTo>
                    <a:pt x="8395" y="1798"/>
                  </a:lnTo>
                  <a:cubicBezTo>
                    <a:pt x="8383" y="1822"/>
                    <a:pt x="8359" y="1822"/>
                    <a:pt x="8347" y="1834"/>
                  </a:cubicBezTo>
                  <a:lnTo>
                    <a:pt x="8335" y="1846"/>
                  </a:lnTo>
                  <a:lnTo>
                    <a:pt x="8276" y="1882"/>
                  </a:lnTo>
                  <a:cubicBezTo>
                    <a:pt x="8264" y="1893"/>
                    <a:pt x="8228" y="1893"/>
                    <a:pt x="8216" y="1905"/>
                  </a:cubicBezTo>
                  <a:lnTo>
                    <a:pt x="8204" y="1917"/>
                  </a:lnTo>
                  <a:cubicBezTo>
                    <a:pt x="8157" y="1941"/>
                    <a:pt x="8109" y="1965"/>
                    <a:pt x="8049" y="1977"/>
                  </a:cubicBezTo>
                  <a:cubicBezTo>
                    <a:pt x="8038" y="1977"/>
                    <a:pt x="8038" y="2001"/>
                    <a:pt x="8026" y="2001"/>
                  </a:cubicBezTo>
                  <a:cubicBezTo>
                    <a:pt x="8026" y="2001"/>
                    <a:pt x="8002" y="2001"/>
                    <a:pt x="8002" y="2013"/>
                  </a:cubicBezTo>
                  <a:lnTo>
                    <a:pt x="7978" y="2013"/>
                  </a:lnTo>
                  <a:cubicBezTo>
                    <a:pt x="7966" y="2013"/>
                    <a:pt x="7966" y="2013"/>
                    <a:pt x="7942" y="2024"/>
                  </a:cubicBezTo>
                  <a:cubicBezTo>
                    <a:pt x="7907" y="2036"/>
                    <a:pt x="7859" y="2060"/>
                    <a:pt x="7811" y="2084"/>
                  </a:cubicBezTo>
                  <a:cubicBezTo>
                    <a:pt x="7788" y="2096"/>
                    <a:pt x="7752" y="2096"/>
                    <a:pt x="7728" y="2120"/>
                  </a:cubicBezTo>
                  <a:lnTo>
                    <a:pt x="7668" y="2132"/>
                  </a:lnTo>
                  <a:lnTo>
                    <a:pt x="7609" y="2155"/>
                  </a:lnTo>
                  <a:lnTo>
                    <a:pt x="7514" y="2155"/>
                  </a:lnTo>
                  <a:cubicBezTo>
                    <a:pt x="7502" y="2155"/>
                    <a:pt x="7466" y="2179"/>
                    <a:pt x="7454" y="2179"/>
                  </a:cubicBezTo>
                  <a:cubicBezTo>
                    <a:pt x="7395" y="2191"/>
                    <a:pt x="7323" y="2203"/>
                    <a:pt x="7264" y="2203"/>
                  </a:cubicBezTo>
                  <a:lnTo>
                    <a:pt x="6954" y="2203"/>
                  </a:lnTo>
                  <a:lnTo>
                    <a:pt x="6895" y="2191"/>
                  </a:lnTo>
                  <a:cubicBezTo>
                    <a:pt x="6871" y="2191"/>
                    <a:pt x="6859" y="2191"/>
                    <a:pt x="6847" y="2179"/>
                  </a:cubicBezTo>
                  <a:lnTo>
                    <a:pt x="6835" y="2179"/>
                  </a:lnTo>
                  <a:cubicBezTo>
                    <a:pt x="6799" y="2155"/>
                    <a:pt x="6752" y="2155"/>
                    <a:pt x="6728" y="2144"/>
                  </a:cubicBezTo>
                  <a:lnTo>
                    <a:pt x="6692" y="2144"/>
                  </a:lnTo>
                  <a:cubicBezTo>
                    <a:pt x="6668" y="2144"/>
                    <a:pt x="6656" y="2132"/>
                    <a:pt x="6621" y="2120"/>
                  </a:cubicBezTo>
                  <a:cubicBezTo>
                    <a:pt x="6597" y="2096"/>
                    <a:pt x="6549" y="2084"/>
                    <a:pt x="6514" y="2072"/>
                  </a:cubicBezTo>
                  <a:cubicBezTo>
                    <a:pt x="6490" y="2060"/>
                    <a:pt x="6442" y="2036"/>
                    <a:pt x="6418" y="2036"/>
                  </a:cubicBezTo>
                  <a:lnTo>
                    <a:pt x="6394" y="2036"/>
                  </a:lnTo>
                  <a:cubicBezTo>
                    <a:pt x="6371" y="2024"/>
                    <a:pt x="6335" y="2024"/>
                    <a:pt x="6323" y="2024"/>
                  </a:cubicBezTo>
                  <a:cubicBezTo>
                    <a:pt x="6299" y="2024"/>
                    <a:pt x="6252" y="2013"/>
                    <a:pt x="6204" y="2013"/>
                  </a:cubicBezTo>
                  <a:lnTo>
                    <a:pt x="6144" y="2013"/>
                  </a:lnTo>
                  <a:cubicBezTo>
                    <a:pt x="6133" y="2013"/>
                    <a:pt x="6133" y="2013"/>
                    <a:pt x="6121" y="2024"/>
                  </a:cubicBezTo>
                  <a:cubicBezTo>
                    <a:pt x="6085" y="2036"/>
                    <a:pt x="6073" y="2060"/>
                    <a:pt x="6037" y="2060"/>
                  </a:cubicBezTo>
                  <a:cubicBezTo>
                    <a:pt x="6025" y="2072"/>
                    <a:pt x="6013" y="2072"/>
                    <a:pt x="6002" y="2084"/>
                  </a:cubicBezTo>
                  <a:lnTo>
                    <a:pt x="5978" y="2096"/>
                  </a:lnTo>
                  <a:cubicBezTo>
                    <a:pt x="5966" y="2096"/>
                    <a:pt x="5966" y="2120"/>
                    <a:pt x="5954" y="2132"/>
                  </a:cubicBezTo>
                  <a:lnTo>
                    <a:pt x="5942" y="2144"/>
                  </a:lnTo>
                  <a:cubicBezTo>
                    <a:pt x="5918" y="2155"/>
                    <a:pt x="5894" y="2191"/>
                    <a:pt x="5859" y="2203"/>
                  </a:cubicBezTo>
                  <a:cubicBezTo>
                    <a:pt x="5835" y="2215"/>
                    <a:pt x="5799" y="2239"/>
                    <a:pt x="5787" y="2251"/>
                  </a:cubicBezTo>
                  <a:cubicBezTo>
                    <a:pt x="5728" y="2274"/>
                    <a:pt x="5656" y="2310"/>
                    <a:pt x="5597" y="2334"/>
                  </a:cubicBezTo>
                  <a:cubicBezTo>
                    <a:pt x="5561" y="2358"/>
                    <a:pt x="5525" y="2370"/>
                    <a:pt x="5490" y="2382"/>
                  </a:cubicBezTo>
                  <a:cubicBezTo>
                    <a:pt x="5466" y="2394"/>
                    <a:pt x="5442" y="2417"/>
                    <a:pt x="5418" y="2417"/>
                  </a:cubicBezTo>
                  <a:cubicBezTo>
                    <a:pt x="5382" y="2429"/>
                    <a:pt x="5371" y="2441"/>
                    <a:pt x="5347" y="2441"/>
                  </a:cubicBezTo>
                  <a:cubicBezTo>
                    <a:pt x="5311" y="2453"/>
                    <a:pt x="5263" y="2477"/>
                    <a:pt x="5240" y="2489"/>
                  </a:cubicBezTo>
                  <a:lnTo>
                    <a:pt x="5192" y="2501"/>
                  </a:lnTo>
                  <a:cubicBezTo>
                    <a:pt x="5109" y="2548"/>
                    <a:pt x="5013" y="2596"/>
                    <a:pt x="4906" y="2632"/>
                  </a:cubicBezTo>
                  <a:lnTo>
                    <a:pt x="4847" y="2667"/>
                  </a:lnTo>
                  <a:cubicBezTo>
                    <a:pt x="4775" y="2691"/>
                    <a:pt x="4716" y="2739"/>
                    <a:pt x="4644" y="2775"/>
                  </a:cubicBezTo>
                  <a:cubicBezTo>
                    <a:pt x="4609" y="2786"/>
                    <a:pt x="4597" y="2798"/>
                    <a:pt x="4585" y="2810"/>
                  </a:cubicBezTo>
                  <a:cubicBezTo>
                    <a:pt x="4549" y="2834"/>
                    <a:pt x="4537" y="2846"/>
                    <a:pt x="4513" y="2858"/>
                  </a:cubicBezTo>
                  <a:cubicBezTo>
                    <a:pt x="4478" y="2870"/>
                    <a:pt x="4466" y="2894"/>
                    <a:pt x="4430" y="2906"/>
                  </a:cubicBezTo>
                  <a:lnTo>
                    <a:pt x="4347" y="2953"/>
                  </a:lnTo>
                  <a:cubicBezTo>
                    <a:pt x="4299" y="2965"/>
                    <a:pt x="4239" y="2977"/>
                    <a:pt x="4192" y="3013"/>
                  </a:cubicBezTo>
                  <a:lnTo>
                    <a:pt x="4061" y="3048"/>
                  </a:lnTo>
                  <a:cubicBezTo>
                    <a:pt x="4037" y="3072"/>
                    <a:pt x="4013" y="3072"/>
                    <a:pt x="3989" y="3084"/>
                  </a:cubicBezTo>
                  <a:cubicBezTo>
                    <a:pt x="3978" y="3096"/>
                    <a:pt x="3942" y="3096"/>
                    <a:pt x="3930" y="3108"/>
                  </a:cubicBezTo>
                  <a:lnTo>
                    <a:pt x="3918" y="3132"/>
                  </a:lnTo>
                  <a:cubicBezTo>
                    <a:pt x="3894" y="3144"/>
                    <a:pt x="3882" y="3144"/>
                    <a:pt x="3870" y="3156"/>
                  </a:cubicBezTo>
                  <a:lnTo>
                    <a:pt x="3858" y="3167"/>
                  </a:lnTo>
                  <a:cubicBezTo>
                    <a:pt x="3835" y="3191"/>
                    <a:pt x="3811" y="3203"/>
                    <a:pt x="3799" y="3203"/>
                  </a:cubicBezTo>
                  <a:cubicBezTo>
                    <a:pt x="3751" y="3215"/>
                    <a:pt x="3716" y="3251"/>
                    <a:pt x="3680" y="3263"/>
                  </a:cubicBezTo>
                  <a:cubicBezTo>
                    <a:pt x="3632" y="3275"/>
                    <a:pt x="3597" y="3287"/>
                    <a:pt x="3561" y="3310"/>
                  </a:cubicBezTo>
                  <a:lnTo>
                    <a:pt x="3525" y="3322"/>
                  </a:lnTo>
                  <a:cubicBezTo>
                    <a:pt x="3477" y="3334"/>
                    <a:pt x="3418" y="3370"/>
                    <a:pt x="3382" y="3382"/>
                  </a:cubicBezTo>
                  <a:cubicBezTo>
                    <a:pt x="3299" y="3406"/>
                    <a:pt x="3227" y="3429"/>
                    <a:pt x="3168" y="3453"/>
                  </a:cubicBezTo>
                  <a:cubicBezTo>
                    <a:pt x="3144" y="3465"/>
                    <a:pt x="3108" y="3465"/>
                    <a:pt x="3085" y="3489"/>
                  </a:cubicBezTo>
                  <a:cubicBezTo>
                    <a:pt x="2989" y="3513"/>
                    <a:pt x="2882" y="3548"/>
                    <a:pt x="2787" y="3572"/>
                  </a:cubicBezTo>
                  <a:cubicBezTo>
                    <a:pt x="2763" y="3572"/>
                    <a:pt x="2751" y="3584"/>
                    <a:pt x="2739" y="3584"/>
                  </a:cubicBezTo>
                  <a:lnTo>
                    <a:pt x="2680" y="3584"/>
                  </a:lnTo>
                  <a:cubicBezTo>
                    <a:pt x="2644" y="3584"/>
                    <a:pt x="2608" y="3608"/>
                    <a:pt x="2573" y="3608"/>
                  </a:cubicBezTo>
                  <a:lnTo>
                    <a:pt x="2346" y="3608"/>
                  </a:lnTo>
                  <a:cubicBezTo>
                    <a:pt x="2323" y="3608"/>
                    <a:pt x="2275" y="3608"/>
                    <a:pt x="2251" y="3584"/>
                  </a:cubicBezTo>
                  <a:cubicBezTo>
                    <a:pt x="2215" y="3584"/>
                    <a:pt x="2203" y="3572"/>
                    <a:pt x="2168" y="3572"/>
                  </a:cubicBezTo>
                  <a:cubicBezTo>
                    <a:pt x="2144" y="3560"/>
                    <a:pt x="2108" y="3560"/>
                    <a:pt x="2084" y="3548"/>
                  </a:cubicBezTo>
                  <a:lnTo>
                    <a:pt x="2049" y="3525"/>
                  </a:lnTo>
                  <a:lnTo>
                    <a:pt x="2025" y="3513"/>
                  </a:lnTo>
                  <a:cubicBezTo>
                    <a:pt x="2013" y="3513"/>
                    <a:pt x="2013" y="3501"/>
                    <a:pt x="1989" y="3501"/>
                  </a:cubicBezTo>
                  <a:lnTo>
                    <a:pt x="1977" y="3489"/>
                  </a:lnTo>
                  <a:cubicBezTo>
                    <a:pt x="1906" y="3441"/>
                    <a:pt x="1834" y="3382"/>
                    <a:pt x="1751" y="3322"/>
                  </a:cubicBezTo>
                  <a:cubicBezTo>
                    <a:pt x="1715" y="3287"/>
                    <a:pt x="1668" y="3251"/>
                    <a:pt x="1608" y="3215"/>
                  </a:cubicBezTo>
                  <a:lnTo>
                    <a:pt x="1537" y="3156"/>
                  </a:lnTo>
                  <a:lnTo>
                    <a:pt x="1489" y="3132"/>
                  </a:lnTo>
                  <a:cubicBezTo>
                    <a:pt x="1441" y="3084"/>
                    <a:pt x="1382" y="3048"/>
                    <a:pt x="1334" y="3013"/>
                  </a:cubicBezTo>
                  <a:cubicBezTo>
                    <a:pt x="1311" y="2977"/>
                    <a:pt x="1275" y="2965"/>
                    <a:pt x="1251" y="2929"/>
                  </a:cubicBezTo>
                  <a:cubicBezTo>
                    <a:pt x="1203" y="2906"/>
                    <a:pt x="1180" y="2870"/>
                    <a:pt x="1132" y="2846"/>
                  </a:cubicBezTo>
                  <a:cubicBezTo>
                    <a:pt x="1060" y="2786"/>
                    <a:pt x="965" y="2715"/>
                    <a:pt x="894" y="2632"/>
                  </a:cubicBezTo>
                  <a:lnTo>
                    <a:pt x="834" y="2572"/>
                  </a:lnTo>
                  <a:cubicBezTo>
                    <a:pt x="775" y="2513"/>
                    <a:pt x="727" y="2453"/>
                    <a:pt x="668" y="2417"/>
                  </a:cubicBezTo>
                  <a:lnTo>
                    <a:pt x="560" y="2310"/>
                  </a:lnTo>
                  <a:lnTo>
                    <a:pt x="549" y="2298"/>
                  </a:lnTo>
                  <a:cubicBezTo>
                    <a:pt x="501" y="2263"/>
                    <a:pt x="477" y="2215"/>
                    <a:pt x="429" y="2191"/>
                  </a:cubicBezTo>
                  <a:cubicBezTo>
                    <a:pt x="406" y="2155"/>
                    <a:pt x="370" y="2132"/>
                    <a:pt x="358" y="2096"/>
                  </a:cubicBezTo>
                  <a:cubicBezTo>
                    <a:pt x="322" y="2072"/>
                    <a:pt x="298" y="2036"/>
                    <a:pt x="287" y="2001"/>
                  </a:cubicBezTo>
                  <a:cubicBezTo>
                    <a:pt x="251" y="1965"/>
                    <a:pt x="239" y="1917"/>
                    <a:pt x="203" y="1893"/>
                  </a:cubicBezTo>
                  <a:cubicBezTo>
                    <a:pt x="191" y="1858"/>
                    <a:pt x="168" y="1834"/>
                    <a:pt x="144" y="1786"/>
                  </a:cubicBezTo>
                  <a:cubicBezTo>
                    <a:pt x="132" y="1763"/>
                    <a:pt x="120" y="1739"/>
                    <a:pt x="108" y="1715"/>
                  </a:cubicBezTo>
                  <a:cubicBezTo>
                    <a:pt x="84" y="1703"/>
                    <a:pt x="84" y="1667"/>
                    <a:pt x="72" y="1655"/>
                  </a:cubicBezTo>
                  <a:cubicBezTo>
                    <a:pt x="72" y="1647"/>
                    <a:pt x="61" y="1633"/>
                    <a:pt x="46" y="1633"/>
                  </a:cubicBezTo>
                  <a:cubicBezTo>
                    <a:pt x="39" y="1633"/>
                    <a:pt x="32" y="1636"/>
                    <a:pt x="25" y="1643"/>
                  </a:cubicBezTo>
                  <a:cubicBezTo>
                    <a:pt x="13" y="1643"/>
                    <a:pt x="1" y="1667"/>
                    <a:pt x="1" y="1679"/>
                  </a:cubicBezTo>
                  <a:cubicBezTo>
                    <a:pt x="13" y="1739"/>
                    <a:pt x="48" y="1786"/>
                    <a:pt x="72" y="1846"/>
                  </a:cubicBezTo>
                  <a:cubicBezTo>
                    <a:pt x="108" y="1905"/>
                    <a:pt x="132" y="1953"/>
                    <a:pt x="179" y="2013"/>
                  </a:cubicBezTo>
                  <a:cubicBezTo>
                    <a:pt x="227" y="2072"/>
                    <a:pt x="263" y="2132"/>
                    <a:pt x="310" y="2179"/>
                  </a:cubicBezTo>
                  <a:cubicBezTo>
                    <a:pt x="406" y="2274"/>
                    <a:pt x="501" y="2370"/>
                    <a:pt x="608" y="2477"/>
                  </a:cubicBezTo>
                  <a:cubicBezTo>
                    <a:pt x="608" y="2489"/>
                    <a:pt x="620" y="2489"/>
                    <a:pt x="620" y="2501"/>
                  </a:cubicBezTo>
                  <a:cubicBezTo>
                    <a:pt x="656" y="2536"/>
                    <a:pt x="679" y="2572"/>
                    <a:pt x="715" y="2608"/>
                  </a:cubicBezTo>
                  <a:cubicBezTo>
                    <a:pt x="727" y="2632"/>
                    <a:pt x="763" y="2667"/>
                    <a:pt x="775" y="2679"/>
                  </a:cubicBezTo>
                  <a:lnTo>
                    <a:pt x="822" y="2739"/>
                  </a:lnTo>
                  <a:cubicBezTo>
                    <a:pt x="846" y="2786"/>
                    <a:pt x="894" y="2834"/>
                    <a:pt x="918" y="2858"/>
                  </a:cubicBezTo>
                  <a:lnTo>
                    <a:pt x="977" y="2917"/>
                  </a:lnTo>
                  <a:cubicBezTo>
                    <a:pt x="1001" y="2929"/>
                    <a:pt x="1025" y="2965"/>
                    <a:pt x="1060" y="2977"/>
                  </a:cubicBezTo>
                  <a:cubicBezTo>
                    <a:pt x="1084" y="3013"/>
                    <a:pt x="1120" y="3036"/>
                    <a:pt x="1156" y="3072"/>
                  </a:cubicBezTo>
                  <a:lnTo>
                    <a:pt x="1191" y="3096"/>
                  </a:lnTo>
                  <a:lnTo>
                    <a:pt x="1215" y="3132"/>
                  </a:lnTo>
                  <a:cubicBezTo>
                    <a:pt x="1251" y="3156"/>
                    <a:pt x="1299" y="3191"/>
                    <a:pt x="1322" y="3215"/>
                  </a:cubicBezTo>
                  <a:cubicBezTo>
                    <a:pt x="1370" y="3251"/>
                    <a:pt x="1418" y="3287"/>
                    <a:pt x="1453" y="3322"/>
                  </a:cubicBezTo>
                  <a:cubicBezTo>
                    <a:pt x="1501" y="3346"/>
                    <a:pt x="1549" y="3394"/>
                    <a:pt x="1596" y="3429"/>
                  </a:cubicBezTo>
                  <a:lnTo>
                    <a:pt x="1608" y="3441"/>
                  </a:lnTo>
                  <a:cubicBezTo>
                    <a:pt x="1656" y="3465"/>
                    <a:pt x="1680" y="3501"/>
                    <a:pt x="1727" y="3525"/>
                  </a:cubicBezTo>
                  <a:cubicBezTo>
                    <a:pt x="1775" y="3560"/>
                    <a:pt x="1811" y="3608"/>
                    <a:pt x="1870" y="3632"/>
                  </a:cubicBezTo>
                  <a:cubicBezTo>
                    <a:pt x="1894" y="3644"/>
                    <a:pt x="1918" y="3668"/>
                    <a:pt x="1930" y="3679"/>
                  </a:cubicBezTo>
                  <a:cubicBezTo>
                    <a:pt x="1953" y="3691"/>
                    <a:pt x="1965" y="3691"/>
                    <a:pt x="1977" y="3703"/>
                  </a:cubicBezTo>
                  <a:cubicBezTo>
                    <a:pt x="1989" y="3703"/>
                    <a:pt x="1989" y="3727"/>
                    <a:pt x="2013" y="3727"/>
                  </a:cubicBezTo>
                  <a:lnTo>
                    <a:pt x="2025" y="3739"/>
                  </a:lnTo>
                  <a:cubicBezTo>
                    <a:pt x="2073" y="3763"/>
                    <a:pt x="2132" y="3787"/>
                    <a:pt x="2168" y="3798"/>
                  </a:cubicBezTo>
                  <a:cubicBezTo>
                    <a:pt x="2210" y="3807"/>
                    <a:pt x="2264" y="3815"/>
                    <a:pt x="2321" y="3815"/>
                  </a:cubicBezTo>
                  <a:cubicBezTo>
                    <a:pt x="2345" y="3815"/>
                    <a:pt x="2370" y="3814"/>
                    <a:pt x="2394" y="3810"/>
                  </a:cubicBezTo>
                  <a:cubicBezTo>
                    <a:pt x="2442" y="3810"/>
                    <a:pt x="2489" y="3810"/>
                    <a:pt x="2525" y="3798"/>
                  </a:cubicBezTo>
                  <a:lnTo>
                    <a:pt x="2549" y="3798"/>
                  </a:lnTo>
                  <a:cubicBezTo>
                    <a:pt x="2573" y="3798"/>
                    <a:pt x="2584" y="3798"/>
                    <a:pt x="2608" y="3787"/>
                  </a:cubicBezTo>
                  <a:cubicBezTo>
                    <a:pt x="2632" y="3787"/>
                    <a:pt x="2668" y="3763"/>
                    <a:pt x="2692" y="3763"/>
                  </a:cubicBezTo>
                  <a:cubicBezTo>
                    <a:pt x="2727" y="3763"/>
                    <a:pt x="2739" y="3751"/>
                    <a:pt x="2763" y="3751"/>
                  </a:cubicBezTo>
                  <a:lnTo>
                    <a:pt x="2799" y="3739"/>
                  </a:lnTo>
                  <a:cubicBezTo>
                    <a:pt x="2870" y="3727"/>
                    <a:pt x="2930" y="3703"/>
                    <a:pt x="3001" y="3679"/>
                  </a:cubicBezTo>
                  <a:cubicBezTo>
                    <a:pt x="3049" y="3668"/>
                    <a:pt x="3096" y="3644"/>
                    <a:pt x="3120" y="3632"/>
                  </a:cubicBezTo>
                  <a:cubicBezTo>
                    <a:pt x="3204" y="3608"/>
                    <a:pt x="3275" y="3584"/>
                    <a:pt x="3346" y="3560"/>
                  </a:cubicBezTo>
                  <a:cubicBezTo>
                    <a:pt x="3418" y="3525"/>
                    <a:pt x="3501" y="3501"/>
                    <a:pt x="3585" y="3465"/>
                  </a:cubicBezTo>
                  <a:cubicBezTo>
                    <a:pt x="3656" y="3441"/>
                    <a:pt x="3716" y="3406"/>
                    <a:pt x="3775" y="3382"/>
                  </a:cubicBezTo>
                  <a:cubicBezTo>
                    <a:pt x="3823" y="3346"/>
                    <a:pt x="3870" y="3322"/>
                    <a:pt x="3918" y="3310"/>
                  </a:cubicBezTo>
                  <a:cubicBezTo>
                    <a:pt x="3942" y="3287"/>
                    <a:pt x="3954" y="3275"/>
                    <a:pt x="3989" y="3263"/>
                  </a:cubicBezTo>
                  <a:lnTo>
                    <a:pt x="4001" y="3251"/>
                  </a:lnTo>
                  <a:cubicBezTo>
                    <a:pt x="4013" y="3227"/>
                    <a:pt x="4037" y="3227"/>
                    <a:pt x="4049" y="3215"/>
                  </a:cubicBezTo>
                  <a:cubicBezTo>
                    <a:pt x="4073" y="3203"/>
                    <a:pt x="4097" y="3203"/>
                    <a:pt x="4120" y="3191"/>
                  </a:cubicBezTo>
                  <a:lnTo>
                    <a:pt x="4251" y="3144"/>
                  </a:lnTo>
                  <a:cubicBezTo>
                    <a:pt x="4335" y="3108"/>
                    <a:pt x="4394" y="3096"/>
                    <a:pt x="4466" y="3072"/>
                  </a:cubicBezTo>
                  <a:cubicBezTo>
                    <a:pt x="4513" y="3048"/>
                    <a:pt x="4573" y="3025"/>
                    <a:pt x="4632" y="2989"/>
                  </a:cubicBezTo>
                  <a:lnTo>
                    <a:pt x="4668" y="2965"/>
                  </a:lnTo>
                  <a:cubicBezTo>
                    <a:pt x="4704" y="2953"/>
                    <a:pt x="4728" y="2929"/>
                    <a:pt x="4763" y="2906"/>
                  </a:cubicBezTo>
                  <a:cubicBezTo>
                    <a:pt x="4835" y="2858"/>
                    <a:pt x="4930" y="2810"/>
                    <a:pt x="5013" y="2775"/>
                  </a:cubicBezTo>
                  <a:lnTo>
                    <a:pt x="5025" y="2751"/>
                  </a:lnTo>
                  <a:cubicBezTo>
                    <a:pt x="5132" y="2715"/>
                    <a:pt x="5228" y="2667"/>
                    <a:pt x="5311" y="2620"/>
                  </a:cubicBezTo>
                  <a:lnTo>
                    <a:pt x="5323" y="2620"/>
                  </a:lnTo>
                  <a:cubicBezTo>
                    <a:pt x="5371" y="2608"/>
                    <a:pt x="5418" y="2596"/>
                    <a:pt x="5442" y="2560"/>
                  </a:cubicBezTo>
                  <a:lnTo>
                    <a:pt x="5478" y="2548"/>
                  </a:lnTo>
                  <a:cubicBezTo>
                    <a:pt x="5525" y="2536"/>
                    <a:pt x="5549" y="2513"/>
                    <a:pt x="5597" y="2489"/>
                  </a:cubicBezTo>
                  <a:cubicBezTo>
                    <a:pt x="5621" y="2477"/>
                    <a:pt x="5644" y="2477"/>
                    <a:pt x="5668" y="2453"/>
                  </a:cubicBezTo>
                  <a:cubicBezTo>
                    <a:pt x="5704" y="2441"/>
                    <a:pt x="5728" y="2429"/>
                    <a:pt x="5740" y="2429"/>
                  </a:cubicBezTo>
                  <a:cubicBezTo>
                    <a:pt x="5775" y="2417"/>
                    <a:pt x="5787" y="2394"/>
                    <a:pt x="5823" y="2394"/>
                  </a:cubicBezTo>
                  <a:cubicBezTo>
                    <a:pt x="5847" y="2382"/>
                    <a:pt x="5859" y="2370"/>
                    <a:pt x="5894" y="2358"/>
                  </a:cubicBezTo>
                  <a:cubicBezTo>
                    <a:pt x="5918" y="2334"/>
                    <a:pt x="5966" y="2310"/>
                    <a:pt x="6002" y="2274"/>
                  </a:cubicBezTo>
                  <a:lnTo>
                    <a:pt x="6037" y="2239"/>
                  </a:lnTo>
                  <a:cubicBezTo>
                    <a:pt x="6061" y="2215"/>
                    <a:pt x="6073" y="2203"/>
                    <a:pt x="6097" y="2191"/>
                  </a:cubicBezTo>
                  <a:cubicBezTo>
                    <a:pt x="6121" y="2191"/>
                    <a:pt x="6121" y="2179"/>
                    <a:pt x="6133" y="2179"/>
                  </a:cubicBezTo>
                  <a:cubicBezTo>
                    <a:pt x="6144" y="2179"/>
                    <a:pt x="6156" y="2155"/>
                    <a:pt x="6156" y="2155"/>
                  </a:cubicBezTo>
                  <a:lnTo>
                    <a:pt x="6192" y="2155"/>
                  </a:lnTo>
                  <a:cubicBezTo>
                    <a:pt x="6216" y="2155"/>
                    <a:pt x="6240" y="2155"/>
                    <a:pt x="6264" y="2179"/>
                  </a:cubicBezTo>
                  <a:cubicBezTo>
                    <a:pt x="6275" y="2179"/>
                    <a:pt x="6311" y="2191"/>
                    <a:pt x="6323" y="2191"/>
                  </a:cubicBezTo>
                  <a:cubicBezTo>
                    <a:pt x="6335" y="2191"/>
                    <a:pt x="6359" y="2203"/>
                    <a:pt x="6371" y="2203"/>
                  </a:cubicBezTo>
                  <a:lnTo>
                    <a:pt x="6383" y="2203"/>
                  </a:lnTo>
                  <a:cubicBezTo>
                    <a:pt x="6418" y="2215"/>
                    <a:pt x="6442" y="2215"/>
                    <a:pt x="6478" y="2239"/>
                  </a:cubicBezTo>
                  <a:cubicBezTo>
                    <a:pt x="6490" y="2251"/>
                    <a:pt x="6514" y="2251"/>
                    <a:pt x="6537" y="2263"/>
                  </a:cubicBezTo>
                  <a:lnTo>
                    <a:pt x="6549" y="2263"/>
                  </a:lnTo>
                  <a:cubicBezTo>
                    <a:pt x="6597" y="2274"/>
                    <a:pt x="6633" y="2298"/>
                    <a:pt x="6716" y="2322"/>
                  </a:cubicBezTo>
                  <a:lnTo>
                    <a:pt x="6728" y="2322"/>
                  </a:lnTo>
                  <a:cubicBezTo>
                    <a:pt x="6740" y="2322"/>
                    <a:pt x="6775" y="2334"/>
                    <a:pt x="6787" y="2334"/>
                  </a:cubicBezTo>
                  <a:lnTo>
                    <a:pt x="6799" y="2334"/>
                  </a:lnTo>
                  <a:cubicBezTo>
                    <a:pt x="6811" y="2334"/>
                    <a:pt x="6847" y="2358"/>
                    <a:pt x="6859" y="2358"/>
                  </a:cubicBezTo>
                  <a:lnTo>
                    <a:pt x="6871" y="2358"/>
                  </a:lnTo>
                  <a:cubicBezTo>
                    <a:pt x="6906" y="2358"/>
                    <a:pt x="6918" y="2370"/>
                    <a:pt x="6954" y="2370"/>
                  </a:cubicBezTo>
                  <a:lnTo>
                    <a:pt x="7085" y="2370"/>
                  </a:lnTo>
                  <a:cubicBezTo>
                    <a:pt x="7192" y="2370"/>
                    <a:pt x="7311" y="2358"/>
                    <a:pt x="7442" y="2322"/>
                  </a:cubicBezTo>
                  <a:cubicBezTo>
                    <a:pt x="7454" y="2322"/>
                    <a:pt x="7490" y="2310"/>
                    <a:pt x="7502" y="2310"/>
                  </a:cubicBezTo>
                  <a:lnTo>
                    <a:pt x="7526" y="2298"/>
                  </a:lnTo>
                  <a:lnTo>
                    <a:pt x="7549" y="2298"/>
                  </a:lnTo>
                  <a:cubicBezTo>
                    <a:pt x="7561" y="2298"/>
                    <a:pt x="7561" y="2298"/>
                    <a:pt x="7573" y="2274"/>
                  </a:cubicBezTo>
                  <a:cubicBezTo>
                    <a:pt x="7633" y="2239"/>
                    <a:pt x="7633" y="2239"/>
                    <a:pt x="7645" y="2239"/>
                  </a:cubicBezTo>
                  <a:lnTo>
                    <a:pt x="7692" y="2227"/>
                  </a:lnTo>
                  <a:cubicBezTo>
                    <a:pt x="7728" y="2203"/>
                    <a:pt x="7764" y="2191"/>
                    <a:pt x="7799" y="2179"/>
                  </a:cubicBezTo>
                  <a:cubicBezTo>
                    <a:pt x="7847" y="2167"/>
                    <a:pt x="7907" y="2132"/>
                    <a:pt x="7942" y="2120"/>
                  </a:cubicBezTo>
                  <a:cubicBezTo>
                    <a:pt x="7990" y="2108"/>
                    <a:pt x="8038" y="2084"/>
                    <a:pt x="8061" y="2072"/>
                  </a:cubicBezTo>
                  <a:lnTo>
                    <a:pt x="8097" y="2060"/>
                  </a:lnTo>
                  <a:cubicBezTo>
                    <a:pt x="8145" y="2048"/>
                    <a:pt x="8192" y="2024"/>
                    <a:pt x="8228" y="2001"/>
                  </a:cubicBezTo>
                  <a:lnTo>
                    <a:pt x="8276" y="1989"/>
                  </a:lnTo>
                  <a:lnTo>
                    <a:pt x="8323" y="1965"/>
                  </a:lnTo>
                  <a:cubicBezTo>
                    <a:pt x="8323" y="1965"/>
                    <a:pt x="8335" y="1965"/>
                    <a:pt x="8335" y="1953"/>
                  </a:cubicBezTo>
                  <a:cubicBezTo>
                    <a:pt x="8347" y="1941"/>
                    <a:pt x="8359" y="1941"/>
                    <a:pt x="8395" y="1929"/>
                  </a:cubicBezTo>
                  <a:cubicBezTo>
                    <a:pt x="8407" y="1905"/>
                    <a:pt x="8419" y="1905"/>
                    <a:pt x="8442" y="1893"/>
                  </a:cubicBezTo>
                  <a:lnTo>
                    <a:pt x="8454" y="1882"/>
                  </a:lnTo>
                  <a:cubicBezTo>
                    <a:pt x="8466" y="1870"/>
                    <a:pt x="8478" y="1870"/>
                    <a:pt x="8502" y="1846"/>
                  </a:cubicBezTo>
                  <a:lnTo>
                    <a:pt x="8514" y="1834"/>
                  </a:lnTo>
                  <a:cubicBezTo>
                    <a:pt x="8538" y="1822"/>
                    <a:pt x="8573" y="1786"/>
                    <a:pt x="8597" y="1774"/>
                  </a:cubicBezTo>
                  <a:lnTo>
                    <a:pt x="8657" y="1715"/>
                  </a:lnTo>
                  <a:cubicBezTo>
                    <a:pt x="8680" y="1703"/>
                    <a:pt x="8692" y="1703"/>
                    <a:pt x="8692" y="1691"/>
                  </a:cubicBezTo>
                  <a:lnTo>
                    <a:pt x="8704" y="1667"/>
                  </a:lnTo>
                  <a:cubicBezTo>
                    <a:pt x="8776" y="1596"/>
                    <a:pt x="8859" y="1536"/>
                    <a:pt x="8919" y="1477"/>
                  </a:cubicBezTo>
                  <a:lnTo>
                    <a:pt x="8942" y="1453"/>
                  </a:lnTo>
                  <a:lnTo>
                    <a:pt x="8954" y="1429"/>
                  </a:lnTo>
                  <a:lnTo>
                    <a:pt x="8978" y="1417"/>
                  </a:lnTo>
                  <a:lnTo>
                    <a:pt x="9002" y="1393"/>
                  </a:lnTo>
                  <a:lnTo>
                    <a:pt x="9038" y="1358"/>
                  </a:lnTo>
                  <a:cubicBezTo>
                    <a:pt x="9050" y="1334"/>
                    <a:pt x="9085" y="1310"/>
                    <a:pt x="9097" y="1286"/>
                  </a:cubicBezTo>
                  <a:cubicBezTo>
                    <a:pt x="9121" y="1239"/>
                    <a:pt x="9157" y="1215"/>
                    <a:pt x="9181" y="1167"/>
                  </a:cubicBezTo>
                  <a:lnTo>
                    <a:pt x="9204" y="1155"/>
                  </a:lnTo>
                  <a:cubicBezTo>
                    <a:pt x="9228" y="1120"/>
                    <a:pt x="9240" y="1096"/>
                    <a:pt x="9276" y="1060"/>
                  </a:cubicBezTo>
                  <a:lnTo>
                    <a:pt x="9323" y="1001"/>
                  </a:lnTo>
                  <a:cubicBezTo>
                    <a:pt x="9335" y="989"/>
                    <a:pt x="9347" y="977"/>
                    <a:pt x="9347" y="953"/>
                  </a:cubicBezTo>
                  <a:lnTo>
                    <a:pt x="9359" y="941"/>
                  </a:lnTo>
                  <a:lnTo>
                    <a:pt x="9407" y="893"/>
                  </a:lnTo>
                  <a:lnTo>
                    <a:pt x="9466" y="834"/>
                  </a:lnTo>
                  <a:cubicBezTo>
                    <a:pt x="9478" y="822"/>
                    <a:pt x="9502" y="810"/>
                    <a:pt x="9514" y="810"/>
                  </a:cubicBezTo>
                  <a:lnTo>
                    <a:pt x="9538" y="798"/>
                  </a:lnTo>
                  <a:lnTo>
                    <a:pt x="9585" y="750"/>
                  </a:lnTo>
                  <a:cubicBezTo>
                    <a:pt x="9633" y="715"/>
                    <a:pt x="9681" y="679"/>
                    <a:pt x="9716" y="643"/>
                  </a:cubicBezTo>
                  <a:cubicBezTo>
                    <a:pt x="9788" y="584"/>
                    <a:pt x="9871" y="524"/>
                    <a:pt x="9954" y="465"/>
                  </a:cubicBezTo>
                  <a:lnTo>
                    <a:pt x="9978" y="453"/>
                  </a:lnTo>
                  <a:lnTo>
                    <a:pt x="10014" y="417"/>
                  </a:lnTo>
                  <a:cubicBezTo>
                    <a:pt x="10026" y="405"/>
                    <a:pt x="10050" y="405"/>
                    <a:pt x="10062" y="393"/>
                  </a:cubicBezTo>
                  <a:lnTo>
                    <a:pt x="10074" y="381"/>
                  </a:lnTo>
                  <a:cubicBezTo>
                    <a:pt x="10085" y="358"/>
                    <a:pt x="10109" y="358"/>
                    <a:pt x="10121" y="346"/>
                  </a:cubicBezTo>
                  <a:cubicBezTo>
                    <a:pt x="10145" y="334"/>
                    <a:pt x="10169" y="322"/>
                    <a:pt x="10193" y="298"/>
                  </a:cubicBezTo>
                  <a:cubicBezTo>
                    <a:pt x="10252" y="274"/>
                    <a:pt x="10312" y="239"/>
                    <a:pt x="10383" y="203"/>
                  </a:cubicBezTo>
                  <a:cubicBezTo>
                    <a:pt x="10466" y="155"/>
                    <a:pt x="10550" y="119"/>
                    <a:pt x="10621" y="84"/>
                  </a:cubicBezTo>
                  <a:cubicBezTo>
                    <a:pt x="10657" y="60"/>
                    <a:pt x="10681" y="60"/>
                    <a:pt x="10716" y="48"/>
                  </a:cubicBezTo>
                  <a:cubicBezTo>
                    <a:pt x="10740" y="48"/>
                    <a:pt x="10764" y="36"/>
                    <a:pt x="10788" y="36"/>
                  </a:cubicBezTo>
                  <a:lnTo>
                    <a:pt x="10943" y="36"/>
                  </a:lnTo>
                  <a:cubicBezTo>
                    <a:pt x="10955" y="24"/>
                    <a:pt x="10955" y="0"/>
                    <a:pt x="109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1"/>
            <p:cNvSpPr/>
            <p:nvPr/>
          </p:nvSpPr>
          <p:spPr>
            <a:xfrm>
              <a:off x="2194300" y="6165475"/>
              <a:ext cx="50350" cy="16400"/>
            </a:xfrm>
            <a:custGeom>
              <a:avLst/>
              <a:gdLst/>
              <a:ahLst/>
              <a:cxnLst/>
              <a:rect l="l" t="t" r="r" b="b"/>
              <a:pathLst>
                <a:path w="2014" h="656" extrusionOk="0">
                  <a:moveTo>
                    <a:pt x="37" y="0"/>
                  </a:moveTo>
                  <a:cubicBezTo>
                    <a:pt x="25" y="0"/>
                    <a:pt x="1" y="24"/>
                    <a:pt x="25" y="48"/>
                  </a:cubicBezTo>
                  <a:cubicBezTo>
                    <a:pt x="37" y="72"/>
                    <a:pt x="60" y="107"/>
                    <a:pt x="84" y="119"/>
                  </a:cubicBezTo>
                  <a:lnTo>
                    <a:pt x="96" y="131"/>
                  </a:lnTo>
                  <a:cubicBezTo>
                    <a:pt x="108" y="143"/>
                    <a:pt x="108" y="167"/>
                    <a:pt x="120" y="167"/>
                  </a:cubicBezTo>
                  <a:lnTo>
                    <a:pt x="144" y="179"/>
                  </a:lnTo>
                  <a:cubicBezTo>
                    <a:pt x="156" y="191"/>
                    <a:pt x="156" y="203"/>
                    <a:pt x="168" y="203"/>
                  </a:cubicBezTo>
                  <a:lnTo>
                    <a:pt x="179" y="227"/>
                  </a:lnTo>
                  <a:lnTo>
                    <a:pt x="203" y="238"/>
                  </a:lnTo>
                  <a:lnTo>
                    <a:pt x="215" y="250"/>
                  </a:lnTo>
                  <a:lnTo>
                    <a:pt x="227" y="262"/>
                  </a:lnTo>
                  <a:lnTo>
                    <a:pt x="239" y="286"/>
                  </a:lnTo>
                  <a:lnTo>
                    <a:pt x="263" y="298"/>
                  </a:lnTo>
                  <a:cubicBezTo>
                    <a:pt x="263" y="298"/>
                    <a:pt x="275" y="298"/>
                    <a:pt x="275" y="310"/>
                  </a:cubicBezTo>
                  <a:lnTo>
                    <a:pt x="322" y="346"/>
                  </a:lnTo>
                  <a:cubicBezTo>
                    <a:pt x="346" y="369"/>
                    <a:pt x="394" y="405"/>
                    <a:pt x="418" y="417"/>
                  </a:cubicBezTo>
                  <a:lnTo>
                    <a:pt x="441" y="429"/>
                  </a:lnTo>
                  <a:cubicBezTo>
                    <a:pt x="465" y="465"/>
                    <a:pt x="513" y="488"/>
                    <a:pt x="560" y="524"/>
                  </a:cubicBezTo>
                  <a:lnTo>
                    <a:pt x="572" y="536"/>
                  </a:lnTo>
                  <a:lnTo>
                    <a:pt x="584" y="548"/>
                  </a:lnTo>
                  <a:cubicBezTo>
                    <a:pt x="596" y="548"/>
                    <a:pt x="596" y="560"/>
                    <a:pt x="620" y="560"/>
                  </a:cubicBezTo>
                  <a:lnTo>
                    <a:pt x="632" y="560"/>
                  </a:lnTo>
                  <a:lnTo>
                    <a:pt x="644" y="572"/>
                  </a:lnTo>
                  <a:lnTo>
                    <a:pt x="691" y="596"/>
                  </a:lnTo>
                  <a:cubicBezTo>
                    <a:pt x="703" y="608"/>
                    <a:pt x="739" y="608"/>
                    <a:pt x="751" y="619"/>
                  </a:cubicBezTo>
                  <a:cubicBezTo>
                    <a:pt x="775" y="631"/>
                    <a:pt x="799" y="631"/>
                    <a:pt x="822" y="631"/>
                  </a:cubicBezTo>
                  <a:lnTo>
                    <a:pt x="894" y="631"/>
                  </a:lnTo>
                  <a:cubicBezTo>
                    <a:pt x="941" y="655"/>
                    <a:pt x="989" y="655"/>
                    <a:pt x="1049" y="655"/>
                  </a:cubicBezTo>
                  <a:lnTo>
                    <a:pt x="1192" y="655"/>
                  </a:lnTo>
                  <a:cubicBezTo>
                    <a:pt x="1227" y="655"/>
                    <a:pt x="1275" y="631"/>
                    <a:pt x="1299" y="631"/>
                  </a:cubicBezTo>
                  <a:lnTo>
                    <a:pt x="1644" y="631"/>
                  </a:lnTo>
                  <a:cubicBezTo>
                    <a:pt x="1727" y="631"/>
                    <a:pt x="1834" y="631"/>
                    <a:pt x="1942" y="619"/>
                  </a:cubicBezTo>
                  <a:lnTo>
                    <a:pt x="1954" y="619"/>
                  </a:lnTo>
                  <a:cubicBezTo>
                    <a:pt x="1975" y="636"/>
                    <a:pt x="1989" y="642"/>
                    <a:pt x="1998" y="642"/>
                  </a:cubicBezTo>
                  <a:cubicBezTo>
                    <a:pt x="2009" y="642"/>
                    <a:pt x="2013" y="633"/>
                    <a:pt x="2013" y="619"/>
                  </a:cubicBezTo>
                  <a:cubicBezTo>
                    <a:pt x="2013" y="608"/>
                    <a:pt x="2013" y="608"/>
                    <a:pt x="2001" y="608"/>
                  </a:cubicBezTo>
                  <a:lnTo>
                    <a:pt x="1989" y="596"/>
                  </a:lnTo>
                  <a:cubicBezTo>
                    <a:pt x="1894" y="596"/>
                    <a:pt x="1811" y="608"/>
                    <a:pt x="1692" y="608"/>
                  </a:cubicBezTo>
                  <a:lnTo>
                    <a:pt x="1525" y="608"/>
                  </a:lnTo>
                  <a:cubicBezTo>
                    <a:pt x="1477" y="608"/>
                    <a:pt x="1430" y="619"/>
                    <a:pt x="1394" y="619"/>
                  </a:cubicBezTo>
                  <a:lnTo>
                    <a:pt x="977" y="619"/>
                  </a:lnTo>
                  <a:cubicBezTo>
                    <a:pt x="941" y="619"/>
                    <a:pt x="894" y="608"/>
                    <a:pt x="870" y="596"/>
                  </a:cubicBezTo>
                  <a:cubicBezTo>
                    <a:pt x="834" y="584"/>
                    <a:pt x="811" y="584"/>
                    <a:pt x="775" y="560"/>
                  </a:cubicBezTo>
                  <a:cubicBezTo>
                    <a:pt x="763" y="548"/>
                    <a:pt x="739" y="548"/>
                    <a:pt x="715" y="536"/>
                  </a:cubicBezTo>
                  <a:cubicBezTo>
                    <a:pt x="715" y="536"/>
                    <a:pt x="703" y="536"/>
                    <a:pt x="703" y="524"/>
                  </a:cubicBezTo>
                  <a:lnTo>
                    <a:pt x="691" y="524"/>
                  </a:lnTo>
                  <a:lnTo>
                    <a:pt x="680" y="500"/>
                  </a:lnTo>
                  <a:cubicBezTo>
                    <a:pt x="656" y="500"/>
                    <a:pt x="656" y="488"/>
                    <a:pt x="644" y="488"/>
                  </a:cubicBezTo>
                  <a:cubicBezTo>
                    <a:pt x="632" y="477"/>
                    <a:pt x="620" y="477"/>
                    <a:pt x="596" y="465"/>
                  </a:cubicBezTo>
                  <a:cubicBezTo>
                    <a:pt x="572" y="441"/>
                    <a:pt x="537" y="417"/>
                    <a:pt x="513" y="405"/>
                  </a:cubicBezTo>
                  <a:cubicBezTo>
                    <a:pt x="477" y="381"/>
                    <a:pt x="453" y="358"/>
                    <a:pt x="441" y="346"/>
                  </a:cubicBezTo>
                  <a:cubicBezTo>
                    <a:pt x="418" y="322"/>
                    <a:pt x="394" y="310"/>
                    <a:pt x="382" y="298"/>
                  </a:cubicBezTo>
                  <a:lnTo>
                    <a:pt x="358" y="286"/>
                  </a:lnTo>
                  <a:cubicBezTo>
                    <a:pt x="346" y="262"/>
                    <a:pt x="334" y="250"/>
                    <a:pt x="322" y="250"/>
                  </a:cubicBezTo>
                  <a:lnTo>
                    <a:pt x="299" y="238"/>
                  </a:lnTo>
                  <a:lnTo>
                    <a:pt x="287" y="227"/>
                  </a:lnTo>
                  <a:lnTo>
                    <a:pt x="287" y="203"/>
                  </a:lnTo>
                  <a:lnTo>
                    <a:pt x="275" y="203"/>
                  </a:lnTo>
                  <a:lnTo>
                    <a:pt x="263" y="191"/>
                  </a:lnTo>
                  <a:lnTo>
                    <a:pt x="227" y="167"/>
                  </a:lnTo>
                  <a:lnTo>
                    <a:pt x="179" y="119"/>
                  </a:lnTo>
                  <a:lnTo>
                    <a:pt x="168" y="107"/>
                  </a:lnTo>
                  <a:lnTo>
                    <a:pt x="144" y="72"/>
                  </a:lnTo>
                  <a:lnTo>
                    <a:pt x="120" y="60"/>
                  </a:lnTo>
                  <a:lnTo>
                    <a:pt x="108" y="48"/>
                  </a:lnTo>
                  <a:cubicBezTo>
                    <a:pt x="108" y="48"/>
                    <a:pt x="108" y="24"/>
                    <a:pt x="96" y="24"/>
                  </a:cubicBezTo>
                  <a:cubicBezTo>
                    <a:pt x="96" y="24"/>
                    <a:pt x="96" y="12"/>
                    <a:pt x="84" y="12"/>
                  </a:cubicBezTo>
                  <a:cubicBezTo>
                    <a:pt x="60" y="0"/>
                    <a:pt x="49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1"/>
            <p:cNvSpPr/>
            <p:nvPr/>
          </p:nvSpPr>
          <p:spPr>
            <a:xfrm>
              <a:off x="2227650" y="6073650"/>
              <a:ext cx="103000" cy="27850"/>
            </a:xfrm>
            <a:custGeom>
              <a:avLst/>
              <a:gdLst/>
              <a:ahLst/>
              <a:cxnLst/>
              <a:rect l="l" t="t" r="r" b="b"/>
              <a:pathLst>
                <a:path w="4120" h="1114" extrusionOk="0">
                  <a:moveTo>
                    <a:pt x="4099" y="1"/>
                  </a:moveTo>
                  <a:cubicBezTo>
                    <a:pt x="4097" y="1"/>
                    <a:pt x="4096" y="2"/>
                    <a:pt x="4096" y="6"/>
                  </a:cubicBezTo>
                  <a:cubicBezTo>
                    <a:pt x="4096" y="6"/>
                    <a:pt x="4072" y="6"/>
                    <a:pt x="4072" y="30"/>
                  </a:cubicBezTo>
                  <a:lnTo>
                    <a:pt x="4037" y="30"/>
                  </a:lnTo>
                  <a:cubicBezTo>
                    <a:pt x="4001" y="30"/>
                    <a:pt x="3977" y="42"/>
                    <a:pt x="3953" y="42"/>
                  </a:cubicBezTo>
                  <a:cubicBezTo>
                    <a:pt x="3929" y="42"/>
                    <a:pt x="3918" y="54"/>
                    <a:pt x="3882" y="54"/>
                  </a:cubicBezTo>
                  <a:cubicBezTo>
                    <a:pt x="3858" y="54"/>
                    <a:pt x="3834" y="66"/>
                    <a:pt x="3822" y="66"/>
                  </a:cubicBezTo>
                  <a:cubicBezTo>
                    <a:pt x="3810" y="66"/>
                    <a:pt x="3775" y="90"/>
                    <a:pt x="3763" y="90"/>
                  </a:cubicBezTo>
                  <a:cubicBezTo>
                    <a:pt x="3739" y="101"/>
                    <a:pt x="3703" y="101"/>
                    <a:pt x="3679" y="113"/>
                  </a:cubicBezTo>
                  <a:cubicBezTo>
                    <a:pt x="3656" y="113"/>
                    <a:pt x="3656" y="113"/>
                    <a:pt x="3644" y="125"/>
                  </a:cubicBezTo>
                  <a:cubicBezTo>
                    <a:pt x="3632" y="125"/>
                    <a:pt x="3620" y="149"/>
                    <a:pt x="3596" y="149"/>
                  </a:cubicBezTo>
                  <a:cubicBezTo>
                    <a:pt x="3584" y="149"/>
                    <a:pt x="3560" y="161"/>
                    <a:pt x="3537" y="173"/>
                  </a:cubicBezTo>
                  <a:cubicBezTo>
                    <a:pt x="3513" y="185"/>
                    <a:pt x="3501" y="185"/>
                    <a:pt x="3465" y="209"/>
                  </a:cubicBezTo>
                  <a:cubicBezTo>
                    <a:pt x="3441" y="221"/>
                    <a:pt x="3417" y="232"/>
                    <a:pt x="3394" y="244"/>
                  </a:cubicBezTo>
                  <a:cubicBezTo>
                    <a:pt x="3346" y="268"/>
                    <a:pt x="3298" y="292"/>
                    <a:pt x="3263" y="304"/>
                  </a:cubicBezTo>
                  <a:cubicBezTo>
                    <a:pt x="3215" y="340"/>
                    <a:pt x="3167" y="351"/>
                    <a:pt x="3120" y="387"/>
                  </a:cubicBezTo>
                  <a:cubicBezTo>
                    <a:pt x="3084" y="411"/>
                    <a:pt x="3048" y="423"/>
                    <a:pt x="3001" y="459"/>
                  </a:cubicBezTo>
                  <a:cubicBezTo>
                    <a:pt x="2989" y="471"/>
                    <a:pt x="2977" y="471"/>
                    <a:pt x="2965" y="482"/>
                  </a:cubicBezTo>
                  <a:cubicBezTo>
                    <a:pt x="2929" y="506"/>
                    <a:pt x="2917" y="518"/>
                    <a:pt x="2882" y="530"/>
                  </a:cubicBezTo>
                  <a:cubicBezTo>
                    <a:pt x="2858" y="542"/>
                    <a:pt x="2822" y="566"/>
                    <a:pt x="2786" y="578"/>
                  </a:cubicBezTo>
                  <a:cubicBezTo>
                    <a:pt x="2763" y="578"/>
                    <a:pt x="2751" y="590"/>
                    <a:pt x="2739" y="590"/>
                  </a:cubicBezTo>
                  <a:cubicBezTo>
                    <a:pt x="2727" y="602"/>
                    <a:pt x="2691" y="602"/>
                    <a:pt x="2679" y="625"/>
                  </a:cubicBezTo>
                  <a:cubicBezTo>
                    <a:pt x="2584" y="649"/>
                    <a:pt x="2501" y="697"/>
                    <a:pt x="2405" y="721"/>
                  </a:cubicBezTo>
                  <a:cubicBezTo>
                    <a:pt x="2322" y="756"/>
                    <a:pt x="2215" y="804"/>
                    <a:pt x="2132" y="828"/>
                  </a:cubicBezTo>
                  <a:cubicBezTo>
                    <a:pt x="2048" y="863"/>
                    <a:pt x="1965" y="875"/>
                    <a:pt x="1893" y="899"/>
                  </a:cubicBezTo>
                  <a:lnTo>
                    <a:pt x="1751" y="947"/>
                  </a:lnTo>
                  <a:cubicBezTo>
                    <a:pt x="1715" y="959"/>
                    <a:pt x="1679" y="959"/>
                    <a:pt x="1632" y="983"/>
                  </a:cubicBezTo>
                  <a:cubicBezTo>
                    <a:pt x="1608" y="983"/>
                    <a:pt x="1572" y="994"/>
                    <a:pt x="1548" y="994"/>
                  </a:cubicBezTo>
                  <a:lnTo>
                    <a:pt x="1036" y="994"/>
                  </a:lnTo>
                  <a:cubicBezTo>
                    <a:pt x="1001" y="994"/>
                    <a:pt x="941" y="983"/>
                    <a:pt x="893" y="983"/>
                  </a:cubicBezTo>
                  <a:cubicBezTo>
                    <a:pt x="846" y="983"/>
                    <a:pt x="786" y="959"/>
                    <a:pt x="739" y="959"/>
                  </a:cubicBezTo>
                  <a:cubicBezTo>
                    <a:pt x="703" y="959"/>
                    <a:pt x="655" y="947"/>
                    <a:pt x="596" y="947"/>
                  </a:cubicBezTo>
                  <a:cubicBezTo>
                    <a:pt x="500" y="935"/>
                    <a:pt x="417" y="935"/>
                    <a:pt x="322" y="923"/>
                  </a:cubicBezTo>
                  <a:lnTo>
                    <a:pt x="310" y="923"/>
                  </a:lnTo>
                  <a:cubicBezTo>
                    <a:pt x="262" y="923"/>
                    <a:pt x="239" y="899"/>
                    <a:pt x="191" y="887"/>
                  </a:cubicBezTo>
                  <a:cubicBezTo>
                    <a:pt x="179" y="887"/>
                    <a:pt x="143" y="875"/>
                    <a:pt x="119" y="875"/>
                  </a:cubicBezTo>
                  <a:lnTo>
                    <a:pt x="48" y="875"/>
                  </a:lnTo>
                  <a:cubicBezTo>
                    <a:pt x="24" y="875"/>
                    <a:pt x="0" y="887"/>
                    <a:pt x="0" y="899"/>
                  </a:cubicBezTo>
                  <a:cubicBezTo>
                    <a:pt x="0" y="923"/>
                    <a:pt x="12" y="947"/>
                    <a:pt x="24" y="947"/>
                  </a:cubicBezTo>
                  <a:cubicBezTo>
                    <a:pt x="48" y="947"/>
                    <a:pt x="60" y="947"/>
                    <a:pt x="60" y="959"/>
                  </a:cubicBezTo>
                  <a:cubicBezTo>
                    <a:pt x="72" y="959"/>
                    <a:pt x="72" y="959"/>
                    <a:pt x="84" y="983"/>
                  </a:cubicBezTo>
                  <a:cubicBezTo>
                    <a:pt x="108" y="983"/>
                    <a:pt x="131" y="994"/>
                    <a:pt x="143" y="994"/>
                  </a:cubicBezTo>
                  <a:cubicBezTo>
                    <a:pt x="191" y="1006"/>
                    <a:pt x="239" y="1018"/>
                    <a:pt x="286" y="1018"/>
                  </a:cubicBezTo>
                  <a:cubicBezTo>
                    <a:pt x="322" y="1042"/>
                    <a:pt x="381" y="1042"/>
                    <a:pt x="429" y="1054"/>
                  </a:cubicBezTo>
                  <a:cubicBezTo>
                    <a:pt x="477" y="1054"/>
                    <a:pt x="524" y="1066"/>
                    <a:pt x="560" y="1066"/>
                  </a:cubicBezTo>
                  <a:lnTo>
                    <a:pt x="596" y="1066"/>
                  </a:lnTo>
                  <a:cubicBezTo>
                    <a:pt x="643" y="1066"/>
                    <a:pt x="667" y="1078"/>
                    <a:pt x="715" y="1078"/>
                  </a:cubicBezTo>
                  <a:lnTo>
                    <a:pt x="739" y="1078"/>
                  </a:lnTo>
                  <a:cubicBezTo>
                    <a:pt x="786" y="1078"/>
                    <a:pt x="822" y="1102"/>
                    <a:pt x="858" y="1102"/>
                  </a:cubicBezTo>
                  <a:lnTo>
                    <a:pt x="881" y="1102"/>
                  </a:lnTo>
                  <a:cubicBezTo>
                    <a:pt x="917" y="1102"/>
                    <a:pt x="965" y="1113"/>
                    <a:pt x="1012" y="1113"/>
                  </a:cubicBezTo>
                  <a:lnTo>
                    <a:pt x="1441" y="1113"/>
                  </a:lnTo>
                  <a:lnTo>
                    <a:pt x="1536" y="1102"/>
                  </a:lnTo>
                  <a:lnTo>
                    <a:pt x="1548" y="1102"/>
                  </a:lnTo>
                  <a:cubicBezTo>
                    <a:pt x="1560" y="1102"/>
                    <a:pt x="1572" y="1102"/>
                    <a:pt x="1608" y="1078"/>
                  </a:cubicBezTo>
                  <a:cubicBezTo>
                    <a:pt x="1620" y="1078"/>
                    <a:pt x="1655" y="1066"/>
                    <a:pt x="1667" y="1066"/>
                  </a:cubicBezTo>
                  <a:lnTo>
                    <a:pt x="1679" y="1066"/>
                  </a:lnTo>
                  <a:cubicBezTo>
                    <a:pt x="1691" y="1066"/>
                    <a:pt x="1715" y="1054"/>
                    <a:pt x="1727" y="1054"/>
                  </a:cubicBezTo>
                  <a:cubicBezTo>
                    <a:pt x="1774" y="1042"/>
                    <a:pt x="1834" y="1018"/>
                    <a:pt x="1870" y="1006"/>
                  </a:cubicBezTo>
                  <a:lnTo>
                    <a:pt x="2013" y="959"/>
                  </a:lnTo>
                  <a:cubicBezTo>
                    <a:pt x="2132" y="899"/>
                    <a:pt x="2215" y="875"/>
                    <a:pt x="2322" y="840"/>
                  </a:cubicBezTo>
                  <a:cubicBezTo>
                    <a:pt x="2405" y="816"/>
                    <a:pt x="2501" y="780"/>
                    <a:pt x="2572" y="756"/>
                  </a:cubicBezTo>
                  <a:lnTo>
                    <a:pt x="2584" y="756"/>
                  </a:lnTo>
                  <a:cubicBezTo>
                    <a:pt x="2632" y="744"/>
                    <a:pt x="2679" y="721"/>
                    <a:pt x="2727" y="697"/>
                  </a:cubicBezTo>
                  <a:cubicBezTo>
                    <a:pt x="2739" y="685"/>
                    <a:pt x="2763" y="685"/>
                    <a:pt x="2786" y="661"/>
                  </a:cubicBezTo>
                  <a:lnTo>
                    <a:pt x="2798" y="661"/>
                  </a:lnTo>
                  <a:cubicBezTo>
                    <a:pt x="2810" y="661"/>
                    <a:pt x="2822" y="649"/>
                    <a:pt x="2834" y="649"/>
                  </a:cubicBezTo>
                  <a:lnTo>
                    <a:pt x="2870" y="637"/>
                  </a:lnTo>
                  <a:cubicBezTo>
                    <a:pt x="2870" y="637"/>
                    <a:pt x="2882" y="637"/>
                    <a:pt x="2882" y="625"/>
                  </a:cubicBezTo>
                  <a:lnTo>
                    <a:pt x="2906" y="602"/>
                  </a:lnTo>
                  <a:lnTo>
                    <a:pt x="2917" y="590"/>
                  </a:lnTo>
                  <a:cubicBezTo>
                    <a:pt x="2929" y="578"/>
                    <a:pt x="2941" y="578"/>
                    <a:pt x="2965" y="566"/>
                  </a:cubicBezTo>
                  <a:lnTo>
                    <a:pt x="2977" y="542"/>
                  </a:lnTo>
                  <a:cubicBezTo>
                    <a:pt x="3025" y="518"/>
                    <a:pt x="3048" y="506"/>
                    <a:pt x="3096" y="471"/>
                  </a:cubicBezTo>
                  <a:lnTo>
                    <a:pt x="3108" y="459"/>
                  </a:lnTo>
                  <a:cubicBezTo>
                    <a:pt x="3203" y="399"/>
                    <a:pt x="3287" y="340"/>
                    <a:pt x="3394" y="292"/>
                  </a:cubicBezTo>
                  <a:cubicBezTo>
                    <a:pt x="3417" y="280"/>
                    <a:pt x="3453" y="268"/>
                    <a:pt x="3465" y="244"/>
                  </a:cubicBezTo>
                  <a:lnTo>
                    <a:pt x="3501" y="232"/>
                  </a:lnTo>
                  <a:lnTo>
                    <a:pt x="3525" y="221"/>
                  </a:lnTo>
                  <a:lnTo>
                    <a:pt x="3537" y="209"/>
                  </a:lnTo>
                  <a:cubicBezTo>
                    <a:pt x="3560" y="209"/>
                    <a:pt x="3560" y="185"/>
                    <a:pt x="3572" y="185"/>
                  </a:cubicBezTo>
                  <a:cubicBezTo>
                    <a:pt x="3584" y="185"/>
                    <a:pt x="3596" y="173"/>
                    <a:pt x="3620" y="173"/>
                  </a:cubicBezTo>
                  <a:cubicBezTo>
                    <a:pt x="3632" y="161"/>
                    <a:pt x="3656" y="161"/>
                    <a:pt x="3679" y="149"/>
                  </a:cubicBezTo>
                  <a:cubicBezTo>
                    <a:pt x="3703" y="125"/>
                    <a:pt x="3739" y="113"/>
                    <a:pt x="3775" y="113"/>
                  </a:cubicBezTo>
                  <a:cubicBezTo>
                    <a:pt x="3798" y="113"/>
                    <a:pt x="3822" y="101"/>
                    <a:pt x="3834" y="101"/>
                  </a:cubicBezTo>
                  <a:cubicBezTo>
                    <a:pt x="3858" y="101"/>
                    <a:pt x="3870" y="90"/>
                    <a:pt x="3882" y="90"/>
                  </a:cubicBezTo>
                  <a:cubicBezTo>
                    <a:pt x="3894" y="90"/>
                    <a:pt x="3929" y="66"/>
                    <a:pt x="3941" y="66"/>
                  </a:cubicBezTo>
                  <a:cubicBezTo>
                    <a:pt x="3953" y="66"/>
                    <a:pt x="3977" y="66"/>
                    <a:pt x="3989" y="54"/>
                  </a:cubicBezTo>
                  <a:lnTo>
                    <a:pt x="4072" y="54"/>
                  </a:lnTo>
                  <a:cubicBezTo>
                    <a:pt x="4096" y="54"/>
                    <a:pt x="4108" y="54"/>
                    <a:pt x="4108" y="42"/>
                  </a:cubicBezTo>
                  <a:cubicBezTo>
                    <a:pt x="4120" y="30"/>
                    <a:pt x="4120" y="6"/>
                    <a:pt x="4108" y="6"/>
                  </a:cubicBezTo>
                  <a:cubicBezTo>
                    <a:pt x="4108" y="6"/>
                    <a:pt x="4103" y="1"/>
                    <a:pt x="4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1"/>
            <p:cNvSpPr/>
            <p:nvPr/>
          </p:nvSpPr>
          <p:spPr>
            <a:xfrm>
              <a:off x="2345525" y="6141950"/>
              <a:ext cx="108075" cy="36175"/>
            </a:xfrm>
            <a:custGeom>
              <a:avLst/>
              <a:gdLst/>
              <a:ahLst/>
              <a:cxnLst/>
              <a:rect l="l" t="t" r="r" b="b"/>
              <a:pathLst>
                <a:path w="4323" h="1447" extrusionOk="0">
                  <a:moveTo>
                    <a:pt x="12" y="1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0" y="36"/>
                    <a:pt x="0" y="48"/>
                    <a:pt x="12" y="60"/>
                  </a:cubicBezTo>
                  <a:cubicBezTo>
                    <a:pt x="72" y="72"/>
                    <a:pt x="119" y="108"/>
                    <a:pt x="179" y="132"/>
                  </a:cubicBezTo>
                  <a:lnTo>
                    <a:pt x="191" y="132"/>
                  </a:lnTo>
                  <a:lnTo>
                    <a:pt x="226" y="156"/>
                  </a:lnTo>
                  <a:cubicBezTo>
                    <a:pt x="238" y="167"/>
                    <a:pt x="262" y="167"/>
                    <a:pt x="286" y="179"/>
                  </a:cubicBezTo>
                  <a:lnTo>
                    <a:pt x="310" y="191"/>
                  </a:lnTo>
                  <a:lnTo>
                    <a:pt x="346" y="215"/>
                  </a:lnTo>
                  <a:lnTo>
                    <a:pt x="357" y="215"/>
                  </a:lnTo>
                  <a:cubicBezTo>
                    <a:pt x="369" y="215"/>
                    <a:pt x="381" y="227"/>
                    <a:pt x="405" y="227"/>
                  </a:cubicBezTo>
                  <a:lnTo>
                    <a:pt x="429" y="239"/>
                  </a:lnTo>
                  <a:cubicBezTo>
                    <a:pt x="465" y="251"/>
                    <a:pt x="500" y="286"/>
                    <a:pt x="536" y="298"/>
                  </a:cubicBezTo>
                  <a:cubicBezTo>
                    <a:pt x="548" y="298"/>
                    <a:pt x="560" y="310"/>
                    <a:pt x="560" y="310"/>
                  </a:cubicBezTo>
                  <a:lnTo>
                    <a:pt x="584" y="334"/>
                  </a:lnTo>
                  <a:lnTo>
                    <a:pt x="667" y="370"/>
                  </a:lnTo>
                  <a:lnTo>
                    <a:pt x="762" y="417"/>
                  </a:lnTo>
                  <a:lnTo>
                    <a:pt x="786" y="429"/>
                  </a:lnTo>
                  <a:cubicBezTo>
                    <a:pt x="834" y="465"/>
                    <a:pt x="881" y="477"/>
                    <a:pt x="905" y="513"/>
                  </a:cubicBezTo>
                  <a:cubicBezTo>
                    <a:pt x="953" y="537"/>
                    <a:pt x="1000" y="548"/>
                    <a:pt x="1036" y="584"/>
                  </a:cubicBezTo>
                  <a:cubicBezTo>
                    <a:pt x="1072" y="596"/>
                    <a:pt x="1119" y="608"/>
                    <a:pt x="1143" y="644"/>
                  </a:cubicBezTo>
                  <a:lnTo>
                    <a:pt x="1179" y="656"/>
                  </a:lnTo>
                  <a:cubicBezTo>
                    <a:pt x="1203" y="667"/>
                    <a:pt x="1250" y="691"/>
                    <a:pt x="1286" y="703"/>
                  </a:cubicBezTo>
                  <a:lnTo>
                    <a:pt x="1310" y="715"/>
                  </a:lnTo>
                  <a:cubicBezTo>
                    <a:pt x="1322" y="715"/>
                    <a:pt x="1346" y="727"/>
                    <a:pt x="1358" y="727"/>
                  </a:cubicBezTo>
                  <a:lnTo>
                    <a:pt x="1369" y="751"/>
                  </a:lnTo>
                  <a:lnTo>
                    <a:pt x="1381" y="751"/>
                  </a:lnTo>
                  <a:cubicBezTo>
                    <a:pt x="1405" y="751"/>
                    <a:pt x="1417" y="763"/>
                    <a:pt x="1429" y="763"/>
                  </a:cubicBezTo>
                  <a:lnTo>
                    <a:pt x="1524" y="787"/>
                  </a:lnTo>
                  <a:cubicBezTo>
                    <a:pt x="1536" y="787"/>
                    <a:pt x="1548" y="810"/>
                    <a:pt x="1584" y="810"/>
                  </a:cubicBezTo>
                  <a:cubicBezTo>
                    <a:pt x="1608" y="822"/>
                    <a:pt x="1620" y="822"/>
                    <a:pt x="1655" y="822"/>
                  </a:cubicBezTo>
                  <a:cubicBezTo>
                    <a:pt x="1667" y="822"/>
                    <a:pt x="1679" y="834"/>
                    <a:pt x="1715" y="834"/>
                  </a:cubicBezTo>
                  <a:lnTo>
                    <a:pt x="1739" y="834"/>
                  </a:lnTo>
                  <a:cubicBezTo>
                    <a:pt x="1786" y="846"/>
                    <a:pt x="1834" y="846"/>
                    <a:pt x="1858" y="870"/>
                  </a:cubicBezTo>
                  <a:lnTo>
                    <a:pt x="1893" y="870"/>
                  </a:lnTo>
                  <a:cubicBezTo>
                    <a:pt x="1917" y="870"/>
                    <a:pt x="1953" y="882"/>
                    <a:pt x="1965" y="882"/>
                  </a:cubicBezTo>
                  <a:lnTo>
                    <a:pt x="2001" y="894"/>
                  </a:lnTo>
                  <a:cubicBezTo>
                    <a:pt x="2012" y="894"/>
                    <a:pt x="2024" y="894"/>
                    <a:pt x="2036" y="906"/>
                  </a:cubicBezTo>
                  <a:lnTo>
                    <a:pt x="2060" y="906"/>
                  </a:lnTo>
                  <a:cubicBezTo>
                    <a:pt x="2072" y="906"/>
                    <a:pt x="2084" y="906"/>
                    <a:pt x="2096" y="929"/>
                  </a:cubicBezTo>
                  <a:cubicBezTo>
                    <a:pt x="2143" y="941"/>
                    <a:pt x="2191" y="941"/>
                    <a:pt x="2251" y="953"/>
                  </a:cubicBezTo>
                  <a:lnTo>
                    <a:pt x="2310" y="953"/>
                  </a:lnTo>
                  <a:cubicBezTo>
                    <a:pt x="2334" y="953"/>
                    <a:pt x="2370" y="953"/>
                    <a:pt x="2393" y="965"/>
                  </a:cubicBezTo>
                  <a:lnTo>
                    <a:pt x="2572" y="965"/>
                  </a:lnTo>
                  <a:cubicBezTo>
                    <a:pt x="2620" y="965"/>
                    <a:pt x="2643" y="965"/>
                    <a:pt x="2691" y="989"/>
                  </a:cubicBezTo>
                  <a:cubicBezTo>
                    <a:pt x="2786" y="989"/>
                    <a:pt x="2858" y="1001"/>
                    <a:pt x="2941" y="1013"/>
                  </a:cubicBezTo>
                  <a:lnTo>
                    <a:pt x="2989" y="1013"/>
                  </a:lnTo>
                  <a:cubicBezTo>
                    <a:pt x="3036" y="1013"/>
                    <a:pt x="3084" y="1025"/>
                    <a:pt x="3144" y="1025"/>
                  </a:cubicBezTo>
                  <a:lnTo>
                    <a:pt x="3179" y="1025"/>
                  </a:lnTo>
                  <a:cubicBezTo>
                    <a:pt x="3215" y="1025"/>
                    <a:pt x="3239" y="1025"/>
                    <a:pt x="3274" y="1037"/>
                  </a:cubicBezTo>
                  <a:lnTo>
                    <a:pt x="3298" y="1037"/>
                  </a:lnTo>
                  <a:cubicBezTo>
                    <a:pt x="3334" y="1037"/>
                    <a:pt x="3382" y="1060"/>
                    <a:pt x="3405" y="1060"/>
                  </a:cubicBezTo>
                  <a:cubicBezTo>
                    <a:pt x="3429" y="1060"/>
                    <a:pt x="3441" y="1060"/>
                    <a:pt x="3453" y="1072"/>
                  </a:cubicBezTo>
                  <a:lnTo>
                    <a:pt x="3477" y="1072"/>
                  </a:lnTo>
                  <a:cubicBezTo>
                    <a:pt x="3513" y="1072"/>
                    <a:pt x="3536" y="1084"/>
                    <a:pt x="3572" y="1084"/>
                  </a:cubicBezTo>
                  <a:cubicBezTo>
                    <a:pt x="3584" y="1084"/>
                    <a:pt x="3620" y="1096"/>
                    <a:pt x="3632" y="1096"/>
                  </a:cubicBezTo>
                  <a:cubicBezTo>
                    <a:pt x="3644" y="1096"/>
                    <a:pt x="3667" y="1120"/>
                    <a:pt x="3679" y="1120"/>
                  </a:cubicBezTo>
                  <a:cubicBezTo>
                    <a:pt x="3715" y="1132"/>
                    <a:pt x="3751" y="1144"/>
                    <a:pt x="3798" y="1156"/>
                  </a:cubicBezTo>
                  <a:cubicBezTo>
                    <a:pt x="3810" y="1179"/>
                    <a:pt x="3834" y="1179"/>
                    <a:pt x="3858" y="1191"/>
                  </a:cubicBezTo>
                  <a:cubicBezTo>
                    <a:pt x="3882" y="1203"/>
                    <a:pt x="3917" y="1215"/>
                    <a:pt x="3929" y="1239"/>
                  </a:cubicBezTo>
                  <a:cubicBezTo>
                    <a:pt x="3941" y="1239"/>
                    <a:pt x="3953" y="1251"/>
                    <a:pt x="3953" y="1251"/>
                  </a:cubicBezTo>
                  <a:cubicBezTo>
                    <a:pt x="3977" y="1263"/>
                    <a:pt x="3989" y="1263"/>
                    <a:pt x="4001" y="1275"/>
                  </a:cubicBezTo>
                  <a:cubicBezTo>
                    <a:pt x="4036" y="1310"/>
                    <a:pt x="4072" y="1322"/>
                    <a:pt x="4108" y="1358"/>
                  </a:cubicBezTo>
                  <a:lnTo>
                    <a:pt x="4132" y="1382"/>
                  </a:lnTo>
                  <a:lnTo>
                    <a:pt x="4167" y="1418"/>
                  </a:lnTo>
                  <a:cubicBezTo>
                    <a:pt x="4167" y="1418"/>
                    <a:pt x="4167" y="1429"/>
                    <a:pt x="4179" y="1429"/>
                  </a:cubicBezTo>
                  <a:cubicBezTo>
                    <a:pt x="4179" y="1438"/>
                    <a:pt x="4191" y="1446"/>
                    <a:pt x="4202" y="1446"/>
                  </a:cubicBezTo>
                  <a:cubicBezTo>
                    <a:pt x="4207" y="1446"/>
                    <a:pt x="4212" y="1445"/>
                    <a:pt x="4215" y="1441"/>
                  </a:cubicBezTo>
                  <a:cubicBezTo>
                    <a:pt x="4298" y="1429"/>
                    <a:pt x="4322" y="1418"/>
                    <a:pt x="4298" y="1406"/>
                  </a:cubicBezTo>
                  <a:cubicBezTo>
                    <a:pt x="4298" y="1382"/>
                    <a:pt x="4287" y="1370"/>
                    <a:pt x="4275" y="1370"/>
                  </a:cubicBezTo>
                  <a:cubicBezTo>
                    <a:pt x="4275" y="1358"/>
                    <a:pt x="4251" y="1358"/>
                    <a:pt x="4251" y="1334"/>
                  </a:cubicBezTo>
                  <a:lnTo>
                    <a:pt x="4215" y="1299"/>
                  </a:lnTo>
                  <a:cubicBezTo>
                    <a:pt x="4191" y="1287"/>
                    <a:pt x="4167" y="1263"/>
                    <a:pt x="4156" y="1251"/>
                  </a:cubicBezTo>
                  <a:lnTo>
                    <a:pt x="4120" y="1227"/>
                  </a:lnTo>
                  <a:cubicBezTo>
                    <a:pt x="4108" y="1227"/>
                    <a:pt x="4108" y="1203"/>
                    <a:pt x="4096" y="1203"/>
                  </a:cubicBezTo>
                  <a:cubicBezTo>
                    <a:pt x="4048" y="1179"/>
                    <a:pt x="4001" y="1168"/>
                    <a:pt x="3953" y="1132"/>
                  </a:cubicBezTo>
                  <a:cubicBezTo>
                    <a:pt x="3941" y="1132"/>
                    <a:pt x="3941" y="1120"/>
                    <a:pt x="3929" y="1120"/>
                  </a:cubicBezTo>
                  <a:cubicBezTo>
                    <a:pt x="3917" y="1120"/>
                    <a:pt x="3917" y="1108"/>
                    <a:pt x="3894" y="1108"/>
                  </a:cubicBezTo>
                  <a:cubicBezTo>
                    <a:pt x="3882" y="1108"/>
                    <a:pt x="3870" y="1084"/>
                    <a:pt x="3858" y="1084"/>
                  </a:cubicBezTo>
                  <a:cubicBezTo>
                    <a:pt x="3834" y="1084"/>
                    <a:pt x="3834" y="1072"/>
                    <a:pt x="3822" y="1072"/>
                  </a:cubicBezTo>
                  <a:cubicBezTo>
                    <a:pt x="3798" y="1060"/>
                    <a:pt x="3763" y="1060"/>
                    <a:pt x="3751" y="1048"/>
                  </a:cubicBezTo>
                  <a:lnTo>
                    <a:pt x="3739" y="1048"/>
                  </a:lnTo>
                  <a:cubicBezTo>
                    <a:pt x="3715" y="1048"/>
                    <a:pt x="3703" y="1025"/>
                    <a:pt x="3679" y="1025"/>
                  </a:cubicBezTo>
                  <a:cubicBezTo>
                    <a:pt x="3655" y="1025"/>
                    <a:pt x="3632" y="1013"/>
                    <a:pt x="3620" y="1013"/>
                  </a:cubicBezTo>
                  <a:cubicBezTo>
                    <a:pt x="3584" y="1013"/>
                    <a:pt x="3572" y="1001"/>
                    <a:pt x="3536" y="1001"/>
                  </a:cubicBezTo>
                  <a:cubicBezTo>
                    <a:pt x="3513" y="1001"/>
                    <a:pt x="3501" y="989"/>
                    <a:pt x="3465" y="989"/>
                  </a:cubicBezTo>
                  <a:cubicBezTo>
                    <a:pt x="3441" y="989"/>
                    <a:pt x="3417" y="989"/>
                    <a:pt x="3394" y="965"/>
                  </a:cubicBezTo>
                  <a:cubicBezTo>
                    <a:pt x="3358" y="965"/>
                    <a:pt x="3334" y="965"/>
                    <a:pt x="3298" y="953"/>
                  </a:cubicBezTo>
                  <a:lnTo>
                    <a:pt x="3227" y="953"/>
                  </a:lnTo>
                  <a:cubicBezTo>
                    <a:pt x="3179" y="953"/>
                    <a:pt x="3155" y="941"/>
                    <a:pt x="3108" y="941"/>
                  </a:cubicBezTo>
                  <a:cubicBezTo>
                    <a:pt x="3048" y="941"/>
                    <a:pt x="3001" y="929"/>
                    <a:pt x="2941" y="929"/>
                  </a:cubicBezTo>
                  <a:cubicBezTo>
                    <a:pt x="2882" y="929"/>
                    <a:pt x="2846" y="906"/>
                    <a:pt x="2786" y="906"/>
                  </a:cubicBezTo>
                  <a:lnTo>
                    <a:pt x="2322" y="906"/>
                  </a:lnTo>
                  <a:cubicBezTo>
                    <a:pt x="2310" y="906"/>
                    <a:pt x="2274" y="906"/>
                    <a:pt x="2262" y="894"/>
                  </a:cubicBezTo>
                  <a:cubicBezTo>
                    <a:pt x="2227" y="894"/>
                    <a:pt x="2191" y="882"/>
                    <a:pt x="2155" y="882"/>
                  </a:cubicBezTo>
                  <a:cubicBezTo>
                    <a:pt x="2143" y="882"/>
                    <a:pt x="2131" y="882"/>
                    <a:pt x="2108" y="870"/>
                  </a:cubicBezTo>
                  <a:lnTo>
                    <a:pt x="2084" y="870"/>
                  </a:lnTo>
                  <a:cubicBezTo>
                    <a:pt x="2072" y="870"/>
                    <a:pt x="2048" y="846"/>
                    <a:pt x="2024" y="846"/>
                  </a:cubicBezTo>
                  <a:lnTo>
                    <a:pt x="1977" y="834"/>
                  </a:lnTo>
                  <a:lnTo>
                    <a:pt x="1953" y="834"/>
                  </a:lnTo>
                  <a:cubicBezTo>
                    <a:pt x="1929" y="834"/>
                    <a:pt x="1917" y="834"/>
                    <a:pt x="1905" y="822"/>
                  </a:cubicBezTo>
                  <a:lnTo>
                    <a:pt x="1870" y="822"/>
                  </a:lnTo>
                  <a:cubicBezTo>
                    <a:pt x="1834" y="810"/>
                    <a:pt x="1786" y="787"/>
                    <a:pt x="1739" y="787"/>
                  </a:cubicBezTo>
                  <a:lnTo>
                    <a:pt x="1727" y="787"/>
                  </a:lnTo>
                  <a:cubicBezTo>
                    <a:pt x="1691" y="787"/>
                    <a:pt x="1679" y="775"/>
                    <a:pt x="1655" y="763"/>
                  </a:cubicBezTo>
                  <a:cubicBezTo>
                    <a:pt x="1631" y="763"/>
                    <a:pt x="1620" y="751"/>
                    <a:pt x="1608" y="751"/>
                  </a:cubicBezTo>
                  <a:cubicBezTo>
                    <a:pt x="1596" y="751"/>
                    <a:pt x="1560" y="727"/>
                    <a:pt x="1548" y="727"/>
                  </a:cubicBezTo>
                  <a:lnTo>
                    <a:pt x="1512" y="715"/>
                  </a:lnTo>
                  <a:cubicBezTo>
                    <a:pt x="1500" y="715"/>
                    <a:pt x="1477" y="703"/>
                    <a:pt x="1453" y="703"/>
                  </a:cubicBezTo>
                  <a:lnTo>
                    <a:pt x="1429" y="703"/>
                  </a:lnTo>
                  <a:cubicBezTo>
                    <a:pt x="1417" y="691"/>
                    <a:pt x="1381" y="691"/>
                    <a:pt x="1369" y="667"/>
                  </a:cubicBezTo>
                  <a:cubicBezTo>
                    <a:pt x="1358" y="667"/>
                    <a:pt x="1334" y="656"/>
                    <a:pt x="1322" y="656"/>
                  </a:cubicBezTo>
                  <a:cubicBezTo>
                    <a:pt x="1310" y="644"/>
                    <a:pt x="1274" y="644"/>
                    <a:pt x="1262" y="632"/>
                  </a:cubicBezTo>
                  <a:cubicBezTo>
                    <a:pt x="1250" y="608"/>
                    <a:pt x="1239" y="608"/>
                    <a:pt x="1203" y="596"/>
                  </a:cubicBezTo>
                  <a:cubicBezTo>
                    <a:pt x="1191" y="584"/>
                    <a:pt x="1155" y="584"/>
                    <a:pt x="1143" y="572"/>
                  </a:cubicBezTo>
                  <a:lnTo>
                    <a:pt x="1119" y="548"/>
                  </a:lnTo>
                  <a:cubicBezTo>
                    <a:pt x="1084" y="537"/>
                    <a:pt x="1036" y="513"/>
                    <a:pt x="1012" y="489"/>
                  </a:cubicBezTo>
                  <a:lnTo>
                    <a:pt x="953" y="465"/>
                  </a:lnTo>
                  <a:cubicBezTo>
                    <a:pt x="881" y="417"/>
                    <a:pt x="798" y="394"/>
                    <a:pt x="727" y="346"/>
                  </a:cubicBezTo>
                  <a:cubicBezTo>
                    <a:pt x="703" y="334"/>
                    <a:pt x="667" y="310"/>
                    <a:pt x="619" y="286"/>
                  </a:cubicBezTo>
                  <a:lnTo>
                    <a:pt x="584" y="251"/>
                  </a:lnTo>
                  <a:cubicBezTo>
                    <a:pt x="548" y="239"/>
                    <a:pt x="524" y="227"/>
                    <a:pt x="477" y="215"/>
                  </a:cubicBezTo>
                  <a:lnTo>
                    <a:pt x="441" y="191"/>
                  </a:lnTo>
                  <a:cubicBezTo>
                    <a:pt x="417" y="179"/>
                    <a:pt x="369" y="167"/>
                    <a:pt x="346" y="132"/>
                  </a:cubicBezTo>
                  <a:lnTo>
                    <a:pt x="322" y="120"/>
                  </a:lnTo>
                  <a:cubicBezTo>
                    <a:pt x="286" y="108"/>
                    <a:pt x="238" y="96"/>
                    <a:pt x="203" y="72"/>
                  </a:cubicBezTo>
                  <a:cubicBezTo>
                    <a:pt x="143" y="48"/>
                    <a:pt x="84" y="36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1"/>
            <p:cNvSpPr/>
            <p:nvPr/>
          </p:nvSpPr>
          <p:spPr>
            <a:xfrm>
              <a:off x="2361600" y="6172025"/>
              <a:ext cx="92875" cy="8050"/>
            </a:xfrm>
            <a:custGeom>
              <a:avLst/>
              <a:gdLst/>
              <a:ahLst/>
              <a:cxnLst/>
              <a:rect l="l" t="t" r="r" b="b"/>
              <a:pathLst>
                <a:path w="3715" h="322" extrusionOk="0">
                  <a:moveTo>
                    <a:pt x="1203" y="0"/>
                  </a:moveTo>
                  <a:cubicBezTo>
                    <a:pt x="1096" y="0"/>
                    <a:pt x="988" y="24"/>
                    <a:pt x="893" y="36"/>
                  </a:cubicBezTo>
                  <a:lnTo>
                    <a:pt x="572" y="36"/>
                  </a:lnTo>
                  <a:cubicBezTo>
                    <a:pt x="488" y="48"/>
                    <a:pt x="393" y="48"/>
                    <a:pt x="322" y="48"/>
                  </a:cubicBezTo>
                  <a:lnTo>
                    <a:pt x="203" y="48"/>
                  </a:lnTo>
                  <a:cubicBezTo>
                    <a:pt x="143" y="48"/>
                    <a:pt x="95" y="48"/>
                    <a:pt x="36" y="60"/>
                  </a:cubicBezTo>
                  <a:lnTo>
                    <a:pt x="24" y="60"/>
                  </a:lnTo>
                  <a:cubicBezTo>
                    <a:pt x="12" y="60"/>
                    <a:pt x="0" y="84"/>
                    <a:pt x="0" y="96"/>
                  </a:cubicBezTo>
                  <a:cubicBezTo>
                    <a:pt x="0" y="107"/>
                    <a:pt x="0" y="119"/>
                    <a:pt x="12" y="119"/>
                  </a:cubicBezTo>
                  <a:cubicBezTo>
                    <a:pt x="12" y="143"/>
                    <a:pt x="24" y="143"/>
                    <a:pt x="36" y="143"/>
                  </a:cubicBezTo>
                  <a:lnTo>
                    <a:pt x="488" y="143"/>
                  </a:lnTo>
                  <a:cubicBezTo>
                    <a:pt x="548" y="143"/>
                    <a:pt x="596" y="119"/>
                    <a:pt x="655" y="119"/>
                  </a:cubicBezTo>
                  <a:lnTo>
                    <a:pt x="679" y="119"/>
                  </a:lnTo>
                  <a:cubicBezTo>
                    <a:pt x="715" y="119"/>
                    <a:pt x="738" y="119"/>
                    <a:pt x="774" y="107"/>
                  </a:cubicBezTo>
                  <a:lnTo>
                    <a:pt x="834" y="107"/>
                  </a:lnTo>
                  <a:cubicBezTo>
                    <a:pt x="893" y="107"/>
                    <a:pt x="929" y="96"/>
                    <a:pt x="988" y="96"/>
                  </a:cubicBezTo>
                  <a:lnTo>
                    <a:pt x="2286" y="96"/>
                  </a:lnTo>
                  <a:cubicBezTo>
                    <a:pt x="2322" y="96"/>
                    <a:pt x="2346" y="96"/>
                    <a:pt x="2393" y="107"/>
                  </a:cubicBezTo>
                  <a:cubicBezTo>
                    <a:pt x="2441" y="107"/>
                    <a:pt x="2501" y="119"/>
                    <a:pt x="2536" y="119"/>
                  </a:cubicBezTo>
                  <a:cubicBezTo>
                    <a:pt x="2584" y="119"/>
                    <a:pt x="2631" y="143"/>
                    <a:pt x="2679" y="143"/>
                  </a:cubicBezTo>
                  <a:cubicBezTo>
                    <a:pt x="2762" y="155"/>
                    <a:pt x="2858" y="155"/>
                    <a:pt x="2953" y="167"/>
                  </a:cubicBezTo>
                  <a:cubicBezTo>
                    <a:pt x="3012" y="167"/>
                    <a:pt x="3072" y="179"/>
                    <a:pt x="3132" y="179"/>
                  </a:cubicBezTo>
                  <a:cubicBezTo>
                    <a:pt x="3179" y="179"/>
                    <a:pt x="3239" y="203"/>
                    <a:pt x="3286" y="203"/>
                  </a:cubicBezTo>
                  <a:cubicBezTo>
                    <a:pt x="3358" y="215"/>
                    <a:pt x="3453" y="215"/>
                    <a:pt x="3524" y="226"/>
                  </a:cubicBezTo>
                  <a:cubicBezTo>
                    <a:pt x="3572" y="226"/>
                    <a:pt x="3596" y="238"/>
                    <a:pt x="3644" y="262"/>
                  </a:cubicBezTo>
                  <a:lnTo>
                    <a:pt x="3644" y="274"/>
                  </a:lnTo>
                  <a:cubicBezTo>
                    <a:pt x="3679" y="322"/>
                    <a:pt x="3691" y="322"/>
                    <a:pt x="3703" y="322"/>
                  </a:cubicBezTo>
                  <a:cubicBezTo>
                    <a:pt x="3703" y="322"/>
                    <a:pt x="3715" y="322"/>
                    <a:pt x="3715" y="298"/>
                  </a:cubicBezTo>
                  <a:lnTo>
                    <a:pt x="3715" y="274"/>
                  </a:lnTo>
                  <a:lnTo>
                    <a:pt x="3703" y="262"/>
                  </a:lnTo>
                  <a:lnTo>
                    <a:pt x="3691" y="262"/>
                  </a:lnTo>
                  <a:cubicBezTo>
                    <a:pt x="3679" y="262"/>
                    <a:pt x="3679" y="238"/>
                    <a:pt x="3655" y="238"/>
                  </a:cubicBezTo>
                  <a:cubicBezTo>
                    <a:pt x="3644" y="238"/>
                    <a:pt x="3632" y="226"/>
                    <a:pt x="3620" y="226"/>
                  </a:cubicBezTo>
                  <a:cubicBezTo>
                    <a:pt x="3584" y="226"/>
                    <a:pt x="3572" y="215"/>
                    <a:pt x="3536" y="215"/>
                  </a:cubicBezTo>
                  <a:cubicBezTo>
                    <a:pt x="3524" y="215"/>
                    <a:pt x="3513" y="203"/>
                    <a:pt x="3477" y="203"/>
                  </a:cubicBezTo>
                  <a:lnTo>
                    <a:pt x="3453" y="203"/>
                  </a:lnTo>
                  <a:cubicBezTo>
                    <a:pt x="3417" y="203"/>
                    <a:pt x="3393" y="179"/>
                    <a:pt x="3382" y="179"/>
                  </a:cubicBezTo>
                  <a:cubicBezTo>
                    <a:pt x="3358" y="179"/>
                    <a:pt x="3334" y="179"/>
                    <a:pt x="3322" y="167"/>
                  </a:cubicBezTo>
                  <a:cubicBezTo>
                    <a:pt x="3263" y="155"/>
                    <a:pt x="3215" y="155"/>
                    <a:pt x="3155" y="143"/>
                  </a:cubicBezTo>
                  <a:cubicBezTo>
                    <a:pt x="3132" y="143"/>
                    <a:pt x="3108" y="143"/>
                    <a:pt x="3096" y="119"/>
                  </a:cubicBezTo>
                  <a:cubicBezTo>
                    <a:pt x="3060" y="119"/>
                    <a:pt x="3036" y="107"/>
                    <a:pt x="2989" y="107"/>
                  </a:cubicBezTo>
                  <a:cubicBezTo>
                    <a:pt x="2941" y="107"/>
                    <a:pt x="2917" y="96"/>
                    <a:pt x="2870" y="96"/>
                  </a:cubicBezTo>
                  <a:lnTo>
                    <a:pt x="2858" y="96"/>
                  </a:lnTo>
                  <a:cubicBezTo>
                    <a:pt x="2798" y="84"/>
                    <a:pt x="2727" y="84"/>
                    <a:pt x="2667" y="60"/>
                  </a:cubicBezTo>
                  <a:lnTo>
                    <a:pt x="2584" y="48"/>
                  </a:lnTo>
                  <a:cubicBezTo>
                    <a:pt x="2560" y="48"/>
                    <a:pt x="2512" y="36"/>
                    <a:pt x="2489" y="36"/>
                  </a:cubicBezTo>
                  <a:lnTo>
                    <a:pt x="2441" y="36"/>
                  </a:lnTo>
                  <a:cubicBezTo>
                    <a:pt x="2405" y="36"/>
                    <a:pt x="2381" y="36"/>
                    <a:pt x="2346" y="24"/>
                  </a:cubicBezTo>
                  <a:lnTo>
                    <a:pt x="2179" y="24"/>
                  </a:lnTo>
                  <a:cubicBezTo>
                    <a:pt x="2143" y="24"/>
                    <a:pt x="2096" y="24"/>
                    <a:pt x="20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1"/>
            <p:cNvSpPr/>
            <p:nvPr/>
          </p:nvSpPr>
          <p:spPr>
            <a:xfrm>
              <a:off x="2344025" y="6171125"/>
              <a:ext cx="13125" cy="3175"/>
            </a:xfrm>
            <a:custGeom>
              <a:avLst/>
              <a:gdLst/>
              <a:ahLst/>
              <a:cxnLst/>
              <a:rect l="l" t="t" r="r" b="b"/>
              <a:pathLst>
                <a:path w="525" h="127" extrusionOk="0">
                  <a:moveTo>
                    <a:pt x="25" y="1"/>
                  </a:moveTo>
                  <a:cubicBezTo>
                    <a:pt x="13" y="1"/>
                    <a:pt x="1" y="24"/>
                    <a:pt x="1" y="36"/>
                  </a:cubicBezTo>
                  <a:cubicBezTo>
                    <a:pt x="1" y="60"/>
                    <a:pt x="1" y="72"/>
                    <a:pt x="13" y="84"/>
                  </a:cubicBezTo>
                  <a:cubicBezTo>
                    <a:pt x="25" y="96"/>
                    <a:pt x="25" y="96"/>
                    <a:pt x="48" y="96"/>
                  </a:cubicBezTo>
                  <a:lnTo>
                    <a:pt x="489" y="96"/>
                  </a:lnTo>
                  <a:cubicBezTo>
                    <a:pt x="492" y="102"/>
                    <a:pt x="495" y="106"/>
                    <a:pt x="499" y="109"/>
                  </a:cubicBezTo>
                  <a:lnTo>
                    <a:pt x="499" y="109"/>
                  </a:lnTo>
                  <a:cubicBezTo>
                    <a:pt x="513" y="95"/>
                    <a:pt x="513" y="94"/>
                    <a:pt x="513" y="84"/>
                  </a:cubicBezTo>
                  <a:cubicBezTo>
                    <a:pt x="513" y="72"/>
                    <a:pt x="489" y="72"/>
                    <a:pt x="489" y="60"/>
                  </a:cubicBezTo>
                  <a:cubicBezTo>
                    <a:pt x="465" y="36"/>
                    <a:pt x="453" y="36"/>
                    <a:pt x="417" y="36"/>
                  </a:cubicBezTo>
                  <a:lnTo>
                    <a:pt x="370" y="36"/>
                  </a:lnTo>
                  <a:cubicBezTo>
                    <a:pt x="346" y="36"/>
                    <a:pt x="310" y="36"/>
                    <a:pt x="263" y="24"/>
                  </a:cubicBezTo>
                  <a:cubicBezTo>
                    <a:pt x="239" y="24"/>
                    <a:pt x="203" y="24"/>
                    <a:pt x="179" y="12"/>
                  </a:cubicBezTo>
                  <a:cubicBezTo>
                    <a:pt x="132" y="12"/>
                    <a:pt x="84" y="1"/>
                    <a:pt x="48" y="1"/>
                  </a:cubicBezTo>
                  <a:close/>
                  <a:moveTo>
                    <a:pt x="525" y="96"/>
                  </a:moveTo>
                  <a:lnTo>
                    <a:pt x="525" y="96"/>
                  </a:lnTo>
                  <a:cubicBezTo>
                    <a:pt x="516" y="102"/>
                    <a:pt x="509" y="108"/>
                    <a:pt x="504" y="112"/>
                  </a:cubicBezTo>
                  <a:lnTo>
                    <a:pt x="504" y="112"/>
                  </a:lnTo>
                  <a:cubicBezTo>
                    <a:pt x="502" y="111"/>
                    <a:pt x="501" y="110"/>
                    <a:pt x="499" y="109"/>
                  </a:cubicBezTo>
                  <a:lnTo>
                    <a:pt x="499" y="109"/>
                  </a:lnTo>
                  <a:cubicBezTo>
                    <a:pt x="497" y="112"/>
                    <a:pt x="493" y="115"/>
                    <a:pt x="489" y="120"/>
                  </a:cubicBezTo>
                  <a:cubicBezTo>
                    <a:pt x="489" y="124"/>
                    <a:pt x="487" y="127"/>
                    <a:pt x="488" y="127"/>
                  </a:cubicBezTo>
                  <a:cubicBezTo>
                    <a:pt x="488" y="127"/>
                    <a:pt x="491" y="123"/>
                    <a:pt x="504" y="112"/>
                  </a:cubicBezTo>
                  <a:lnTo>
                    <a:pt x="504" y="112"/>
                  </a:lnTo>
                  <a:cubicBezTo>
                    <a:pt x="506" y="113"/>
                    <a:pt x="509" y="114"/>
                    <a:pt x="511" y="114"/>
                  </a:cubicBezTo>
                  <a:cubicBezTo>
                    <a:pt x="519" y="114"/>
                    <a:pt x="525" y="108"/>
                    <a:pt x="525" y="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1"/>
            <p:cNvSpPr/>
            <p:nvPr/>
          </p:nvSpPr>
          <p:spPr>
            <a:xfrm>
              <a:off x="2360400" y="6177850"/>
              <a:ext cx="94375" cy="18900"/>
            </a:xfrm>
            <a:custGeom>
              <a:avLst/>
              <a:gdLst/>
              <a:ahLst/>
              <a:cxnLst/>
              <a:rect l="l" t="t" r="r" b="b"/>
              <a:pathLst>
                <a:path w="3775" h="756" extrusionOk="0">
                  <a:moveTo>
                    <a:pt x="3748" y="0"/>
                  </a:moveTo>
                  <a:cubicBezTo>
                    <a:pt x="3746" y="0"/>
                    <a:pt x="3743" y="1"/>
                    <a:pt x="3739" y="5"/>
                  </a:cubicBezTo>
                  <a:lnTo>
                    <a:pt x="3441" y="5"/>
                  </a:lnTo>
                  <a:cubicBezTo>
                    <a:pt x="3394" y="5"/>
                    <a:pt x="3334" y="17"/>
                    <a:pt x="3287" y="17"/>
                  </a:cubicBezTo>
                  <a:lnTo>
                    <a:pt x="3227" y="17"/>
                  </a:lnTo>
                  <a:cubicBezTo>
                    <a:pt x="3203" y="17"/>
                    <a:pt x="3168" y="17"/>
                    <a:pt x="3132" y="41"/>
                  </a:cubicBezTo>
                  <a:cubicBezTo>
                    <a:pt x="3025" y="53"/>
                    <a:pt x="2930" y="65"/>
                    <a:pt x="2834" y="77"/>
                  </a:cubicBezTo>
                  <a:cubicBezTo>
                    <a:pt x="2739" y="101"/>
                    <a:pt x="2632" y="113"/>
                    <a:pt x="2549" y="136"/>
                  </a:cubicBezTo>
                  <a:cubicBezTo>
                    <a:pt x="2501" y="160"/>
                    <a:pt x="2453" y="160"/>
                    <a:pt x="2418" y="172"/>
                  </a:cubicBezTo>
                  <a:cubicBezTo>
                    <a:pt x="2394" y="172"/>
                    <a:pt x="2382" y="172"/>
                    <a:pt x="2370" y="184"/>
                  </a:cubicBezTo>
                  <a:lnTo>
                    <a:pt x="2322" y="196"/>
                  </a:lnTo>
                  <a:lnTo>
                    <a:pt x="2298" y="220"/>
                  </a:lnTo>
                  <a:cubicBezTo>
                    <a:pt x="2263" y="232"/>
                    <a:pt x="2239" y="232"/>
                    <a:pt x="2203" y="244"/>
                  </a:cubicBezTo>
                  <a:lnTo>
                    <a:pt x="2179" y="244"/>
                  </a:lnTo>
                  <a:cubicBezTo>
                    <a:pt x="2156" y="244"/>
                    <a:pt x="2156" y="244"/>
                    <a:pt x="2144" y="255"/>
                  </a:cubicBezTo>
                  <a:cubicBezTo>
                    <a:pt x="2132" y="255"/>
                    <a:pt x="2108" y="279"/>
                    <a:pt x="2096" y="279"/>
                  </a:cubicBezTo>
                  <a:lnTo>
                    <a:pt x="2072" y="291"/>
                  </a:lnTo>
                  <a:cubicBezTo>
                    <a:pt x="2048" y="291"/>
                    <a:pt x="2037" y="303"/>
                    <a:pt x="2037" y="303"/>
                  </a:cubicBezTo>
                  <a:lnTo>
                    <a:pt x="2013" y="303"/>
                  </a:lnTo>
                  <a:cubicBezTo>
                    <a:pt x="1989" y="303"/>
                    <a:pt x="1989" y="303"/>
                    <a:pt x="1977" y="315"/>
                  </a:cubicBezTo>
                  <a:lnTo>
                    <a:pt x="1917" y="315"/>
                  </a:lnTo>
                  <a:cubicBezTo>
                    <a:pt x="1894" y="339"/>
                    <a:pt x="1858" y="339"/>
                    <a:pt x="1834" y="351"/>
                  </a:cubicBezTo>
                  <a:cubicBezTo>
                    <a:pt x="1834" y="351"/>
                    <a:pt x="1810" y="351"/>
                    <a:pt x="1810" y="363"/>
                  </a:cubicBezTo>
                  <a:cubicBezTo>
                    <a:pt x="1739" y="398"/>
                    <a:pt x="1656" y="422"/>
                    <a:pt x="1548" y="458"/>
                  </a:cubicBezTo>
                  <a:cubicBezTo>
                    <a:pt x="1501" y="470"/>
                    <a:pt x="1441" y="482"/>
                    <a:pt x="1394" y="494"/>
                  </a:cubicBezTo>
                  <a:cubicBezTo>
                    <a:pt x="1382" y="494"/>
                    <a:pt x="1370" y="517"/>
                    <a:pt x="1358" y="517"/>
                  </a:cubicBezTo>
                  <a:cubicBezTo>
                    <a:pt x="1322" y="529"/>
                    <a:pt x="1275" y="529"/>
                    <a:pt x="1251" y="541"/>
                  </a:cubicBezTo>
                  <a:cubicBezTo>
                    <a:pt x="1239" y="541"/>
                    <a:pt x="1203" y="553"/>
                    <a:pt x="1191" y="553"/>
                  </a:cubicBezTo>
                  <a:cubicBezTo>
                    <a:pt x="1179" y="553"/>
                    <a:pt x="1155" y="577"/>
                    <a:pt x="1144" y="577"/>
                  </a:cubicBezTo>
                  <a:cubicBezTo>
                    <a:pt x="1120" y="577"/>
                    <a:pt x="1084" y="589"/>
                    <a:pt x="1060" y="589"/>
                  </a:cubicBezTo>
                  <a:lnTo>
                    <a:pt x="1036" y="589"/>
                  </a:lnTo>
                  <a:cubicBezTo>
                    <a:pt x="1013" y="589"/>
                    <a:pt x="1001" y="601"/>
                    <a:pt x="965" y="601"/>
                  </a:cubicBezTo>
                  <a:lnTo>
                    <a:pt x="917" y="601"/>
                  </a:lnTo>
                  <a:cubicBezTo>
                    <a:pt x="894" y="601"/>
                    <a:pt x="882" y="613"/>
                    <a:pt x="846" y="613"/>
                  </a:cubicBezTo>
                  <a:lnTo>
                    <a:pt x="774" y="636"/>
                  </a:lnTo>
                  <a:lnTo>
                    <a:pt x="703" y="636"/>
                  </a:lnTo>
                  <a:cubicBezTo>
                    <a:pt x="667" y="636"/>
                    <a:pt x="620" y="636"/>
                    <a:pt x="596" y="648"/>
                  </a:cubicBezTo>
                  <a:cubicBezTo>
                    <a:pt x="536" y="648"/>
                    <a:pt x="489" y="648"/>
                    <a:pt x="429" y="660"/>
                  </a:cubicBezTo>
                  <a:lnTo>
                    <a:pt x="405" y="660"/>
                  </a:lnTo>
                  <a:cubicBezTo>
                    <a:pt x="310" y="660"/>
                    <a:pt x="239" y="660"/>
                    <a:pt x="143" y="672"/>
                  </a:cubicBezTo>
                  <a:cubicBezTo>
                    <a:pt x="120" y="672"/>
                    <a:pt x="72" y="672"/>
                    <a:pt x="48" y="696"/>
                  </a:cubicBezTo>
                  <a:lnTo>
                    <a:pt x="24" y="696"/>
                  </a:lnTo>
                  <a:cubicBezTo>
                    <a:pt x="12" y="696"/>
                    <a:pt x="1" y="708"/>
                    <a:pt x="1" y="720"/>
                  </a:cubicBezTo>
                  <a:cubicBezTo>
                    <a:pt x="1" y="732"/>
                    <a:pt x="12" y="755"/>
                    <a:pt x="24" y="755"/>
                  </a:cubicBezTo>
                  <a:lnTo>
                    <a:pt x="358" y="755"/>
                  </a:lnTo>
                  <a:cubicBezTo>
                    <a:pt x="441" y="755"/>
                    <a:pt x="536" y="755"/>
                    <a:pt x="644" y="732"/>
                  </a:cubicBezTo>
                  <a:cubicBezTo>
                    <a:pt x="679" y="732"/>
                    <a:pt x="739" y="720"/>
                    <a:pt x="786" y="720"/>
                  </a:cubicBezTo>
                  <a:lnTo>
                    <a:pt x="953" y="720"/>
                  </a:lnTo>
                  <a:cubicBezTo>
                    <a:pt x="965" y="720"/>
                    <a:pt x="977" y="720"/>
                    <a:pt x="1001" y="708"/>
                  </a:cubicBezTo>
                  <a:cubicBezTo>
                    <a:pt x="1025" y="708"/>
                    <a:pt x="1036" y="696"/>
                    <a:pt x="1072" y="696"/>
                  </a:cubicBezTo>
                  <a:lnTo>
                    <a:pt x="1084" y="696"/>
                  </a:lnTo>
                  <a:cubicBezTo>
                    <a:pt x="1096" y="696"/>
                    <a:pt x="1120" y="696"/>
                    <a:pt x="1132" y="672"/>
                  </a:cubicBezTo>
                  <a:lnTo>
                    <a:pt x="1215" y="648"/>
                  </a:lnTo>
                  <a:cubicBezTo>
                    <a:pt x="1239" y="648"/>
                    <a:pt x="1251" y="636"/>
                    <a:pt x="1263" y="636"/>
                  </a:cubicBezTo>
                  <a:lnTo>
                    <a:pt x="1298" y="636"/>
                  </a:lnTo>
                  <a:cubicBezTo>
                    <a:pt x="1310" y="636"/>
                    <a:pt x="1322" y="613"/>
                    <a:pt x="1334" y="613"/>
                  </a:cubicBezTo>
                  <a:cubicBezTo>
                    <a:pt x="1382" y="601"/>
                    <a:pt x="1429" y="589"/>
                    <a:pt x="1489" y="577"/>
                  </a:cubicBezTo>
                  <a:cubicBezTo>
                    <a:pt x="1596" y="541"/>
                    <a:pt x="1679" y="517"/>
                    <a:pt x="1787" y="470"/>
                  </a:cubicBezTo>
                  <a:cubicBezTo>
                    <a:pt x="1798" y="470"/>
                    <a:pt x="1798" y="470"/>
                    <a:pt x="1810" y="458"/>
                  </a:cubicBezTo>
                  <a:cubicBezTo>
                    <a:pt x="1846" y="434"/>
                    <a:pt x="1870" y="434"/>
                    <a:pt x="1906" y="422"/>
                  </a:cubicBezTo>
                  <a:cubicBezTo>
                    <a:pt x="1917" y="422"/>
                    <a:pt x="1917" y="422"/>
                    <a:pt x="1929" y="410"/>
                  </a:cubicBezTo>
                  <a:lnTo>
                    <a:pt x="1989" y="410"/>
                  </a:lnTo>
                  <a:cubicBezTo>
                    <a:pt x="2048" y="374"/>
                    <a:pt x="2108" y="363"/>
                    <a:pt x="2191" y="351"/>
                  </a:cubicBezTo>
                  <a:cubicBezTo>
                    <a:pt x="2251" y="339"/>
                    <a:pt x="2322" y="303"/>
                    <a:pt x="2406" y="291"/>
                  </a:cubicBezTo>
                  <a:cubicBezTo>
                    <a:pt x="2453" y="279"/>
                    <a:pt x="2513" y="255"/>
                    <a:pt x="2560" y="244"/>
                  </a:cubicBezTo>
                  <a:cubicBezTo>
                    <a:pt x="2608" y="232"/>
                    <a:pt x="2644" y="232"/>
                    <a:pt x="2691" y="220"/>
                  </a:cubicBezTo>
                  <a:cubicBezTo>
                    <a:pt x="2739" y="196"/>
                    <a:pt x="2787" y="196"/>
                    <a:pt x="2822" y="184"/>
                  </a:cubicBezTo>
                  <a:cubicBezTo>
                    <a:pt x="2870" y="172"/>
                    <a:pt x="2930" y="172"/>
                    <a:pt x="2977" y="160"/>
                  </a:cubicBezTo>
                  <a:cubicBezTo>
                    <a:pt x="3025" y="136"/>
                    <a:pt x="3084" y="136"/>
                    <a:pt x="3120" y="124"/>
                  </a:cubicBezTo>
                  <a:cubicBezTo>
                    <a:pt x="3180" y="124"/>
                    <a:pt x="3227" y="113"/>
                    <a:pt x="3287" y="113"/>
                  </a:cubicBezTo>
                  <a:cubicBezTo>
                    <a:pt x="3334" y="113"/>
                    <a:pt x="3394" y="101"/>
                    <a:pt x="3441" y="101"/>
                  </a:cubicBezTo>
                  <a:cubicBezTo>
                    <a:pt x="3477" y="101"/>
                    <a:pt x="3525" y="101"/>
                    <a:pt x="3572" y="77"/>
                  </a:cubicBezTo>
                  <a:lnTo>
                    <a:pt x="3703" y="77"/>
                  </a:lnTo>
                  <a:cubicBezTo>
                    <a:pt x="3715" y="101"/>
                    <a:pt x="3739" y="101"/>
                    <a:pt x="3739" y="101"/>
                  </a:cubicBezTo>
                  <a:cubicBezTo>
                    <a:pt x="3775" y="89"/>
                    <a:pt x="3775" y="53"/>
                    <a:pt x="3775" y="41"/>
                  </a:cubicBezTo>
                  <a:cubicBezTo>
                    <a:pt x="3775" y="29"/>
                    <a:pt x="3775" y="29"/>
                    <a:pt x="3763" y="5"/>
                  </a:cubicBezTo>
                  <a:cubicBezTo>
                    <a:pt x="3755" y="5"/>
                    <a:pt x="3752" y="0"/>
                    <a:pt x="3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1"/>
            <p:cNvSpPr/>
            <p:nvPr/>
          </p:nvSpPr>
          <p:spPr>
            <a:xfrm>
              <a:off x="2409525" y="6149700"/>
              <a:ext cx="45850" cy="30975"/>
            </a:xfrm>
            <a:custGeom>
              <a:avLst/>
              <a:gdLst/>
              <a:ahLst/>
              <a:cxnLst/>
              <a:rect l="l" t="t" r="r" b="b"/>
              <a:pathLst>
                <a:path w="1834" h="1239" extrusionOk="0">
                  <a:moveTo>
                    <a:pt x="12" y="0"/>
                  </a:moveTo>
                  <a:cubicBezTo>
                    <a:pt x="0" y="0"/>
                    <a:pt x="0" y="24"/>
                    <a:pt x="0" y="24"/>
                  </a:cubicBezTo>
                  <a:cubicBezTo>
                    <a:pt x="0" y="36"/>
                    <a:pt x="0" y="48"/>
                    <a:pt x="12" y="60"/>
                  </a:cubicBezTo>
                  <a:cubicBezTo>
                    <a:pt x="48" y="84"/>
                    <a:pt x="72" y="96"/>
                    <a:pt x="119" y="107"/>
                  </a:cubicBezTo>
                  <a:cubicBezTo>
                    <a:pt x="131" y="119"/>
                    <a:pt x="143" y="119"/>
                    <a:pt x="179" y="143"/>
                  </a:cubicBezTo>
                  <a:lnTo>
                    <a:pt x="203" y="155"/>
                  </a:lnTo>
                  <a:lnTo>
                    <a:pt x="226" y="167"/>
                  </a:lnTo>
                  <a:cubicBezTo>
                    <a:pt x="238" y="179"/>
                    <a:pt x="250" y="179"/>
                    <a:pt x="286" y="203"/>
                  </a:cubicBezTo>
                  <a:lnTo>
                    <a:pt x="310" y="203"/>
                  </a:lnTo>
                  <a:cubicBezTo>
                    <a:pt x="322" y="215"/>
                    <a:pt x="345" y="215"/>
                    <a:pt x="357" y="227"/>
                  </a:cubicBezTo>
                  <a:cubicBezTo>
                    <a:pt x="381" y="238"/>
                    <a:pt x="417" y="262"/>
                    <a:pt x="464" y="286"/>
                  </a:cubicBezTo>
                  <a:lnTo>
                    <a:pt x="476" y="298"/>
                  </a:lnTo>
                  <a:lnTo>
                    <a:pt x="584" y="357"/>
                  </a:lnTo>
                  <a:lnTo>
                    <a:pt x="643" y="393"/>
                  </a:lnTo>
                  <a:cubicBezTo>
                    <a:pt x="667" y="405"/>
                    <a:pt x="703" y="441"/>
                    <a:pt x="750" y="453"/>
                  </a:cubicBezTo>
                  <a:cubicBezTo>
                    <a:pt x="810" y="477"/>
                    <a:pt x="869" y="524"/>
                    <a:pt x="941" y="560"/>
                  </a:cubicBezTo>
                  <a:cubicBezTo>
                    <a:pt x="965" y="572"/>
                    <a:pt x="1000" y="584"/>
                    <a:pt x="1048" y="619"/>
                  </a:cubicBezTo>
                  <a:cubicBezTo>
                    <a:pt x="1084" y="631"/>
                    <a:pt x="1119" y="655"/>
                    <a:pt x="1167" y="679"/>
                  </a:cubicBezTo>
                  <a:cubicBezTo>
                    <a:pt x="1179" y="691"/>
                    <a:pt x="1203" y="703"/>
                    <a:pt x="1215" y="715"/>
                  </a:cubicBezTo>
                  <a:cubicBezTo>
                    <a:pt x="1238" y="738"/>
                    <a:pt x="1250" y="738"/>
                    <a:pt x="1262" y="750"/>
                  </a:cubicBezTo>
                  <a:lnTo>
                    <a:pt x="1274" y="762"/>
                  </a:lnTo>
                  <a:cubicBezTo>
                    <a:pt x="1298" y="774"/>
                    <a:pt x="1322" y="798"/>
                    <a:pt x="1334" y="810"/>
                  </a:cubicBezTo>
                  <a:cubicBezTo>
                    <a:pt x="1357" y="822"/>
                    <a:pt x="1381" y="834"/>
                    <a:pt x="1393" y="858"/>
                  </a:cubicBezTo>
                  <a:cubicBezTo>
                    <a:pt x="1441" y="881"/>
                    <a:pt x="1476" y="917"/>
                    <a:pt x="1512" y="941"/>
                  </a:cubicBezTo>
                  <a:cubicBezTo>
                    <a:pt x="1560" y="977"/>
                    <a:pt x="1596" y="1012"/>
                    <a:pt x="1631" y="1048"/>
                  </a:cubicBezTo>
                  <a:lnTo>
                    <a:pt x="1691" y="1108"/>
                  </a:lnTo>
                  <a:lnTo>
                    <a:pt x="1774" y="1179"/>
                  </a:lnTo>
                  <a:lnTo>
                    <a:pt x="1798" y="1215"/>
                  </a:lnTo>
                  <a:lnTo>
                    <a:pt x="1798" y="1227"/>
                  </a:lnTo>
                  <a:cubicBezTo>
                    <a:pt x="1798" y="1239"/>
                    <a:pt x="1810" y="1239"/>
                    <a:pt x="1834" y="1239"/>
                  </a:cubicBezTo>
                  <a:cubicBezTo>
                    <a:pt x="1798" y="1155"/>
                    <a:pt x="1798" y="1131"/>
                    <a:pt x="1798" y="1131"/>
                  </a:cubicBezTo>
                  <a:cubicBezTo>
                    <a:pt x="1798" y="1131"/>
                    <a:pt x="1798" y="1119"/>
                    <a:pt x="1786" y="1119"/>
                  </a:cubicBezTo>
                  <a:cubicBezTo>
                    <a:pt x="1774" y="1108"/>
                    <a:pt x="1762" y="1096"/>
                    <a:pt x="1762" y="1072"/>
                  </a:cubicBezTo>
                  <a:lnTo>
                    <a:pt x="1715" y="1036"/>
                  </a:lnTo>
                  <a:cubicBezTo>
                    <a:pt x="1679" y="1000"/>
                    <a:pt x="1667" y="989"/>
                    <a:pt x="1643" y="977"/>
                  </a:cubicBezTo>
                  <a:lnTo>
                    <a:pt x="1584" y="917"/>
                  </a:lnTo>
                  <a:lnTo>
                    <a:pt x="1536" y="869"/>
                  </a:lnTo>
                  <a:lnTo>
                    <a:pt x="1500" y="834"/>
                  </a:lnTo>
                  <a:cubicBezTo>
                    <a:pt x="1465" y="810"/>
                    <a:pt x="1429" y="774"/>
                    <a:pt x="1381" y="750"/>
                  </a:cubicBezTo>
                  <a:cubicBezTo>
                    <a:pt x="1369" y="738"/>
                    <a:pt x="1357" y="715"/>
                    <a:pt x="1322" y="703"/>
                  </a:cubicBezTo>
                  <a:cubicBezTo>
                    <a:pt x="1298" y="691"/>
                    <a:pt x="1286" y="679"/>
                    <a:pt x="1250" y="643"/>
                  </a:cubicBezTo>
                  <a:cubicBezTo>
                    <a:pt x="1250" y="643"/>
                    <a:pt x="1238" y="643"/>
                    <a:pt x="1238" y="631"/>
                  </a:cubicBezTo>
                  <a:cubicBezTo>
                    <a:pt x="1226" y="619"/>
                    <a:pt x="1203" y="619"/>
                    <a:pt x="1191" y="596"/>
                  </a:cubicBezTo>
                  <a:lnTo>
                    <a:pt x="1143" y="572"/>
                  </a:lnTo>
                  <a:cubicBezTo>
                    <a:pt x="1143" y="572"/>
                    <a:pt x="1131" y="572"/>
                    <a:pt x="1131" y="560"/>
                  </a:cubicBezTo>
                  <a:lnTo>
                    <a:pt x="1084" y="524"/>
                  </a:lnTo>
                  <a:lnTo>
                    <a:pt x="1072" y="524"/>
                  </a:lnTo>
                  <a:lnTo>
                    <a:pt x="1060" y="512"/>
                  </a:lnTo>
                  <a:lnTo>
                    <a:pt x="1048" y="500"/>
                  </a:lnTo>
                  <a:cubicBezTo>
                    <a:pt x="1024" y="500"/>
                    <a:pt x="1012" y="477"/>
                    <a:pt x="1012" y="477"/>
                  </a:cubicBezTo>
                  <a:lnTo>
                    <a:pt x="1000" y="477"/>
                  </a:lnTo>
                  <a:cubicBezTo>
                    <a:pt x="965" y="465"/>
                    <a:pt x="953" y="453"/>
                    <a:pt x="929" y="441"/>
                  </a:cubicBezTo>
                  <a:cubicBezTo>
                    <a:pt x="881" y="417"/>
                    <a:pt x="845" y="393"/>
                    <a:pt x="810" y="381"/>
                  </a:cubicBezTo>
                  <a:cubicBezTo>
                    <a:pt x="774" y="357"/>
                    <a:pt x="726" y="334"/>
                    <a:pt x="703" y="322"/>
                  </a:cubicBezTo>
                  <a:cubicBezTo>
                    <a:pt x="691" y="322"/>
                    <a:pt x="691" y="298"/>
                    <a:pt x="667" y="298"/>
                  </a:cubicBezTo>
                  <a:lnTo>
                    <a:pt x="643" y="286"/>
                  </a:lnTo>
                  <a:cubicBezTo>
                    <a:pt x="619" y="274"/>
                    <a:pt x="595" y="262"/>
                    <a:pt x="584" y="262"/>
                  </a:cubicBezTo>
                  <a:cubicBezTo>
                    <a:pt x="572" y="238"/>
                    <a:pt x="536" y="227"/>
                    <a:pt x="524" y="215"/>
                  </a:cubicBezTo>
                  <a:lnTo>
                    <a:pt x="488" y="203"/>
                  </a:lnTo>
                  <a:lnTo>
                    <a:pt x="405" y="155"/>
                  </a:lnTo>
                  <a:cubicBezTo>
                    <a:pt x="381" y="143"/>
                    <a:pt x="357" y="119"/>
                    <a:pt x="345" y="119"/>
                  </a:cubicBezTo>
                  <a:lnTo>
                    <a:pt x="310" y="107"/>
                  </a:lnTo>
                  <a:cubicBezTo>
                    <a:pt x="298" y="107"/>
                    <a:pt x="286" y="96"/>
                    <a:pt x="286" y="96"/>
                  </a:cubicBezTo>
                  <a:lnTo>
                    <a:pt x="262" y="96"/>
                  </a:lnTo>
                  <a:cubicBezTo>
                    <a:pt x="250" y="96"/>
                    <a:pt x="238" y="84"/>
                    <a:pt x="226" y="84"/>
                  </a:cubicBezTo>
                  <a:lnTo>
                    <a:pt x="191" y="60"/>
                  </a:lnTo>
                  <a:lnTo>
                    <a:pt x="179" y="60"/>
                  </a:lnTo>
                  <a:cubicBezTo>
                    <a:pt x="131" y="48"/>
                    <a:pt x="83" y="36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1"/>
            <p:cNvSpPr/>
            <p:nvPr/>
          </p:nvSpPr>
          <p:spPr>
            <a:xfrm>
              <a:off x="2447025" y="6124725"/>
              <a:ext cx="102700" cy="57150"/>
            </a:xfrm>
            <a:custGeom>
              <a:avLst/>
              <a:gdLst/>
              <a:ahLst/>
              <a:cxnLst/>
              <a:rect l="l" t="t" r="r" b="b"/>
              <a:pathLst>
                <a:path w="4108" h="2286" extrusionOk="0">
                  <a:moveTo>
                    <a:pt x="4049" y="1"/>
                  </a:moveTo>
                  <a:cubicBezTo>
                    <a:pt x="4041" y="1"/>
                    <a:pt x="4032" y="4"/>
                    <a:pt x="4025" y="11"/>
                  </a:cubicBezTo>
                  <a:cubicBezTo>
                    <a:pt x="4013" y="11"/>
                    <a:pt x="4013" y="11"/>
                    <a:pt x="3989" y="23"/>
                  </a:cubicBezTo>
                  <a:cubicBezTo>
                    <a:pt x="3917" y="83"/>
                    <a:pt x="3846" y="142"/>
                    <a:pt x="3751" y="202"/>
                  </a:cubicBezTo>
                  <a:cubicBezTo>
                    <a:pt x="3691" y="237"/>
                    <a:pt x="3656" y="273"/>
                    <a:pt x="3596" y="321"/>
                  </a:cubicBezTo>
                  <a:lnTo>
                    <a:pt x="3322" y="499"/>
                  </a:lnTo>
                  <a:cubicBezTo>
                    <a:pt x="3275" y="523"/>
                    <a:pt x="3251" y="535"/>
                    <a:pt x="3203" y="571"/>
                  </a:cubicBezTo>
                  <a:cubicBezTo>
                    <a:pt x="3191" y="583"/>
                    <a:pt x="3179" y="583"/>
                    <a:pt x="3155" y="606"/>
                  </a:cubicBezTo>
                  <a:cubicBezTo>
                    <a:pt x="3132" y="618"/>
                    <a:pt x="3096" y="642"/>
                    <a:pt x="3072" y="666"/>
                  </a:cubicBezTo>
                  <a:cubicBezTo>
                    <a:pt x="3024" y="690"/>
                    <a:pt x="2965" y="737"/>
                    <a:pt x="2917" y="761"/>
                  </a:cubicBezTo>
                  <a:cubicBezTo>
                    <a:pt x="2894" y="785"/>
                    <a:pt x="2858" y="809"/>
                    <a:pt x="2834" y="821"/>
                  </a:cubicBezTo>
                  <a:cubicBezTo>
                    <a:pt x="2822" y="845"/>
                    <a:pt x="2798" y="845"/>
                    <a:pt x="2786" y="856"/>
                  </a:cubicBezTo>
                  <a:lnTo>
                    <a:pt x="2774" y="868"/>
                  </a:lnTo>
                  <a:cubicBezTo>
                    <a:pt x="2739" y="880"/>
                    <a:pt x="2727" y="916"/>
                    <a:pt x="2703" y="928"/>
                  </a:cubicBezTo>
                  <a:cubicBezTo>
                    <a:pt x="2655" y="975"/>
                    <a:pt x="2608" y="999"/>
                    <a:pt x="2560" y="1047"/>
                  </a:cubicBezTo>
                  <a:cubicBezTo>
                    <a:pt x="2536" y="1059"/>
                    <a:pt x="2524" y="1095"/>
                    <a:pt x="2489" y="1118"/>
                  </a:cubicBezTo>
                  <a:lnTo>
                    <a:pt x="2465" y="1154"/>
                  </a:lnTo>
                  <a:cubicBezTo>
                    <a:pt x="2322" y="1273"/>
                    <a:pt x="2191" y="1404"/>
                    <a:pt x="2072" y="1535"/>
                  </a:cubicBezTo>
                  <a:lnTo>
                    <a:pt x="2048" y="1571"/>
                  </a:lnTo>
                  <a:lnTo>
                    <a:pt x="1929" y="1690"/>
                  </a:lnTo>
                  <a:lnTo>
                    <a:pt x="1881" y="1737"/>
                  </a:lnTo>
                  <a:cubicBezTo>
                    <a:pt x="1822" y="1797"/>
                    <a:pt x="1762" y="1833"/>
                    <a:pt x="1715" y="1880"/>
                  </a:cubicBezTo>
                  <a:lnTo>
                    <a:pt x="1584" y="1976"/>
                  </a:lnTo>
                  <a:cubicBezTo>
                    <a:pt x="1548" y="1988"/>
                    <a:pt x="1512" y="1999"/>
                    <a:pt x="1477" y="2011"/>
                  </a:cubicBezTo>
                  <a:cubicBezTo>
                    <a:pt x="1465" y="2011"/>
                    <a:pt x="1429" y="2023"/>
                    <a:pt x="1417" y="2023"/>
                  </a:cubicBezTo>
                  <a:cubicBezTo>
                    <a:pt x="1405" y="2023"/>
                    <a:pt x="1370" y="2047"/>
                    <a:pt x="1358" y="2047"/>
                  </a:cubicBezTo>
                  <a:cubicBezTo>
                    <a:pt x="1298" y="2059"/>
                    <a:pt x="1239" y="2071"/>
                    <a:pt x="1167" y="2071"/>
                  </a:cubicBezTo>
                  <a:cubicBezTo>
                    <a:pt x="1108" y="2071"/>
                    <a:pt x="1048" y="2083"/>
                    <a:pt x="977" y="2083"/>
                  </a:cubicBezTo>
                  <a:lnTo>
                    <a:pt x="953" y="2083"/>
                  </a:lnTo>
                  <a:cubicBezTo>
                    <a:pt x="897" y="2083"/>
                    <a:pt x="831" y="2093"/>
                    <a:pt x="768" y="2093"/>
                  </a:cubicBezTo>
                  <a:cubicBezTo>
                    <a:pt x="737" y="2093"/>
                    <a:pt x="707" y="2091"/>
                    <a:pt x="679" y="2083"/>
                  </a:cubicBezTo>
                  <a:cubicBezTo>
                    <a:pt x="619" y="2083"/>
                    <a:pt x="536" y="2083"/>
                    <a:pt x="477" y="2071"/>
                  </a:cubicBezTo>
                  <a:cubicBezTo>
                    <a:pt x="441" y="2059"/>
                    <a:pt x="405" y="2059"/>
                    <a:pt x="357" y="2047"/>
                  </a:cubicBezTo>
                  <a:cubicBezTo>
                    <a:pt x="286" y="2023"/>
                    <a:pt x="227" y="1999"/>
                    <a:pt x="155" y="1988"/>
                  </a:cubicBezTo>
                  <a:cubicBezTo>
                    <a:pt x="146" y="1970"/>
                    <a:pt x="118" y="1959"/>
                    <a:pt x="90" y="1959"/>
                  </a:cubicBezTo>
                  <a:cubicBezTo>
                    <a:pt x="80" y="1959"/>
                    <a:pt x="69" y="1961"/>
                    <a:pt x="60" y="1964"/>
                  </a:cubicBezTo>
                  <a:cubicBezTo>
                    <a:pt x="36" y="1988"/>
                    <a:pt x="0" y="2011"/>
                    <a:pt x="0" y="2047"/>
                  </a:cubicBezTo>
                  <a:cubicBezTo>
                    <a:pt x="0" y="2071"/>
                    <a:pt x="24" y="2107"/>
                    <a:pt x="36" y="2118"/>
                  </a:cubicBezTo>
                  <a:cubicBezTo>
                    <a:pt x="60" y="2130"/>
                    <a:pt x="84" y="2130"/>
                    <a:pt x="107" y="2130"/>
                  </a:cubicBezTo>
                  <a:cubicBezTo>
                    <a:pt x="155" y="2142"/>
                    <a:pt x="179" y="2166"/>
                    <a:pt x="227" y="2178"/>
                  </a:cubicBezTo>
                  <a:cubicBezTo>
                    <a:pt x="286" y="2202"/>
                    <a:pt x="346" y="2226"/>
                    <a:pt x="405" y="2238"/>
                  </a:cubicBezTo>
                  <a:cubicBezTo>
                    <a:pt x="465" y="2249"/>
                    <a:pt x="536" y="2261"/>
                    <a:pt x="596" y="2261"/>
                  </a:cubicBezTo>
                  <a:cubicBezTo>
                    <a:pt x="750" y="2285"/>
                    <a:pt x="881" y="2285"/>
                    <a:pt x="1036" y="2285"/>
                  </a:cubicBezTo>
                  <a:cubicBezTo>
                    <a:pt x="1119" y="2285"/>
                    <a:pt x="1191" y="2285"/>
                    <a:pt x="1286" y="2261"/>
                  </a:cubicBezTo>
                  <a:cubicBezTo>
                    <a:pt x="1310" y="2261"/>
                    <a:pt x="1358" y="2249"/>
                    <a:pt x="1393" y="2249"/>
                  </a:cubicBezTo>
                  <a:cubicBezTo>
                    <a:pt x="1417" y="2238"/>
                    <a:pt x="1465" y="2238"/>
                    <a:pt x="1489" y="2226"/>
                  </a:cubicBezTo>
                  <a:lnTo>
                    <a:pt x="1524" y="2226"/>
                  </a:lnTo>
                  <a:cubicBezTo>
                    <a:pt x="1500" y="2226"/>
                    <a:pt x="1524" y="2214"/>
                    <a:pt x="1536" y="2214"/>
                  </a:cubicBezTo>
                  <a:cubicBezTo>
                    <a:pt x="1548" y="2214"/>
                    <a:pt x="1548" y="2190"/>
                    <a:pt x="1572" y="2190"/>
                  </a:cubicBezTo>
                  <a:lnTo>
                    <a:pt x="1655" y="2154"/>
                  </a:lnTo>
                  <a:cubicBezTo>
                    <a:pt x="1667" y="2130"/>
                    <a:pt x="1691" y="2130"/>
                    <a:pt x="1703" y="2118"/>
                  </a:cubicBezTo>
                  <a:cubicBezTo>
                    <a:pt x="1786" y="2059"/>
                    <a:pt x="1881" y="1999"/>
                    <a:pt x="1989" y="1916"/>
                  </a:cubicBezTo>
                  <a:lnTo>
                    <a:pt x="2084" y="1809"/>
                  </a:lnTo>
                  <a:lnTo>
                    <a:pt x="2120" y="1773"/>
                  </a:lnTo>
                  <a:cubicBezTo>
                    <a:pt x="2167" y="1737"/>
                    <a:pt x="2203" y="1690"/>
                    <a:pt x="2251" y="1630"/>
                  </a:cubicBezTo>
                  <a:lnTo>
                    <a:pt x="2310" y="1571"/>
                  </a:lnTo>
                  <a:cubicBezTo>
                    <a:pt x="2405" y="1476"/>
                    <a:pt x="2477" y="1404"/>
                    <a:pt x="2536" y="1333"/>
                  </a:cubicBezTo>
                  <a:lnTo>
                    <a:pt x="2620" y="1237"/>
                  </a:lnTo>
                  <a:lnTo>
                    <a:pt x="2667" y="1202"/>
                  </a:lnTo>
                  <a:lnTo>
                    <a:pt x="2739" y="1142"/>
                  </a:lnTo>
                  <a:lnTo>
                    <a:pt x="2822" y="1083"/>
                  </a:lnTo>
                  <a:cubicBezTo>
                    <a:pt x="2846" y="1047"/>
                    <a:pt x="2882" y="1023"/>
                    <a:pt x="2905" y="999"/>
                  </a:cubicBezTo>
                  <a:lnTo>
                    <a:pt x="2917" y="987"/>
                  </a:lnTo>
                  <a:lnTo>
                    <a:pt x="2941" y="975"/>
                  </a:lnTo>
                  <a:cubicBezTo>
                    <a:pt x="2965" y="940"/>
                    <a:pt x="3001" y="916"/>
                    <a:pt x="3024" y="904"/>
                  </a:cubicBezTo>
                  <a:lnTo>
                    <a:pt x="3096" y="845"/>
                  </a:lnTo>
                  <a:lnTo>
                    <a:pt x="3179" y="785"/>
                  </a:lnTo>
                  <a:cubicBezTo>
                    <a:pt x="3203" y="761"/>
                    <a:pt x="3215" y="749"/>
                    <a:pt x="3251" y="737"/>
                  </a:cubicBezTo>
                  <a:lnTo>
                    <a:pt x="3382" y="642"/>
                  </a:lnTo>
                  <a:cubicBezTo>
                    <a:pt x="3477" y="583"/>
                    <a:pt x="3560" y="523"/>
                    <a:pt x="3632" y="464"/>
                  </a:cubicBezTo>
                  <a:cubicBezTo>
                    <a:pt x="3667" y="440"/>
                    <a:pt x="3691" y="428"/>
                    <a:pt x="3727" y="404"/>
                  </a:cubicBezTo>
                  <a:cubicBezTo>
                    <a:pt x="3775" y="380"/>
                    <a:pt x="3810" y="333"/>
                    <a:pt x="3858" y="309"/>
                  </a:cubicBezTo>
                  <a:cubicBezTo>
                    <a:pt x="3894" y="285"/>
                    <a:pt x="3906" y="261"/>
                    <a:pt x="3929" y="237"/>
                  </a:cubicBezTo>
                  <a:lnTo>
                    <a:pt x="3965" y="213"/>
                  </a:lnTo>
                  <a:cubicBezTo>
                    <a:pt x="4013" y="178"/>
                    <a:pt x="4037" y="142"/>
                    <a:pt x="4084" y="106"/>
                  </a:cubicBezTo>
                  <a:cubicBezTo>
                    <a:pt x="4108" y="83"/>
                    <a:pt x="4108" y="35"/>
                    <a:pt x="4096" y="23"/>
                  </a:cubicBezTo>
                  <a:cubicBezTo>
                    <a:pt x="4088" y="15"/>
                    <a:pt x="4068" y="1"/>
                    <a:pt x="40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1"/>
            <p:cNvSpPr/>
            <p:nvPr/>
          </p:nvSpPr>
          <p:spPr>
            <a:xfrm>
              <a:off x="2447925" y="5967525"/>
              <a:ext cx="264925" cy="243925"/>
            </a:xfrm>
            <a:custGeom>
              <a:avLst/>
              <a:gdLst/>
              <a:ahLst/>
              <a:cxnLst/>
              <a:rect l="l" t="t" r="r" b="b"/>
              <a:pathLst>
                <a:path w="10597" h="9757" extrusionOk="0">
                  <a:moveTo>
                    <a:pt x="5155" y="191"/>
                  </a:moveTo>
                  <a:cubicBezTo>
                    <a:pt x="5239" y="191"/>
                    <a:pt x="5310" y="191"/>
                    <a:pt x="5382" y="203"/>
                  </a:cubicBezTo>
                  <a:cubicBezTo>
                    <a:pt x="5477" y="215"/>
                    <a:pt x="5548" y="239"/>
                    <a:pt x="5620" y="263"/>
                  </a:cubicBezTo>
                  <a:cubicBezTo>
                    <a:pt x="5679" y="298"/>
                    <a:pt x="5739" y="310"/>
                    <a:pt x="5798" y="334"/>
                  </a:cubicBezTo>
                  <a:cubicBezTo>
                    <a:pt x="5870" y="382"/>
                    <a:pt x="5965" y="429"/>
                    <a:pt x="6036" y="477"/>
                  </a:cubicBezTo>
                  <a:cubicBezTo>
                    <a:pt x="6263" y="620"/>
                    <a:pt x="6465" y="775"/>
                    <a:pt x="6679" y="906"/>
                  </a:cubicBezTo>
                  <a:lnTo>
                    <a:pt x="6810" y="989"/>
                  </a:lnTo>
                  <a:cubicBezTo>
                    <a:pt x="6858" y="1025"/>
                    <a:pt x="6906" y="1048"/>
                    <a:pt x="6965" y="1084"/>
                  </a:cubicBezTo>
                  <a:cubicBezTo>
                    <a:pt x="6989" y="1096"/>
                    <a:pt x="7025" y="1096"/>
                    <a:pt x="7049" y="1108"/>
                  </a:cubicBezTo>
                  <a:cubicBezTo>
                    <a:pt x="7084" y="1132"/>
                    <a:pt x="7108" y="1132"/>
                    <a:pt x="7144" y="1144"/>
                  </a:cubicBezTo>
                  <a:lnTo>
                    <a:pt x="7179" y="1156"/>
                  </a:lnTo>
                  <a:cubicBezTo>
                    <a:pt x="7215" y="1168"/>
                    <a:pt x="7263" y="1168"/>
                    <a:pt x="7287" y="1191"/>
                  </a:cubicBezTo>
                  <a:cubicBezTo>
                    <a:pt x="7322" y="1191"/>
                    <a:pt x="7346" y="1203"/>
                    <a:pt x="7382" y="1215"/>
                  </a:cubicBezTo>
                  <a:cubicBezTo>
                    <a:pt x="7406" y="1239"/>
                    <a:pt x="7418" y="1239"/>
                    <a:pt x="7441" y="1251"/>
                  </a:cubicBezTo>
                  <a:cubicBezTo>
                    <a:pt x="7465" y="1263"/>
                    <a:pt x="7501" y="1275"/>
                    <a:pt x="7525" y="1310"/>
                  </a:cubicBezTo>
                  <a:lnTo>
                    <a:pt x="7680" y="1453"/>
                  </a:lnTo>
                  <a:lnTo>
                    <a:pt x="7703" y="1489"/>
                  </a:lnTo>
                  <a:lnTo>
                    <a:pt x="7715" y="1501"/>
                  </a:lnTo>
                  <a:cubicBezTo>
                    <a:pt x="7751" y="1537"/>
                    <a:pt x="7775" y="1560"/>
                    <a:pt x="7811" y="1608"/>
                  </a:cubicBezTo>
                  <a:cubicBezTo>
                    <a:pt x="7846" y="1656"/>
                    <a:pt x="7870" y="1679"/>
                    <a:pt x="7906" y="1727"/>
                  </a:cubicBezTo>
                  <a:cubicBezTo>
                    <a:pt x="7977" y="1822"/>
                    <a:pt x="8037" y="1930"/>
                    <a:pt x="8108" y="2037"/>
                  </a:cubicBezTo>
                  <a:cubicBezTo>
                    <a:pt x="8168" y="2120"/>
                    <a:pt x="8227" y="2215"/>
                    <a:pt x="8299" y="2299"/>
                  </a:cubicBezTo>
                  <a:cubicBezTo>
                    <a:pt x="8346" y="2346"/>
                    <a:pt x="8370" y="2394"/>
                    <a:pt x="8418" y="2418"/>
                  </a:cubicBezTo>
                  <a:cubicBezTo>
                    <a:pt x="8465" y="2453"/>
                    <a:pt x="8513" y="2477"/>
                    <a:pt x="8549" y="2525"/>
                  </a:cubicBezTo>
                  <a:cubicBezTo>
                    <a:pt x="8584" y="2549"/>
                    <a:pt x="8608" y="2572"/>
                    <a:pt x="8644" y="2584"/>
                  </a:cubicBezTo>
                  <a:lnTo>
                    <a:pt x="8703" y="2632"/>
                  </a:lnTo>
                  <a:cubicBezTo>
                    <a:pt x="8751" y="2656"/>
                    <a:pt x="8787" y="2703"/>
                    <a:pt x="8834" y="2739"/>
                  </a:cubicBezTo>
                  <a:cubicBezTo>
                    <a:pt x="8870" y="2751"/>
                    <a:pt x="8882" y="2787"/>
                    <a:pt x="8906" y="2799"/>
                  </a:cubicBezTo>
                  <a:cubicBezTo>
                    <a:pt x="8942" y="2811"/>
                    <a:pt x="8965" y="2822"/>
                    <a:pt x="9001" y="2858"/>
                  </a:cubicBezTo>
                  <a:lnTo>
                    <a:pt x="9049" y="2906"/>
                  </a:lnTo>
                  <a:lnTo>
                    <a:pt x="9084" y="2930"/>
                  </a:lnTo>
                  <a:lnTo>
                    <a:pt x="9120" y="2965"/>
                  </a:lnTo>
                  <a:lnTo>
                    <a:pt x="9180" y="3001"/>
                  </a:lnTo>
                  <a:cubicBezTo>
                    <a:pt x="9204" y="3025"/>
                    <a:pt x="9227" y="3037"/>
                    <a:pt x="9239" y="3049"/>
                  </a:cubicBezTo>
                  <a:lnTo>
                    <a:pt x="9263" y="3084"/>
                  </a:lnTo>
                  <a:lnTo>
                    <a:pt x="9430" y="3239"/>
                  </a:lnTo>
                  <a:lnTo>
                    <a:pt x="9442" y="3251"/>
                  </a:lnTo>
                  <a:cubicBezTo>
                    <a:pt x="9465" y="3287"/>
                    <a:pt x="9489" y="3299"/>
                    <a:pt x="9501" y="3323"/>
                  </a:cubicBezTo>
                  <a:cubicBezTo>
                    <a:pt x="9537" y="3346"/>
                    <a:pt x="9561" y="3358"/>
                    <a:pt x="9596" y="3394"/>
                  </a:cubicBezTo>
                  <a:cubicBezTo>
                    <a:pt x="9620" y="3418"/>
                    <a:pt x="9656" y="3454"/>
                    <a:pt x="9704" y="3477"/>
                  </a:cubicBezTo>
                  <a:cubicBezTo>
                    <a:pt x="9716" y="3489"/>
                    <a:pt x="9739" y="3513"/>
                    <a:pt x="9763" y="3525"/>
                  </a:cubicBezTo>
                  <a:cubicBezTo>
                    <a:pt x="9835" y="3584"/>
                    <a:pt x="9918" y="3656"/>
                    <a:pt x="10013" y="3751"/>
                  </a:cubicBezTo>
                  <a:lnTo>
                    <a:pt x="10073" y="3811"/>
                  </a:lnTo>
                  <a:lnTo>
                    <a:pt x="10192" y="3930"/>
                  </a:lnTo>
                  <a:lnTo>
                    <a:pt x="10216" y="3954"/>
                  </a:lnTo>
                  <a:lnTo>
                    <a:pt x="10311" y="4049"/>
                  </a:lnTo>
                  <a:cubicBezTo>
                    <a:pt x="10323" y="4073"/>
                    <a:pt x="10323" y="4096"/>
                    <a:pt x="10347" y="4108"/>
                  </a:cubicBezTo>
                  <a:cubicBezTo>
                    <a:pt x="10347" y="4132"/>
                    <a:pt x="10358" y="4144"/>
                    <a:pt x="10358" y="4180"/>
                  </a:cubicBezTo>
                  <a:cubicBezTo>
                    <a:pt x="10358" y="4215"/>
                    <a:pt x="10370" y="4227"/>
                    <a:pt x="10370" y="4251"/>
                  </a:cubicBezTo>
                  <a:cubicBezTo>
                    <a:pt x="10382" y="4275"/>
                    <a:pt x="10382" y="4299"/>
                    <a:pt x="10382" y="4311"/>
                  </a:cubicBezTo>
                  <a:lnTo>
                    <a:pt x="10382" y="4394"/>
                  </a:lnTo>
                  <a:lnTo>
                    <a:pt x="10382" y="4430"/>
                  </a:lnTo>
                  <a:cubicBezTo>
                    <a:pt x="10382" y="4442"/>
                    <a:pt x="10382" y="4477"/>
                    <a:pt x="10370" y="4513"/>
                  </a:cubicBezTo>
                  <a:cubicBezTo>
                    <a:pt x="10370" y="4537"/>
                    <a:pt x="10358" y="4561"/>
                    <a:pt x="10347" y="4596"/>
                  </a:cubicBezTo>
                  <a:cubicBezTo>
                    <a:pt x="10323" y="4608"/>
                    <a:pt x="10323" y="4608"/>
                    <a:pt x="10323" y="4632"/>
                  </a:cubicBezTo>
                  <a:cubicBezTo>
                    <a:pt x="10263" y="4727"/>
                    <a:pt x="10204" y="4847"/>
                    <a:pt x="10144" y="4954"/>
                  </a:cubicBezTo>
                  <a:cubicBezTo>
                    <a:pt x="10132" y="4989"/>
                    <a:pt x="10120" y="5013"/>
                    <a:pt x="10108" y="5025"/>
                  </a:cubicBezTo>
                  <a:cubicBezTo>
                    <a:pt x="10061" y="5108"/>
                    <a:pt x="10013" y="5168"/>
                    <a:pt x="9906" y="5394"/>
                  </a:cubicBezTo>
                  <a:cubicBezTo>
                    <a:pt x="9894" y="5430"/>
                    <a:pt x="9858" y="5454"/>
                    <a:pt x="9846" y="5489"/>
                  </a:cubicBezTo>
                  <a:cubicBezTo>
                    <a:pt x="9823" y="5537"/>
                    <a:pt x="9787" y="5561"/>
                    <a:pt x="9763" y="5609"/>
                  </a:cubicBezTo>
                  <a:lnTo>
                    <a:pt x="9668" y="5739"/>
                  </a:lnTo>
                  <a:cubicBezTo>
                    <a:pt x="9656" y="5775"/>
                    <a:pt x="9620" y="5799"/>
                    <a:pt x="9608" y="5835"/>
                  </a:cubicBezTo>
                  <a:cubicBezTo>
                    <a:pt x="9585" y="5859"/>
                    <a:pt x="9561" y="5906"/>
                    <a:pt x="9537" y="5930"/>
                  </a:cubicBezTo>
                  <a:cubicBezTo>
                    <a:pt x="9525" y="5966"/>
                    <a:pt x="9489" y="6013"/>
                    <a:pt x="9465" y="6037"/>
                  </a:cubicBezTo>
                  <a:cubicBezTo>
                    <a:pt x="9430" y="6073"/>
                    <a:pt x="9418" y="6097"/>
                    <a:pt x="9382" y="6132"/>
                  </a:cubicBezTo>
                  <a:lnTo>
                    <a:pt x="9287" y="6228"/>
                  </a:lnTo>
                  <a:cubicBezTo>
                    <a:pt x="9239" y="6275"/>
                    <a:pt x="9180" y="6323"/>
                    <a:pt x="9132" y="6371"/>
                  </a:cubicBezTo>
                  <a:cubicBezTo>
                    <a:pt x="9013" y="6466"/>
                    <a:pt x="8882" y="6585"/>
                    <a:pt x="8775" y="6704"/>
                  </a:cubicBezTo>
                  <a:cubicBezTo>
                    <a:pt x="8703" y="6787"/>
                    <a:pt x="8644" y="6871"/>
                    <a:pt x="8573" y="6978"/>
                  </a:cubicBezTo>
                  <a:cubicBezTo>
                    <a:pt x="8513" y="7049"/>
                    <a:pt x="8453" y="7156"/>
                    <a:pt x="8370" y="7263"/>
                  </a:cubicBezTo>
                  <a:lnTo>
                    <a:pt x="8287" y="7394"/>
                  </a:lnTo>
                  <a:cubicBezTo>
                    <a:pt x="8251" y="7418"/>
                    <a:pt x="8239" y="7466"/>
                    <a:pt x="8215" y="7514"/>
                  </a:cubicBezTo>
                  <a:cubicBezTo>
                    <a:pt x="8192" y="7537"/>
                    <a:pt x="8168" y="7585"/>
                    <a:pt x="8156" y="7633"/>
                  </a:cubicBezTo>
                  <a:cubicBezTo>
                    <a:pt x="8120" y="7680"/>
                    <a:pt x="8108" y="7716"/>
                    <a:pt x="8096" y="7764"/>
                  </a:cubicBezTo>
                  <a:lnTo>
                    <a:pt x="8049" y="7895"/>
                  </a:lnTo>
                  <a:cubicBezTo>
                    <a:pt x="8013" y="7990"/>
                    <a:pt x="8001" y="8097"/>
                    <a:pt x="7977" y="8180"/>
                  </a:cubicBezTo>
                  <a:lnTo>
                    <a:pt x="7977" y="8216"/>
                  </a:lnTo>
                  <a:cubicBezTo>
                    <a:pt x="7953" y="8299"/>
                    <a:pt x="7941" y="8371"/>
                    <a:pt x="7918" y="8466"/>
                  </a:cubicBezTo>
                  <a:cubicBezTo>
                    <a:pt x="7894" y="8490"/>
                    <a:pt x="7894" y="8526"/>
                    <a:pt x="7882" y="8549"/>
                  </a:cubicBezTo>
                  <a:cubicBezTo>
                    <a:pt x="7882" y="8585"/>
                    <a:pt x="7870" y="8609"/>
                    <a:pt x="7858" y="8645"/>
                  </a:cubicBezTo>
                  <a:cubicBezTo>
                    <a:pt x="7834" y="8692"/>
                    <a:pt x="7811" y="8716"/>
                    <a:pt x="7799" y="8764"/>
                  </a:cubicBezTo>
                  <a:lnTo>
                    <a:pt x="7751" y="8847"/>
                  </a:lnTo>
                  <a:lnTo>
                    <a:pt x="7739" y="8883"/>
                  </a:lnTo>
                  <a:cubicBezTo>
                    <a:pt x="7703" y="8930"/>
                    <a:pt x="7656" y="8990"/>
                    <a:pt x="7632" y="9026"/>
                  </a:cubicBezTo>
                  <a:cubicBezTo>
                    <a:pt x="7596" y="9073"/>
                    <a:pt x="7572" y="9121"/>
                    <a:pt x="7525" y="9168"/>
                  </a:cubicBezTo>
                  <a:cubicBezTo>
                    <a:pt x="7501" y="9180"/>
                    <a:pt x="7477" y="9204"/>
                    <a:pt x="7465" y="9228"/>
                  </a:cubicBezTo>
                  <a:cubicBezTo>
                    <a:pt x="7441" y="9252"/>
                    <a:pt x="7406" y="9264"/>
                    <a:pt x="7382" y="9299"/>
                  </a:cubicBezTo>
                  <a:lnTo>
                    <a:pt x="7358" y="9311"/>
                  </a:lnTo>
                  <a:lnTo>
                    <a:pt x="7346" y="9311"/>
                  </a:lnTo>
                  <a:cubicBezTo>
                    <a:pt x="7346" y="9323"/>
                    <a:pt x="7334" y="9323"/>
                    <a:pt x="7322" y="9347"/>
                  </a:cubicBezTo>
                  <a:cubicBezTo>
                    <a:pt x="7203" y="9430"/>
                    <a:pt x="7096" y="9490"/>
                    <a:pt x="7001" y="9549"/>
                  </a:cubicBezTo>
                  <a:cubicBezTo>
                    <a:pt x="6965" y="9561"/>
                    <a:pt x="6929" y="9585"/>
                    <a:pt x="6906" y="9597"/>
                  </a:cubicBezTo>
                  <a:cubicBezTo>
                    <a:pt x="6870" y="9609"/>
                    <a:pt x="6822" y="9621"/>
                    <a:pt x="6798" y="9645"/>
                  </a:cubicBezTo>
                  <a:cubicBezTo>
                    <a:pt x="6787" y="9657"/>
                    <a:pt x="6751" y="9657"/>
                    <a:pt x="6727" y="9669"/>
                  </a:cubicBezTo>
                  <a:lnTo>
                    <a:pt x="6703" y="9669"/>
                  </a:lnTo>
                  <a:cubicBezTo>
                    <a:pt x="6691" y="9669"/>
                    <a:pt x="6668" y="9680"/>
                    <a:pt x="6644" y="9680"/>
                  </a:cubicBezTo>
                  <a:lnTo>
                    <a:pt x="6632" y="9680"/>
                  </a:lnTo>
                  <a:cubicBezTo>
                    <a:pt x="6608" y="9680"/>
                    <a:pt x="6572" y="9704"/>
                    <a:pt x="6548" y="9704"/>
                  </a:cubicBezTo>
                  <a:cubicBezTo>
                    <a:pt x="6513" y="9704"/>
                    <a:pt x="6465" y="9716"/>
                    <a:pt x="6441" y="9716"/>
                  </a:cubicBezTo>
                  <a:lnTo>
                    <a:pt x="6263" y="9716"/>
                  </a:lnTo>
                  <a:cubicBezTo>
                    <a:pt x="6251" y="9704"/>
                    <a:pt x="6215" y="9704"/>
                    <a:pt x="6191" y="9704"/>
                  </a:cubicBezTo>
                  <a:cubicBezTo>
                    <a:pt x="6156" y="9704"/>
                    <a:pt x="6132" y="9680"/>
                    <a:pt x="6096" y="9680"/>
                  </a:cubicBezTo>
                  <a:cubicBezTo>
                    <a:pt x="6013" y="9657"/>
                    <a:pt x="5953" y="9645"/>
                    <a:pt x="5870" y="9621"/>
                  </a:cubicBezTo>
                  <a:cubicBezTo>
                    <a:pt x="5834" y="9609"/>
                    <a:pt x="5775" y="9597"/>
                    <a:pt x="5715" y="9585"/>
                  </a:cubicBezTo>
                  <a:lnTo>
                    <a:pt x="5632" y="9561"/>
                  </a:lnTo>
                  <a:cubicBezTo>
                    <a:pt x="5548" y="9538"/>
                    <a:pt x="5477" y="9526"/>
                    <a:pt x="5417" y="9502"/>
                  </a:cubicBezTo>
                  <a:cubicBezTo>
                    <a:pt x="5358" y="9490"/>
                    <a:pt x="5274" y="9478"/>
                    <a:pt x="5191" y="9466"/>
                  </a:cubicBezTo>
                  <a:cubicBezTo>
                    <a:pt x="5144" y="9466"/>
                    <a:pt x="5120" y="9442"/>
                    <a:pt x="5072" y="9442"/>
                  </a:cubicBezTo>
                  <a:cubicBezTo>
                    <a:pt x="4965" y="9430"/>
                    <a:pt x="4882" y="9419"/>
                    <a:pt x="4786" y="9407"/>
                  </a:cubicBezTo>
                  <a:cubicBezTo>
                    <a:pt x="4763" y="9383"/>
                    <a:pt x="4715" y="9383"/>
                    <a:pt x="4679" y="9371"/>
                  </a:cubicBezTo>
                  <a:lnTo>
                    <a:pt x="4655" y="9371"/>
                  </a:lnTo>
                  <a:cubicBezTo>
                    <a:pt x="4608" y="9359"/>
                    <a:pt x="4560" y="9359"/>
                    <a:pt x="4524" y="9347"/>
                  </a:cubicBezTo>
                  <a:lnTo>
                    <a:pt x="4477" y="9323"/>
                  </a:lnTo>
                  <a:cubicBezTo>
                    <a:pt x="4429" y="9323"/>
                    <a:pt x="4405" y="9311"/>
                    <a:pt x="4370" y="9311"/>
                  </a:cubicBezTo>
                  <a:lnTo>
                    <a:pt x="4286" y="9299"/>
                  </a:lnTo>
                  <a:lnTo>
                    <a:pt x="4191" y="9288"/>
                  </a:lnTo>
                  <a:cubicBezTo>
                    <a:pt x="4131" y="9288"/>
                    <a:pt x="4084" y="9264"/>
                    <a:pt x="4048" y="9264"/>
                  </a:cubicBezTo>
                  <a:cubicBezTo>
                    <a:pt x="4001" y="9264"/>
                    <a:pt x="3965" y="9252"/>
                    <a:pt x="3929" y="9252"/>
                  </a:cubicBezTo>
                  <a:cubicBezTo>
                    <a:pt x="3846" y="9252"/>
                    <a:pt x="3786" y="9240"/>
                    <a:pt x="3715" y="9228"/>
                  </a:cubicBezTo>
                  <a:cubicBezTo>
                    <a:pt x="3667" y="9204"/>
                    <a:pt x="3643" y="9204"/>
                    <a:pt x="3596" y="9192"/>
                  </a:cubicBezTo>
                  <a:lnTo>
                    <a:pt x="3524" y="9180"/>
                  </a:lnTo>
                  <a:cubicBezTo>
                    <a:pt x="3512" y="9180"/>
                    <a:pt x="3489" y="9168"/>
                    <a:pt x="3477" y="9168"/>
                  </a:cubicBezTo>
                  <a:lnTo>
                    <a:pt x="3465" y="9168"/>
                  </a:lnTo>
                  <a:lnTo>
                    <a:pt x="3405" y="9145"/>
                  </a:lnTo>
                  <a:lnTo>
                    <a:pt x="3346" y="9133"/>
                  </a:lnTo>
                  <a:cubicBezTo>
                    <a:pt x="3310" y="9133"/>
                    <a:pt x="3274" y="9121"/>
                    <a:pt x="3227" y="9109"/>
                  </a:cubicBezTo>
                  <a:lnTo>
                    <a:pt x="3179" y="9085"/>
                  </a:lnTo>
                  <a:cubicBezTo>
                    <a:pt x="3155" y="9073"/>
                    <a:pt x="3108" y="9073"/>
                    <a:pt x="3060" y="9061"/>
                  </a:cubicBezTo>
                  <a:lnTo>
                    <a:pt x="3000" y="9049"/>
                  </a:lnTo>
                  <a:cubicBezTo>
                    <a:pt x="2988" y="9026"/>
                    <a:pt x="2977" y="9026"/>
                    <a:pt x="2953" y="9026"/>
                  </a:cubicBezTo>
                  <a:lnTo>
                    <a:pt x="2893" y="9014"/>
                  </a:lnTo>
                  <a:lnTo>
                    <a:pt x="2834" y="9002"/>
                  </a:lnTo>
                  <a:cubicBezTo>
                    <a:pt x="2798" y="9002"/>
                    <a:pt x="2750" y="8990"/>
                    <a:pt x="2703" y="8990"/>
                  </a:cubicBezTo>
                  <a:lnTo>
                    <a:pt x="2655" y="8990"/>
                  </a:lnTo>
                  <a:cubicBezTo>
                    <a:pt x="2619" y="8990"/>
                    <a:pt x="2560" y="8966"/>
                    <a:pt x="2512" y="8966"/>
                  </a:cubicBezTo>
                  <a:lnTo>
                    <a:pt x="2477" y="8966"/>
                  </a:lnTo>
                  <a:cubicBezTo>
                    <a:pt x="2441" y="8966"/>
                    <a:pt x="2393" y="8954"/>
                    <a:pt x="2346" y="8954"/>
                  </a:cubicBezTo>
                  <a:lnTo>
                    <a:pt x="2119" y="8954"/>
                  </a:lnTo>
                  <a:cubicBezTo>
                    <a:pt x="2084" y="8942"/>
                    <a:pt x="2024" y="8930"/>
                    <a:pt x="1965" y="8907"/>
                  </a:cubicBezTo>
                  <a:cubicBezTo>
                    <a:pt x="1881" y="8895"/>
                    <a:pt x="1822" y="8871"/>
                    <a:pt x="1750" y="8847"/>
                  </a:cubicBezTo>
                  <a:lnTo>
                    <a:pt x="1738" y="8847"/>
                  </a:lnTo>
                  <a:cubicBezTo>
                    <a:pt x="1691" y="8835"/>
                    <a:pt x="1667" y="8823"/>
                    <a:pt x="1619" y="8811"/>
                  </a:cubicBezTo>
                  <a:lnTo>
                    <a:pt x="1607" y="8811"/>
                  </a:lnTo>
                  <a:cubicBezTo>
                    <a:pt x="1584" y="8811"/>
                    <a:pt x="1572" y="8787"/>
                    <a:pt x="1560" y="8787"/>
                  </a:cubicBezTo>
                  <a:lnTo>
                    <a:pt x="1512" y="8776"/>
                  </a:lnTo>
                  <a:lnTo>
                    <a:pt x="1453" y="8764"/>
                  </a:lnTo>
                  <a:cubicBezTo>
                    <a:pt x="1441" y="8764"/>
                    <a:pt x="1429" y="8752"/>
                    <a:pt x="1405" y="8752"/>
                  </a:cubicBezTo>
                  <a:cubicBezTo>
                    <a:pt x="1393" y="8752"/>
                    <a:pt x="1393" y="8728"/>
                    <a:pt x="1381" y="8728"/>
                  </a:cubicBezTo>
                  <a:cubicBezTo>
                    <a:pt x="1381" y="8728"/>
                    <a:pt x="1369" y="8716"/>
                    <a:pt x="1345" y="8716"/>
                  </a:cubicBezTo>
                  <a:cubicBezTo>
                    <a:pt x="1345" y="8716"/>
                    <a:pt x="1334" y="8704"/>
                    <a:pt x="1322" y="8704"/>
                  </a:cubicBezTo>
                  <a:cubicBezTo>
                    <a:pt x="1274" y="8692"/>
                    <a:pt x="1214" y="8657"/>
                    <a:pt x="1167" y="8645"/>
                  </a:cubicBezTo>
                  <a:cubicBezTo>
                    <a:pt x="1131" y="8609"/>
                    <a:pt x="1083" y="8597"/>
                    <a:pt x="1036" y="8585"/>
                  </a:cubicBezTo>
                  <a:cubicBezTo>
                    <a:pt x="1012" y="8573"/>
                    <a:pt x="988" y="8549"/>
                    <a:pt x="964" y="8549"/>
                  </a:cubicBezTo>
                  <a:cubicBezTo>
                    <a:pt x="953" y="8537"/>
                    <a:pt x="929" y="8537"/>
                    <a:pt x="917" y="8537"/>
                  </a:cubicBezTo>
                  <a:lnTo>
                    <a:pt x="679" y="8537"/>
                  </a:lnTo>
                  <a:cubicBezTo>
                    <a:pt x="631" y="8537"/>
                    <a:pt x="572" y="8549"/>
                    <a:pt x="536" y="8549"/>
                  </a:cubicBezTo>
                  <a:lnTo>
                    <a:pt x="429" y="8549"/>
                  </a:lnTo>
                  <a:cubicBezTo>
                    <a:pt x="393" y="8549"/>
                    <a:pt x="357" y="8537"/>
                    <a:pt x="321" y="8537"/>
                  </a:cubicBezTo>
                  <a:cubicBezTo>
                    <a:pt x="321" y="8526"/>
                    <a:pt x="310" y="8526"/>
                    <a:pt x="298" y="8526"/>
                  </a:cubicBezTo>
                  <a:cubicBezTo>
                    <a:pt x="274" y="8514"/>
                    <a:pt x="274" y="8514"/>
                    <a:pt x="262" y="8514"/>
                  </a:cubicBezTo>
                  <a:lnTo>
                    <a:pt x="179" y="8466"/>
                  </a:lnTo>
                  <a:cubicBezTo>
                    <a:pt x="155" y="8454"/>
                    <a:pt x="143" y="8454"/>
                    <a:pt x="131" y="8430"/>
                  </a:cubicBezTo>
                  <a:cubicBezTo>
                    <a:pt x="119" y="8418"/>
                    <a:pt x="119" y="8418"/>
                    <a:pt x="95" y="8418"/>
                  </a:cubicBezTo>
                  <a:cubicBezTo>
                    <a:pt x="119" y="8406"/>
                    <a:pt x="119" y="8406"/>
                    <a:pt x="131" y="8406"/>
                  </a:cubicBezTo>
                  <a:cubicBezTo>
                    <a:pt x="191" y="8383"/>
                    <a:pt x="238" y="8347"/>
                    <a:pt x="274" y="8323"/>
                  </a:cubicBezTo>
                  <a:cubicBezTo>
                    <a:pt x="321" y="8287"/>
                    <a:pt x="381" y="8240"/>
                    <a:pt x="429" y="8216"/>
                  </a:cubicBezTo>
                  <a:cubicBezTo>
                    <a:pt x="488" y="8180"/>
                    <a:pt x="536" y="8145"/>
                    <a:pt x="572" y="8109"/>
                  </a:cubicBezTo>
                  <a:cubicBezTo>
                    <a:pt x="631" y="8061"/>
                    <a:pt x="691" y="8002"/>
                    <a:pt x="750" y="7966"/>
                  </a:cubicBezTo>
                  <a:cubicBezTo>
                    <a:pt x="810" y="7918"/>
                    <a:pt x="857" y="7871"/>
                    <a:pt x="905" y="7823"/>
                  </a:cubicBezTo>
                  <a:cubicBezTo>
                    <a:pt x="976" y="7764"/>
                    <a:pt x="1036" y="7692"/>
                    <a:pt x="1095" y="7621"/>
                  </a:cubicBezTo>
                  <a:cubicBezTo>
                    <a:pt x="1191" y="7514"/>
                    <a:pt x="1250" y="7406"/>
                    <a:pt x="1310" y="7311"/>
                  </a:cubicBezTo>
                  <a:cubicBezTo>
                    <a:pt x="1322" y="7287"/>
                    <a:pt x="1322" y="7275"/>
                    <a:pt x="1334" y="7263"/>
                  </a:cubicBezTo>
                  <a:cubicBezTo>
                    <a:pt x="1345" y="7216"/>
                    <a:pt x="1381" y="7192"/>
                    <a:pt x="1393" y="7144"/>
                  </a:cubicBezTo>
                  <a:lnTo>
                    <a:pt x="1405" y="7109"/>
                  </a:lnTo>
                  <a:cubicBezTo>
                    <a:pt x="1441" y="7061"/>
                    <a:pt x="1464" y="7025"/>
                    <a:pt x="1488" y="6978"/>
                  </a:cubicBezTo>
                  <a:cubicBezTo>
                    <a:pt x="1524" y="6882"/>
                    <a:pt x="1584" y="6763"/>
                    <a:pt x="1631" y="6644"/>
                  </a:cubicBezTo>
                  <a:cubicBezTo>
                    <a:pt x="1679" y="6549"/>
                    <a:pt x="1726" y="6406"/>
                    <a:pt x="1762" y="6287"/>
                  </a:cubicBezTo>
                  <a:cubicBezTo>
                    <a:pt x="1798" y="6228"/>
                    <a:pt x="1798" y="6192"/>
                    <a:pt x="1810" y="6132"/>
                  </a:cubicBezTo>
                  <a:lnTo>
                    <a:pt x="1810" y="6120"/>
                  </a:lnTo>
                  <a:cubicBezTo>
                    <a:pt x="1822" y="6049"/>
                    <a:pt x="1822" y="6001"/>
                    <a:pt x="1845" y="5930"/>
                  </a:cubicBezTo>
                  <a:cubicBezTo>
                    <a:pt x="1857" y="5823"/>
                    <a:pt x="1869" y="5704"/>
                    <a:pt x="1881" y="5597"/>
                  </a:cubicBezTo>
                  <a:lnTo>
                    <a:pt x="1905" y="5454"/>
                  </a:lnTo>
                  <a:cubicBezTo>
                    <a:pt x="1917" y="5323"/>
                    <a:pt x="1941" y="5192"/>
                    <a:pt x="1965" y="5061"/>
                  </a:cubicBezTo>
                  <a:cubicBezTo>
                    <a:pt x="1965" y="5025"/>
                    <a:pt x="1976" y="5001"/>
                    <a:pt x="1976" y="4966"/>
                  </a:cubicBezTo>
                  <a:lnTo>
                    <a:pt x="1988" y="4894"/>
                  </a:lnTo>
                  <a:lnTo>
                    <a:pt x="2000" y="4823"/>
                  </a:lnTo>
                  <a:cubicBezTo>
                    <a:pt x="2000" y="4811"/>
                    <a:pt x="2024" y="4775"/>
                    <a:pt x="2024" y="4739"/>
                  </a:cubicBezTo>
                  <a:lnTo>
                    <a:pt x="2024" y="4716"/>
                  </a:lnTo>
                  <a:lnTo>
                    <a:pt x="2024" y="4680"/>
                  </a:lnTo>
                  <a:cubicBezTo>
                    <a:pt x="2024" y="4656"/>
                    <a:pt x="2024" y="4632"/>
                    <a:pt x="2036" y="4596"/>
                  </a:cubicBezTo>
                  <a:lnTo>
                    <a:pt x="2060" y="4466"/>
                  </a:lnTo>
                  <a:cubicBezTo>
                    <a:pt x="2084" y="4430"/>
                    <a:pt x="2084" y="4382"/>
                    <a:pt x="2096" y="4358"/>
                  </a:cubicBezTo>
                  <a:lnTo>
                    <a:pt x="2096" y="4346"/>
                  </a:lnTo>
                  <a:cubicBezTo>
                    <a:pt x="2096" y="4323"/>
                    <a:pt x="2107" y="4299"/>
                    <a:pt x="2107" y="4287"/>
                  </a:cubicBezTo>
                  <a:lnTo>
                    <a:pt x="2119" y="4239"/>
                  </a:lnTo>
                  <a:lnTo>
                    <a:pt x="2155" y="4144"/>
                  </a:lnTo>
                  <a:cubicBezTo>
                    <a:pt x="2167" y="4120"/>
                    <a:pt x="2167" y="4108"/>
                    <a:pt x="2179" y="4073"/>
                  </a:cubicBezTo>
                  <a:lnTo>
                    <a:pt x="2215" y="4013"/>
                  </a:lnTo>
                  <a:lnTo>
                    <a:pt x="2238" y="3954"/>
                  </a:lnTo>
                  <a:lnTo>
                    <a:pt x="2238" y="3942"/>
                  </a:lnTo>
                  <a:cubicBezTo>
                    <a:pt x="2262" y="3930"/>
                    <a:pt x="2262" y="3894"/>
                    <a:pt x="2274" y="3882"/>
                  </a:cubicBezTo>
                  <a:lnTo>
                    <a:pt x="2334" y="3751"/>
                  </a:lnTo>
                  <a:lnTo>
                    <a:pt x="2357" y="3668"/>
                  </a:lnTo>
                  <a:cubicBezTo>
                    <a:pt x="2393" y="3608"/>
                    <a:pt x="2417" y="3537"/>
                    <a:pt x="2453" y="3477"/>
                  </a:cubicBezTo>
                  <a:cubicBezTo>
                    <a:pt x="2465" y="3430"/>
                    <a:pt x="2500" y="3394"/>
                    <a:pt x="2512" y="3346"/>
                  </a:cubicBezTo>
                  <a:lnTo>
                    <a:pt x="2536" y="3299"/>
                  </a:lnTo>
                  <a:cubicBezTo>
                    <a:pt x="2536" y="3287"/>
                    <a:pt x="2536" y="3275"/>
                    <a:pt x="2560" y="3251"/>
                  </a:cubicBezTo>
                  <a:lnTo>
                    <a:pt x="2572" y="3239"/>
                  </a:lnTo>
                  <a:lnTo>
                    <a:pt x="2596" y="3180"/>
                  </a:lnTo>
                  <a:lnTo>
                    <a:pt x="2631" y="3120"/>
                  </a:lnTo>
                  <a:cubicBezTo>
                    <a:pt x="2643" y="3096"/>
                    <a:pt x="2643" y="3073"/>
                    <a:pt x="2655" y="3061"/>
                  </a:cubicBezTo>
                  <a:lnTo>
                    <a:pt x="2679" y="3037"/>
                  </a:lnTo>
                  <a:lnTo>
                    <a:pt x="2703" y="2989"/>
                  </a:lnTo>
                  <a:lnTo>
                    <a:pt x="2738" y="2942"/>
                  </a:lnTo>
                  <a:cubicBezTo>
                    <a:pt x="2798" y="2858"/>
                    <a:pt x="2869" y="2751"/>
                    <a:pt x="2929" y="2644"/>
                  </a:cubicBezTo>
                  <a:lnTo>
                    <a:pt x="3000" y="2537"/>
                  </a:lnTo>
                  <a:lnTo>
                    <a:pt x="3036" y="2501"/>
                  </a:lnTo>
                  <a:cubicBezTo>
                    <a:pt x="3060" y="2465"/>
                    <a:pt x="3072" y="2441"/>
                    <a:pt x="3108" y="2394"/>
                  </a:cubicBezTo>
                  <a:cubicBezTo>
                    <a:pt x="3108" y="2382"/>
                    <a:pt x="3119" y="2346"/>
                    <a:pt x="3131" y="2334"/>
                  </a:cubicBezTo>
                  <a:cubicBezTo>
                    <a:pt x="3131" y="2322"/>
                    <a:pt x="3155" y="2299"/>
                    <a:pt x="3155" y="2287"/>
                  </a:cubicBezTo>
                  <a:lnTo>
                    <a:pt x="3155" y="2275"/>
                  </a:lnTo>
                  <a:cubicBezTo>
                    <a:pt x="3167" y="2227"/>
                    <a:pt x="3191" y="2203"/>
                    <a:pt x="3215" y="2156"/>
                  </a:cubicBezTo>
                  <a:lnTo>
                    <a:pt x="3227" y="2144"/>
                  </a:lnTo>
                  <a:cubicBezTo>
                    <a:pt x="3227" y="2144"/>
                    <a:pt x="3239" y="2120"/>
                    <a:pt x="3239" y="2108"/>
                  </a:cubicBezTo>
                  <a:lnTo>
                    <a:pt x="3286" y="2025"/>
                  </a:lnTo>
                  <a:lnTo>
                    <a:pt x="3298" y="1989"/>
                  </a:lnTo>
                  <a:cubicBezTo>
                    <a:pt x="3310" y="1941"/>
                    <a:pt x="3346" y="1906"/>
                    <a:pt x="3358" y="1858"/>
                  </a:cubicBezTo>
                  <a:cubicBezTo>
                    <a:pt x="3369" y="1846"/>
                    <a:pt x="3369" y="1810"/>
                    <a:pt x="3393" y="1799"/>
                  </a:cubicBezTo>
                  <a:cubicBezTo>
                    <a:pt x="3405" y="1751"/>
                    <a:pt x="3417" y="1727"/>
                    <a:pt x="3429" y="1679"/>
                  </a:cubicBezTo>
                  <a:lnTo>
                    <a:pt x="3465" y="1620"/>
                  </a:lnTo>
                  <a:cubicBezTo>
                    <a:pt x="3489" y="1560"/>
                    <a:pt x="3524" y="1501"/>
                    <a:pt x="3536" y="1441"/>
                  </a:cubicBezTo>
                  <a:lnTo>
                    <a:pt x="3548" y="1406"/>
                  </a:lnTo>
                  <a:lnTo>
                    <a:pt x="3643" y="1191"/>
                  </a:lnTo>
                  <a:cubicBezTo>
                    <a:pt x="3655" y="1144"/>
                    <a:pt x="3667" y="1096"/>
                    <a:pt x="3703" y="1048"/>
                  </a:cubicBezTo>
                  <a:cubicBezTo>
                    <a:pt x="3727" y="1013"/>
                    <a:pt x="3762" y="977"/>
                    <a:pt x="3786" y="929"/>
                  </a:cubicBezTo>
                  <a:cubicBezTo>
                    <a:pt x="3846" y="870"/>
                    <a:pt x="3905" y="810"/>
                    <a:pt x="3989" y="727"/>
                  </a:cubicBezTo>
                  <a:lnTo>
                    <a:pt x="4143" y="560"/>
                  </a:lnTo>
                  <a:lnTo>
                    <a:pt x="4239" y="477"/>
                  </a:lnTo>
                  <a:cubicBezTo>
                    <a:pt x="4251" y="453"/>
                    <a:pt x="4286" y="441"/>
                    <a:pt x="4298" y="429"/>
                  </a:cubicBezTo>
                  <a:cubicBezTo>
                    <a:pt x="4310" y="417"/>
                    <a:pt x="4346" y="417"/>
                    <a:pt x="4358" y="394"/>
                  </a:cubicBezTo>
                  <a:lnTo>
                    <a:pt x="4489" y="358"/>
                  </a:lnTo>
                  <a:cubicBezTo>
                    <a:pt x="4536" y="334"/>
                    <a:pt x="4560" y="322"/>
                    <a:pt x="4608" y="310"/>
                  </a:cubicBezTo>
                  <a:cubicBezTo>
                    <a:pt x="4620" y="298"/>
                    <a:pt x="4655" y="298"/>
                    <a:pt x="4679" y="275"/>
                  </a:cubicBezTo>
                  <a:lnTo>
                    <a:pt x="4739" y="263"/>
                  </a:lnTo>
                  <a:lnTo>
                    <a:pt x="4763" y="263"/>
                  </a:lnTo>
                  <a:cubicBezTo>
                    <a:pt x="4798" y="251"/>
                    <a:pt x="4834" y="239"/>
                    <a:pt x="4882" y="215"/>
                  </a:cubicBezTo>
                  <a:cubicBezTo>
                    <a:pt x="4893" y="203"/>
                    <a:pt x="4893" y="203"/>
                    <a:pt x="4905" y="203"/>
                  </a:cubicBezTo>
                  <a:cubicBezTo>
                    <a:pt x="4917" y="191"/>
                    <a:pt x="4953" y="191"/>
                    <a:pt x="4977" y="191"/>
                  </a:cubicBezTo>
                  <a:close/>
                  <a:moveTo>
                    <a:pt x="5072" y="1"/>
                  </a:moveTo>
                  <a:cubicBezTo>
                    <a:pt x="5024" y="13"/>
                    <a:pt x="4977" y="13"/>
                    <a:pt x="4941" y="25"/>
                  </a:cubicBezTo>
                  <a:cubicBezTo>
                    <a:pt x="4905" y="48"/>
                    <a:pt x="4882" y="48"/>
                    <a:pt x="4846" y="60"/>
                  </a:cubicBezTo>
                  <a:cubicBezTo>
                    <a:pt x="4822" y="72"/>
                    <a:pt x="4786" y="72"/>
                    <a:pt x="4763" y="84"/>
                  </a:cubicBezTo>
                  <a:cubicBezTo>
                    <a:pt x="4703" y="108"/>
                    <a:pt x="4655" y="132"/>
                    <a:pt x="4596" y="144"/>
                  </a:cubicBezTo>
                  <a:cubicBezTo>
                    <a:pt x="4489" y="179"/>
                    <a:pt x="4382" y="203"/>
                    <a:pt x="4298" y="263"/>
                  </a:cubicBezTo>
                  <a:cubicBezTo>
                    <a:pt x="4251" y="298"/>
                    <a:pt x="4203" y="322"/>
                    <a:pt x="4167" y="370"/>
                  </a:cubicBezTo>
                  <a:lnTo>
                    <a:pt x="4024" y="501"/>
                  </a:lnTo>
                  <a:lnTo>
                    <a:pt x="3905" y="620"/>
                  </a:lnTo>
                  <a:cubicBezTo>
                    <a:pt x="3893" y="656"/>
                    <a:pt x="3870" y="667"/>
                    <a:pt x="3846" y="703"/>
                  </a:cubicBezTo>
                  <a:cubicBezTo>
                    <a:pt x="3810" y="763"/>
                    <a:pt x="3750" y="822"/>
                    <a:pt x="3703" y="894"/>
                  </a:cubicBezTo>
                  <a:cubicBezTo>
                    <a:pt x="3643" y="977"/>
                    <a:pt x="3596" y="1060"/>
                    <a:pt x="3572" y="1144"/>
                  </a:cubicBezTo>
                  <a:cubicBezTo>
                    <a:pt x="3536" y="1191"/>
                    <a:pt x="3524" y="1239"/>
                    <a:pt x="3512" y="1275"/>
                  </a:cubicBezTo>
                  <a:cubicBezTo>
                    <a:pt x="3465" y="1370"/>
                    <a:pt x="3441" y="1477"/>
                    <a:pt x="3393" y="1560"/>
                  </a:cubicBezTo>
                  <a:cubicBezTo>
                    <a:pt x="3358" y="1620"/>
                    <a:pt x="3334" y="1691"/>
                    <a:pt x="3298" y="1751"/>
                  </a:cubicBezTo>
                  <a:cubicBezTo>
                    <a:pt x="3286" y="1799"/>
                    <a:pt x="3262" y="1846"/>
                    <a:pt x="3239" y="1894"/>
                  </a:cubicBezTo>
                  <a:cubicBezTo>
                    <a:pt x="3227" y="1918"/>
                    <a:pt x="3215" y="1930"/>
                    <a:pt x="3203" y="1965"/>
                  </a:cubicBezTo>
                  <a:cubicBezTo>
                    <a:pt x="3203" y="1989"/>
                    <a:pt x="3179" y="2025"/>
                    <a:pt x="3167" y="2037"/>
                  </a:cubicBezTo>
                  <a:cubicBezTo>
                    <a:pt x="3167" y="2037"/>
                    <a:pt x="3155" y="2049"/>
                    <a:pt x="3155" y="2072"/>
                  </a:cubicBezTo>
                  <a:lnTo>
                    <a:pt x="3143" y="2108"/>
                  </a:lnTo>
                  <a:cubicBezTo>
                    <a:pt x="3119" y="2132"/>
                    <a:pt x="3119" y="2156"/>
                    <a:pt x="3108" y="2168"/>
                  </a:cubicBezTo>
                  <a:cubicBezTo>
                    <a:pt x="3096" y="2215"/>
                    <a:pt x="3060" y="2251"/>
                    <a:pt x="3048" y="2275"/>
                  </a:cubicBezTo>
                  <a:lnTo>
                    <a:pt x="3000" y="2334"/>
                  </a:lnTo>
                  <a:cubicBezTo>
                    <a:pt x="2977" y="2370"/>
                    <a:pt x="2965" y="2406"/>
                    <a:pt x="2929" y="2441"/>
                  </a:cubicBezTo>
                  <a:lnTo>
                    <a:pt x="2905" y="2501"/>
                  </a:lnTo>
                  <a:cubicBezTo>
                    <a:pt x="2846" y="2608"/>
                    <a:pt x="2762" y="2703"/>
                    <a:pt x="2703" y="2811"/>
                  </a:cubicBezTo>
                  <a:cubicBezTo>
                    <a:pt x="2679" y="2858"/>
                    <a:pt x="2667" y="2882"/>
                    <a:pt x="2631" y="2930"/>
                  </a:cubicBezTo>
                  <a:lnTo>
                    <a:pt x="2607" y="2977"/>
                  </a:lnTo>
                  <a:cubicBezTo>
                    <a:pt x="2584" y="3025"/>
                    <a:pt x="2560" y="3049"/>
                    <a:pt x="2548" y="3096"/>
                  </a:cubicBezTo>
                  <a:lnTo>
                    <a:pt x="2512" y="3144"/>
                  </a:lnTo>
                  <a:cubicBezTo>
                    <a:pt x="2500" y="3180"/>
                    <a:pt x="2465" y="3215"/>
                    <a:pt x="2453" y="3263"/>
                  </a:cubicBezTo>
                  <a:lnTo>
                    <a:pt x="2441" y="3299"/>
                  </a:lnTo>
                  <a:cubicBezTo>
                    <a:pt x="2417" y="3346"/>
                    <a:pt x="2393" y="3394"/>
                    <a:pt x="2381" y="3442"/>
                  </a:cubicBezTo>
                  <a:lnTo>
                    <a:pt x="2357" y="3465"/>
                  </a:lnTo>
                  <a:cubicBezTo>
                    <a:pt x="2346" y="3525"/>
                    <a:pt x="2322" y="3573"/>
                    <a:pt x="2310" y="3620"/>
                  </a:cubicBezTo>
                  <a:lnTo>
                    <a:pt x="2274" y="3680"/>
                  </a:lnTo>
                  <a:lnTo>
                    <a:pt x="2238" y="3739"/>
                  </a:lnTo>
                  <a:lnTo>
                    <a:pt x="2226" y="3763"/>
                  </a:lnTo>
                  <a:cubicBezTo>
                    <a:pt x="2226" y="3763"/>
                    <a:pt x="2215" y="3775"/>
                    <a:pt x="2215" y="3799"/>
                  </a:cubicBezTo>
                  <a:lnTo>
                    <a:pt x="2167" y="3894"/>
                  </a:lnTo>
                  <a:lnTo>
                    <a:pt x="2119" y="4001"/>
                  </a:lnTo>
                  <a:cubicBezTo>
                    <a:pt x="2119" y="4001"/>
                    <a:pt x="2107" y="4013"/>
                    <a:pt x="2107" y="4037"/>
                  </a:cubicBezTo>
                  <a:lnTo>
                    <a:pt x="2107" y="4049"/>
                  </a:lnTo>
                  <a:lnTo>
                    <a:pt x="2060" y="4168"/>
                  </a:lnTo>
                  <a:lnTo>
                    <a:pt x="2024" y="4299"/>
                  </a:lnTo>
                  <a:lnTo>
                    <a:pt x="2012" y="4346"/>
                  </a:lnTo>
                  <a:cubicBezTo>
                    <a:pt x="1988" y="4370"/>
                    <a:pt x="1988" y="4418"/>
                    <a:pt x="1976" y="4466"/>
                  </a:cubicBezTo>
                  <a:lnTo>
                    <a:pt x="1965" y="4513"/>
                  </a:lnTo>
                  <a:cubicBezTo>
                    <a:pt x="1941" y="4549"/>
                    <a:pt x="1941" y="4585"/>
                    <a:pt x="1929" y="4632"/>
                  </a:cubicBezTo>
                  <a:cubicBezTo>
                    <a:pt x="1929" y="4644"/>
                    <a:pt x="1917" y="4668"/>
                    <a:pt x="1917" y="4692"/>
                  </a:cubicBezTo>
                  <a:cubicBezTo>
                    <a:pt x="1905" y="4704"/>
                    <a:pt x="1905" y="4716"/>
                    <a:pt x="1905" y="4727"/>
                  </a:cubicBezTo>
                  <a:lnTo>
                    <a:pt x="1905" y="4751"/>
                  </a:lnTo>
                  <a:lnTo>
                    <a:pt x="1905" y="4775"/>
                  </a:lnTo>
                  <a:cubicBezTo>
                    <a:pt x="1905" y="4787"/>
                    <a:pt x="1881" y="4823"/>
                    <a:pt x="1881" y="4835"/>
                  </a:cubicBezTo>
                  <a:lnTo>
                    <a:pt x="1869" y="4966"/>
                  </a:lnTo>
                  <a:cubicBezTo>
                    <a:pt x="1857" y="5001"/>
                    <a:pt x="1857" y="5025"/>
                    <a:pt x="1857" y="5061"/>
                  </a:cubicBezTo>
                  <a:lnTo>
                    <a:pt x="1857" y="5108"/>
                  </a:lnTo>
                  <a:cubicBezTo>
                    <a:pt x="1845" y="5168"/>
                    <a:pt x="1845" y="5239"/>
                    <a:pt x="1822" y="5299"/>
                  </a:cubicBezTo>
                  <a:lnTo>
                    <a:pt x="1810" y="5370"/>
                  </a:lnTo>
                  <a:cubicBezTo>
                    <a:pt x="1786" y="5549"/>
                    <a:pt x="1762" y="5716"/>
                    <a:pt x="1738" y="5882"/>
                  </a:cubicBezTo>
                  <a:cubicBezTo>
                    <a:pt x="1726" y="5918"/>
                    <a:pt x="1726" y="5966"/>
                    <a:pt x="1703" y="6013"/>
                  </a:cubicBezTo>
                  <a:cubicBezTo>
                    <a:pt x="1703" y="6025"/>
                    <a:pt x="1691" y="6061"/>
                    <a:pt x="1691" y="6073"/>
                  </a:cubicBezTo>
                  <a:cubicBezTo>
                    <a:pt x="1691" y="6085"/>
                    <a:pt x="1679" y="6097"/>
                    <a:pt x="1679" y="6120"/>
                  </a:cubicBezTo>
                  <a:lnTo>
                    <a:pt x="1679" y="6132"/>
                  </a:lnTo>
                  <a:cubicBezTo>
                    <a:pt x="1643" y="6240"/>
                    <a:pt x="1607" y="6323"/>
                    <a:pt x="1572" y="6430"/>
                  </a:cubicBezTo>
                  <a:lnTo>
                    <a:pt x="1560" y="6478"/>
                  </a:lnTo>
                  <a:cubicBezTo>
                    <a:pt x="1548" y="6513"/>
                    <a:pt x="1524" y="6561"/>
                    <a:pt x="1512" y="6597"/>
                  </a:cubicBezTo>
                  <a:cubicBezTo>
                    <a:pt x="1500" y="6632"/>
                    <a:pt x="1488" y="6668"/>
                    <a:pt x="1464" y="6716"/>
                  </a:cubicBezTo>
                  <a:cubicBezTo>
                    <a:pt x="1464" y="6728"/>
                    <a:pt x="1453" y="6728"/>
                    <a:pt x="1453" y="6740"/>
                  </a:cubicBezTo>
                  <a:cubicBezTo>
                    <a:pt x="1405" y="6835"/>
                    <a:pt x="1381" y="6906"/>
                    <a:pt x="1334" y="6990"/>
                  </a:cubicBezTo>
                  <a:cubicBezTo>
                    <a:pt x="1322" y="7025"/>
                    <a:pt x="1310" y="7037"/>
                    <a:pt x="1286" y="7073"/>
                  </a:cubicBezTo>
                  <a:lnTo>
                    <a:pt x="1274" y="7097"/>
                  </a:lnTo>
                  <a:lnTo>
                    <a:pt x="1262" y="7109"/>
                  </a:lnTo>
                  <a:cubicBezTo>
                    <a:pt x="1250" y="7156"/>
                    <a:pt x="1226" y="7192"/>
                    <a:pt x="1203" y="7228"/>
                  </a:cubicBezTo>
                  <a:lnTo>
                    <a:pt x="1203" y="7252"/>
                  </a:lnTo>
                  <a:cubicBezTo>
                    <a:pt x="1155" y="7335"/>
                    <a:pt x="1083" y="7430"/>
                    <a:pt x="1024" y="7514"/>
                  </a:cubicBezTo>
                  <a:cubicBezTo>
                    <a:pt x="1012" y="7549"/>
                    <a:pt x="976" y="7573"/>
                    <a:pt x="964" y="7585"/>
                  </a:cubicBezTo>
                  <a:cubicBezTo>
                    <a:pt x="905" y="7668"/>
                    <a:pt x="845" y="7728"/>
                    <a:pt x="786" y="7787"/>
                  </a:cubicBezTo>
                  <a:cubicBezTo>
                    <a:pt x="738" y="7823"/>
                    <a:pt x="691" y="7871"/>
                    <a:pt x="655" y="7906"/>
                  </a:cubicBezTo>
                  <a:cubicBezTo>
                    <a:pt x="619" y="7930"/>
                    <a:pt x="595" y="7942"/>
                    <a:pt x="560" y="7978"/>
                  </a:cubicBezTo>
                  <a:lnTo>
                    <a:pt x="548" y="7990"/>
                  </a:lnTo>
                  <a:lnTo>
                    <a:pt x="536" y="8002"/>
                  </a:lnTo>
                  <a:cubicBezTo>
                    <a:pt x="512" y="8025"/>
                    <a:pt x="500" y="8025"/>
                    <a:pt x="488" y="8037"/>
                  </a:cubicBezTo>
                  <a:cubicBezTo>
                    <a:pt x="476" y="8037"/>
                    <a:pt x="476" y="8049"/>
                    <a:pt x="452" y="8049"/>
                  </a:cubicBezTo>
                  <a:cubicBezTo>
                    <a:pt x="417" y="8085"/>
                    <a:pt x="381" y="8097"/>
                    <a:pt x="357" y="8121"/>
                  </a:cubicBezTo>
                  <a:cubicBezTo>
                    <a:pt x="321" y="8145"/>
                    <a:pt x="298" y="8168"/>
                    <a:pt x="262" y="8180"/>
                  </a:cubicBezTo>
                  <a:cubicBezTo>
                    <a:pt x="202" y="8216"/>
                    <a:pt x="155" y="8264"/>
                    <a:pt x="95" y="8287"/>
                  </a:cubicBezTo>
                  <a:cubicBezTo>
                    <a:pt x="71" y="8287"/>
                    <a:pt x="60" y="8299"/>
                    <a:pt x="24" y="8323"/>
                  </a:cubicBezTo>
                  <a:cubicBezTo>
                    <a:pt x="24" y="8335"/>
                    <a:pt x="12" y="8335"/>
                    <a:pt x="12" y="8335"/>
                  </a:cubicBezTo>
                  <a:cubicBezTo>
                    <a:pt x="0" y="8335"/>
                    <a:pt x="0" y="8347"/>
                    <a:pt x="0" y="8359"/>
                  </a:cubicBezTo>
                  <a:cubicBezTo>
                    <a:pt x="0" y="8383"/>
                    <a:pt x="12" y="8383"/>
                    <a:pt x="24" y="8383"/>
                  </a:cubicBezTo>
                  <a:lnTo>
                    <a:pt x="36" y="8383"/>
                  </a:lnTo>
                  <a:cubicBezTo>
                    <a:pt x="12" y="8406"/>
                    <a:pt x="24" y="8454"/>
                    <a:pt x="60" y="8478"/>
                  </a:cubicBezTo>
                  <a:cubicBezTo>
                    <a:pt x="83" y="8502"/>
                    <a:pt x="95" y="8514"/>
                    <a:pt x="131" y="8526"/>
                  </a:cubicBezTo>
                  <a:cubicBezTo>
                    <a:pt x="179" y="8561"/>
                    <a:pt x="214" y="8573"/>
                    <a:pt x="262" y="8585"/>
                  </a:cubicBezTo>
                  <a:cubicBezTo>
                    <a:pt x="298" y="8585"/>
                    <a:pt x="333" y="8597"/>
                    <a:pt x="369" y="8597"/>
                  </a:cubicBezTo>
                  <a:lnTo>
                    <a:pt x="536" y="8597"/>
                  </a:lnTo>
                  <a:cubicBezTo>
                    <a:pt x="548" y="8597"/>
                    <a:pt x="572" y="8585"/>
                    <a:pt x="607" y="8585"/>
                  </a:cubicBezTo>
                  <a:cubicBezTo>
                    <a:pt x="667" y="8573"/>
                    <a:pt x="714" y="8561"/>
                    <a:pt x="774" y="8561"/>
                  </a:cubicBezTo>
                  <a:lnTo>
                    <a:pt x="905" y="8561"/>
                  </a:lnTo>
                  <a:cubicBezTo>
                    <a:pt x="917" y="8573"/>
                    <a:pt x="929" y="8573"/>
                    <a:pt x="953" y="8573"/>
                  </a:cubicBezTo>
                  <a:cubicBezTo>
                    <a:pt x="1012" y="8585"/>
                    <a:pt x="1083" y="8621"/>
                    <a:pt x="1143" y="8645"/>
                  </a:cubicBezTo>
                  <a:cubicBezTo>
                    <a:pt x="1167" y="8645"/>
                    <a:pt x="1203" y="8657"/>
                    <a:pt x="1226" y="8680"/>
                  </a:cubicBezTo>
                  <a:lnTo>
                    <a:pt x="1274" y="8704"/>
                  </a:lnTo>
                  <a:cubicBezTo>
                    <a:pt x="1334" y="8740"/>
                    <a:pt x="1381" y="8752"/>
                    <a:pt x="1441" y="8776"/>
                  </a:cubicBezTo>
                  <a:cubicBezTo>
                    <a:pt x="1500" y="8811"/>
                    <a:pt x="1548" y="8823"/>
                    <a:pt x="1607" y="8835"/>
                  </a:cubicBezTo>
                  <a:cubicBezTo>
                    <a:pt x="1726" y="8883"/>
                    <a:pt x="1845" y="8918"/>
                    <a:pt x="1965" y="8942"/>
                  </a:cubicBezTo>
                  <a:lnTo>
                    <a:pt x="1988" y="8942"/>
                  </a:lnTo>
                  <a:cubicBezTo>
                    <a:pt x="2024" y="8942"/>
                    <a:pt x="2036" y="8954"/>
                    <a:pt x="2048" y="8954"/>
                  </a:cubicBezTo>
                  <a:lnTo>
                    <a:pt x="2119" y="8978"/>
                  </a:lnTo>
                  <a:lnTo>
                    <a:pt x="2155" y="8990"/>
                  </a:lnTo>
                  <a:cubicBezTo>
                    <a:pt x="2203" y="9002"/>
                    <a:pt x="2262" y="9002"/>
                    <a:pt x="2298" y="9014"/>
                  </a:cubicBezTo>
                  <a:lnTo>
                    <a:pt x="2346" y="9014"/>
                  </a:lnTo>
                  <a:cubicBezTo>
                    <a:pt x="2381" y="9038"/>
                    <a:pt x="2405" y="9038"/>
                    <a:pt x="2441" y="9038"/>
                  </a:cubicBezTo>
                  <a:lnTo>
                    <a:pt x="2465" y="9038"/>
                  </a:lnTo>
                  <a:cubicBezTo>
                    <a:pt x="2512" y="9038"/>
                    <a:pt x="2560" y="9049"/>
                    <a:pt x="2596" y="9049"/>
                  </a:cubicBezTo>
                  <a:lnTo>
                    <a:pt x="2631" y="9049"/>
                  </a:lnTo>
                  <a:cubicBezTo>
                    <a:pt x="2655" y="9061"/>
                    <a:pt x="2691" y="9061"/>
                    <a:pt x="2715" y="9061"/>
                  </a:cubicBezTo>
                  <a:lnTo>
                    <a:pt x="2762" y="9061"/>
                  </a:lnTo>
                  <a:cubicBezTo>
                    <a:pt x="2798" y="9061"/>
                    <a:pt x="2834" y="9073"/>
                    <a:pt x="2869" y="9073"/>
                  </a:cubicBezTo>
                  <a:lnTo>
                    <a:pt x="2917" y="9097"/>
                  </a:lnTo>
                  <a:cubicBezTo>
                    <a:pt x="2977" y="9097"/>
                    <a:pt x="3012" y="9109"/>
                    <a:pt x="3072" y="9121"/>
                  </a:cubicBezTo>
                  <a:cubicBezTo>
                    <a:pt x="3167" y="9133"/>
                    <a:pt x="3239" y="9157"/>
                    <a:pt x="3334" y="9180"/>
                  </a:cubicBezTo>
                  <a:lnTo>
                    <a:pt x="3358" y="9192"/>
                  </a:lnTo>
                  <a:cubicBezTo>
                    <a:pt x="3369" y="9192"/>
                    <a:pt x="3405" y="9216"/>
                    <a:pt x="3417" y="9216"/>
                  </a:cubicBezTo>
                  <a:lnTo>
                    <a:pt x="3489" y="9228"/>
                  </a:lnTo>
                  <a:lnTo>
                    <a:pt x="3572" y="9240"/>
                  </a:lnTo>
                  <a:cubicBezTo>
                    <a:pt x="3596" y="9240"/>
                    <a:pt x="3608" y="9252"/>
                    <a:pt x="3643" y="9252"/>
                  </a:cubicBezTo>
                  <a:lnTo>
                    <a:pt x="3655" y="9252"/>
                  </a:lnTo>
                  <a:lnTo>
                    <a:pt x="3691" y="9276"/>
                  </a:lnTo>
                  <a:cubicBezTo>
                    <a:pt x="3703" y="9276"/>
                    <a:pt x="3727" y="9288"/>
                    <a:pt x="3762" y="9288"/>
                  </a:cubicBezTo>
                  <a:lnTo>
                    <a:pt x="3965" y="9288"/>
                  </a:lnTo>
                  <a:cubicBezTo>
                    <a:pt x="4012" y="9299"/>
                    <a:pt x="4072" y="9311"/>
                    <a:pt x="4120" y="9311"/>
                  </a:cubicBezTo>
                  <a:cubicBezTo>
                    <a:pt x="4131" y="9311"/>
                    <a:pt x="4167" y="9335"/>
                    <a:pt x="4191" y="9335"/>
                  </a:cubicBezTo>
                  <a:cubicBezTo>
                    <a:pt x="4227" y="9335"/>
                    <a:pt x="4262" y="9347"/>
                    <a:pt x="4310" y="9347"/>
                  </a:cubicBezTo>
                  <a:cubicBezTo>
                    <a:pt x="4346" y="9347"/>
                    <a:pt x="4370" y="9359"/>
                    <a:pt x="4405" y="9359"/>
                  </a:cubicBezTo>
                  <a:cubicBezTo>
                    <a:pt x="4501" y="9395"/>
                    <a:pt x="4620" y="9407"/>
                    <a:pt x="4739" y="9430"/>
                  </a:cubicBezTo>
                  <a:lnTo>
                    <a:pt x="5013" y="9478"/>
                  </a:lnTo>
                  <a:cubicBezTo>
                    <a:pt x="5036" y="9478"/>
                    <a:pt x="5060" y="9490"/>
                    <a:pt x="5084" y="9490"/>
                  </a:cubicBezTo>
                  <a:cubicBezTo>
                    <a:pt x="5120" y="9490"/>
                    <a:pt x="5155" y="9514"/>
                    <a:pt x="5191" y="9514"/>
                  </a:cubicBezTo>
                  <a:cubicBezTo>
                    <a:pt x="5215" y="9514"/>
                    <a:pt x="5251" y="9526"/>
                    <a:pt x="5274" y="9526"/>
                  </a:cubicBezTo>
                  <a:cubicBezTo>
                    <a:pt x="5334" y="9526"/>
                    <a:pt x="5394" y="9538"/>
                    <a:pt x="5453" y="9549"/>
                  </a:cubicBezTo>
                  <a:cubicBezTo>
                    <a:pt x="5501" y="9573"/>
                    <a:pt x="5560" y="9585"/>
                    <a:pt x="5620" y="9597"/>
                  </a:cubicBezTo>
                  <a:cubicBezTo>
                    <a:pt x="5655" y="9597"/>
                    <a:pt x="5691" y="9609"/>
                    <a:pt x="5739" y="9633"/>
                  </a:cubicBezTo>
                  <a:cubicBezTo>
                    <a:pt x="5798" y="9645"/>
                    <a:pt x="5870" y="9669"/>
                    <a:pt x="5953" y="9692"/>
                  </a:cubicBezTo>
                  <a:cubicBezTo>
                    <a:pt x="6013" y="9704"/>
                    <a:pt x="6072" y="9704"/>
                    <a:pt x="6108" y="9716"/>
                  </a:cubicBezTo>
                  <a:lnTo>
                    <a:pt x="6132" y="9716"/>
                  </a:lnTo>
                  <a:cubicBezTo>
                    <a:pt x="6144" y="9728"/>
                    <a:pt x="6167" y="9728"/>
                    <a:pt x="6191" y="9728"/>
                  </a:cubicBezTo>
                  <a:cubicBezTo>
                    <a:pt x="6215" y="9752"/>
                    <a:pt x="6263" y="9752"/>
                    <a:pt x="6287" y="9752"/>
                  </a:cubicBezTo>
                  <a:cubicBezTo>
                    <a:pt x="6315" y="9755"/>
                    <a:pt x="6345" y="9757"/>
                    <a:pt x="6375" y="9757"/>
                  </a:cubicBezTo>
                  <a:cubicBezTo>
                    <a:pt x="6457" y="9757"/>
                    <a:pt x="6545" y="9746"/>
                    <a:pt x="6632" y="9728"/>
                  </a:cubicBezTo>
                  <a:lnTo>
                    <a:pt x="6810" y="9692"/>
                  </a:lnTo>
                  <a:lnTo>
                    <a:pt x="6822" y="9692"/>
                  </a:lnTo>
                  <a:cubicBezTo>
                    <a:pt x="6870" y="9669"/>
                    <a:pt x="6918" y="9657"/>
                    <a:pt x="7037" y="9597"/>
                  </a:cubicBezTo>
                  <a:cubicBezTo>
                    <a:pt x="7156" y="9549"/>
                    <a:pt x="7263" y="9490"/>
                    <a:pt x="7346" y="9430"/>
                  </a:cubicBezTo>
                  <a:cubicBezTo>
                    <a:pt x="7465" y="9359"/>
                    <a:pt x="7572" y="9288"/>
                    <a:pt x="7644" y="9228"/>
                  </a:cubicBezTo>
                  <a:cubicBezTo>
                    <a:pt x="7691" y="9192"/>
                    <a:pt x="7715" y="9168"/>
                    <a:pt x="7751" y="9133"/>
                  </a:cubicBezTo>
                  <a:cubicBezTo>
                    <a:pt x="7763" y="9121"/>
                    <a:pt x="7799" y="9097"/>
                    <a:pt x="7811" y="9061"/>
                  </a:cubicBezTo>
                  <a:cubicBezTo>
                    <a:pt x="7834" y="9014"/>
                    <a:pt x="7882" y="8978"/>
                    <a:pt x="7918" y="8930"/>
                  </a:cubicBezTo>
                  <a:lnTo>
                    <a:pt x="7918" y="8918"/>
                  </a:lnTo>
                  <a:cubicBezTo>
                    <a:pt x="7930" y="8895"/>
                    <a:pt x="7941" y="8871"/>
                    <a:pt x="7953" y="8859"/>
                  </a:cubicBezTo>
                  <a:lnTo>
                    <a:pt x="7953" y="8835"/>
                  </a:lnTo>
                  <a:cubicBezTo>
                    <a:pt x="7977" y="8823"/>
                    <a:pt x="7989" y="8799"/>
                    <a:pt x="8001" y="8776"/>
                  </a:cubicBezTo>
                  <a:lnTo>
                    <a:pt x="8001" y="8764"/>
                  </a:lnTo>
                  <a:cubicBezTo>
                    <a:pt x="8037" y="8716"/>
                    <a:pt x="8061" y="8680"/>
                    <a:pt x="8096" y="8621"/>
                  </a:cubicBezTo>
                  <a:cubicBezTo>
                    <a:pt x="8120" y="8561"/>
                    <a:pt x="8156" y="8514"/>
                    <a:pt x="8168" y="8454"/>
                  </a:cubicBezTo>
                  <a:cubicBezTo>
                    <a:pt x="8180" y="8406"/>
                    <a:pt x="8192" y="8347"/>
                    <a:pt x="8215" y="8299"/>
                  </a:cubicBezTo>
                  <a:cubicBezTo>
                    <a:pt x="8239" y="8216"/>
                    <a:pt x="8275" y="8109"/>
                    <a:pt x="8287" y="8025"/>
                  </a:cubicBezTo>
                  <a:lnTo>
                    <a:pt x="8299" y="7978"/>
                  </a:lnTo>
                  <a:lnTo>
                    <a:pt x="8346" y="7799"/>
                  </a:lnTo>
                  <a:cubicBezTo>
                    <a:pt x="8358" y="7752"/>
                    <a:pt x="8370" y="7704"/>
                    <a:pt x="8394" y="7644"/>
                  </a:cubicBezTo>
                  <a:cubicBezTo>
                    <a:pt x="8406" y="7621"/>
                    <a:pt x="8418" y="7573"/>
                    <a:pt x="8430" y="7525"/>
                  </a:cubicBezTo>
                  <a:cubicBezTo>
                    <a:pt x="8453" y="7466"/>
                    <a:pt x="8477" y="7430"/>
                    <a:pt x="8513" y="7383"/>
                  </a:cubicBezTo>
                  <a:cubicBezTo>
                    <a:pt x="8537" y="7335"/>
                    <a:pt x="8573" y="7287"/>
                    <a:pt x="8584" y="7263"/>
                  </a:cubicBezTo>
                  <a:cubicBezTo>
                    <a:pt x="8584" y="7252"/>
                    <a:pt x="8596" y="7252"/>
                    <a:pt x="8596" y="7228"/>
                  </a:cubicBezTo>
                  <a:cubicBezTo>
                    <a:pt x="8644" y="7144"/>
                    <a:pt x="8703" y="7049"/>
                    <a:pt x="8775" y="6954"/>
                  </a:cubicBezTo>
                  <a:cubicBezTo>
                    <a:pt x="8823" y="6871"/>
                    <a:pt x="8870" y="6799"/>
                    <a:pt x="8930" y="6728"/>
                  </a:cubicBezTo>
                  <a:cubicBezTo>
                    <a:pt x="8930" y="6716"/>
                    <a:pt x="8942" y="6692"/>
                    <a:pt x="8954" y="6680"/>
                  </a:cubicBezTo>
                  <a:cubicBezTo>
                    <a:pt x="8989" y="6656"/>
                    <a:pt x="9013" y="6609"/>
                    <a:pt x="9049" y="6573"/>
                  </a:cubicBezTo>
                  <a:lnTo>
                    <a:pt x="9144" y="6478"/>
                  </a:lnTo>
                  <a:cubicBezTo>
                    <a:pt x="9204" y="6418"/>
                    <a:pt x="9263" y="6371"/>
                    <a:pt x="9323" y="6311"/>
                  </a:cubicBezTo>
                  <a:lnTo>
                    <a:pt x="9346" y="6299"/>
                  </a:lnTo>
                  <a:cubicBezTo>
                    <a:pt x="9406" y="6251"/>
                    <a:pt x="9442" y="6192"/>
                    <a:pt x="9501" y="6144"/>
                  </a:cubicBezTo>
                  <a:cubicBezTo>
                    <a:pt x="9549" y="6120"/>
                    <a:pt x="9585" y="6073"/>
                    <a:pt x="9620" y="6025"/>
                  </a:cubicBezTo>
                  <a:cubicBezTo>
                    <a:pt x="9680" y="5978"/>
                    <a:pt x="9716" y="5942"/>
                    <a:pt x="9739" y="5894"/>
                  </a:cubicBezTo>
                  <a:cubicBezTo>
                    <a:pt x="9763" y="5859"/>
                    <a:pt x="9787" y="5835"/>
                    <a:pt x="9799" y="5799"/>
                  </a:cubicBezTo>
                  <a:cubicBezTo>
                    <a:pt x="9846" y="5728"/>
                    <a:pt x="9894" y="5668"/>
                    <a:pt x="9942" y="5597"/>
                  </a:cubicBezTo>
                  <a:cubicBezTo>
                    <a:pt x="10001" y="5501"/>
                    <a:pt x="10061" y="5406"/>
                    <a:pt x="10132" y="5311"/>
                  </a:cubicBezTo>
                  <a:cubicBezTo>
                    <a:pt x="10204" y="5228"/>
                    <a:pt x="10263" y="5132"/>
                    <a:pt x="10323" y="5025"/>
                  </a:cubicBezTo>
                  <a:cubicBezTo>
                    <a:pt x="10382" y="4930"/>
                    <a:pt x="10454" y="4823"/>
                    <a:pt x="10501" y="4716"/>
                  </a:cubicBezTo>
                  <a:cubicBezTo>
                    <a:pt x="10501" y="4704"/>
                    <a:pt x="10513" y="4668"/>
                    <a:pt x="10537" y="4644"/>
                  </a:cubicBezTo>
                  <a:cubicBezTo>
                    <a:pt x="10549" y="4632"/>
                    <a:pt x="10549" y="4596"/>
                    <a:pt x="10561" y="4573"/>
                  </a:cubicBezTo>
                  <a:cubicBezTo>
                    <a:pt x="10573" y="4514"/>
                    <a:pt x="10596" y="4455"/>
                    <a:pt x="10597" y="4396"/>
                  </a:cubicBezTo>
                  <a:lnTo>
                    <a:pt x="10597" y="4396"/>
                  </a:lnTo>
                  <a:cubicBezTo>
                    <a:pt x="10597" y="4399"/>
                    <a:pt x="10597" y="4403"/>
                    <a:pt x="10597" y="4406"/>
                  </a:cubicBezTo>
                  <a:lnTo>
                    <a:pt x="10597" y="4394"/>
                  </a:lnTo>
                  <a:cubicBezTo>
                    <a:pt x="10597" y="4395"/>
                    <a:pt x="10597" y="4395"/>
                    <a:pt x="10597" y="4396"/>
                  </a:cubicBezTo>
                  <a:lnTo>
                    <a:pt x="10597" y="4396"/>
                  </a:lnTo>
                  <a:cubicBezTo>
                    <a:pt x="10596" y="4340"/>
                    <a:pt x="10595" y="4283"/>
                    <a:pt x="10573" y="4227"/>
                  </a:cubicBezTo>
                  <a:cubicBezTo>
                    <a:pt x="10573" y="4192"/>
                    <a:pt x="10561" y="4168"/>
                    <a:pt x="10561" y="4132"/>
                  </a:cubicBezTo>
                  <a:cubicBezTo>
                    <a:pt x="10561" y="4120"/>
                    <a:pt x="10549" y="4108"/>
                    <a:pt x="10549" y="4096"/>
                  </a:cubicBezTo>
                  <a:cubicBezTo>
                    <a:pt x="10549" y="4061"/>
                    <a:pt x="10537" y="4049"/>
                    <a:pt x="10513" y="4013"/>
                  </a:cubicBezTo>
                  <a:cubicBezTo>
                    <a:pt x="10478" y="3930"/>
                    <a:pt x="10382" y="3834"/>
                    <a:pt x="10311" y="3763"/>
                  </a:cubicBezTo>
                  <a:lnTo>
                    <a:pt x="10085" y="3537"/>
                  </a:lnTo>
                  <a:cubicBezTo>
                    <a:pt x="10061" y="3501"/>
                    <a:pt x="10013" y="3454"/>
                    <a:pt x="9966" y="3418"/>
                  </a:cubicBezTo>
                  <a:cubicBezTo>
                    <a:pt x="9918" y="3394"/>
                    <a:pt x="9882" y="3346"/>
                    <a:pt x="9835" y="3323"/>
                  </a:cubicBezTo>
                  <a:cubicBezTo>
                    <a:pt x="9799" y="3299"/>
                    <a:pt x="9787" y="3275"/>
                    <a:pt x="9763" y="3263"/>
                  </a:cubicBezTo>
                  <a:lnTo>
                    <a:pt x="9775" y="3263"/>
                  </a:lnTo>
                  <a:cubicBezTo>
                    <a:pt x="9727" y="3215"/>
                    <a:pt x="9680" y="3180"/>
                    <a:pt x="9644" y="3144"/>
                  </a:cubicBezTo>
                  <a:cubicBezTo>
                    <a:pt x="9596" y="3108"/>
                    <a:pt x="9561" y="3061"/>
                    <a:pt x="9525" y="3037"/>
                  </a:cubicBezTo>
                  <a:cubicBezTo>
                    <a:pt x="9489" y="2989"/>
                    <a:pt x="9442" y="2965"/>
                    <a:pt x="9406" y="2918"/>
                  </a:cubicBezTo>
                  <a:cubicBezTo>
                    <a:pt x="9358" y="2870"/>
                    <a:pt x="9299" y="2822"/>
                    <a:pt x="9251" y="2787"/>
                  </a:cubicBezTo>
                  <a:cubicBezTo>
                    <a:pt x="9239" y="2763"/>
                    <a:pt x="9215" y="2751"/>
                    <a:pt x="9192" y="2739"/>
                  </a:cubicBezTo>
                  <a:cubicBezTo>
                    <a:pt x="9180" y="2703"/>
                    <a:pt x="9156" y="2692"/>
                    <a:pt x="9132" y="2680"/>
                  </a:cubicBezTo>
                  <a:cubicBezTo>
                    <a:pt x="9096" y="2644"/>
                    <a:pt x="9049" y="2608"/>
                    <a:pt x="9001" y="2572"/>
                  </a:cubicBezTo>
                  <a:cubicBezTo>
                    <a:pt x="8906" y="2501"/>
                    <a:pt x="8811" y="2441"/>
                    <a:pt x="8715" y="2370"/>
                  </a:cubicBezTo>
                  <a:cubicBezTo>
                    <a:pt x="8692" y="2334"/>
                    <a:pt x="8680" y="2322"/>
                    <a:pt x="8644" y="2311"/>
                  </a:cubicBezTo>
                  <a:lnTo>
                    <a:pt x="8561" y="2215"/>
                  </a:lnTo>
                  <a:cubicBezTo>
                    <a:pt x="8537" y="2191"/>
                    <a:pt x="8513" y="2168"/>
                    <a:pt x="8501" y="2144"/>
                  </a:cubicBezTo>
                  <a:cubicBezTo>
                    <a:pt x="8477" y="2108"/>
                    <a:pt x="8453" y="2096"/>
                    <a:pt x="8442" y="2072"/>
                  </a:cubicBezTo>
                  <a:cubicBezTo>
                    <a:pt x="8287" y="1870"/>
                    <a:pt x="8168" y="1668"/>
                    <a:pt x="8025" y="1477"/>
                  </a:cubicBezTo>
                  <a:cubicBezTo>
                    <a:pt x="7941" y="1382"/>
                    <a:pt x="7870" y="1298"/>
                    <a:pt x="7799" y="1215"/>
                  </a:cubicBezTo>
                  <a:lnTo>
                    <a:pt x="7739" y="1156"/>
                  </a:lnTo>
                  <a:cubicBezTo>
                    <a:pt x="7727" y="1156"/>
                    <a:pt x="7703" y="1144"/>
                    <a:pt x="7691" y="1132"/>
                  </a:cubicBezTo>
                  <a:cubicBezTo>
                    <a:pt x="7691" y="1120"/>
                    <a:pt x="7680" y="1120"/>
                    <a:pt x="7668" y="1096"/>
                  </a:cubicBezTo>
                  <a:cubicBezTo>
                    <a:pt x="7620" y="1060"/>
                    <a:pt x="7560" y="1037"/>
                    <a:pt x="7513" y="1013"/>
                  </a:cubicBezTo>
                  <a:cubicBezTo>
                    <a:pt x="7465" y="1001"/>
                    <a:pt x="7406" y="977"/>
                    <a:pt x="7370" y="965"/>
                  </a:cubicBezTo>
                  <a:cubicBezTo>
                    <a:pt x="7322" y="965"/>
                    <a:pt x="7263" y="953"/>
                    <a:pt x="7215" y="941"/>
                  </a:cubicBezTo>
                  <a:cubicBezTo>
                    <a:pt x="7203" y="941"/>
                    <a:pt x="7168" y="917"/>
                    <a:pt x="7156" y="917"/>
                  </a:cubicBezTo>
                  <a:cubicBezTo>
                    <a:pt x="7156" y="917"/>
                    <a:pt x="7144" y="906"/>
                    <a:pt x="7132" y="906"/>
                  </a:cubicBezTo>
                  <a:cubicBezTo>
                    <a:pt x="7108" y="906"/>
                    <a:pt x="7108" y="894"/>
                    <a:pt x="7096" y="894"/>
                  </a:cubicBezTo>
                  <a:cubicBezTo>
                    <a:pt x="7084" y="894"/>
                    <a:pt x="7072" y="882"/>
                    <a:pt x="7049" y="882"/>
                  </a:cubicBezTo>
                  <a:cubicBezTo>
                    <a:pt x="7049" y="882"/>
                    <a:pt x="7037" y="858"/>
                    <a:pt x="7025" y="858"/>
                  </a:cubicBezTo>
                  <a:cubicBezTo>
                    <a:pt x="6989" y="846"/>
                    <a:pt x="6977" y="834"/>
                    <a:pt x="6965" y="822"/>
                  </a:cubicBezTo>
                  <a:cubicBezTo>
                    <a:pt x="6953" y="787"/>
                    <a:pt x="6918" y="775"/>
                    <a:pt x="6894" y="763"/>
                  </a:cubicBezTo>
                  <a:cubicBezTo>
                    <a:pt x="6846" y="715"/>
                    <a:pt x="6798" y="679"/>
                    <a:pt x="6751" y="656"/>
                  </a:cubicBezTo>
                  <a:cubicBezTo>
                    <a:pt x="6656" y="596"/>
                    <a:pt x="6548" y="525"/>
                    <a:pt x="6441" y="441"/>
                  </a:cubicBezTo>
                  <a:cubicBezTo>
                    <a:pt x="6263" y="322"/>
                    <a:pt x="6084" y="203"/>
                    <a:pt x="5894" y="132"/>
                  </a:cubicBezTo>
                  <a:cubicBezTo>
                    <a:pt x="5739" y="72"/>
                    <a:pt x="5584" y="25"/>
                    <a:pt x="5417" y="13"/>
                  </a:cubicBezTo>
                  <a:cubicBezTo>
                    <a:pt x="5334" y="1"/>
                    <a:pt x="5251" y="1"/>
                    <a:pt x="5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1"/>
            <p:cNvSpPr/>
            <p:nvPr/>
          </p:nvSpPr>
          <p:spPr>
            <a:xfrm>
              <a:off x="2446725" y="6106225"/>
              <a:ext cx="247975" cy="125350"/>
            </a:xfrm>
            <a:custGeom>
              <a:avLst/>
              <a:gdLst/>
              <a:ahLst/>
              <a:cxnLst/>
              <a:rect l="l" t="t" r="r" b="b"/>
              <a:pathLst>
                <a:path w="9919" h="5014" extrusionOk="0">
                  <a:moveTo>
                    <a:pt x="9871" y="1"/>
                  </a:moveTo>
                  <a:cubicBezTo>
                    <a:pt x="9847" y="13"/>
                    <a:pt x="9835" y="37"/>
                    <a:pt x="9847" y="49"/>
                  </a:cubicBezTo>
                  <a:cubicBezTo>
                    <a:pt x="9847" y="61"/>
                    <a:pt x="9847" y="61"/>
                    <a:pt x="9835" y="72"/>
                  </a:cubicBezTo>
                  <a:cubicBezTo>
                    <a:pt x="9823" y="108"/>
                    <a:pt x="9823" y="132"/>
                    <a:pt x="9811" y="156"/>
                  </a:cubicBezTo>
                  <a:cubicBezTo>
                    <a:pt x="9811" y="168"/>
                    <a:pt x="9787" y="180"/>
                    <a:pt x="9787" y="191"/>
                  </a:cubicBezTo>
                  <a:lnTo>
                    <a:pt x="9787" y="215"/>
                  </a:lnTo>
                  <a:cubicBezTo>
                    <a:pt x="9787" y="227"/>
                    <a:pt x="9775" y="227"/>
                    <a:pt x="9775" y="239"/>
                  </a:cubicBezTo>
                  <a:cubicBezTo>
                    <a:pt x="9764" y="287"/>
                    <a:pt x="9728" y="346"/>
                    <a:pt x="9716" y="406"/>
                  </a:cubicBezTo>
                  <a:cubicBezTo>
                    <a:pt x="9692" y="477"/>
                    <a:pt x="9644" y="572"/>
                    <a:pt x="9609" y="644"/>
                  </a:cubicBezTo>
                  <a:cubicBezTo>
                    <a:pt x="9597" y="668"/>
                    <a:pt x="9585" y="692"/>
                    <a:pt x="9585" y="715"/>
                  </a:cubicBezTo>
                  <a:cubicBezTo>
                    <a:pt x="9573" y="763"/>
                    <a:pt x="9537" y="811"/>
                    <a:pt x="9525" y="846"/>
                  </a:cubicBezTo>
                  <a:lnTo>
                    <a:pt x="9490" y="930"/>
                  </a:lnTo>
                  <a:lnTo>
                    <a:pt x="9478" y="965"/>
                  </a:lnTo>
                  <a:lnTo>
                    <a:pt x="9454" y="1025"/>
                  </a:lnTo>
                  <a:cubicBezTo>
                    <a:pt x="9430" y="1061"/>
                    <a:pt x="9430" y="1073"/>
                    <a:pt x="9418" y="1108"/>
                  </a:cubicBezTo>
                  <a:lnTo>
                    <a:pt x="9406" y="1132"/>
                  </a:lnTo>
                  <a:lnTo>
                    <a:pt x="9394" y="1168"/>
                  </a:lnTo>
                  <a:cubicBezTo>
                    <a:pt x="9371" y="1192"/>
                    <a:pt x="9371" y="1204"/>
                    <a:pt x="9359" y="1239"/>
                  </a:cubicBezTo>
                  <a:lnTo>
                    <a:pt x="9347" y="1287"/>
                  </a:lnTo>
                  <a:cubicBezTo>
                    <a:pt x="9311" y="1346"/>
                    <a:pt x="9299" y="1418"/>
                    <a:pt x="9275" y="1477"/>
                  </a:cubicBezTo>
                  <a:cubicBezTo>
                    <a:pt x="9216" y="1656"/>
                    <a:pt x="9168" y="1823"/>
                    <a:pt x="9121" y="1977"/>
                  </a:cubicBezTo>
                  <a:cubicBezTo>
                    <a:pt x="9097" y="2085"/>
                    <a:pt x="9061" y="2204"/>
                    <a:pt x="9037" y="2311"/>
                  </a:cubicBezTo>
                  <a:cubicBezTo>
                    <a:pt x="9013" y="2382"/>
                    <a:pt x="8990" y="2454"/>
                    <a:pt x="8978" y="2513"/>
                  </a:cubicBezTo>
                  <a:cubicBezTo>
                    <a:pt x="8954" y="2597"/>
                    <a:pt x="8930" y="2656"/>
                    <a:pt x="8918" y="2728"/>
                  </a:cubicBezTo>
                  <a:cubicBezTo>
                    <a:pt x="8882" y="2847"/>
                    <a:pt x="8835" y="2978"/>
                    <a:pt x="8811" y="3097"/>
                  </a:cubicBezTo>
                  <a:cubicBezTo>
                    <a:pt x="8799" y="3156"/>
                    <a:pt x="8775" y="3204"/>
                    <a:pt x="8763" y="3263"/>
                  </a:cubicBezTo>
                  <a:cubicBezTo>
                    <a:pt x="8763" y="3275"/>
                    <a:pt x="8751" y="3311"/>
                    <a:pt x="8751" y="3323"/>
                  </a:cubicBezTo>
                  <a:lnTo>
                    <a:pt x="8740" y="3347"/>
                  </a:lnTo>
                  <a:cubicBezTo>
                    <a:pt x="8716" y="3382"/>
                    <a:pt x="8704" y="3406"/>
                    <a:pt x="8692" y="3454"/>
                  </a:cubicBezTo>
                  <a:cubicBezTo>
                    <a:pt x="8692" y="3466"/>
                    <a:pt x="8680" y="3466"/>
                    <a:pt x="8680" y="3490"/>
                  </a:cubicBezTo>
                  <a:cubicBezTo>
                    <a:pt x="8656" y="3525"/>
                    <a:pt x="8632" y="3561"/>
                    <a:pt x="8621" y="3585"/>
                  </a:cubicBezTo>
                  <a:lnTo>
                    <a:pt x="8525" y="3728"/>
                  </a:lnTo>
                  <a:cubicBezTo>
                    <a:pt x="8501" y="3763"/>
                    <a:pt x="8466" y="3799"/>
                    <a:pt x="8418" y="3847"/>
                  </a:cubicBezTo>
                  <a:cubicBezTo>
                    <a:pt x="8299" y="3942"/>
                    <a:pt x="8180" y="4049"/>
                    <a:pt x="8049" y="4156"/>
                  </a:cubicBezTo>
                  <a:lnTo>
                    <a:pt x="8025" y="4180"/>
                  </a:lnTo>
                  <a:cubicBezTo>
                    <a:pt x="7989" y="4204"/>
                    <a:pt x="7966" y="4228"/>
                    <a:pt x="7942" y="4240"/>
                  </a:cubicBezTo>
                  <a:lnTo>
                    <a:pt x="7906" y="4275"/>
                  </a:lnTo>
                  <a:lnTo>
                    <a:pt x="7859" y="4299"/>
                  </a:lnTo>
                  <a:cubicBezTo>
                    <a:pt x="7823" y="4323"/>
                    <a:pt x="7811" y="4335"/>
                    <a:pt x="7787" y="4347"/>
                  </a:cubicBezTo>
                  <a:lnTo>
                    <a:pt x="7751" y="4359"/>
                  </a:lnTo>
                  <a:cubicBezTo>
                    <a:pt x="7739" y="4382"/>
                    <a:pt x="7704" y="4394"/>
                    <a:pt x="7692" y="4406"/>
                  </a:cubicBezTo>
                  <a:lnTo>
                    <a:pt x="7632" y="4442"/>
                  </a:lnTo>
                  <a:lnTo>
                    <a:pt x="7573" y="4466"/>
                  </a:lnTo>
                  <a:lnTo>
                    <a:pt x="7513" y="4502"/>
                  </a:lnTo>
                  <a:lnTo>
                    <a:pt x="7454" y="4525"/>
                  </a:lnTo>
                  <a:cubicBezTo>
                    <a:pt x="7442" y="4525"/>
                    <a:pt x="7430" y="4537"/>
                    <a:pt x="7406" y="4537"/>
                  </a:cubicBezTo>
                  <a:lnTo>
                    <a:pt x="7394" y="4561"/>
                  </a:lnTo>
                  <a:lnTo>
                    <a:pt x="7370" y="4573"/>
                  </a:lnTo>
                  <a:cubicBezTo>
                    <a:pt x="7347" y="4573"/>
                    <a:pt x="7335" y="4585"/>
                    <a:pt x="7323" y="4585"/>
                  </a:cubicBezTo>
                  <a:lnTo>
                    <a:pt x="7263" y="4597"/>
                  </a:lnTo>
                  <a:lnTo>
                    <a:pt x="7204" y="4621"/>
                  </a:lnTo>
                  <a:cubicBezTo>
                    <a:pt x="7168" y="4633"/>
                    <a:pt x="7156" y="4633"/>
                    <a:pt x="7132" y="4644"/>
                  </a:cubicBezTo>
                  <a:lnTo>
                    <a:pt x="7097" y="4656"/>
                  </a:lnTo>
                  <a:lnTo>
                    <a:pt x="7085" y="4656"/>
                  </a:lnTo>
                  <a:lnTo>
                    <a:pt x="7049" y="4680"/>
                  </a:lnTo>
                  <a:cubicBezTo>
                    <a:pt x="7037" y="4680"/>
                    <a:pt x="7025" y="4692"/>
                    <a:pt x="7013" y="4692"/>
                  </a:cubicBezTo>
                  <a:cubicBezTo>
                    <a:pt x="6977" y="4704"/>
                    <a:pt x="6930" y="4704"/>
                    <a:pt x="6906" y="4716"/>
                  </a:cubicBezTo>
                  <a:cubicBezTo>
                    <a:pt x="6870" y="4716"/>
                    <a:pt x="6858" y="4740"/>
                    <a:pt x="6835" y="4740"/>
                  </a:cubicBezTo>
                  <a:cubicBezTo>
                    <a:pt x="6799" y="4740"/>
                    <a:pt x="6787" y="4752"/>
                    <a:pt x="6751" y="4752"/>
                  </a:cubicBezTo>
                  <a:cubicBezTo>
                    <a:pt x="6727" y="4752"/>
                    <a:pt x="6692" y="4763"/>
                    <a:pt x="6656" y="4763"/>
                  </a:cubicBezTo>
                  <a:lnTo>
                    <a:pt x="6561" y="4763"/>
                  </a:lnTo>
                  <a:cubicBezTo>
                    <a:pt x="6489" y="4775"/>
                    <a:pt x="6394" y="4775"/>
                    <a:pt x="6323" y="4799"/>
                  </a:cubicBezTo>
                  <a:cubicBezTo>
                    <a:pt x="6215" y="4811"/>
                    <a:pt x="6120" y="4823"/>
                    <a:pt x="6013" y="4859"/>
                  </a:cubicBezTo>
                  <a:cubicBezTo>
                    <a:pt x="5977" y="4859"/>
                    <a:pt x="5942" y="4871"/>
                    <a:pt x="5906" y="4871"/>
                  </a:cubicBezTo>
                  <a:lnTo>
                    <a:pt x="5882" y="4871"/>
                  </a:lnTo>
                  <a:cubicBezTo>
                    <a:pt x="5846" y="4871"/>
                    <a:pt x="5823" y="4883"/>
                    <a:pt x="5787" y="4883"/>
                  </a:cubicBezTo>
                  <a:lnTo>
                    <a:pt x="5501" y="4883"/>
                  </a:lnTo>
                  <a:cubicBezTo>
                    <a:pt x="5430" y="4883"/>
                    <a:pt x="5358" y="4871"/>
                    <a:pt x="5287" y="4871"/>
                  </a:cubicBezTo>
                  <a:cubicBezTo>
                    <a:pt x="5180" y="4859"/>
                    <a:pt x="5084" y="4823"/>
                    <a:pt x="5001" y="4811"/>
                  </a:cubicBezTo>
                  <a:cubicBezTo>
                    <a:pt x="4906" y="4775"/>
                    <a:pt x="4822" y="4763"/>
                    <a:pt x="4751" y="4740"/>
                  </a:cubicBezTo>
                  <a:cubicBezTo>
                    <a:pt x="4703" y="4716"/>
                    <a:pt x="4644" y="4704"/>
                    <a:pt x="4596" y="4692"/>
                  </a:cubicBezTo>
                  <a:lnTo>
                    <a:pt x="4584" y="4692"/>
                  </a:lnTo>
                  <a:cubicBezTo>
                    <a:pt x="4537" y="4680"/>
                    <a:pt x="4513" y="4656"/>
                    <a:pt x="4465" y="4656"/>
                  </a:cubicBezTo>
                  <a:lnTo>
                    <a:pt x="4406" y="4644"/>
                  </a:lnTo>
                  <a:cubicBezTo>
                    <a:pt x="4299" y="4621"/>
                    <a:pt x="4191" y="4573"/>
                    <a:pt x="4108" y="4537"/>
                  </a:cubicBezTo>
                  <a:lnTo>
                    <a:pt x="4096" y="4537"/>
                  </a:lnTo>
                  <a:cubicBezTo>
                    <a:pt x="4001" y="4513"/>
                    <a:pt x="3929" y="4478"/>
                    <a:pt x="3834" y="4442"/>
                  </a:cubicBezTo>
                  <a:lnTo>
                    <a:pt x="3798" y="4418"/>
                  </a:lnTo>
                  <a:lnTo>
                    <a:pt x="3656" y="4359"/>
                  </a:lnTo>
                  <a:cubicBezTo>
                    <a:pt x="3596" y="4335"/>
                    <a:pt x="3537" y="4323"/>
                    <a:pt x="3501" y="4287"/>
                  </a:cubicBezTo>
                  <a:lnTo>
                    <a:pt x="3453" y="4275"/>
                  </a:lnTo>
                  <a:lnTo>
                    <a:pt x="3394" y="4240"/>
                  </a:lnTo>
                  <a:lnTo>
                    <a:pt x="3298" y="4204"/>
                  </a:lnTo>
                  <a:cubicBezTo>
                    <a:pt x="3239" y="4168"/>
                    <a:pt x="3203" y="4144"/>
                    <a:pt x="3144" y="4109"/>
                  </a:cubicBezTo>
                  <a:cubicBezTo>
                    <a:pt x="3108" y="4097"/>
                    <a:pt x="3084" y="4085"/>
                    <a:pt x="3036" y="4049"/>
                  </a:cubicBezTo>
                  <a:cubicBezTo>
                    <a:pt x="3025" y="4037"/>
                    <a:pt x="3001" y="4037"/>
                    <a:pt x="2989" y="4025"/>
                  </a:cubicBezTo>
                  <a:cubicBezTo>
                    <a:pt x="2941" y="3990"/>
                    <a:pt x="2906" y="3978"/>
                    <a:pt x="2858" y="3942"/>
                  </a:cubicBezTo>
                  <a:cubicBezTo>
                    <a:pt x="2810" y="3918"/>
                    <a:pt x="2751" y="3882"/>
                    <a:pt x="2703" y="3859"/>
                  </a:cubicBezTo>
                  <a:cubicBezTo>
                    <a:pt x="2667" y="3823"/>
                    <a:pt x="2608" y="3799"/>
                    <a:pt x="2560" y="3763"/>
                  </a:cubicBezTo>
                  <a:cubicBezTo>
                    <a:pt x="2513" y="3740"/>
                    <a:pt x="2465" y="3728"/>
                    <a:pt x="2429" y="3692"/>
                  </a:cubicBezTo>
                  <a:lnTo>
                    <a:pt x="2405" y="3680"/>
                  </a:lnTo>
                  <a:cubicBezTo>
                    <a:pt x="2394" y="3680"/>
                    <a:pt x="2382" y="3668"/>
                    <a:pt x="2370" y="3668"/>
                  </a:cubicBezTo>
                  <a:lnTo>
                    <a:pt x="2346" y="3668"/>
                  </a:lnTo>
                  <a:cubicBezTo>
                    <a:pt x="2334" y="3668"/>
                    <a:pt x="2334" y="3644"/>
                    <a:pt x="2322" y="3644"/>
                  </a:cubicBezTo>
                  <a:cubicBezTo>
                    <a:pt x="2310" y="3632"/>
                    <a:pt x="2286" y="3632"/>
                    <a:pt x="2263" y="3620"/>
                  </a:cubicBezTo>
                  <a:cubicBezTo>
                    <a:pt x="2203" y="3609"/>
                    <a:pt x="2155" y="3573"/>
                    <a:pt x="2096" y="3561"/>
                  </a:cubicBezTo>
                  <a:cubicBezTo>
                    <a:pt x="2036" y="3549"/>
                    <a:pt x="1989" y="3513"/>
                    <a:pt x="1929" y="3501"/>
                  </a:cubicBezTo>
                  <a:lnTo>
                    <a:pt x="1536" y="3370"/>
                  </a:lnTo>
                  <a:lnTo>
                    <a:pt x="1393" y="3323"/>
                  </a:lnTo>
                  <a:lnTo>
                    <a:pt x="1262" y="3275"/>
                  </a:lnTo>
                  <a:cubicBezTo>
                    <a:pt x="1155" y="3228"/>
                    <a:pt x="1072" y="3192"/>
                    <a:pt x="965" y="3144"/>
                  </a:cubicBezTo>
                  <a:lnTo>
                    <a:pt x="977" y="3144"/>
                  </a:lnTo>
                  <a:cubicBezTo>
                    <a:pt x="881" y="3097"/>
                    <a:pt x="774" y="3037"/>
                    <a:pt x="667" y="2989"/>
                  </a:cubicBezTo>
                  <a:lnTo>
                    <a:pt x="584" y="2954"/>
                  </a:lnTo>
                  <a:cubicBezTo>
                    <a:pt x="536" y="2930"/>
                    <a:pt x="500" y="2930"/>
                    <a:pt x="465" y="2930"/>
                  </a:cubicBezTo>
                  <a:lnTo>
                    <a:pt x="262" y="2930"/>
                  </a:lnTo>
                  <a:cubicBezTo>
                    <a:pt x="262" y="2930"/>
                    <a:pt x="250" y="2930"/>
                    <a:pt x="250" y="2918"/>
                  </a:cubicBezTo>
                  <a:cubicBezTo>
                    <a:pt x="239" y="2906"/>
                    <a:pt x="203" y="2894"/>
                    <a:pt x="191" y="2870"/>
                  </a:cubicBezTo>
                  <a:cubicBezTo>
                    <a:pt x="167" y="2858"/>
                    <a:pt x="143" y="2835"/>
                    <a:pt x="119" y="2811"/>
                  </a:cubicBezTo>
                  <a:cubicBezTo>
                    <a:pt x="108" y="2799"/>
                    <a:pt x="84" y="2787"/>
                    <a:pt x="84" y="2775"/>
                  </a:cubicBezTo>
                  <a:cubicBezTo>
                    <a:pt x="72" y="2751"/>
                    <a:pt x="48" y="2751"/>
                    <a:pt x="24" y="2751"/>
                  </a:cubicBezTo>
                  <a:cubicBezTo>
                    <a:pt x="12" y="2775"/>
                    <a:pt x="0" y="2799"/>
                    <a:pt x="12" y="2811"/>
                  </a:cubicBezTo>
                  <a:cubicBezTo>
                    <a:pt x="24" y="2847"/>
                    <a:pt x="60" y="2870"/>
                    <a:pt x="84" y="2906"/>
                  </a:cubicBezTo>
                  <a:cubicBezTo>
                    <a:pt x="119" y="2930"/>
                    <a:pt x="131" y="2966"/>
                    <a:pt x="167" y="2978"/>
                  </a:cubicBezTo>
                  <a:cubicBezTo>
                    <a:pt x="179" y="2989"/>
                    <a:pt x="191" y="2989"/>
                    <a:pt x="203" y="3013"/>
                  </a:cubicBezTo>
                  <a:cubicBezTo>
                    <a:pt x="227" y="3025"/>
                    <a:pt x="250" y="3025"/>
                    <a:pt x="262" y="3025"/>
                  </a:cubicBezTo>
                  <a:lnTo>
                    <a:pt x="322" y="3025"/>
                  </a:lnTo>
                  <a:cubicBezTo>
                    <a:pt x="358" y="3025"/>
                    <a:pt x="405" y="3025"/>
                    <a:pt x="429" y="3037"/>
                  </a:cubicBezTo>
                  <a:cubicBezTo>
                    <a:pt x="465" y="3037"/>
                    <a:pt x="477" y="3049"/>
                    <a:pt x="500" y="3049"/>
                  </a:cubicBezTo>
                  <a:lnTo>
                    <a:pt x="524" y="3049"/>
                  </a:lnTo>
                  <a:cubicBezTo>
                    <a:pt x="548" y="3073"/>
                    <a:pt x="560" y="3085"/>
                    <a:pt x="596" y="3097"/>
                  </a:cubicBezTo>
                  <a:cubicBezTo>
                    <a:pt x="620" y="3109"/>
                    <a:pt x="643" y="3132"/>
                    <a:pt x="667" y="3132"/>
                  </a:cubicBezTo>
                  <a:cubicBezTo>
                    <a:pt x="715" y="3156"/>
                    <a:pt x="762" y="3168"/>
                    <a:pt x="822" y="3204"/>
                  </a:cubicBezTo>
                  <a:lnTo>
                    <a:pt x="1131" y="3335"/>
                  </a:lnTo>
                  <a:cubicBezTo>
                    <a:pt x="1203" y="3370"/>
                    <a:pt x="1262" y="3394"/>
                    <a:pt x="1334" y="3406"/>
                  </a:cubicBezTo>
                  <a:cubicBezTo>
                    <a:pt x="1370" y="3430"/>
                    <a:pt x="1393" y="3430"/>
                    <a:pt x="1429" y="3442"/>
                  </a:cubicBezTo>
                  <a:cubicBezTo>
                    <a:pt x="1560" y="3490"/>
                    <a:pt x="1667" y="3513"/>
                    <a:pt x="1751" y="3549"/>
                  </a:cubicBezTo>
                  <a:cubicBezTo>
                    <a:pt x="1905" y="3609"/>
                    <a:pt x="2048" y="3644"/>
                    <a:pt x="2215" y="3728"/>
                  </a:cubicBezTo>
                  <a:lnTo>
                    <a:pt x="2310" y="3763"/>
                  </a:lnTo>
                  <a:lnTo>
                    <a:pt x="2322" y="3763"/>
                  </a:lnTo>
                  <a:cubicBezTo>
                    <a:pt x="2334" y="3787"/>
                    <a:pt x="2370" y="3787"/>
                    <a:pt x="2382" y="3799"/>
                  </a:cubicBezTo>
                  <a:lnTo>
                    <a:pt x="2405" y="3811"/>
                  </a:lnTo>
                  <a:cubicBezTo>
                    <a:pt x="2453" y="3847"/>
                    <a:pt x="2513" y="3871"/>
                    <a:pt x="2560" y="3906"/>
                  </a:cubicBezTo>
                  <a:lnTo>
                    <a:pt x="2584" y="3918"/>
                  </a:lnTo>
                  <a:lnTo>
                    <a:pt x="2632" y="3942"/>
                  </a:lnTo>
                  <a:cubicBezTo>
                    <a:pt x="2703" y="3990"/>
                    <a:pt x="2798" y="4049"/>
                    <a:pt x="2870" y="4097"/>
                  </a:cubicBezTo>
                  <a:cubicBezTo>
                    <a:pt x="2906" y="4109"/>
                    <a:pt x="2929" y="4121"/>
                    <a:pt x="2965" y="4156"/>
                  </a:cubicBezTo>
                  <a:lnTo>
                    <a:pt x="3025" y="4180"/>
                  </a:lnTo>
                  <a:cubicBezTo>
                    <a:pt x="3060" y="4216"/>
                    <a:pt x="3096" y="4228"/>
                    <a:pt x="3144" y="4240"/>
                  </a:cubicBezTo>
                  <a:lnTo>
                    <a:pt x="3167" y="4263"/>
                  </a:lnTo>
                  <a:lnTo>
                    <a:pt x="3179" y="4275"/>
                  </a:lnTo>
                  <a:cubicBezTo>
                    <a:pt x="3203" y="4275"/>
                    <a:pt x="3215" y="4287"/>
                    <a:pt x="3227" y="4287"/>
                  </a:cubicBezTo>
                  <a:lnTo>
                    <a:pt x="3287" y="4323"/>
                  </a:lnTo>
                  <a:lnTo>
                    <a:pt x="3322" y="4335"/>
                  </a:lnTo>
                  <a:cubicBezTo>
                    <a:pt x="3358" y="4359"/>
                    <a:pt x="3417" y="4382"/>
                    <a:pt x="3465" y="4406"/>
                  </a:cubicBezTo>
                  <a:lnTo>
                    <a:pt x="3775" y="4537"/>
                  </a:lnTo>
                  <a:cubicBezTo>
                    <a:pt x="3894" y="4585"/>
                    <a:pt x="3989" y="4633"/>
                    <a:pt x="4072" y="4656"/>
                  </a:cubicBezTo>
                  <a:cubicBezTo>
                    <a:pt x="4168" y="4692"/>
                    <a:pt x="4275" y="4740"/>
                    <a:pt x="4370" y="4763"/>
                  </a:cubicBezTo>
                  <a:lnTo>
                    <a:pt x="4406" y="4775"/>
                  </a:lnTo>
                  <a:lnTo>
                    <a:pt x="4715" y="4871"/>
                  </a:lnTo>
                  <a:cubicBezTo>
                    <a:pt x="4775" y="4883"/>
                    <a:pt x="4834" y="4894"/>
                    <a:pt x="4882" y="4918"/>
                  </a:cubicBezTo>
                  <a:cubicBezTo>
                    <a:pt x="4906" y="4930"/>
                    <a:pt x="4953" y="4930"/>
                    <a:pt x="4989" y="4942"/>
                  </a:cubicBezTo>
                  <a:cubicBezTo>
                    <a:pt x="5001" y="4942"/>
                    <a:pt x="5025" y="4954"/>
                    <a:pt x="5049" y="4954"/>
                  </a:cubicBezTo>
                  <a:cubicBezTo>
                    <a:pt x="5061" y="4954"/>
                    <a:pt x="5072" y="4954"/>
                    <a:pt x="5084" y="4978"/>
                  </a:cubicBezTo>
                  <a:lnTo>
                    <a:pt x="5120" y="4978"/>
                  </a:lnTo>
                  <a:cubicBezTo>
                    <a:pt x="5144" y="4978"/>
                    <a:pt x="5180" y="4990"/>
                    <a:pt x="5203" y="4990"/>
                  </a:cubicBezTo>
                  <a:cubicBezTo>
                    <a:pt x="5239" y="4990"/>
                    <a:pt x="5263" y="5002"/>
                    <a:pt x="5299" y="5002"/>
                  </a:cubicBezTo>
                  <a:lnTo>
                    <a:pt x="5311" y="5002"/>
                  </a:lnTo>
                  <a:cubicBezTo>
                    <a:pt x="5346" y="5002"/>
                    <a:pt x="5382" y="5002"/>
                    <a:pt x="5430" y="5014"/>
                  </a:cubicBezTo>
                  <a:lnTo>
                    <a:pt x="5763" y="5014"/>
                  </a:lnTo>
                  <a:cubicBezTo>
                    <a:pt x="5799" y="5014"/>
                    <a:pt x="5846" y="5002"/>
                    <a:pt x="5882" y="5002"/>
                  </a:cubicBezTo>
                  <a:lnTo>
                    <a:pt x="5918" y="5002"/>
                  </a:lnTo>
                  <a:cubicBezTo>
                    <a:pt x="5942" y="5002"/>
                    <a:pt x="5954" y="5002"/>
                    <a:pt x="5965" y="4990"/>
                  </a:cubicBezTo>
                  <a:lnTo>
                    <a:pt x="6001" y="4990"/>
                  </a:lnTo>
                  <a:cubicBezTo>
                    <a:pt x="6013" y="4990"/>
                    <a:pt x="6025" y="4990"/>
                    <a:pt x="6061" y="4978"/>
                  </a:cubicBezTo>
                  <a:cubicBezTo>
                    <a:pt x="6120" y="4954"/>
                    <a:pt x="6180" y="4942"/>
                    <a:pt x="6239" y="4942"/>
                  </a:cubicBezTo>
                  <a:cubicBezTo>
                    <a:pt x="6358" y="4918"/>
                    <a:pt x="6442" y="4894"/>
                    <a:pt x="6549" y="4883"/>
                  </a:cubicBezTo>
                  <a:lnTo>
                    <a:pt x="6632" y="4871"/>
                  </a:lnTo>
                  <a:cubicBezTo>
                    <a:pt x="6727" y="4859"/>
                    <a:pt x="6799" y="4835"/>
                    <a:pt x="6894" y="4823"/>
                  </a:cubicBezTo>
                  <a:lnTo>
                    <a:pt x="6918" y="4823"/>
                  </a:lnTo>
                  <a:cubicBezTo>
                    <a:pt x="6930" y="4823"/>
                    <a:pt x="6966" y="4823"/>
                    <a:pt x="6977" y="4811"/>
                  </a:cubicBezTo>
                  <a:cubicBezTo>
                    <a:pt x="6989" y="4811"/>
                    <a:pt x="7025" y="4799"/>
                    <a:pt x="7037" y="4799"/>
                  </a:cubicBezTo>
                  <a:lnTo>
                    <a:pt x="7073" y="4775"/>
                  </a:lnTo>
                  <a:lnTo>
                    <a:pt x="7085" y="4775"/>
                  </a:lnTo>
                  <a:cubicBezTo>
                    <a:pt x="7073" y="4811"/>
                    <a:pt x="7085" y="4811"/>
                    <a:pt x="7097" y="4811"/>
                  </a:cubicBezTo>
                  <a:cubicBezTo>
                    <a:pt x="7132" y="4799"/>
                    <a:pt x="7168" y="4775"/>
                    <a:pt x="7204" y="4775"/>
                  </a:cubicBezTo>
                  <a:cubicBezTo>
                    <a:pt x="7251" y="4763"/>
                    <a:pt x="7275" y="4752"/>
                    <a:pt x="7323" y="4740"/>
                  </a:cubicBezTo>
                  <a:lnTo>
                    <a:pt x="7370" y="4716"/>
                  </a:lnTo>
                  <a:cubicBezTo>
                    <a:pt x="7382" y="4716"/>
                    <a:pt x="7394" y="4704"/>
                    <a:pt x="7406" y="4704"/>
                  </a:cubicBezTo>
                  <a:lnTo>
                    <a:pt x="7442" y="4692"/>
                  </a:lnTo>
                  <a:lnTo>
                    <a:pt x="7454" y="4680"/>
                  </a:lnTo>
                  <a:cubicBezTo>
                    <a:pt x="7466" y="4680"/>
                    <a:pt x="7489" y="4656"/>
                    <a:pt x="7501" y="4656"/>
                  </a:cubicBezTo>
                  <a:lnTo>
                    <a:pt x="7525" y="4644"/>
                  </a:lnTo>
                  <a:cubicBezTo>
                    <a:pt x="7573" y="4633"/>
                    <a:pt x="7620" y="4597"/>
                    <a:pt x="7644" y="4585"/>
                  </a:cubicBezTo>
                  <a:lnTo>
                    <a:pt x="7692" y="4561"/>
                  </a:lnTo>
                  <a:lnTo>
                    <a:pt x="7739" y="4525"/>
                  </a:lnTo>
                  <a:cubicBezTo>
                    <a:pt x="7751" y="4513"/>
                    <a:pt x="7763" y="4513"/>
                    <a:pt x="7787" y="4502"/>
                  </a:cubicBezTo>
                  <a:lnTo>
                    <a:pt x="7799" y="4478"/>
                  </a:lnTo>
                  <a:cubicBezTo>
                    <a:pt x="7882" y="4418"/>
                    <a:pt x="7942" y="4382"/>
                    <a:pt x="8001" y="4347"/>
                  </a:cubicBezTo>
                  <a:lnTo>
                    <a:pt x="8085" y="4299"/>
                  </a:lnTo>
                  <a:lnTo>
                    <a:pt x="8120" y="4275"/>
                  </a:lnTo>
                  <a:cubicBezTo>
                    <a:pt x="8144" y="4263"/>
                    <a:pt x="8168" y="4240"/>
                    <a:pt x="8180" y="4228"/>
                  </a:cubicBezTo>
                  <a:cubicBezTo>
                    <a:pt x="8240" y="4180"/>
                    <a:pt x="8299" y="4144"/>
                    <a:pt x="8359" y="4085"/>
                  </a:cubicBezTo>
                  <a:cubicBezTo>
                    <a:pt x="8442" y="4025"/>
                    <a:pt x="8525" y="3942"/>
                    <a:pt x="8585" y="3871"/>
                  </a:cubicBezTo>
                  <a:cubicBezTo>
                    <a:pt x="8632" y="3823"/>
                    <a:pt x="8680" y="3763"/>
                    <a:pt x="8704" y="3704"/>
                  </a:cubicBezTo>
                  <a:cubicBezTo>
                    <a:pt x="8751" y="3644"/>
                    <a:pt x="8775" y="3573"/>
                    <a:pt x="8799" y="3513"/>
                  </a:cubicBezTo>
                  <a:cubicBezTo>
                    <a:pt x="8811" y="3490"/>
                    <a:pt x="8823" y="3442"/>
                    <a:pt x="8823" y="3406"/>
                  </a:cubicBezTo>
                  <a:cubicBezTo>
                    <a:pt x="8835" y="3382"/>
                    <a:pt x="8835" y="3370"/>
                    <a:pt x="8859" y="3335"/>
                  </a:cubicBezTo>
                  <a:cubicBezTo>
                    <a:pt x="8871" y="3275"/>
                    <a:pt x="8882" y="3228"/>
                    <a:pt x="8894" y="3168"/>
                  </a:cubicBezTo>
                  <a:cubicBezTo>
                    <a:pt x="8930" y="3049"/>
                    <a:pt x="8954" y="2954"/>
                    <a:pt x="9002" y="2835"/>
                  </a:cubicBezTo>
                  <a:cubicBezTo>
                    <a:pt x="9061" y="2632"/>
                    <a:pt x="9109" y="2430"/>
                    <a:pt x="9168" y="2239"/>
                  </a:cubicBezTo>
                  <a:cubicBezTo>
                    <a:pt x="9228" y="2025"/>
                    <a:pt x="9287" y="1823"/>
                    <a:pt x="9347" y="1620"/>
                  </a:cubicBezTo>
                  <a:cubicBezTo>
                    <a:pt x="9359" y="1585"/>
                    <a:pt x="9371" y="1549"/>
                    <a:pt x="9371" y="1501"/>
                  </a:cubicBezTo>
                  <a:cubicBezTo>
                    <a:pt x="9394" y="1442"/>
                    <a:pt x="9406" y="1406"/>
                    <a:pt x="9430" y="1346"/>
                  </a:cubicBezTo>
                  <a:lnTo>
                    <a:pt x="9478" y="1204"/>
                  </a:lnTo>
                  <a:lnTo>
                    <a:pt x="9525" y="1073"/>
                  </a:lnTo>
                  <a:cubicBezTo>
                    <a:pt x="9537" y="1025"/>
                    <a:pt x="9573" y="965"/>
                    <a:pt x="9585" y="930"/>
                  </a:cubicBezTo>
                  <a:cubicBezTo>
                    <a:pt x="9585" y="906"/>
                    <a:pt x="9597" y="894"/>
                    <a:pt x="9597" y="894"/>
                  </a:cubicBezTo>
                  <a:cubicBezTo>
                    <a:pt x="9597" y="882"/>
                    <a:pt x="9609" y="882"/>
                    <a:pt x="9609" y="870"/>
                  </a:cubicBezTo>
                  <a:cubicBezTo>
                    <a:pt x="9609" y="846"/>
                    <a:pt x="9633" y="834"/>
                    <a:pt x="9633" y="823"/>
                  </a:cubicBezTo>
                  <a:cubicBezTo>
                    <a:pt x="9633" y="811"/>
                    <a:pt x="9644" y="811"/>
                    <a:pt x="9644" y="787"/>
                  </a:cubicBezTo>
                  <a:cubicBezTo>
                    <a:pt x="9644" y="775"/>
                    <a:pt x="9656" y="775"/>
                    <a:pt x="9656" y="763"/>
                  </a:cubicBezTo>
                  <a:lnTo>
                    <a:pt x="9656" y="751"/>
                  </a:lnTo>
                  <a:cubicBezTo>
                    <a:pt x="9668" y="703"/>
                    <a:pt x="9704" y="656"/>
                    <a:pt x="9716" y="596"/>
                  </a:cubicBezTo>
                  <a:cubicBezTo>
                    <a:pt x="9752" y="537"/>
                    <a:pt x="9764" y="489"/>
                    <a:pt x="9775" y="430"/>
                  </a:cubicBezTo>
                  <a:cubicBezTo>
                    <a:pt x="9811" y="370"/>
                    <a:pt x="9823" y="311"/>
                    <a:pt x="9847" y="239"/>
                  </a:cubicBezTo>
                  <a:cubicBezTo>
                    <a:pt x="9871" y="215"/>
                    <a:pt x="9871" y="191"/>
                    <a:pt x="9883" y="168"/>
                  </a:cubicBezTo>
                  <a:cubicBezTo>
                    <a:pt x="9883" y="156"/>
                    <a:pt x="9894" y="132"/>
                    <a:pt x="9894" y="120"/>
                  </a:cubicBezTo>
                  <a:cubicBezTo>
                    <a:pt x="9894" y="108"/>
                    <a:pt x="9894" y="96"/>
                    <a:pt x="9918" y="72"/>
                  </a:cubicBezTo>
                  <a:lnTo>
                    <a:pt x="9918" y="37"/>
                  </a:lnTo>
                  <a:cubicBezTo>
                    <a:pt x="9918" y="13"/>
                    <a:pt x="9894" y="1"/>
                    <a:pt x="98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1"/>
            <p:cNvSpPr/>
            <p:nvPr/>
          </p:nvSpPr>
          <p:spPr>
            <a:xfrm>
              <a:off x="2446425" y="6119025"/>
              <a:ext cx="61350" cy="56900"/>
            </a:xfrm>
            <a:custGeom>
              <a:avLst/>
              <a:gdLst/>
              <a:ahLst/>
              <a:cxnLst/>
              <a:rect l="l" t="t" r="r" b="b"/>
              <a:pathLst>
                <a:path w="2454" h="2276" extrusionOk="0">
                  <a:moveTo>
                    <a:pt x="2394" y="1"/>
                  </a:moveTo>
                  <a:cubicBezTo>
                    <a:pt x="2382" y="1"/>
                    <a:pt x="2382" y="13"/>
                    <a:pt x="2382" y="13"/>
                  </a:cubicBezTo>
                  <a:cubicBezTo>
                    <a:pt x="2310" y="144"/>
                    <a:pt x="2227" y="263"/>
                    <a:pt x="2167" y="394"/>
                  </a:cubicBezTo>
                  <a:lnTo>
                    <a:pt x="2084" y="549"/>
                  </a:lnTo>
                  <a:lnTo>
                    <a:pt x="2072" y="572"/>
                  </a:lnTo>
                  <a:cubicBezTo>
                    <a:pt x="2048" y="620"/>
                    <a:pt x="2025" y="656"/>
                    <a:pt x="2013" y="692"/>
                  </a:cubicBezTo>
                  <a:lnTo>
                    <a:pt x="1953" y="799"/>
                  </a:lnTo>
                  <a:cubicBezTo>
                    <a:pt x="1953" y="811"/>
                    <a:pt x="1929" y="811"/>
                    <a:pt x="1929" y="834"/>
                  </a:cubicBezTo>
                  <a:cubicBezTo>
                    <a:pt x="1917" y="846"/>
                    <a:pt x="1917" y="858"/>
                    <a:pt x="1905" y="870"/>
                  </a:cubicBezTo>
                  <a:lnTo>
                    <a:pt x="1882" y="906"/>
                  </a:lnTo>
                  <a:cubicBezTo>
                    <a:pt x="1858" y="953"/>
                    <a:pt x="1822" y="1013"/>
                    <a:pt x="1798" y="1049"/>
                  </a:cubicBezTo>
                  <a:cubicBezTo>
                    <a:pt x="1786" y="1084"/>
                    <a:pt x="1751" y="1108"/>
                    <a:pt x="1739" y="1144"/>
                  </a:cubicBezTo>
                  <a:lnTo>
                    <a:pt x="1703" y="1192"/>
                  </a:lnTo>
                  <a:cubicBezTo>
                    <a:pt x="1679" y="1215"/>
                    <a:pt x="1667" y="1263"/>
                    <a:pt x="1632" y="1287"/>
                  </a:cubicBezTo>
                  <a:lnTo>
                    <a:pt x="1632" y="1311"/>
                  </a:lnTo>
                  <a:cubicBezTo>
                    <a:pt x="1584" y="1382"/>
                    <a:pt x="1524" y="1454"/>
                    <a:pt x="1465" y="1525"/>
                  </a:cubicBezTo>
                  <a:lnTo>
                    <a:pt x="1441" y="1561"/>
                  </a:lnTo>
                  <a:lnTo>
                    <a:pt x="1405" y="1584"/>
                  </a:lnTo>
                  <a:lnTo>
                    <a:pt x="1382" y="1620"/>
                  </a:lnTo>
                  <a:lnTo>
                    <a:pt x="1334" y="1668"/>
                  </a:lnTo>
                  <a:cubicBezTo>
                    <a:pt x="1334" y="1680"/>
                    <a:pt x="1322" y="1680"/>
                    <a:pt x="1322" y="1692"/>
                  </a:cubicBezTo>
                  <a:lnTo>
                    <a:pt x="1310" y="1704"/>
                  </a:lnTo>
                  <a:lnTo>
                    <a:pt x="1286" y="1727"/>
                  </a:lnTo>
                  <a:lnTo>
                    <a:pt x="1274" y="1739"/>
                  </a:lnTo>
                  <a:lnTo>
                    <a:pt x="1263" y="1751"/>
                  </a:lnTo>
                  <a:lnTo>
                    <a:pt x="1227" y="1787"/>
                  </a:lnTo>
                  <a:lnTo>
                    <a:pt x="1203" y="1811"/>
                  </a:lnTo>
                  <a:lnTo>
                    <a:pt x="1191" y="1823"/>
                  </a:lnTo>
                  <a:cubicBezTo>
                    <a:pt x="1155" y="1858"/>
                    <a:pt x="1132" y="1870"/>
                    <a:pt x="1096" y="1906"/>
                  </a:cubicBezTo>
                  <a:cubicBezTo>
                    <a:pt x="1084" y="1918"/>
                    <a:pt x="1072" y="1930"/>
                    <a:pt x="1036" y="1930"/>
                  </a:cubicBezTo>
                  <a:cubicBezTo>
                    <a:pt x="1024" y="1942"/>
                    <a:pt x="1013" y="1965"/>
                    <a:pt x="977" y="1965"/>
                  </a:cubicBezTo>
                  <a:cubicBezTo>
                    <a:pt x="929" y="1977"/>
                    <a:pt x="905" y="2001"/>
                    <a:pt x="858" y="2025"/>
                  </a:cubicBezTo>
                  <a:lnTo>
                    <a:pt x="846" y="2025"/>
                  </a:lnTo>
                  <a:cubicBezTo>
                    <a:pt x="834" y="2025"/>
                    <a:pt x="810" y="2037"/>
                    <a:pt x="798" y="2037"/>
                  </a:cubicBezTo>
                  <a:cubicBezTo>
                    <a:pt x="786" y="2049"/>
                    <a:pt x="751" y="2049"/>
                    <a:pt x="739" y="2061"/>
                  </a:cubicBezTo>
                  <a:cubicBezTo>
                    <a:pt x="715" y="2085"/>
                    <a:pt x="667" y="2096"/>
                    <a:pt x="632" y="2108"/>
                  </a:cubicBezTo>
                  <a:cubicBezTo>
                    <a:pt x="572" y="2144"/>
                    <a:pt x="501" y="2156"/>
                    <a:pt x="441" y="2168"/>
                  </a:cubicBezTo>
                  <a:cubicBezTo>
                    <a:pt x="381" y="2180"/>
                    <a:pt x="334" y="2204"/>
                    <a:pt x="274" y="2204"/>
                  </a:cubicBezTo>
                  <a:lnTo>
                    <a:pt x="72" y="2204"/>
                  </a:lnTo>
                  <a:lnTo>
                    <a:pt x="72" y="2180"/>
                  </a:lnTo>
                  <a:cubicBezTo>
                    <a:pt x="72" y="2171"/>
                    <a:pt x="54" y="2163"/>
                    <a:pt x="39" y="2163"/>
                  </a:cubicBezTo>
                  <a:cubicBezTo>
                    <a:pt x="33" y="2163"/>
                    <a:pt x="28" y="2164"/>
                    <a:pt x="24" y="2168"/>
                  </a:cubicBezTo>
                  <a:cubicBezTo>
                    <a:pt x="12" y="2168"/>
                    <a:pt x="0" y="2204"/>
                    <a:pt x="12" y="2216"/>
                  </a:cubicBezTo>
                  <a:cubicBezTo>
                    <a:pt x="12" y="2216"/>
                    <a:pt x="12" y="2227"/>
                    <a:pt x="24" y="2227"/>
                  </a:cubicBezTo>
                  <a:lnTo>
                    <a:pt x="24" y="2239"/>
                  </a:lnTo>
                  <a:lnTo>
                    <a:pt x="36" y="2263"/>
                  </a:lnTo>
                  <a:cubicBezTo>
                    <a:pt x="72" y="2275"/>
                    <a:pt x="96" y="2275"/>
                    <a:pt x="120" y="2275"/>
                  </a:cubicBezTo>
                  <a:lnTo>
                    <a:pt x="310" y="2275"/>
                  </a:lnTo>
                  <a:cubicBezTo>
                    <a:pt x="381" y="2275"/>
                    <a:pt x="441" y="2263"/>
                    <a:pt x="512" y="2239"/>
                  </a:cubicBezTo>
                  <a:cubicBezTo>
                    <a:pt x="548" y="2227"/>
                    <a:pt x="572" y="2227"/>
                    <a:pt x="620" y="2216"/>
                  </a:cubicBezTo>
                  <a:cubicBezTo>
                    <a:pt x="739" y="2180"/>
                    <a:pt x="762" y="2180"/>
                    <a:pt x="762" y="2180"/>
                  </a:cubicBezTo>
                  <a:cubicBezTo>
                    <a:pt x="798" y="2168"/>
                    <a:pt x="846" y="2156"/>
                    <a:pt x="905" y="2144"/>
                  </a:cubicBezTo>
                  <a:lnTo>
                    <a:pt x="1001" y="2096"/>
                  </a:lnTo>
                  <a:cubicBezTo>
                    <a:pt x="1013" y="2096"/>
                    <a:pt x="1024" y="2085"/>
                    <a:pt x="1036" y="2061"/>
                  </a:cubicBezTo>
                  <a:cubicBezTo>
                    <a:pt x="1072" y="2049"/>
                    <a:pt x="1096" y="2037"/>
                    <a:pt x="1120" y="2025"/>
                  </a:cubicBezTo>
                  <a:cubicBezTo>
                    <a:pt x="1132" y="2001"/>
                    <a:pt x="1143" y="2001"/>
                    <a:pt x="1155" y="1989"/>
                  </a:cubicBezTo>
                  <a:cubicBezTo>
                    <a:pt x="1191" y="1977"/>
                    <a:pt x="1203" y="1965"/>
                    <a:pt x="1227" y="1942"/>
                  </a:cubicBezTo>
                  <a:cubicBezTo>
                    <a:pt x="1251" y="1930"/>
                    <a:pt x="1263" y="1930"/>
                    <a:pt x="1274" y="1918"/>
                  </a:cubicBezTo>
                  <a:cubicBezTo>
                    <a:pt x="1286" y="1906"/>
                    <a:pt x="1322" y="1882"/>
                    <a:pt x="1334" y="1870"/>
                  </a:cubicBezTo>
                  <a:lnTo>
                    <a:pt x="1346" y="1858"/>
                  </a:lnTo>
                  <a:lnTo>
                    <a:pt x="1370" y="1846"/>
                  </a:lnTo>
                  <a:lnTo>
                    <a:pt x="1382" y="1823"/>
                  </a:lnTo>
                  <a:lnTo>
                    <a:pt x="1429" y="1787"/>
                  </a:lnTo>
                  <a:lnTo>
                    <a:pt x="1441" y="1763"/>
                  </a:lnTo>
                  <a:lnTo>
                    <a:pt x="1453" y="1751"/>
                  </a:lnTo>
                  <a:lnTo>
                    <a:pt x="1477" y="1739"/>
                  </a:lnTo>
                  <a:lnTo>
                    <a:pt x="1489" y="1727"/>
                  </a:lnTo>
                  <a:lnTo>
                    <a:pt x="1501" y="1704"/>
                  </a:lnTo>
                  <a:lnTo>
                    <a:pt x="1513" y="1692"/>
                  </a:lnTo>
                  <a:lnTo>
                    <a:pt x="1560" y="1644"/>
                  </a:lnTo>
                  <a:lnTo>
                    <a:pt x="1596" y="1620"/>
                  </a:lnTo>
                  <a:cubicBezTo>
                    <a:pt x="1620" y="1584"/>
                    <a:pt x="1632" y="1561"/>
                    <a:pt x="1655" y="1525"/>
                  </a:cubicBezTo>
                  <a:lnTo>
                    <a:pt x="1667" y="1501"/>
                  </a:lnTo>
                  <a:cubicBezTo>
                    <a:pt x="1691" y="1465"/>
                    <a:pt x="1715" y="1442"/>
                    <a:pt x="1727" y="1406"/>
                  </a:cubicBezTo>
                  <a:cubicBezTo>
                    <a:pt x="1739" y="1382"/>
                    <a:pt x="1775" y="1346"/>
                    <a:pt x="1786" y="1323"/>
                  </a:cubicBezTo>
                  <a:lnTo>
                    <a:pt x="1786" y="1311"/>
                  </a:lnTo>
                  <a:cubicBezTo>
                    <a:pt x="1786" y="1287"/>
                    <a:pt x="1798" y="1287"/>
                    <a:pt x="1798" y="1275"/>
                  </a:cubicBezTo>
                  <a:cubicBezTo>
                    <a:pt x="1810" y="1251"/>
                    <a:pt x="1834" y="1227"/>
                    <a:pt x="1846" y="1203"/>
                  </a:cubicBezTo>
                  <a:cubicBezTo>
                    <a:pt x="1870" y="1168"/>
                    <a:pt x="1882" y="1132"/>
                    <a:pt x="1917" y="1096"/>
                  </a:cubicBezTo>
                  <a:cubicBezTo>
                    <a:pt x="1929" y="1084"/>
                    <a:pt x="1953" y="1049"/>
                    <a:pt x="1953" y="1037"/>
                  </a:cubicBezTo>
                  <a:lnTo>
                    <a:pt x="1965" y="1013"/>
                  </a:lnTo>
                  <a:lnTo>
                    <a:pt x="1977" y="977"/>
                  </a:lnTo>
                  <a:cubicBezTo>
                    <a:pt x="1989" y="965"/>
                    <a:pt x="1989" y="953"/>
                    <a:pt x="2013" y="930"/>
                  </a:cubicBezTo>
                  <a:lnTo>
                    <a:pt x="2013" y="918"/>
                  </a:lnTo>
                  <a:cubicBezTo>
                    <a:pt x="2025" y="906"/>
                    <a:pt x="2025" y="894"/>
                    <a:pt x="2025" y="894"/>
                  </a:cubicBezTo>
                  <a:lnTo>
                    <a:pt x="2025" y="870"/>
                  </a:lnTo>
                  <a:lnTo>
                    <a:pt x="2072" y="787"/>
                  </a:lnTo>
                  <a:cubicBezTo>
                    <a:pt x="2084" y="751"/>
                    <a:pt x="2108" y="715"/>
                    <a:pt x="2132" y="680"/>
                  </a:cubicBezTo>
                  <a:cubicBezTo>
                    <a:pt x="2167" y="572"/>
                    <a:pt x="2227" y="489"/>
                    <a:pt x="2275" y="382"/>
                  </a:cubicBezTo>
                  <a:cubicBezTo>
                    <a:pt x="2334" y="275"/>
                    <a:pt x="2382" y="180"/>
                    <a:pt x="2441" y="37"/>
                  </a:cubicBezTo>
                  <a:cubicBezTo>
                    <a:pt x="2453" y="25"/>
                    <a:pt x="2441" y="1"/>
                    <a:pt x="24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1"/>
            <p:cNvSpPr/>
            <p:nvPr/>
          </p:nvSpPr>
          <p:spPr>
            <a:xfrm>
              <a:off x="2483925" y="6155350"/>
              <a:ext cx="56875" cy="26950"/>
            </a:xfrm>
            <a:custGeom>
              <a:avLst/>
              <a:gdLst/>
              <a:ahLst/>
              <a:cxnLst/>
              <a:rect l="l" t="t" r="r" b="b"/>
              <a:pathLst>
                <a:path w="2275" h="1078" extrusionOk="0">
                  <a:moveTo>
                    <a:pt x="2215" y="1"/>
                  </a:moveTo>
                  <a:cubicBezTo>
                    <a:pt x="2144" y="60"/>
                    <a:pt x="2072" y="108"/>
                    <a:pt x="2001" y="155"/>
                  </a:cubicBezTo>
                  <a:lnTo>
                    <a:pt x="1953" y="179"/>
                  </a:lnTo>
                  <a:lnTo>
                    <a:pt x="1894" y="227"/>
                  </a:lnTo>
                  <a:lnTo>
                    <a:pt x="1834" y="274"/>
                  </a:lnTo>
                  <a:lnTo>
                    <a:pt x="1822" y="286"/>
                  </a:lnTo>
                  <a:cubicBezTo>
                    <a:pt x="1787" y="298"/>
                    <a:pt x="1763" y="334"/>
                    <a:pt x="1727" y="346"/>
                  </a:cubicBezTo>
                  <a:lnTo>
                    <a:pt x="1703" y="358"/>
                  </a:lnTo>
                  <a:lnTo>
                    <a:pt x="1560" y="453"/>
                  </a:lnTo>
                  <a:cubicBezTo>
                    <a:pt x="1548" y="453"/>
                    <a:pt x="1548" y="465"/>
                    <a:pt x="1537" y="465"/>
                  </a:cubicBezTo>
                  <a:lnTo>
                    <a:pt x="1525" y="465"/>
                  </a:lnTo>
                  <a:lnTo>
                    <a:pt x="1477" y="489"/>
                  </a:lnTo>
                  <a:lnTo>
                    <a:pt x="1429" y="524"/>
                  </a:lnTo>
                  <a:lnTo>
                    <a:pt x="1346" y="572"/>
                  </a:lnTo>
                  <a:cubicBezTo>
                    <a:pt x="1322" y="572"/>
                    <a:pt x="1322" y="584"/>
                    <a:pt x="1310" y="584"/>
                  </a:cubicBezTo>
                  <a:lnTo>
                    <a:pt x="1227" y="632"/>
                  </a:lnTo>
                  <a:lnTo>
                    <a:pt x="1048" y="715"/>
                  </a:lnTo>
                  <a:lnTo>
                    <a:pt x="1060" y="715"/>
                  </a:lnTo>
                  <a:cubicBezTo>
                    <a:pt x="1072" y="715"/>
                    <a:pt x="1072" y="715"/>
                    <a:pt x="1084" y="703"/>
                  </a:cubicBezTo>
                  <a:lnTo>
                    <a:pt x="1120" y="703"/>
                  </a:lnTo>
                  <a:lnTo>
                    <a:pt x="1167" y="691"/>
                  </a:lnTo>
                  <a:lnTo>
                    <a:pt x="1203" y="667"/>
                  </a:lnTo>
                  <a:lnTo>
                    <a:pt x="1263" y="643"/>
                  </a:lnTo>
                  <a:lnTo>
                    <a:pt x="1358" y="596"/>
                  </a:lnTo>
                  <a:lnTo>
                    <a:pt x="1370" y="596"/>
                  </a:lnTo>
                  <a:cubicBezTo>
                    <a:pt x="1382" y="596"/>
                    <a:pt x="1382" y="584"/>
                    <a:pt x="1406" y="584"/>
                  </a:cubicBezTo>
                  <a:lnTo>
                    <a:pt x="1429" y="572"/>
                  </a:lnTo>
                  <a:cubicBezTo>
                    <a:pt x="1441" y="548"/>
                    <a:pt x="1477" y="536"/>
                    <a:pt x="1489" y="536"/>
                  </a:cubicBezTo>
                  <a:lnTo>
                    <a:pt x="1537" y="524"/>
                  </a:lnTo>
                  <a:lnTo>
                    <a:pt x="1572" y="512"/>
                  </a:lnTo>
                  <a:cubicBezTo>
                    <a:pt x="1596" y="512"/>
                    <a:pt x="1596" y="489"/>
                    <a:pt x="1608" y="489"/>
                  </a:cubicBezTo>
                  <a:cubicBezTo>
                    <a:pt x="1668" y="465"/>
                    <a:pt x="1715" y="429"/>
                    <a:pt x="1775" y="393"/>
                  </a:cubicBezTo>
                  <a:cubicBezTo>
                    <a:pt x="1799" y="370"/>
                    <a:pt x="1834" y="346"/>
                    <a:pt x="1858" y="334"/>
                  </a:cubicBezTo>
                  <a:lnTo>
                    <a:pt x="1882" y="310"/>
                  </a:lnTo>
                  <a:cubicBezTo>
                    <a:pt x="1965" y="251"/>
                    <a:pt x="2037" y="215"/>
                    <a:pt x="2132" y="155"/>
                  </a:cubicBezTo>
                  <a:lnTo>
                    <a:pt x="2263" y="60"/>
                  </a:lnTo>
                  <a:cubicBezTo>
                    <a:pt x="2275" y="48"/>
                    <a:pt x="2275" y="36"/>
                    <a:pt x="2275" y="12"/>
                  </a:cubicBezTo>
                  <a:cubicBezTo>
                    <a:pt x="2263" y="1"/>
                    <a:pt x="2251" y="1"/>
                    <a:pt x="2239" y="1"/>
                  </a:cubicBezTo>
                  <a:close/>
                  <a:moveTo>
                    <a:pt x="1037" y="715"/>
                  </a:moveTo>
                  <a:cubicBezTo>
                    <a:pt x="1013" y="715"/>
                    <a:pt x="965" y="727"/>
                    <a:pt x="941" y="751"/>
                  </a:cubicBezTo>
                  <a:lnTo>
                    <a:pt x="894" y="763"/>
                  </a:lnTo>
                  <a:cubicBezTo>
                    <a:pt x="866" y="769"/>
                    <a:pt x="846" y="776"/>
                    <a:pt x="825" y="786"/>
                  </a:cubicBezTo>
                  <a:lnTo>
                    <a:pt x="825" y="786"/>
                  </a:lnTo>
                  <a:lnTo>
                    <a:pt x="882" y="774"/>
                  </a:lnTo>
                  <a:cubicBezTo>
                    <a:pt x="906" y="763"/>
                    <a:pt x="953" y="751"/>
                    <a:pt x="989" y="727"/>
                  </a:cubicBezTo>
                  <a:lnTo>
                    <a:pt x="1048" y="715"/>
                  </a:lnTo>
                  <a:close/>
                  <a:moveTo>
                    <a:pt x="825" y="786"/>
                  </a:moveTo>
                  <a:lnTo>
                    <a:pt x="822" y="786"/>
                  </a:lnTo>
                  <a:cubicBezTo>
                    <a:pt x="821" y="787"/>
                    <a:pt x="820" y="788"/>
                    <a:pt x="819" y="789"/>
                  </a:cubicBezTo>
                  <a:lnTo>
                    <a:pt x="819" y="789"/>
                  </a:lnTo>
                  <a:cubicBezTo>
                    <a:pt x="821" y="788"/>
                    <a:pt x="823" y="787"/>
                    <a:pt x="825" y="786"/>
                  </a:cubicBezTo>
                  <a:close/>
                  <a:moveTo>
                    <a:pt x="819" y="789"/>
                  </a:moveTo>
                  <a:cubicBezTo>
                    <a:pt x="806" y="795"/>
                    <a:pt x="792" y="802"/>
                    <a:pt x="775" y="810"/>
                  </a:cubicBezTo>
                  <a:cubicBezTo>
                    <a:pt x="773" y="812"/>
                    <a:pt x="771" y="814"/>
                    <a:pt x="769" y="815"/>
                  </a:cubicBezTo>
                  <a:lnTo>
                    <a:pt x="769" y="815"/>
                  </a:lnTo>
                  <a:cubicBezTo>
                    <a:pt x="785" y="810"/>
                    <a:pt x="800" y="801"/>
                    <a:pt x="819" y="789"/>
                  </a:cubicBezTo>
                  <a:close/>
                  <a:moveTo>
                    <a:pt x="769" y="815"/>
                  </a:moveTo>
                  <a:cubicBezTo>
                    <a:pt x="756" y="820"/>
                    <a:pt x="743" y="822"/>
                    <a:pt x="727" y="822"/>
                  </a:cubicBezTo>
                  <a:lnTo>
                    <a:pt x="596" y="870"/>
                  </a:lnTo>
                  <a:lnTo>
                    <a:pt x="465" y="905"/>
                  </a:lnTo>
                  <a:cubicBezTo>
                    <a:pt x="453" y="905"/>
                    <a:pt x="453" y="905"/>
                    <a:pt x="429" y="929"/>
                  </a:cubicBezTo>
                  <a:lnTo>
                    <a:pt x="394" y="941"/>
                  </a:lnTo>
                  <a:lnTo>
                    <a:pt x="346" y="953"/>
                  </a:lnTo>
                  <a:lnTo>
                    <a:pt x="334" y="953"/>
                  </a:lnTo>
                  <a:cubicBezTo>
                    <a:pt x="298" y="965"/>
                    <a:pt x="275" y="965"/>
                    <a:pt x="239" y="989"/>
                  </a:cubicBezTo>
                  <a:cubicBezTo>
                    <a:pt x="215" y="989"/>
                    <a:pt x="191" y="1001"/>
                    <a:pt x="167" y="1001"/>
                  </a:cubicBezTo>
                  <a:cubicBezTo>
                    <a:pt x="120" y="1013"/>
                    <a:pt x="96" y="1013"/>
                    <a:pt x="48" y="1013"/>
                  </a:cubicBezTo>
                  <a:lnTo>
                    <a:pt x="13" y="1013"/>
                  </a:lnTo>
                  <a:cubicBezTo>
                    <a:pt x="13" y="1013"/>
                    <a:pt x="1" y="1013"/>
                    <a:pt x="1" y="1024"/>
                  </a:cubicBezTo>
                  <a:lnTo>
                    <a:pt x="1" y="1036"/>
                  </a:lnTo>
                  <a:cubicBezTo>
                    <a:pt x="1" y="1060"/>
                    <a:pt x="1" y="1060"/>
                    <a:pt x="13" y="1072"/>
                  </a:cubicBezTo>
                  <a:cubicBezTo>
                    <a:pt x="13" y="1072"/>
                    <a:pt x="23" y="1077"/>
                    <a:pt x="30" y="1077"/>
                  </a:cubicBezTo>
                  <a:cubicBezTo>
                    <a:pt x="34" y="1077"/>
                    <a:pt x="36" y="1076"/>
                    <a:pt x="36" y="1072"/>
                  </a:cubicBezTo>
                  <a:cubicBezTo>
                    <a:pt x="48" y="1072"/>
                    <a:pt x="48" y="1060"/>
                    <a:pt x="48" y="1060"/>
                  </a:cubicBezTo>
                  <a:lnTo>
                    <a:pt x="132" y="1060"/>
                  </a:lnTo>
                  <a:cubicBezTo>
                    <a:pt x="167" y="1060"/>
                    <a:pt x="179" y="1060"/>
                    <a:pt x="215" y="1048"/>
                  </a:cubicBezTo>
                  <a:lnTo>
                    <a:pt x="251" y="1048"/>
                  </a:lnTo>
                  <a:cubicBezTo>
                    <a:pt x="334" y="1024"/>
                    <a:pt x="405" y="1013"/>
                    <a:pt x="477" y="989"/>
                  </a:cubicBezTo>
                  <a:cubicBezTo>
                    <a:pt x="489" y="989"/>
                    <a:pt x="489" y="989"/>
                    <a:pt x="513" y="965"/>
                  </a:cubicBezTo>
                  <a:lnTo>
                    <a:pt x="525" y="965"/>
                  </a:lnTo>
                  <a:cubicBezTo>
                    <a:pt x="548" y="953"/>
                    <a:pt x="596" y="953"/>
                    <a:pt x="632" y="941"/>
                  </a:cubicBezTo>
                  <a:lnTo>
                    <a:pt x="727" y="905"/>
                  </a:lnTo>
                  <a:lnTo>
                    <a:pt x="751" y="905"/>
                  </a:lnTo>
                  <a:cubicBezTo>
                    <a:pt x="751" y="835"/>
                    <a:pt x="759" y="824"/>
                    <a:pt x="769" y="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1"/>
            <p:cNvSpPr/>
            <p:nvPr/>
          </p:nvSpPr>
          <p:spPr>
            <a:xfrm>
              <a:off x="2317550" y="5919000"/>
              <a:ext cx="217000" cy="153750"/>
            </a:xfrm>
            <a:custGeom>
              <a:avLst/>
              <a:gdLst/>
              <a:ahLst/>
              <a:cxnLst/>
              <a:rect l="l" t="t" r="r" b="b"/>
              <a:pathLst>
                <a:path w="8680" h="6150" extrusionOk="0">
                  <a:moveTo>
                    <a:pt x="3346" y="1"/>
                  </a:moveTo>
                  <a:cubicBezTo>
                    <a:pt x="3322" y="1"/>
                    <a:pt x="3286" y="25"/>
                    <a:pt x="3262" y="37"/>
                  </a:cubicBezTo>
                  <a:cubicBezTo>
                    <a:pt x="3215" y="49"/>
                    <a:pt x="3167" y="84"/>
                    <a:pt x="3131" y="108"/>
                  </a:cubicBezTo>
                  <a:cubicBezTo>
                    <a:pt x="3096" y="120"/>
                    <a:pt x="3084" y="144"/>
                    <a:pt x="3048" y="156"/>
                  </a:cubicBezTo>
                  <a:cubicBezTo>
                    <a:pt x="3012" y="180"/>
                    <a:pt x="2953" y="227"/>
                    <a:pt x="2905" y="275"/>
                  </a:cubicBezTo>
                  <a:cubicBezTo>
                    <a:pt x="2858" y="322"/>
                    <a:pt x="2798" y="346"/>
                    <a:pt x="2750" y="394"/>
                  </a:cubicBezTo>
                  <a:cubicBezTo>
                    <a:pt x="2727" y="418"/>
                    <a:pt x="2691" y="442"/>
                    <a:pt x="2667" y="465"/>
                  </a:cubicBezTo>
                  <a:cubicBezTo>
                    <a:pt x="2631" y="477"/>
                    <a:pt x="2608" y="513"/>
                    <a:pt x="2572" y="525"/>
                  </a:cubicBezTo>
                  <a:lnTo>
                    <a:pt x="2596" y="525"/>
                  </a:lnTo>
                  <a:lnTo>
                    <a:pt x="2500" y="572"/>
                  </a:lnTo>
                  <a:lnTo>
                    <a:pt x="2417" y="620"/>
                  </a:lnTo>
                  <a:cubicBezTo>
                    <a:pt x="2358" y="644"/>
                    <a:pt x="2298" y="656"/>
                    <a:pt x="2250" y="692"/>
                  </a:cubicBezTo>
                  <a:cubicBezTo>
                    <a:pt x="2203" y="703"/>
                    <a:pt x="2143" y="715"/>
                    <a:pt x="2096" y="739"/>
                  </a:cubicBezTo>
                  <a:cubicBezTo>
                    <a:pt x="2036" y="751"/>
                    <a:pt x="1977" y="763"/>
                    <a:pt x="1917" y="799"/>
                  </a:cubicBezTo>
                  <a:lnTo>
                    <a:pt x="1786" y="834"/>
                  </a:lnTo>
                  <a:cubicBezTo>
                    <a:pt x="1715" y="870"/>
                    <a:pt x="1655" y="894"/>
                    <a:pt x="1596" y="942"/>
                  </a:cubicBezTo>
                  <a:cubicBezTo>
                    <a:pt x="1548" y="977"/>
                    <a:pt x="1500" y="1013"/>
                    <a:pt x="1465" y="1049"/>
                  </a:cubicBezTo>
                  <a:cubicBezTo>
                    <a:pt x="1417" y="1096"/>
                    <a:pt x="1369" y="1120"/>
                    <a:pt x="1322" y="1168"/>
                  </a:cubicBezTo>
                  <a:cubicBezTo>
                    <a:pt x="1298" y="1192"/>
                    <a:pt x="1262" y="1215"/>
                    <a:pt x="1226" y="1227"/>
                  </a:cubicBezTo>
                  <a:cubicBezTo>
                    <a:pt x="1179" y="1251"/>
                    <a:pt x="1119" y="1275"/>
                    <a:pt x="1072" y="1299"/>
                  </a:cubicBezTo>
                  <a:cubicBezTo>
                    <a:pt x="1048" y="1311"/>
                    <a:pt x="1000" y="1334"/>
                    <a:pt x="964" y="1346"/>
                  </a:cubicBezTo>
                  <a:cubicBezTo>
                    <a:pt x="929" y="1358"/>
                    <a:pt x="881" y="1370"/>
                    <a:pt x="834" y="1406"/>
                  </a:cubicBezTo>
                  <a:cubicBezTo>
                    <a:pt x="786" y="1418"/>
                    <a:pt x="750" y="1454"/>
                    <a:pt x="703" y="1465"/>
                  </a:cubicBezTo>
                  <a:cubicBezTo>
                    <a:pt x="643" y="1489"/>
                    <a:pt x="595" y="1537"/>
                    <a:pt x="548" y="1596"/>
                  </a:cubicBezTo>
                  <a:cubicBezTo>
                    <a:pt x="524" y="1632"/>
                    <a:pt x="512" y="1656"/>
                    <a:pt x="476" y="1692"/>
                  </a:cubicBezTo>
                  <a:lnTo>
                    <a:pt x="417" y="1751"/>
                  </a:lnTo>
                  <a:cubicBezTo>
                    <a:pt x="369" y="1787"/>
                    <a:pt x="345" y="1846"/>
                    <a:pt x="298" y="1894"/>
                  </a:cubicBezTo>
                  <a:cubicBezTo>
                    <a:pt x="274" y="1942"/>
                    <a:pt x="226" y="2001"/>
                    <a:pt x="214" y="2061"/>
                  </a:cubicBezTo>
                  <a:cubicBezTo>
                    <a:pt x="179" y="2120"/>
                    <a:pt x="155" y="2180"/>
                    <a:pt x="131" y="2239"/>
                  </a:cubicBezTo>
                  <a:cubicBezTo>
                    <a:pt x="119" y="2299"/>
                    <a:pt x="107" y="2358"/>
                    <a:pt x="107" y="2418"/>
                  </a:cubicBezTo>
                  <a:lnTo>
                    <a:pt x="107" y="2585"/>
                  </a:lnTo>
                  <a:cubicBezTo>
                    <a:pt x="119" y="2680"/>
                    <a:pt x="119" y="2775"/>
                    <a:pt x="131" y="2882"/>
                  </a:cubicBezTo>
                  <a:cubicBezTo>
                    <a:pt x="155" y="2954"/>
                    <a:pt x="155" y="3025"/>
                    <a:pt x="167" y="3097"/>
                  </a:cubicBezTo>
                  <a:cubicBezTo>
                    <a:pt x="179" y="3180"/>
                    <a:pt x="179" y="3239"/>
                    <a:pt x="191" y="3311"/>
                  </a:cubicBezTo>
                  <a:cubicBezTo>
                    <a:pt x="191" y="3359"/>
                    <a:pt x="191" y="3394"/>
                    <a:pt x="214" y="3430"/>
                  </a:cubicBezTo>
                  <a:lnTo>
                    <a:pt x="214" y="3549"/>
                  </a:lnTo>
                  <a:lnTo>
                    <a:pt x="214" y="3668"/>
                  </a:lnTo>
                  <a:lnTo>
                    <a:pt x="214" y="3787"/>
                  </a:lnTo>
                  <a:lnTo>
                    <a:pt x="214" y="3871"/>
                  </a:lnTo>
                  <a:cubicBezTo>
                    <a:pt x="214" y="3930"/>
                    <a:pt x="214" y="3990"/>
                    <a:pt x="191" y="4049"/>
                  </a:cubicBezTo>
                  <a:cubicBezTo>
                    <a:pt x="191" y="4085"/>
                    <a:pt x="191" y="4109"/>
                    <a:pt x="179" y="4132"/>
                  </a:cubicBezTo>
                  <a:cubicBezTo>
                    <a:pt x="179" y="4156"/>
                    <a:pt x="167" y="4192"/>
                    <a:pt x="167" y="4216"/>
                  </a:cubicBezTo>
                  <a:cubicBezTo>
                    <a:pt x="155" y="4263"/>
                    <a:pt x="155" y="4311"/>
                    <a:pt x="131" y="4347"/>
                  </a:cubicBezTo>
                  <a:cubicBezTo>
                    <a:pt x="119" y="4394"/>
                    <a:pt x="107" y="4442"/>
                    <a:pt x="107" y="4502"/>
                  </a:cubicBezTo>
                  <a:cubicBezTo>
                    <a:pt x="95" y="4549"/>
                    <a:pt x="72" y="4609"/>
                    <a:pt x="60" y="4668"/>
                  </a:cubicBezTo>
                  <a:cubicBezTo>
                    <a:pt x="48" y="4704"/>
                    <a:pt x="48" y="4752"/>
                    <a:pt x="36" y="4799"/>
                  </a:cubicBezTo>
                  <a:cubicBezTo>
                    <a:pt x="12" y="4847"/>
                    <a:pt x="12" y="4906"/>
                    <a:pt x="12" y="4942"/>
                  </a:cubicBezTo>
                  <a:cubicBezTo>
                    <a:pt x="12" y="4990"/>
                    <a:pt x="0" y="5037"/>
                    <a:pt x="12" y="5085"/>
                  </a:cubicBezTo>
                  <a:lnTo>
                    <a:pt x="12" y="5144"/>
                  </a:lnTo>
                  <a:lnTo>
                    <a:pt x="12" y="5216"/>
                  </a:lnTo>
                  <a:cubicBezTo>
                    <a:pt x="12" y="5240"/>
                    <a:pt x="12" y="5264"/>
                    <a:pt x="36" y="5287"/>
                  </a:cubicBezTo>
                  <a:cubicBezTo>
                    <a:pt x="36" y="5323"/>
                    <a:pt x="48" y="5335"/>
                    <a:pt x="48" y="5359"/>
                  </a:cubicBezTo>
                  <a:cubicBezTo>
                    <a:pt x="48" y="5383"/>
                    <a:pt x="60" y="5395"/>
                    <a:pt x="60" y="5406"/>
                  </a:cubicBezTo>
                  <a:cubicBezTo>
                    <a:pt x="60" y="5418"/>
                    <a:pt x="72" y="5442"/>
                    <a:pt x="72" y="5454"/>
                  </a:cubicBezTo>
                  <a:cubicBezTo>
                    <a:pt x="72" y="5454"/>
                    <a:pt x="72" y="5466"/>
                    <a:pt x="95" y="5466"/>
                  </a:cubicBezTo>
                  <a:lnTo>
                    <a:pt x="95" y="5454"/>
                  </a:lnTo>
                  <a:cubicBezTo>
                    <a:pt x="95" y="5466"/>
                    <a:pt x="107" y="5466"/>
                    <a:pt x="107" y="5478"/>
                  </a:cubicBezTo>
                  <a:lnTo>
                    <a:pt x="107" y="5466"/>
                  </a:lnTo>
                  <a:cubicBezTo>
                    <a:pt x="107" y="5466"/>
                    <a:pt x="107" y="5478"/>
                    <a:pt x="119" y="5478"/>
                  </a:cubicBezTo>
                  <a:lnTo>
                    <a:pt x="119" y="5466"/>
                  </a:lnTo>
                  <a:cubicBezTo>
                    <a:pt x="131" y="5514"/>
                    <a:pt x="167" y="5573"/>
                    <a:pt x="191" y="5621"/>
                  </a:cubicBezTo>
                  <a:lnTo>
                    <a:pt x="286" y="5752"/>
                  </a:lnTo>
                  <a:cubicBezTo>
                    <a:pt x="298" y="5764"/>
                    <a:pt x="298" y="5775"/>
                    <a:pt x="322" y="5799"/>
                  </a:cubicBezTo>
                  <a:cubicBezTo>
                    <a:pt x="345" y="5835"/>
                    <a:pt x="381" y="5871"/>
                    <a:pt x="405" y="5918"/>
                  </a:cubicBezTo>
                  <a:cubicBezTo>
                    <a:pt x="417" y="5930"/>
                    <a:pt x="441" y="5942"/>
                    <a:pt x="441" y="5954"/>
                  </a:cubicBezTo>
                  <a:cubicBezTo>
                    <a:pt x="441" y="5954"/>
                    <a:pt x="441" y="5978"/>
                    <a:pt x="453" y="5978"/>
                  </a:cubicBezTo>
                  <a:cubicBezTo>
                    <a:pt x="500" y="6014"/>
                    <a:pt x="524" y="6073"/>
                    <a:pt x="572" y="6121"/>
                  </a:cubicBezTo>
                  <a:cubicBezTo>
                    <a:pt x="578" y="6140"/>
                    <a:pt x="596" y="6149"/>
                    <a:pt x="612" y="6149"/>
                  </a:cubicBezTo>
                  <a:cubicBezTo>
                    <a:pt x="625" y="6149"/>
                    <a:pt x="638" y="6143"/>
                    <a:pt x="643" y="6133"/>
                  </a:cubicBezTo>
                  <a:lnTo>
                    <a:pt x="655" y="6133"/>
                  </a:lnTo>
                  <a:cubicBezTo>
                    <a:pt x="679" y="6121"/>
                    <a:pt x="691" y="6073"/>
                    <a:pt x="679" y="6061"/>
                  </a:cubicBezTo>
                  <a:cubicBezTo>
                    <a:pt x="643" y="6014"/>
                    <a:pt x="595" y="5978"/>
                    <a:pt x="572" y="5918"/>
                  </a:cubicBezTo>
                  <a:lnTo>
                    <a:pt x="512" y="5835"/>
                  </a:lnTo>
                  <a:lnTo>
                    <a:pt x="500" y="5811"/>
                  </a:lnTo>
                  <a:cubicBezTo>
                    <a:pt x="453" y="5752"/>
                    <a:pt x="405" y="5692"/>
                    <a:pt x="357" y="5621"/>
                  </a:cubicBezTo>
                  <a:lnTo>
                    <a:pt x="274" y="5442"/>
                  </a:lnTo>
                  <a:cubicBezTo>
                    <a:pt x="274" y="5418"/>
                    <a:pt x="262" y="5406"/>
                    <a:pt x="262" y="5383"/>
                  </a:cubicBezTo>
                  <a:cubicBezTo>
                    <a:pt x="262" y="5359"/>
                    <a:pt x="238" y="5347"/>
                    <a:pt x="238" y="5335"/>
                  </a:cubicBezTo>
                  <a:lnTo>
                    <a:pt x="238" y="5323"/>
                  </a:lnTo>
                  <a:lnTo>
                    <a:pt x="226" y="5240"/>
                  </a:lnTo>
                  <a:lnTo>
                    <a:pt x="226" y="5204"/>
                  </a:lnTo>
                  <a:lnTo>
                    <a:pt x="226" y="5180"/>
                  </a:lnTo>
                  <a:lnTo>
                    <a:pt x="226" y="5144"/>
                  </a:lnTo>
                  <a:lnTo>
                    <a:pt x="226" y="5109"/>
                  </a:lnTo>
                  <a:lnTo>
                    <a:pt x="226" y="5049"/>
                  </a:lnTo>
                  <a:lnTo>
                    <a:pt x="226" y="5037"/>
                  </a:lnTo>
                  <a:lnTo>
                    <a:pt x="226" y="4966"/>
                  </a:lnTo>
                  <a:lnTo>
                    <a:pt x="226" y="4906"/>
                  </a:lnTo>
                  <a:lnTo>
                    <a:pt x="226" y="4871"/>
                  </a:lnTo>
                  <a:lnTo>
                    <a:pt x="226" y="4859"/>
                  </a:lnTo>
                  <a:cubicBezTo>
                    <a:pt x="226" y="4823"/>
                    <a:pt x="238" y="4799"/>
                    <a:pt x="238" y="4763"/>
                  </a:cubicBezTo>
                  <a:cubicBezTo>
                    <a:pt x="262" y="4728"/>
                    <a:pt x="262" y="4680"/>
                    <a:pt x="274" y="4633"/>
                  </a:cubicBezTo>
                  <a:cubicBezTo>
                    <a:pt x="286" y="4585"/>
                    <a:pt x="298" y="4525"/>
                    <a:pt x="322" y="4490"/>
                  </a:cubicBezTo>
                  <a:cubicBezTo>
                    <a:pt x="333" y="4442"/>
                    <a:pt x="333" y="4406"/>
                    <a:pt x="345" y="4371"/>
                  </a:cubicBezTo>
                  <a:cubicBezTo>
                    <a:pt x="345" y="4335"/>
                    <a:pt x="357" y="4311"/>
                    <a:pt x="357" y="4275"/>
                  </a:cubicBezTo>
                  <a:cubicBezTo>
                    <a:pt x="357" y="4263"/>
                    <a:pt x="357" y="4252"/>
                    <a:pt x="381" y="4228"/>
                  </a:cubicBezTo>
                  <a:lnTo>
                    <a:pt x="381" y="4204"/>
                  </a:lnTo>
                  <a:lnTo>
                    <a:pt x="381" y="4192"/>
                  </a:lnTo>
                  <a:lnTo>
                    <a:pt x="381" y="4156"/>
                  </a:lnTo>
                  <a:lnTo>
                    <a:pt x="381" y="4109"/>
                  </a:lnTo>
                  <a:lnTo>
                    <a:pt x="381" y="4085"/>
                  </a:lnTo>
                  <a:lnTo>
                    <a:pt x="381" y="4073"/>
                  </a:lnTo>
                  <a:lnTo>
                    <a:pt x="381" y="3990"/>
                  </a:lnTo>
                  <a:lnTo>
                    <a:pt x="381" y="3894"/>
                  </a:lnTo>
                  <a:lnTo>
                    <a:pt x="381" y="3859"/>
                  </a:lnTo>
                  <a:lnTo>
                    <a:pt x="381" y="3561"/>
                  </a:lnTo>
                  <a:lnTo>
                    <a:pt x="381" y="3394"/>
                  </a:lnTo>
                  <a:cubicBezTo>
                    <a:pt x="381" y="3359"/>
                    <a:pt x="381" y="3323"/>
                    <a:pt x="357" y="3275"/>
                  </a:cubicBezTo>
                  <a:lnTo>
                    <a:pt x="357" y="3251"/>
                  </a:lnTo>
                  <a:cubicBezTo>
                    <a:pt x="345" y="3156"/>
                    <a:pt x="345" y="3085"/>
                    <a:pt x="333" y="3001"/>
                  </a:cubicBezTo>
                  <a:lnTo>
                    <a:pt x="333" y="2954"/>
                  </a:lnTo>
                  <a:cubicBezTo>
                    <a:pt x="322" y="2858"/>
                    <a:pt x="298" y="2763"/>
                    <a:pt x="286" y="2668"/>
                  </a:cubicBezTo>
                  <a:lnTo>
                    <a:pt x="286" y="2644"/>
                  </a:lnTo>
                  <a:lnTo>
                    <a:pt x="286" y="2608"/>
                  </a:lnTo>
                  <a:cubicBezTo>
                    <a:pt x="274" y="2537"/>
                    <a:pt x="274" y="2466"/>
                    <a:pt x="274" y="2382"/>
                  </a:cubicBezTo>
                  <a:cubicBezTo>
                    <a:pt x="274" y="2347"/>
                    <a:pt x="274" y="2311"/>
                    <a:pt x="286" y="2263"/>
                  </a:cubicBezTo>
                  <a:cubicBezTo>
                    <a:pt x="286" y="2239"/>
                    <a:pt x="298" y="2227"/>
                    <a:pt x="298" y="2192"/>
                  </a:cubicBezTo>
                  <a:cubicBezTo>
                    <a:pt x="322" y="2168"/>
                    <a:pt x="322" y="2132"/>
                    <a:pt x="333" y="2108"/>
                  </a:cubicBezTo>
                  <a:cubicBezTo>
                    <a:pt x="345" y="2061"/>
                    <a:pt x="381" y="2025"/>
                    <a:pt x="393" y="1989"/>
                  </a:cubicBezTo>
                  <a:cubicBezTo>
                    <a:pt x="417" y="1930"/>
                    <a:pt x="464" y="1882"/>
                    <a:pt x="500" y="1835"/>
                  </a:cubicBezTo>
                  <a:lnTo>
                    <a:pt x="524" y="1787"/>
                  </a:lnTo>
                  <a:lnTo>
                    <a:pt x="536" y="1775"/>
                  </a:lnTo>
                  <a:cubicBezTo>
                    <a:pt x="536" y="1775"/>
                    <a:pt x="536" y="1763"/>
                    <a:pt x="560" y="1763"/>
                  </a:cubicBezTo>
                  <a:cubicBezTo>
                    <a:pt x="572" y="1751"/>
                    <a:pt x="583" y="1727"/>
                    <a:pt x="583" y="1715"/>
                  </a:cubicBezTo>
                  <a:lnTo>
                    <a:pt x="595" y="1704"/>
                  </a:lnTo>
                  <a:cubicBezTo>
                    <a:pt x="631" y="1656"/>
                    <a:pt x="655" y="1632"/>
                    <a:pt x="691" y="1608"/>
                  </a:cubicBezTo>
                  <a:cubicBezTo>
                    <a:pt x="714" y="1596"/>
                    <a:pt x="738" y="1573"/>
                    <a:pt x="750" y="1549"/>
                  </a:cubicBezTo>
                  <a:cubicBezTo>
                    <a:pt x="762" y="1537"/>
                    <a:pt x="774" y="1537"/>
                    <a:pt x="798" y="1525"/>
                  </a:cubicBezTo>
                  <a:lnTo>
                    <a:pt x="881" y="1477"/>
                  </a:lnTo>
                  <a:lnTo>
                    <a:pt x="941" y="1465"/>
                  </a:lnTo>
                  <a:cubicBezTo>
                    <a:pt x="976" y="1454"/>
                    <a:pt x="1000" y="1454"/>
                    <a:pt x="1036" y="1430"/>
                  </a:cubicBezTo>
                  <a:cubicBezTo>
                    <a:pt x="1060" y="1418"/>
                    <a:pt x="1119" y="1406"/>
                    <a:pt x="1167" y="1394"/>
                  </a:cubicBezTo>
                  <a:lnTo>
                    <a:pt x="1215" y="1370"/>
                  </a:lnTo>
                  <a:lnTo>
                    <a:pt x="1250" y="1358"/>
                  </a:lnTo>
                  <a:cubicBezTo>
                    <a:pt x="1286" y="1346"/>
                    <a:pt x="1298" y="1346"/>
                    <a:pt x="1310" y="1334"/>
                  </a:cubicBezTo>
                  <a:cubicBezTo>
                    <a:pt x="1345" y="1311"/>
                    <a:pt x="1369" y="1299"/>
                    <a:pt x="1405" y="1275"/>
                  </a:cubicBezTo>
                  <a:cubicBezTo>
                    <a:pt x="1465" y="1227"/>
                    <a:pt x="1524" y="1168"/>
                    <a:pt x="1584" y="1108"/>
                  </a:cubicBezTo>
                  <a:cubicBezTo>
                    <a:pt x="1607" y="1096"/>
                    <a:pt x="1631" y="1061"/>
                    <a:pt x="1667" y="1037"/>
                  </a:cubicBezTo>
                  <a:cubicBezTo>
                    <a:pt x="1691" y="1013"/>
                    <a:pt x="1715" y="1001"/>
                    <a:pt x="1750" y="989"/>
                  </a:cubicBezTo>
                  <a:cubicBezTo>
                    <a:pt x="1774" y="977"/>
                    <a:pt x="1786" y="953"/>
                    <a:pt x="1834" y="942"/>
                  </a:cubicBezTo>
                  <a:cubicBezTo>
                    <a:pt x="1905" y="918"/>
                    <a:pt x="1965" y="894"/>
                    <a:pt x="2048" y="870"/>
                  </a:cubicBezTo>
                  <a:cubicBezTo>
                    <a:pt x="2060" y="870"/>
                    <a:pt x="2084" y="858"/>
                    <a:pt x="2107" y="858"/>
                  </a:cubicBezTo>
                  <a:cubicBezTo>
                    <a:pt x="2119" y="858"/>
                    <a:pt x="2143" y="834"/>
                    <a:pt x="2167" y="834"/>
                  </a:cubicBezTo>
                  <a:cubicBezTo>
                    <a:pt x="2179" y="834"/>
                    <a:pt x="2191" y="823"/>
                    <a:pt x="2203" y="823"/>
                  </a:cubicBezTo>
                  <a:lnTo>
                    <a:pt x="2238" y="811"/>
                  </a:lnTo>
                  <a:lnTo>
                    <a:pt x="2262" y="799"/>
                  </a:lnTo>
                  <a:lnTo>
                    <a:pt x="2298" y="775"/>
                  </a:lnTo>
                  <a:cubicBezTo>
                    <a:pt x="2322" y="763"/>
                    <a:pt x="2358" y="751"/>
                    <a:pt x="2405" y="739"/>
                  </a:cubicBezTo>
                  <a:lnTo>
                    <a:pt x="2441" y="715"/>
                  </a:lnTo>
                  <a:cubicBezTo>
                    <a:pt x="2465" y="715"/>
                    <a:pt x="2477" y="703"/>
                    <a:pt x="2488" y="703"/>
                  </a:cubicBezTo>
                  <a:lnTo>
                    <a:pt x="2500" y="692"/>
                  </a:lnTo>
                  <a:lnTo>
                    <a:pt x="2524" y="680"/>
                  </a:lnTo>
                  <a:cubicBezTo>
                    <a:pt x="2536" y="680"/>
                    <a:pt x="2548" y="656"/>
                    <a:pt x="2560" y="644"/>
                  </a:cubicBezTo>
                  <a:lnTo>
                    <a:pt x="2596" y="632"/>
                  </a:lnTo>
                  <a:cubicBezTo>
                    <a:pt x="2619" y="620"/>
                    <a:pt x="2655" y="596"/>
                    <a:pt x="2679" y="572"/>
                  </a:cubicBezTo>
                  <a:cubicBezTo>
                    <a:pt x="2715" y="561"/>
                    <a:pt x="2727" y="537"/>
                    <a:pt x="2762" y="525"/>
                  </a:cubicBezTo>
                  <a:cubicBezTo>
                    <a:pt x="2774" y="513"/>
                    <a:pt x="2786" y="513"/>
                    <a:pt x="2798" y="501"/>
                  </a:cubicBezTo>
                  <a:lnTo>
                    <a:pt x="2822" y="477"/>
                  </a:lnTo>
                  <a:cubicBezTo>
                    <a:pt x="2858" y="453"/>
                    <a:pt x="2893" y="418"/>
                    <a:pt x="2941" y="394"/>
                  </a:cubicBezTo>
                  <a:lnTo>
                    <a:pt x="2953" y="382"/>
                  </a:lnTo>
                  <a:cubicBezTo>
                    <a:pt x="2977" y="346"/>
                    <a:pt x="3012" y="334"/>
                    <a:pt x="3036" y="299"/>
                  </a:cubicBezTo>
                  <a:lnTo>
                    <a:pt x="3060" y="287"/>
                  </a:lnTo>
                  <a:lnTo>
                    <a:pt x="3072" y="275"/>
                  </a:lnTo>
                  <a:lnTo>
                    <a:pt x="3120" y="275"/>
                  </a:lnTo>
                  <a:cubicBezTo>
                    <a:pt x="3120" y="275"/>
                    <a:pt x="3131" y="275"/>
                    <a:pt x="3131" y="263"/>
                  </a:cubicBezTo>
                  <a:lnTo>
                    <a:pt x="3155" y="239"/>
                  </a:lnTo>
                  <a:cubicBezTo>
                    <a:pt x="3203" y="215"/>
                    <a:pt x="3239" y="180"/>
                    <a:pt x="3274" y="168"/>
                  </a:cubicBezTo>
                  <a:cubicBezTo>
                    <a:pt x="3298" y="156"/>
                    <a:pt x="3322" y="156"/>
                    <a:pt x="3334" y="144"/>
                  </a:cubicBezTo>
                  <a:lnTo>
                    <a:pt x="3453" y="144"/>
                  </a:lnTo>
                  <a:cubicBezTo>
                    <a:pt x="3489" y="144"/>
                    <a:pt x="3512" y="144"/>
                    <a:pt x="3548" y="156"/>
                  </a:cubicBezTo>
                  <a:cubicBezTo>
                    <a:pt x="3560" y="156"/>
                    <a:pt x="3572" y="156"/>
                    <a:pt x="3596" y="168"/>
                  </a:cubicBezTo>
                  <a:lnTo>
                    <a:pt x="3608" y="168"/>
                  </a:lnTo>
                  <a:lnTo>
                    <a:pt x="3631" y="203"/>
                  </a:lnTo>
                  <a:cubicBezTo>
                    <a:pt x="3655" y="215"/>
                    <a:pt x="3679" y="227"/>
                    <a:pt x="3691" y="263"/>
                  </a:cubicBezTo>
                  <a:cubicBezTo>
                    <a:pt x="3727" y="287"/>
                    <a:pt x="3774" y="322"/>
                    <a:pt x="3798" y="346"/>
                  </a:cubicBezTo>
                  <a:cubicBezTo>
                    <a:pt x="3905" y="442"/>
                    <a:pt x="4024" y="525"/>
                    <a:pt x="4143" y="596"/>
                  </a:cubicBezTo>
                  <a:cubicBezTo>
                    <a:pt x="4251" y="656"/>
                    <a:pt x="4370" y="692"/>
                    <a:pt x="4501" y="703"/>
                  </a:cubicBezTo>
                  <a:cubicBezTo>
                    <a:pt x="4533" y="707"/>
                    <a:pt x="4564" y="708"/>
                    <a:pt x="4597" y="708"/>
                  </a:cubicBezTo>
                  <a:cubicBezTo>
                    <a:pt x="4684" y="708"/>
                    <a:pt x="4774" y="697"/>
                    <a:pt x="4870" y="680"/>
                  </a:cubicBezTo>
                  <a:cubicBezTo>
                    <a:pt x="4882" y="680"/>
                    <a:pt x="4905" y="680"/>
                    <a:pt x="4905" y="656"/>
                  </a:cubicBezTo>
                  <a:cubicBezTo>
                    <a:pt x="4977" y="644"/>
                    <a:pt x="5036" y="620"/>
                    <a:pt x="5096" y="584"/>
                  </a:cubicBezTo>
                  <a:cubicBezTo>
                    <a:pt x="5144" y="572"/>
                    <a:pt x="5179" y="537"/>
                    <a:pt x="5215" y="525"/>
                  </a:cubicBezTo>
                  <a:lnTo>
                    <a:pt x="5227" y="525"/>
                  </a:lnTo>
                  <a:lnTo>
                    <a:pt x="5322" y="477"/>
                  </a:lnTo>
                  <a:lnTo>
                    <a:pt x="5346" y="465"/>
                  </a:lnTo>
                  <a:cubicBezTo>
                    <a:pt x="5382" y="453"/>
                    <a:pt x="5406" y="453"/>
                    <a:pt x="5417" y="442"/>
                  </a:cubicBezTo>
                  <a:cubicBezTo>
                    <a:pt x="5441" y="442"/>
                    <a:pt x="5453" y="418"/>
                    <a:pt x="5465" y="418"/>
                  </a:cubicBezTo>
                  <a:lnTo>
                    <a:pt x="5596" y="382"/>
                  </a:lnTo>
                  <a:cubicBezTo>
                    <a:pt x="5632" y="358"/>
                    <a:pt x="5656" y="358"/>
                    <a:pt x="5691" y="346"/>
                  </a:cubicBezTo>
                  <a:lnTo>
                    <a:pt x="5703" y="346"/>
                  </a:lnTo>
                  <a:cubicBezTo>
                    <a:pt x="5763" y="334"/>
                    <a:pt x="5834" y="322"/>
                    <a:pt x="5917" y="322"/>
                  </a:cubicBezTo>
                  <a:cubicBezTo>
                    <a:pt x="5989" y="322"/>
                    <a:pt x="6060" y="299"/>
                    <a:pt x="6156" y="299"/>
                  </a:cubicBezTo>
                  <a:lnTo>
                    <a:pt x="6215" y="299"/>
                  </a:lnTo>
                  <a:cubicBezTo>
                    <a:pt x="6310" y="299"/>
                    <a:pt x="6394" y="322"/>
                    <a:pt x="6477" y="334"/>
                  </a:cubicBezTo>
                  <a:cubicBezTo>
                    <a:pt x="6513" y="334"/>
                    <a:pt x="6549" y="346"/>
                    <a:pt x="6584" y="346"/>
                  </a:cubicBezTo>
                  <a:cubicBezTo>
                    <a:pt x="6632" y="358"/>
                    <a:pt x="6668" y="358"/>
                    <a:pt x="6715" y="382"/>
                  </a:cubicBezTo>
                  <a:cubicBezTo>
                    <a:pt x="6751" y="394"/>
                    <a:pt x="6775" y="394"/>
                    <a:pt x="6810" y="406"/>
                  </a:cubicBezTo>
                  <a:cubicBezTo>
                    <a:pt x="6822" y="406"/>
                    <a:pt x="6822" y="418"/>
                    <a:pt x="6834" y="418"/>
                  </a:cubicBezTo>
                  <a:lnTo>
                    <a:pt x="6846" y="442"/>
                  </a:lnTo>
                  <a:cubicBezTo>
                    <a:pt x="6870" y="453"/>
                    <a:pt x="6882" y="465"/>
                    <a:pt x="6894" y="501"/>
                  </a:cubicBezTo>
                  <a:cubicBezTo>
                    <a:pt x="6906" y="513"/>
                    <a:pt x="6930" y="525"/>
                    <a:pt x="6941" y="561"/>
                  </a:cubicBezTo>
                  <a:cubicBezTo>
                    <a:pt x="6953" y="572"/>
                    <a:pt x="6953" y="584"/>
                    <a:pt x="6965" y="596"/>
                  </a:cubicBezTo>
                  <a:lnTo>
                    <a:pt x="7013" y="692"/>
                  </a:lnTo>
                  <a:cubicBezTo>
                    <a:pt x="7025" y="715"/>
                    <a:pt x="7049" y="763"/>
                    <a:pt x="7049" y="811"/>
                  </a:cubicBezTo>
                  <a:lnTo>
                    <a:pt x="7084" y="942"/>
                  </a:lnTo>
                  <a:cubicBezTo>
                    <a:pt x="7084" y="977"/>
                    <a:pt x="7108" y="989"/>
                    <a:pt x="7108" y="1013"/>
                  </a:cubicBezTo>
                  <a:cubicBezTo>
                    <a:pt x="7108" y="1049"/>
                    <a:pt x="7120" y="1061"/>
                    <a:pt x="7120" y="1096"/>
                  </a:cubicBezTo>
                  <a:cubicBezTo>
                    <a:pt x="7132" y="1168"/>
                    <a:pt x="7168" y="1239"/>
                    <a:pt x="7203" y="1311"/>
                  </a:cubicBezTo>
                  <a:cubicBezTo>
                    <a:pt x="7251" y="1394"/>
                    <a:pt x="7311" y="1454"/>
                    <a:pt x="7370" y="1513"/>
                  </a:cubicBezTo>
                  <a:lnTo>
                    <a:pt x="7406" y="1537"/>
                  </a:lnTo>
                  <a:lnTo>
                    <a:pt x="7418" y="1537"/>
                  </a:lnTo>
                  <a:lnTo>
                    <a:pt x="7430" y="1549"/>
                  </a:lnTo>
                  <a:cubicBezTo>
                    <a:pt x="7441" y="1573"/>
                    <a:pt x="7465" y="1573"/>
                    <a:pt x="7465" y="1585"/>
                  </a:cubicBezTo>
                  <a:lnTo>
                    <a:pt x="7477" y="1596"/>
                  </a:lnTo>
                  <a:cubicBezTo>
                    <a:pt x="7501" y="1632"/>
                    <a:pt x="7537" y="1656"/>
                    <a:pt x="7584" y="1668"/>
                  </a:cubicBezTo>
                  <a:lnTo>
                    <a:pt x="7715" y="1763"/>
                  </a:lnTo>
                  <a:lnTo>
                    <a:pt x="7775" y="1811"/>
                  </a:lnTo>
                  <a:cubicBezTo>
                    <a:pt x="7799" y="1835"/>
                    <a:pt x="7834" y="1846"/>
                    <a:pt x="7882" y="1882"/>
                  </a:cubicBezTo>
                  <a:lnTo>
                    <a:pt x="7894" y="1894"/>
                  </a:lnTo>
                  <a:cubicBezTo>
                    <a:pt x="7906" y="1906"/>
                    <a:pt x="7942" y="1930"/>
                    <a:pt x="7953" y="1942"/>
                  </a:cubicBezTo>
                  <a:lnTo>
                    <a:pt x="8001" y="1966"/>
                  </a:lnTo>
                  <a:lnTo>
                    <a:pt x="8037" y="2001"/>
                  </a:lnTo>
                  <a:lnTo>
                    <a:pt x="8073" y="2025"/>
                  </a:lnTo>
                  <a:cubicBezTo>
                    <a:pt x="8084" y="2049"/>
                    <a:pt x="8120" y="2061"/>
                    <a:pt x="8132" y="2085"/>
                  </a:cubicBezTo>
                  <a:lnTo>
                    <a:pt x="8156" y="2120"/>
                  </a:lnTo>
                  <a:lnTo>
                    <a:pt x="8180" y="2132"/>
                  </a:lnTo>
                  <a:lnTo>
                    <a:pt x="8192" y="2144"/>
                  </a:lnTo>
                  <a:lnTo>
                    <a:pt x="8215" y="2180"/>
                  </a:lnTo>
                  <a:cubicBezTo>
                    <a:pt x="8263" y="2227"/>
                    <a:pt x="8311" y="2263"/>
                    <a:pt x="8334" y="2311"/>
                  </a:cubicBezTo>
                  <a:cubicBezTo>
                    <a:pt x="8370" y="2347"/>
                    <a:pt x="8382" y="2382"/>
                    <a:pt x="8394" y="2418"/>
                  </a:cubicBezTo>
                  <a:cubicBezTo>
                    <a:pt x="8418" y="2442"/>
                    <a:pt x="8430" y="2477"/>
                    <a:pt x="8442" y="2489"/>
                  </a:cubicBezTo>
                  <a:cubicBezTo>
                    <a:pt x="8454" y="2525"/>
                    <a:pt x="8477" y="2561"/>
                    <a:pt x="8477" y="2597"/>
                  </a:cubicBezTo>
                  <a:cubicBezTo>
                    <a:pt x="8489" y="2620"/>
                    <a:pt x="8489" y="2668"/>
                    <a:pt x="8489" y="2704"/>
                  </a:cubicBezTo>
                  <a:lnTo>
                    <a:pt x="8489" y="2847"/>
                  </a:lnTo>
                  <a:lnTo>
                    <a:pt x="8489" y="2858"/>
                  </a:lnTo>
                  <a:lnTo>
                    <a:pt x="8489" y="2894"/>
                  </a:lnTo>
                  <a:lnTo>
                    <a:pt x="8489" y="2954"/>
                  </a:lnTo>
                  <a:lnTo>
                    <a:pt x="8489" y="2978"/>
                  </a:lnTo>
                  <a:lnTo>
                    <a:pt x="8489" y="3001"/>
                  </a:lnTo>
                  <a:lnTo>
                    <a:pt x="8489" y="3013"/>
                  </a:lnTo>
                  <a:lnTo>
                    <a:pt x="8489" y="3037"/>
                  </a:lnTo>
                  <a:lnTo>
                    <a:pt x="8477" y="3085"/>
                  </a:lnTo>
                  <a:lnTo>
                    <a:pt x="8454" y="3132"/>
                  </a:lnTo>
                  <a:cubicBezTo>
                    <a:pt x="8442" y="3216"/>
                    <a:pt x="8430" y="3323"/>
                    <a:pt x="8394" y="3454"/>
                  </a:cubicBezTo>
                  <a:cubicBezTo>
                    <a:pt x="8382" y="3501"/>
                    <a:pt x="8382" y="3549"/>
                    <a:pt x="8370" y="3597"/>
                  </a:cubicBezTo>
                  <a:lnTo>
                    <a:pt x="8358" y="3656"/>
                  </a:lnTo>
                  <a:cubicBezTo>
                    <a:pt x="8358" y="3680"/>
                    <a:pt x="8334" y="3716"/>
                    <a:pt x="8323" y="3728"/>
                  </a:cubicBezTo>
                  <a:lnTo>
                    <a:pt x="8323" y="3740"/>
                  </a:lnTo>
                  <a:lnTo>
                    <a:pt x="8323" y="3775"/>
                  </a:lnTo>
                  <a:cubicBezTo>
                    <a:pt x="8323" y="3775"/>
                    <a:pt x="8334" y="3775"/>
                    <a:pt x="8334" y="3787"/>
                  </a:cubicBezTo>
                  <a:lnTo>
                    <a:pt x="8370" y="3787"/>
                  </a:lnTo>
                  <a:cubicBezTo>
                    <a:pt x="8405" y="3815"/>
                    <a:pt x="8424" y="3827"/>
                    <a:pt x="8433" y="3827"/>
                  </a:cubicBezTo>
                  <a:cubicBezTo>
                    <a:pt x="8440" y="3827"/>
                    <a:pt x="8442" y="3821"/>
                    <a:pt x="8442" y="3811"/>
                  </a:cubicBezTo>
                  <a:cubicBezTo>
                    <a:pt x="8454" y="3751"/>
                    <a:pt x="8477" y="3692"/>
                    <a:pt x="8489" y="3656"/>
                  </a:cubicBezTo>
                  <a:cubicBezTo>
                    <a:pt x="8513" y="3561"/>
                    <a:pt x="8525" y="3478"/>
                    <a:pt x="8561" y="3382"/>
                  </a:cubicBezTo>
                  <a:cubicBezTo>
                    <a:pt x="8573" y="3335"/>
                    <a:pt x="8596" y="3275"/>
                    <a:pt x="8608" y="3216"/>
                  </a:cubicBezTo>
                  <a:cubicBezTo>
                    <a:pt x="8620" y="3180"/>
                    <a:pt x="8620" y="3132"/>
                    <a:pt x="8632" y="3097"/>
                  </a:cubicBezTo>
                  <a:cubicBezTo>
                    <a:pt x="8632" y="3073"/>
                    <a:pt x="8656" y="3037"/>
                    <a:pt x="8656" y="3013"/>
                  </a:cubicBezTo>
                  <a:cubicBezTo>
                    <a:pt x="8656" y="3001"/>
                    <a:pt x="8656" y="2966"/>
                    <a:pt x="8668" y="2954"/>
                  </a:cubicBezTo>
                  <a:cubicBezTo>
                    <a:pt x="8668" y="2942"/>
                    <a:pt x="8668" y="2906"/>
                    <a:pt x="8680" y="2894"/>
                  </a:cubicBezTo>
                  <a:lnTo>
                    <a:pt x="8680" y="2799"/>
                  </a:lnTo>
                  <a:cubicBezTo>
                    <a:pt x="8680" y="2739"/>
                    <a:pt x="8680" y="2680"/>
                    <a:pt x="8668" y="2620"/>
                  </a:cubicBezTo>
                  <a:lnTo>
                    <a:pt x="8620" y="2442"/>
                  </a:lnTo>
                  <a:cubicBezTo>
                    <a:pt x="8596" y="2382"/>
                    <a:pt x="8561" y="2347"/>
                    <a:pt x="8537" y="2287"/>
                  </a:cubicBezTo>
                  <a:cubicBezTo>
                    <a:pt x="8489" y="2227"/>
                    <a:pt x="8454" y="2180"/>
                    <a:pt x="8418" y="2132"/>
                  </a:cubicBezTo>
                  <a:cubicBezTo>
                    <a:pt x="8382" y="2085"/>
                    <a:pt x="8334" y="2061"/>
                    <a:pt x="8299" y="2025"/>
                  </a:cubicBezTo>
                  <a:cubicBezTo>
                    <a:pt x="8263" y="2001"/>
                    <a:pt x="8239" y="1966"/>
                    <a:pt x="8203" y="1954"/>
                  </a:cubicBezTo>
                  <a:cubicBezTo>
                    <a:pt x="8180" y="1930"/>
                    <a:pt x="8144" y="1906"/>
                    <a:pt x="8096" y="1882"/>
                  </a:cubicBezTo>
                  <a:cubicBezTo>
                    <a:pt x="8073" y="1846"/>
                    <a:pt x="8025" y="1835"/>
                    <a:pt x="8001" y="1811"/>
                  </a:cubicBezTo>
                  <a:cubicBezTo>
                    <a:pt x="7918" y="1763"/>
                    <a:pt x="7858" y="1715"/>
                    <a:pt x="7787" y="1668"/>
                  </a:cubicBezTo>
                  <a:cubicBezTo>
                    <a:pt x="7763" y="1656"/>
                    <a:pt x="7727" y="1632"/>
                    <a:pt x="7680" y="1596"/>
                  </a:cubicBezTo>
                  <a:cubicBezTo>
                    <a:pt x="7656" y="1585"/>
                    <a:pt x="7620" y="1549"/>
                    <a:pt x="7596" y="1525"/>
                  </a:cubicBezTo>
                  <a:cubicBezTo>
                    <a:pt x="7561" y="1489"/>
                    <a:pt x="7537" y="1477"/>
                    <a:pt x="7525" y="1454"/>
                  </a:cubicBezTo>
                  <a:lnTo>
                    <a:pt x="7477" y="1406"/>
                  </a:lnTo>
                  <a:lnTo>
                    <a:pt x="7430" y="1358"/>
                  </a:lnTo>
                  <a:cubicBezTo>
                    <a:pt x="7418" y="1334"/>
                    <a:pt x="7382" y="1311"/>
                    <a:pt x="7370" y="1287"/>
                  </a:cubicBezTo>
                  <a:cubicBezTo>
                    <a:pt x="7358" y="1275"/>
                    <a:pt x="7346" y="1239"/>
                    <a:pt x="7346" y="1227"/>
                  </a:cubicBezTo>
                  <a:cubicBezTo>
                    <a:pt x="7322" y="1192"/>
                    <a:pt x="7311" y="1168"/>
                    <a:pt x="7311" y="1156"/>
                  </a:cubicBezTo>
                  <a:cubicBezTo>
                    <a:pt x="7275" y="1073"/>
                    <a:pt x="7263" y="1001"/>
                    <a:pt x="7239" y="930"/>
                  </a:cubicBezTo>
                  <a:cubicBezTo>
                    <a:pt x="7227" y="858"/>
                    <a:pt x="7191" y="775"/>
                    <a:pt x="7180" y="715"/>
                  </a:cubicBezTo>
                  <a:cubicBezTo>
                    <a:pt x="7180" y="703"/>
                    <a:pt x="7168" y="680"/>
                    <a:pt x="7168" y="656"/>
                  </a:cubicBezTo>
                  <a:cubicBezTo>
                    <a:pt x="7144" y="596"/>
                    <a:pt x="7132" y="561"/>
                    <a:pt x="7108" y="501"/>
                  </a:cubicBezTo>
                  <a:cubicBezTo>
                    <a:pt x="7084" y="453"/>
                    <a:pt x="7060" y="406"/>
                    <a:pt x="7025" y="358"/>
                  </a:cubicBezTo>
                  <a:cubicBezTo>
                    <a:pt x="7013" y="346"/>
                    <a:pt x="7013" y="334"/>
                    <a:pt x="7001" y="322"/>
                  </a:cubicBezTo>
                  <a:cubicBezTo>
                    <a:pt x="6977" y="299"/>
                    <a:pt x="6953" y="287"/>
                    <a:pt x="6941" y="275"/>
                  </a:cubicBezTo>
                  <a:cubicBezTo>
                    <a:pt x="6906" y="263"/>
                    <a:pt x="6894" y="239"/>
                    <a:pt x="6870" y="239"/>
                  </a:cubicBezTo>
                  <a:cubicBezTo>
                    <a:pt x="6834" y="227"/>
                    <a:pt x="6787" y="215"/>
                    <a:pt x="6763" y="215"/>
                  </a:cubicBezTo>
                  <a:lnTo>
                    <a:pt x="6584" y="168"/>
                  </a:lnTo>
                  <a:cubicBezTo>
                    <a:pt x="6560" y="168"/>
                    <a:pt x="6537" y="156"/>
                    <a:pt x="6525" y="156"/>
                  </a:cubicBezTo>
                  <a:cubicBezTo>
                    <a:pt x="6489" y="156"/>
                    <a:pt x="6465" y="144"/>
                    <a:pt x="6429" y="144"/>
                  </a:cubicBezTo>
                  <a:cubicBezTo>
                    <a:pt x="6358" y="120"/>
                    <a:pt x="6298" y="120"/>
                    <a:pt x="6227" y="120"/>
                  </a:cubicBezTo>
                  <a:cubicBezTo>
                    <a:pt x="6084" y="120"/>
                    <a:pt x="5941" y="120"/>
                    <a:pt x="5810" y="156"/>
                  </a:cubicBezTo>
                  <a:lnTo>
                    <a:pt x="5632" y="203"/>
                  </a:lnTo>
                  <a:cubicBezTo>
                    <a:pt x="5596" y="215"/>
                    <a:pt x="5572" y="215"/>
                    <a:pt x="5536" y="227"/>
                  </a:cubicBezTo>
                  <a:cubicBezTo>
                    <a:pt x="5513" y="239"/>
                    <a:pt x="5477" y="239"/>
                    <a:pt x="5453" y="263"/>
                  </a:cubicBezTo>
                  <a:cubicBezTo>
                    <a:pt x="5406" y="275"/>
                    <a:pt x="5358" y="287"/>
                    <a:pt x="5310" y="322"/>
                  </a:cubicBezTo>
                  <a:cubicBezTo>
                    <a:pt x="5251" y="346"/>
                    <a:pt x="5179" y="382"/>
                    <a:pt x="5120" y="418"/>
                  </a:cubicBezTo>
                  <a:cubicBezTo>
                    <a:pt x="5096" y="442"/>
                    <a:pt x="5060" y="453"/>
                    <a:pt x="5048" y="465"/>
                  </a:cubicBezTo>
                  <a:cubicBezTo>
                    <a:pt x="5001" y="477"/>
                    <a:pt x="4953" y="513"/>
                    <a:pt x="4917" y="525"/>
                  </a:cubicBezTo>
                  <a:cubicBezTo>
                    <a:pt x="4870" y="537"/>
                    <a:pt x="4846" y="561"/>
                    <a:pt x="4798" y="561"/>
                  </a:cubicBezTo>
                  <a:cubicBezTo>
                    <a:pt x="4751" y="572"/>
                    <a:pt x="4703" y="572"/>
                    <a:pt x="4667" y="572"/>
                  </a:cubicBezTo>
                  <a:lnTo>
                    <a:pt x="4548" y="572"/>
                  </a:lnTo>
                  <a:cubicBezTo>
                    <a:pt x="4513" y="572"/>
                    <a:pt x="4465" y="572"/>
                    <a:pt x="4441" y="561"/>
                  </a:cubicBezTo>
                  <a:cubicBezTo>
                    <a:pt x="4405" y="561"/>
                    <a:pt x="4382" y="537"/>
                    <a:pt x="4334" y="525"/>
                  </a:cubicBezTo>
                  <a:cubicBezTo>
                    <a:pt x="4298" y="513"/>
                    <a:pt x="4274" y="513"/>
                    <a:pt x="4251" y="501"/>
                  </a:cubicBezTo>
                  <a:cubicBezTo>
                    <a:pt x="4215" y="477"/>
                    <a:pt x="4167" y="465"/>
                    <a:pt x="4143" y="442"/>
                  </a:cubicBezTo>
                  <a:cubicBezTo>
                    <a:pt x="4060" y="394"/>
                    <a:pt x="3989" y="334"/>
                    <a:pt x="3917" y="275"/>
                  </a:cubicBezTo>
                  <a:lnTo>
                    <a:pt x="3870" y="227"/>
                  </a:lnTo>
                  <a:cubicBezTo>
                    <a:pt x="3846" y="203"/>
                    <a:pt x="3798" y="168"/>
                    <a:pt x="3762" y="144"/>
                  </a:cubicBezTo>
                  <a:lnTo>
                    <a:pt x="3727" y="96"/>
                  </a:lnTo>
                  <a:lnTo>
                    <a:pt x="3691" y="61"/>
                  </a:lnTo>
                  <a:cubicBezTo>
                    <a:pt x="3679" y="49"/>
                    <a:pt x="3655" y="37"/>
                    <a:pt x="3620" y="37"/>
                  </a:cubicBezTo>
                  <a:cubicBezTo>
                    <a:pt x="3560" y="25"/>
                    <a:pt x="3512" y="1"/>
                    <a:pt x="3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1"/>
            <p:cNvSpPr/>
            <p:nvPr/>
          </p:nvSpPr>
          <p:spPr>
            <a:xfrm>
              <a:off x="2415775" y="6137375"/>
              <a:ext cx="64900" cy="75750"/>
            </a:xfrm>
            <a:custGeom>
              <a:avLst/>
              <a:gdLst/>
              <a:ahLst/>
              <a:cxnLst/>
              <a:rect l="l" t="t" r="r" b="b"/>
              <a:pathLst>
                <a:path w="2596" h="3030" extrusionOk="0">
                  <a:moveTo>
                    <a:pt x="1596" y="1601"/>
                  </a:moveTo>
                  <a:cubicBezTo>
                    <a:pt x="1596" y="1601"/>
                    <a:pt x="1596" y="1612"/>
                    <a:pt x="1607" y="1612"/>
                  </a:cubicBezTo>
                  <a:cubicBezTo>
                    <a:pt x="1619" y="1636"/>
                    <a:pt x="1667" y="1660"/>
                    <a:pt x="1715" y="1660"/>
                  </a:cubicBezTo>
                  <a:cubicBezTo>
                    <a:pt x="1727" y="1672"/>
                    <a:pt x="1762" y="1672"/>
                    <a:pt x="1774" y="1684"/>
                  </a:cubicBezTo>
                  <a:cubicBezTo>
                    <a:pt x="1822" y="1708"/>
                    <a:pt x="1846" y="1732"/>
                    <a:pt x="1893" y="1743"/>
                  </a:cubicBezTo>
                  <a:cubicBezTo>
                    <a:pt x="1941" y="1779"/>
                    <a:pt x="1977" y="1791"/>
                    <a:pt x="2024" y="1815"/>
                  </a:cubicBezTo>
                  <a:lnTo>
                    <a:pt x="2155" y="1910"/>
                  </a:lnTo>
                  <a:lnTo>
                    <a:pt x="2191" y="1934"/>
                  </a:lnTo>
                  <a:cubicBezTo>
                    <a:pt x="2179" y="1934"/>
                    <a:pt x="2155" y="1922"/>
                    <a:pt x="2143" y="1922"/>
                  </a:cubicBezTo>
                  <a:lnTo>
                    <a:pt x="2155" y="1922"/>
                  </a:lnTo>
                  <a:cubicBezTo>
                    <a:pt x="2060" y="1863"/>
                    <a:pt x="1953" y="1827"/>
                    <a:pt x="1846" y="1767"/>
                  </a:cubicBezTo>
                  <a:cubicBezTo>
                    <a:pt x="1762" y="1720"/>
                    <a:pt x="1667" y="1660"/>
                    <a:pt x="1584" y="1612"/>
                  </a:cubicBezTo>
                  <a:lnTo>
                    <a:pt x="1596" y="1601"/>
                  </a:lnTo>
                  <a:close/>
                  <a:moveTo>
                    <a:pt x="1139" y="1"/>
                  </a:moveTo>
                  <a:cubicBezTo>
                    <a:pt x="1132" y="1"/>
                    <a:pt x="1125" y="2"/>
                    <a:pt x="1119" y="5"/>
                  </a:cubicBezTo>
                  <a:cubicBezTo>
                    <a:pt x="1119" y="17"/>
                    <a:pt x="1107" y="17"/>
                    <a:pt x="1107" y="17"/>
                  </a:cubicBezTo>
                  <a:cubicBezTo>
                    <a:pt x="1084" y="17"/>
                    <a:pt x="1072" y="17"/>
                    <a:pt x="1072" y="29"/>
                  </a:cubicBezTo>
                  <a:cubicBezTo>
                    <a:pt x="1072" y="53"/>
                    <a:pt x="1060" y="65"/>
                    <a:pt x="1060" y="77"/>
                  </a:cubicBezTo>
                  <a:cubicBezTo>
                    <a:pt x="1048" y="112"/>
                    <a:pt x="1048" y="136"/>
                    <a:pt x="1048" y="172"/>
                  </a:cubicBezTo>
                  <a:lnTo>
                    <a:pt x="1048" y="196"/>
                  </a:lnTo>
                  <a:cubicBezTo>
                    <a:pt x="1048" y="255"/>
                    <a:pt x="1060" y="315"/>
                    <a:pt x="1060" y="374"/>
                  </a:cubicBezTo>
                  <a:cubicBezTo>
                    <a:pt x="1072" y="446"/>
                    <a:pt x="1072" y="529"/>
                    <a:pt x="1084" y="612"/>
                  </a:cubicBezTo>
                  <a:cubicBezTo>
                    <a:pt x="1107" y="660"/>
                    <a:pt x="1107" y="684"/>
                    <a:pt x="1107" y="720"/>
                  </a:cubicBezTo>
                  <a:lnTo>
                    <a:pt x="1107" y="743"/>
                  </a:lnTo>
                  <a:cubicBezTo>
                    <a:pt x="1084" y="708"/>
                    <a:pt x="1072" y="672"/>
                    <a:pt x="1060" y="624"/>
                  </a:cubicBezTo>
                  <a:cubicBezTo>
                    <a:pt x="1060" y="612"/>
                    <a:pt x="1048" y="600"/>
                    <a:pt x="1048" y="589"/>
                  </a:cubicBezTo>
                  <a:cubicBezTo>
                    <a:pt x="1012" y="529"/>
                    <a:pt x="1000" y="469"/>
                    <a:pt x="965" y="410"/>
                  </a:cubicBezTo>
                  <a:cubicBezTo>
                    <a:pt x="941" y="350"/>
                    <a:pt x="905" y="291"/>
                    <a:pt x="881" y="243"/>
                  </a:cubicBezTo>
                  <a:cubicBezTo>
                    <a:pt x="869" y="231"/>
                    <a:pt x="869" y="208"/>
                    <a:pt x="845" y="208"/>
                  </a:cubicBezTo>
                  <a:cubicBezTo>
                    <a:pt x="829" y="199"/>
                    <a:pt x="806" y="191"/>
                    <a:pt x="786" y="191"/>
                  </a:cubicBezTo>
                  <a:cubicBezTo>
                    <a:pt x="777" y="191"/>
                    <a:pt x="769" y="192"/>
                    <a:pt x="762" y="196"/>
                  </a:cubicBezTo>
                  <a:lnTo>
                    <a:pt x="750" y="196"/>
                  </a:lnTo>
                  <a:cubicBezTo>
                    <a:pt x="703" y="208"/>
                    <a:pt x="691" y="243"/>
                    <a:pt x="691" y="291"/>
                  </a:cubicBezTo>
                  <a:cubicBezTo>
                    <a:pt x="691" y="350"/>
                    <a:pt x="703" y="386"/>
                    <a:pt x="715" y="434"/>
                  </a:cubicBezTo>
                  <a:cubicBezTo>
                    <a:pt x="726" y="469"/>
                    <a:pt x="726" y="505"/>
                    <a:pt x="750" y="541"/>
                  </a:cubicBezTo>
                  <a:cubicBezTo>
                    <a:pt x="774" y="624"/>
                    <a:pt x="786" y="708"/>
                    <a:pt x="822" y="791"/>
                  </a:cubicBezTo>
                  <a:lnTo>
                    <a:pt x="834" y="827"/>
                  </a:lnTo>
                  <a:lnTo>
                    <a:pt x="834" y="839"/>
                  </a:lnTo>
                  <a:cubicBezTo>
                    <a:pt x="834" y="886"/>
                    <a:pt x="845" y="910"/>
                    <a:pt x="869" y="958"/>
                  </a:cubicBezTo>
                  <a:cubicBezTo>
                    <a:pt x="869" y="981"/>
                    <a:pt x="881" y="1005"/>
                    <a:pt x="881" y="1017"/>
                  </a:cubicBezTo>
                  <a:cubicBezTo>
                    <a:pt x="881" y="1041"/>
                    <a:pt x="893" y="1089"/>
                    <a:pt x="905" y="1124"/>
                  </a:cubicBezTo>
                  <a:cubicBezTo>
                    <a:pt x="929" y="1184"/>
                    <a:pt x="953" y="1220"/>
                    <a:pt x="965" y="1279"/>
                  </a:cubicBezTo>
                  <a:lnTo>
                    <a:pt x="881" y="1196"/>
                  </a:lnTo>
                  <a:cubicBezTo>
                    <a:pt x="810" y="1124"/>
                    <a:pt x="750" y="1041"/>
                    <a:pt x="667" y="970"/>
                  </a:cubicBezTo>
                  <a:lnTo>
                    <a:pt x="584" y="886"/>
                  </a:lnTo>
                  <a:cubicBezTo>
                    <a:pt x="548" y="862"/>
                    <a:pt x="536" y="839"/>
                    <a:pt x="512" y="827"/>
                  </a:cubicBezTo>
                  <a:cubicBezTo>
                    <a:pt x="488" y="803"/>
                    <a:pt x="476" y="803"/>
                    <a:pt x="464" y="791"/>
                  </a:cubicBezTo>
                  <a:cubicBezTo>
                    <a:pt x="453" y="779"/>
                    <a:pt x="429" y="779"/>
                    <a:pt x="405" y="779"/>
                  </a:cubicBezTo>
                  <a:lnTo>
                    <a:pt x="393" y="779"/>
                  </a:lnTo>
                  <a:cubicBezTo>
                    <a:pt x="369" y="779"/>
                    <a:pt x="369" y="791"/>
                    <a:pt x="357" y="791"/>
                  </a:cubicBezTo>
                  <a:cubicBezTo>
                    <a:pt x="345" y="803"/>
                    <a:pt x="334" y="827"/>
                    <a:pt x="334" y="839"/>
                  </a:cubicBezTo>
                  <a:cubicBezTo>
                    <a:pt x="310" y="850"/>
                    <a:pt x="310" y="862"/>
                    <a:pt x="310" y="886"/>
                  </a:cubicBezTo>
                  <a:cubicBezTo>
                    <a:pt x="310" y="898"/>
                    <a:pt x="310" y="910"/>
                    <a:pt x="334" y="946"/>
                  </a:cubicBezTo>
                  <a:lnTo>
                    <a:pt x="417" y="1077"/>
                  </a:lnTo>
                  <a:cubicBezTo>
                    <a:pt x="429" y="1101"/>
                    <a:pt x="453" y="1124"/>
                    <a:pt x="464" y="1136"/>
                  </a:cubicBezTo>
                  <a:cubicBezTo>
                    <a:pt x="476" y="1160"/>
                    <a:pt x="512" y="1196"/>
                    <a:pt x="536" y="1220"/>
                  </a:cubicBezTo>
                  <a:lnTo>
                    <a:pt x="584" y="1267"/>
                  </a:lnTo>
                  <a:cubicBezTo>
                    <a:pt x="548" y="1279"/>
                    <a:pt x="536" y="1303"/>
                    <a:pt x="524" y="1327"/>
                  </a:cubicBezTo>
                  <a:cubicBezTo>
                    <a:pt x="512" y="1374"/>
                    <a:pt x="524" y="1422"/>
                    <a:pt x="572" y="1446"/>
                  </a:cubicBezTo>
                  <a:lnTo>
                    <a:pt x="655" y="1493"/>
                  </a:lnTo>
                  <a:lnTo>
                    <a:pt x="667" y="1493"/>
                  </a:lnTo>
                  <a:cubicBezTo>
                    <a:pt x="691" y="1493"/>
                    <a:pt x="691" y="1505"/>
                    <a:pt x="703" y="1505"/>
                  </a:cubicBezTo>
                  <a:lnTo>
                    <a:pt x="572" y="1505"/>
                  </a:lnTo>
                  <a:cubicBezTo>
                    <a:pt x="512" y="1505"/>
                    <a:pt x="453" y="1493"/>
                    <a:pt x="393" y="1493"/>
                  </a:cubicBezTo>
                  <a:cubicBezTo>
                    <a:pt x="345" y="1493"/>
                    <a:pt x="286" y="1482"/>
                    <a:pt x="226" y="1482"/>
                  </a:cubicBezTo>
                  <a:cubicBezTo>
                    <a:pt x="191" y="1482"/>
                    <a:pt x="179" y="1458"/>
                    <a:pt x="167" y="1458"/>
                  </a:cubicBezTo>
                  <a:cubicBezTo>
                    <a:pt x="149" y="1452"/>
                    <a:pt x="134" y="1449"/>
                    <a:pt x="119" y="1449"/>
                  </a:cubicBezTo>
                  <a:cubicBezTo>
                    <a:pt x="104" y="1449"/>
                    <a:pt x="89" y="1452"/>
                    <a:pt x="72" y="1458"/>
                  </a:cubicBezTo>
                  <a:lnTo>
                    <a:pt x="36" y="1505"/>
                  </a:lnTo>
                  <a:cubicBezTo>
                    <a:pt x="12" y="1517"/>
                    <a:pt x="12" y="1517"/>
                    <a:pt x="12" y="1541"/>
                  </a:cubicBezTo>
                  <a:cubicBezTo>
                    <a:pt x="0" y="1565"/>
                    <a:pt x="0" y="1601"/>
                    <a:pt x="12" y="1624"/>
                  </a:cubicBezTo>
                  <a:cubicBezTo>
                    <a:pt x="36" y="1672"/>
                    <a:pt x="60" y="1684"/>
                    <a:pt x="107" y="1696"/>
                  </a:cubicBezTo>
                  <a:lnTo>
                    <a:pt x="155" y="1696"/>
                  </a:lnTo>
                  <a:cubicBezTo>
                    <a:pt x="131" y="1720"/>
                    <a:pt x="119" y="1743"/>
                    <a:pt x="119" y="1755"/>
                  </a:cubicBezTo>
                  <a:lnTo>
                    <a:pt x="119" y="1803"/>
                  </a:lnTo>
                  <a:cubicBezTo>
                    <a:pt x="119" y="1815"/>
                    <a:pt x="131" y="1839"/>
                    <a:pt x="131" y="1851"/>
                  </a:cubicBezTo>
                  <a:cubicBezTo>
                    <a:pt x="131" y="1863"/>
                    <a:pt x="131" y="1863"/>
                    <a:pt x="155" y="1874"/>
                  </a:cubicBezTo>
                  <a:cubicBezTo>
                    <a:pt x="167" y="1898"/>
                    <a:pt x="179" y="1898"/>
                    <a:pt x="191" y="1910"/>
                  </a:cubicBezTo>
                  <a:cubicBezTo>
                    <a:pt x="238" y="1922"/>
                    <a:pt x="286" y="1934"/>
                    <a:pt x="334" y="1934"/>
                  </a:cubicBezTo>
                  <a:cubicBezTo>
                    <a:pt x="393" y="1958"/>
                    <a:pt x="464" y="1958"/>
                    <a:pt x="524" y="1958"/>
                  </a:cubicBezTo>
                  <a:lnTo>
                    <a:pt x="845" y="1958"/>
                  </a:lnTo>
                  <a:cubicBezTo>
                    <a:pt x="810" y="1982"/>
                    <a:pt x="774" y="2029"/>
                    <a:pt x="726" y="2053"/>
                  </a:cubicBezTo>
                  <a:lnTo>
                    <a:pt x="655" y="2136"/>
                  </a:lnTo>
                  <a:cubicBezTo>
                    <a:pt x="643" y="2148"/>
                    <a:pt x="631" y="2172"/>
                    <a:pt x="595" y="2208"/>
                  </a:cubicBezTo>
                  <a:cubicBezTo>
                    <a:pt x="572" y="2255"/>
                    <a:pt x="548" y="2279"/>
                    <a:pt x="536" y="2315"/>
                  </a:cubicBezTo>
                  <a:cubicBezTo>
                    <a:pt x="524" y="2351"/>
                    <a:pt x="524" y="2410"/>
                    <a:pt x="548" y="2458"/>
                  </a:cubicBezTo>
                  <a:lnTo>
                    <a:pt x="584" y="2494"/>
                  </a:lnTo>
                  <a:cubicBezTo>
                    <a:pt x="607" y="2517"/>
                    <a:pt x="643" y="2529"/>
                    <a:pt x="667" y="2529"/>
                  </a:cubicBezTo>
                  <a:lnTo>
                    <a:pt x="726" y="2529"/>
                  </a:lnTo>
                  <a:cubicBezTo>
                    <a:pt x="762" y="2517"/>
                    <a:pt x="774" y="2517"/>
                    <a:pt x="786" y="2505"/>
                  </a:cubicBezTo>
                  <a:cubicBezTo>
                    <a:pt x="845" y="2470"/>
                    <a:pt x="893" y="2434"/>
                    <a:pt x="941" y="2386"/>
                  </a:cubicBezTo>
                  <a:lnTo>
                    <a:pt x="953" y="2374"/>
                  </a:lnTo>
                  <a:cubicBezTo>
                    <a:pt x="1012" y="2315"/>
                    <a:pt x="1060" y="2255"/>
                    <a:pt x="1107" y="2208"/>
                  </a:cubicBezTo>
                  <a:cubicBezTo>
                    <a:pt x="1119" y="2208"/>
                    <a:pt x="1119" y="2196"/>
                    <a:pt x="1131" y="2172"/>
                  </a:cubicBezTo>
                  <a:cubicBezTo>
                    <a:pt x="1143" y="2232"/>
                    <a:pt x="1143" y="2315"/>
                    <a:pt x="1167" y="2386"/>
                  </a:cubicBezTo>
                  <a:cubicBezTo>
                    <a:pt x="1167" y="2398"/>
                    <a:pt x="1179" y="2434"/>
                    <a:pt x="1179" y="2446"/>
                  </a:cubicBezTo>
                  <a:cubicBezTo>
                    <a:pt x="1179" y="2494"/>
                    <a:pt x="1191" y="2529"/>
                    <a:pt x="1215" y="2565"/>
                  </a:cubicBezTo>
                  <a:cubicBezTo>
                    <a:pt x="1215" y="2565"/>
                    <a:pt x="1226" y="2577"/>
                    <a:pt x="1226" y="2601"/>
                  </a:cubicBezTo>
                  <a:cubicBezTo>
                    <a:pt x="1226" y="2613"/>
                    <a:pt x="1238" y="2613"/>
                    <a:pt x="1238" y="2625"/>
                  </a:cubicBezTo>
                  <a:cubicBezTo>
                    <a:pt x="1250" y="2636"/>
                    <a:pt x="1286" y="2660"/>
                    <a:pt x="1310" y="2672"/>
                  </a:cubicBezTo>
                  <a:lnTo>
                    <a:pt x="1393" y="2672"/>
                  </a:lnTo>
                  <a:cubicBezTo>
                    <a:pt x="1405" y="2660"/>
                    <a:pt x="1405" y="2660"/>
                    <a:pt x="1417" y="2660"/>
                  </a:cubicBezTo>
                  <a:lnTo>
                    <a:pt x="1429" y="2660"/>
                  </a:lnTo>
                  <a:cubicBezTo>
                    <a:pt x="1465" y="2636"/>
                    <a:pt x="1477" y="2613"/>
                    <a:pt x="1488" y="2577"/>
                  </a:cubicBezTo>
                  <a:cubicBezTo>
                    <a:pt x="1512" y="2565"/>
                    <a:pt x="1512" y="2553"/>
                    <a:pt x="1512" y="2541"/>
                  </a:cubicBezTo>
                  <a:lnTo>
                    <a:pt x="1512" y="2517"/>
                  </a:lnTo>
                  <a:cubicBezTo>
                    <a:pt x="1524" y="2577"/>
                    <a:pt x="1548" y="2625"/>
                    <a:pt x="1572" y="2684"/>
                  </a:cubicBezTo>
                  <a:cubicBezTo>
                    <a:pt x="1584" y="2732"/>
                    <a:pt x="1607" y="2755"/>
                    <a:pt x="1631" y="2803"/>
                  </a:cubicBezTo>
                  <a:lnTo>
                    <a:pt x="1667" y="2898"/>
                  </a:lnTo>
                  <a:cubicBezTo>
                    <a:pt x="1679" y="2910"/>
                    <a:pt x="1703" y="2934"/>
                    <a:pt x="1715" y="2958"/>
                  </a:cubicBezTo>
                  <a:cubicBezTo>
                    <a:pt x="1715" y="2970"/>
                    <a:pt x="1727" y="2970"/>
                    <a:pt x="1750" y="2982"/>
                  </a:cubicBezTo>
                  <a:cubicBezTo>
                    <a:pt x="1750" y="2982"/>
                    <a:pt x="1762" y="2994"/>
                    <a:pt x="1774" y="2994"/>
                  </a:cubicBezTo>
                  <a:lnTo>
                    <a:pt x="1786" y="2994"/>
                  </a:lnTo>
                  <a:cubicBezTo>
                    <a:pt x="1786" y="2982"/>
                    <a:pt x="1798" y="2970"/>
                    <a:pt x="1798" y="2934"/>
                  </a:cubicBezTo>
                  <a:lnTo>
                    <a:pt x="1798" y="2922"/>
                  </a:lnTo>
                  <a:cubicBezTo>
                    <a:pt x="1798" y="2875"/>
                    <a:pt x="1786" y="2851"/>
                    <a:pt x="1774" y="2803"/>
                  </a:cubicBezTo>
                  <a:lnTo>
                    <a:pt x="1774" y="2791"/>
                  </a:lnTo>
                  <a:cubicBezTo>
                    <a:pt x="1762" y="2744"/>
                    <a:pt x="1738" y="2720"/>
                    <a:pt x="1727" y="2672"/>
                  </a:cubicBezTo>
                  <a:cubicBezTo>
                    <a:pt x="1703" y="2601"/>
                    <a:pt x="1667" y="2541"/>
                    <a:pt x="1643" y="2458"/>
                  </a:cubicBezTo>
                  <a:cubicBezTo>
                    <a:pt x="1607" y="2386"/>
                    <a:pt x="1584" y="2327"/>
                    <a:pt x="1548" y="2255"/>
                  </a:cubicBezTo>
                  <a:cubicBezTo>
                    <a:pt x="1536" y="2208"/>
                    <a:pt x="1524" y="2184"/>
                    <a:pt x="1500" y="2136"/>
                  </a:cubicBezTo>
                  <a:cubicBezTo>
                    <a:pt x="1500" y="2124"/>
                    <a:pt x="1488" y="2124"/>
                    <a:pt x="1488" y="2101"/>
                  </a:cubicBezTo>
                  <a:lnTo>
                    <a:pt x="1488" y="2101"/>
                  </a:lnTo>
                  <a:lnTo>
                    <a:pt x="1500" y="2124"/>
                  </a:lnTo>
                  <a:cubicBezTo>
                    <a:pt x="1560" y="2160"/>
                    <a:pt x="1607" y="2220"/>
                    <a:pt x="1667" y="2267"/>
                  </a:cubicBezTo>
                  <a:cubicBezTo>
                    <a:pt x="1738" y="2327"/>
                    <a:pt x="1798" y="2374"/>
                    <a:pt x="1858" y="2422"/>
                  </a:cubicBezTo>
                  <a:cubicBezTo>
                    <a:pt x="1881" y="2434"/>
                    <a:pt x="1905" y="2446"/>
                    <a:pt x="1941" y="2458"/>
                  </a:cubicBezTo>
                  <a:cubicBezTo>
                    <a:pt x="1965" y="2482"/>
                    <a:pt x="2000" y="2494"/>
                    <a:pt x="2036" y="2494"/>
                  </a:cubicBezTo>
                  <a:lnTo>
                    <a:pt x="2084" y="2494"/>
                  </a:lnTo>
                  <a:cubicBezTo>
                    <a:pt x="2119" y="2494"/>
                    <a:pt x="2143" y="2458"/>
                    <a:pt x="2155" y="2434"/>
                  </a:cubicBezTo>
                  <a:cubicBezTo>
                    <a:pt x="2179" y="2422"/>
                    <a:pt x="2179" y="2398"/>
                    <a:pt x="2179" y="2386"/>
                  </a:cubicBezTo>
                  <a:lnTo>
                    <a:pt x="2179" y="2374"/>
                  </a:lnTo>
                  <a:cubicBezTo>
                    <a:pt x="2179" y="2363"/>
                    <a:pt x="2179" y="2327"/>
                    <a:pt x="2155" y="2315"/>
                  </a:cubicBezTo>
                  <a:cubicBezTo>
                    <a:pt x="2143" y="2279"/>
                    <a:pt x="2119" y="2255"/>
                    <a:pt x="2084" y="2220"/>
                  </a:cubicBezTo>
                  <a:lnTo>
                    <a:pt x="2024" y="2160"/>
                  </a:lnTo>
                  <a:cubicBezTo>
                    <a:pt x="2036" y="2160"/>
                    <a:pt x="2036" y="2184"/>
                    <a:pt x="2060" y="2184"/>
                  </a:cubicBezTo>
                  <a:cubicBezTo>
                    <a:pt x="2143" y="2208"/>
                    <a:pt x="2239" y="2244"/>
                    <a:pt x="2310" y="2255"/>
                  </a:cubicBezTo>
                  <a:cubicBezTo>
                    <a:pt x="2334" y="2267"/>
                    <a:pt x="2369" y="2267"/>
                    <a:pt x="2393" y="2267"/>
                  </a:cubicBezTo>
                  <a:cubicBezTo>
                    <a:pt x="2405" y="2271"/>
                    <a:pt x="2416" y="2273"/>
                    <a:pt x="2425" y="2273"/>
                  </a:cubicBezTo>
                  <a:cubicBezTo>
                    <a:pt x="2445" y="2273"/>
                    <a:pt x="2461" y="2267"/>
                    <a:pt x="2477" y="2267"/>
                  </a:cubicBezTo>
                  <a:lnTo>
                    <a:pt x="2500" y="2267"/>
                  </a:lnTo>
                  <a:cubicBezTo>
                    <a:pt x="2548" y="2232"/>
                    <a:pt x="2596" y="2196"/>
                    <a:pt x="2572" y="2136"/>
                  </a:cubicBezTo>
                  <a:cubicBezTo>
                    <a:pt x="2572" y="2077"/>
                    <a:pt x="2536" y="2041"/>
                    <a:pt x="2489" y="2017"/>
                  </a:cubicBezTo>
                  <a:lnTo>
                    <a:pt x="2453" y="1982"/>
                  </a:lnTo>
                  <a:lnTo>
                    <a:pt x="2429" y="1970"/>
                  </a:lnTo>
                  <a:cubicBezTo>
                    <a:pt x="2381" y="1934"/>
                    <a:pt x="2334" y="1898"/>
                    <a:pt x="2298" y="1863"/>
                  </a:cubicBezTo>
                  <a:lnTo>
                    <a:pt x="2155" y="1779"/>
                  </a:lnTo>
                  <a:lnTo>
                    <a:pt x="2024" y="1684"/>
                  </a:lnTo>
                  <a:cubicBezTo>
                    <a:pt x="2000" y="1672"/>
                    <a:pt x="1953" y="1636"/>
                    <a:pt x="1905" y="1624"/>
                  </a:cubicBezTo>
                  <a:lnTo>
                    <a:pt x="1881" y="1612"/>
                  </a:lnTo>
                  <a:cubicBezTo>
                    <a:pt x="1881" y="1601"/>
                    <a:pt x="1858" y="1601"/>
                    <a:pt x="1858" y="1601"/>
                  </a:cubicBezTo>
                  <a:cubicBezTo>
                    <a:pt x="1893" y="1589"/>
                    <a:pt x="1905" y="1565"/>
                    <a:pt x="1941" y="1553"/>
                  </a:cubicBezTo>
                  <a:cubicBezTo>
                    <a:pt x="2024" y="1493"/>
                    <a:pt x="2096" y="1446"/>
                    <a:pt x="2191" y="1386"/>
                  </a:cubicBezTo>
                  <a:lnTo>
                    <a:pt x="2203" y="1386"/>
                  </a:lnTo>
                  <a:lnTo>
                    <a:pt x="2250" y="1362"/>
                  </a:lnTo>
                  <a:lnTo>
                    <a:pt x="2262" y="1362"/>
                  </a:lnTo>
                  <a:lnTo>
                    <a:pt x="2274" y="1351"/>
                  </a:lnTo>
                  <a:cubicBezTo>
                    <a:pt x="2310" y="1327"/>
                    <a:pt x="2358" y="1315"/>
                    <a:pt x="2381" y="1291"/>
                  </a:cubicBezTo>
                  <a:cubicBezTo>
                    <a:pt x="2417" y="1255"/>
                    <a:pt x="2441" y="1243"/>
                    <a:pt x="2477" y="1208"/>
                  </a:cubicBezTo>
                  <a:lnTo>
                    <a:pt x="2489" y="1196"/>
                  </a:lnTo>
                  <a:cubicBezTo>
                    <a:pt x="2524" y="1148"/>
                    <a:pt x="2524" y="1089"/>
                    <a:pt x="2489" y="1065"/>
                  </a:cubicBezTo>
                  <a:cubicBezTo>
                    <a:pt x="2489" y="1065"/>
                    <a:pt x="2489" y="1053"/>
                    <a:pt x="2477" y="1053"/>
                  </a:cubicBezTo>
                  <a:cubicBezTo>
                    <a:pt x="2441" y="1029"/>
                    <a:pt x="2417" y="1017"/>
                    <a:pt x="2381" y="1017"/>
                  </a:cubicBezTo>
                  <a:lnTo>
                    <a:pt x="2369" y="1017"/>
                  </a:lnTo>
                  <a:cubicBezTo>
                    <a:pt x="2358" y="1017"/>
                    <a:pt x="2358" y="1029"/>
                    <a:pt x="2334" y="1029"/>
                  </a:cubicBezTo>
                  <a:lnTo>
                    <a:pt x="2322" y="1053"/>
                  </a:lnTo>
                  <a:cubicBezTo>
                    <a:pt x="2322" y="1065"/>
                    <a:pt x="2310" y="1065"/>
                    <a:pt x="2310" y="1065"/>
                  </a:cubicBezTo>
                  <a:cubicBezTo>
                    <a:pt x="2298" y="1077"/>
                    <a:pt x="2262" y="1089"/>
                    <a:pt x="2239" y="1112"/>
                  </a:cubicBezTo>
                  <a:cubicBezTo>
                    <a:pt x="2179" y="1136"/>
                    <a:pt x="2131" y="1184"/>
                    <a:pt x="2072" y="1208"/>
                  </a:cubicBezTo>
                  <a:lnTo>
                    <a:pt x="2060" y="1220"/>
                  </a:lnTo>
                  <a:lnTo>
                    <a:pt x="2036" y="1243"/>
                  </a:lnTo>
                  <a:cubicBezTo>
                    <a:pt x="2012" y="1255"/>
                    <a:pt x="2000" y="1255"/>
                    <a:pt x="1965" y="1267"/>
                  </a:cubicBezTo>
                  <a:lnTo>
                    <a:pt x="1953" y="1267"/>
                  </a:lnTo>
                  <a:lnTo>
                    <a:pt x="2000" y="1184"/>
                  </a:lnTo>
                  <a:cubicBezTo>
                    <a:pt x="2012" y="1148"/>
                    <a:pt x="2024" y="1112"/>
                    <a:pt x="2036" y="1077"/>
                  </a:cubicBezTo>
                  <a:cubicBezTo>
                    <a:pt x="2060" y="1041"/>
                    <a:pt x="2072" y="1005"/>
                    <a:pt x="2084" y="958"/>
                  </a:cubicBezTo>
                  <a:cubicBezTo>
                    <a:pt x="2084" y="946"/>
                    <a:pt x="2096" y="910"/>
                    <a:pt x="2096" y="898"/>
                  </a:cubicBezTo>
                  <a:cubicBezTo>
                    <a:pt x="2119" y="850"/>
                    <a:pt x="2119" y="827"/>
                    <a:pt x="2119" y="791"/>
                  </a:cubicBezTo>
                  <a:lnTo>
                    <a:pt x="2119" y="779"/>
                  </a:lnTo>
                  <a:cubicBezTo>
                    <a:pt x="2096" y="731"/>
                    <a:pt x="2072" y="720"/>
                    <a:pt x="2036" y="708"/>
                  </a:cubicBezTo>
                  <a:lnTo>
                    <a:pt x="1977" y="708"/>
                  </a:lnTo>
                  <a:cubicBezTo>
                    <a:pt x="1965" y="708"/>
                    <a:pt x="1953" y="720"/>
                    <a:pt x="1941" y="743"/>
                  </a:cubicBezTo>
                  <a:cubicBezTo>
                    <a:pt x="1905" y="827"/>
                    <a:pt x="1881" y="886"/>
                    <a:pt x="1846" y="958"/>
                  </a:cubicBezTo>
                  <a:cubicBezTo>
                    <a:pt x="1834" y="1005"/>
                    <a:pt x="1798" y="1065"/>
                    <a:pt x="1774" y="1112"/>
                  </a:cubicBezTo>
                  <a:lnTo>
                    <a:pt x="1774" y="1124"/>
                  </a:lnTo>
                  <a:cubicBezTo>
                    <a:pt x="1774" y="1136"/>
                    <a:pt x="1762" y="1136"/>
                    <a:pt x="1762" y="1148"/>
                  </a:cubicBezTo>
                  <a:cubicBezTo>
                    <a:pt x="1727" y="1184"/>
                    <a:pt x="1715" y="1196"/>
                    <a:pt x="1703" y="1220"/>
                  </a:cubicBezTo>
                  <a:cubicBezTo>
                    <a:pt x="1679" y="1255"/>
                    <a:pt x="1667" y="1267"/>
                    <a:pt x="1655" y="1291"/>
                  </a:cubicBezTo>
                  <a:cubicBezTo>
                    <a:pt x="1667" y="1255"/>
                    <a:pt x="1667" y="1243"/>
                    <a:pt x="1679" y="1208"/>
                  </a:cubicBezTo>
                  <a:lnTo>
                    <a:pt x="1679" y="1196"/>
                  </a:lnTo>
                  <a:cubicBezTo>
                    <a:pt x="1703" y="1196"/>
                    <a:pt x="1703" y="1184"/>
                    <a:pt x="1703" y="1172"/>
                  </a:cubicBezTo>
                  <a:lnTo>
                    <a:pt x="1703" y="1148"/>
                  </a:lnTo>
                  <a:lnTo>
                    <a:pt x="1715" y="1077"/>
                  </a:lnTo>
                  <a:lnTo>
                    <a:pt x="1715" y="1053"/>
                  </a:lnTo>
                  <a:cubicBezTo>
                    <a:pt x="1738" y="970"/>
                    <a:pt x="1762" y="886"/>
                    <a:pt x="1774" y="791"/>
                  </a:cubicBezTo>
                  <a:lnTo>
                    <a:pt x="1774" y="779"/>
                  </a:lnTo>
                  <a:cubicBezTo>
                    <a:pt x="1786" y="672"/>
                    <a:pt x="1798" y="589"/>
                    <a:pt x="1798" y="493"/>
                  </a:cubicBezTo>
                  <a:lnTo>
                    <a:pt x="1798" y="481"/>
                  </a:lnTo>
                  <a:lnTo>
                    <a:pt x="1798" y="469"/>
                  </a:lnTo>
                  <a:lnTo>
                    <a:pt x="1798" y="434"/>
                  </a:lnTo>
                  <a:cubicBezTo>
                    <a:pt x="1798" y="434"/>
                    <a:pt x="1786" y="422"/>
                    <a:pt x="1786" y="410"/>
                  </a:cubicBezTo>
                  <a:cubicBezTo>
                    <a:pt x="1774" y="398"/>
                    <a:pt x="1762" y="374"/>
                    <a:pt x="1727" y="374"/>
                  </a:cubicBezTo>
                  <a:lnTo>
                    <a:pt x="1715" y="374"/>
                  </a:lnTo>
                  <a:cubicBezTo>
                    <a:pt x="1703" y="374"/>
                    <a:pt x="1667" y="398"/>
                    <a:pt x="1667" y="422"/>
                  </a:cubicBezTo>
                  <a:cubicBezTo>
                    <a:pt x="1655" y="481"/>
                    <a:pt x="1655" y="529"/>
                    <a:pt x="1643" y="589"/>
                  </a:cubicBezTo>
                  <a:lnTo>
                    <a:pt x="1619" y="624"/>
                  </a:lnTo>
                  <a:cubicBezTo>
                    <a:pt x="1607" y="672"/>
                    <a:pt x="1607" y="708"/>
                    <a:pt x="1596" y="743"/>
                  </a:cubicBezTo>
                  <a:lnTo>
                    <a:pt x="1596" y="767"/>
                  </a:lnTo>
                  <a:lnTo>
                    <a:pt x="1548" y="981"/>
                  </a:lnTo>
                  <a:lnTo>
                    <a:pt x="1548" y="1005"/>
                  </a:lnTo>
                  <a:lnTo>
                    <a:pt x="1548" y="1017"/>
                  </a:lnTo>
                  <a:cubicBezTo>
                    <a:pt x="1536" y="1136"/>
                    <a:pt x="1500" y="1243"/>
                    <a:pt x="1477" y="1362"/>
                  </a:cubicBezTo>
                  <a:lnTo>
                    <a:pt x="1429" y="1136"/>
                  </a:lnTo>
                  <a:cubicBezTo>
                    <a:pt x="1429" y="1089"/>
                    <a:pt x="1417" y="1065"/>
                    <a:pt x="1417" y="1029"/>
                  </a:cubicBezTo>
                  <a:cubicBezTo>
                    <a:pt x="1405" y="922"/>
                    <a:pt x="1381" y="839"/>
                    <a:pt x="1369" y="743"/>
                  </a:cubicBezTo>
                  <a:cubicBezTo>
                    <a:pt x="1357" y="731"/>
                    <a:pt x="1357" y="720"/>
                    <a:pt x="1357" y="708"/>
                  </a:cubicBezTo>
                  <a:cubicBezTo>
                    <a:pt x="1346" y="600"/>
                    <a:pt x="1310" y="505"/>
                    <a:pt x="1298" y="422"/>
                  </a:cubicBezTo>
                  <a:cubicBezTo>
                    <a:pt x="1298" y="362"/>
                    <a:pt x="1286" y="315"/>
                    <a:pt x="1262" y="255"/>
                  </a:cubicBezTo>
                  <a:cubicBezTo>
                    <a:pt x="1262" y="208"/>
                    <a:pt x="1250" y="172"/>
                    <a:pt x="1238" y="124"/>
                  </a:cubicBezTo>
                  <a:cubicBezTo>
                    <a:pt x="1226" y="88"/>
                    <a:pt x="1226" y="77"/>
                    <a:pt x="1203" y="53"/>
                  </a:cubicBezTo>
                  <a:cubicBezTo>
                    <a:pt x="1194" y="16"/>
                    <a:pt x="1164" y="1"/>
                    <a:pt x="1139" y="1"/>
                  </a:cubicBezTo>
                  <a:close/>
                  <a:moveTo>
                    <a:pt x="1845" y="2992"/>
                  </a:moveTo>
                  <a:cubicBezTo>
                    <a:pt x="1844" y="2992"/>
                    <a:pt x="1843" y="2993"/>
                    <a:pt x="1840" y="2994"/>
                  </a:cubicBezTo>
                  <a:lnTo>
                    <a:pt x="1846" y="2994"/>
                  </a:lnTo>
                  <a:cubicBezTo>
                    <a:pt x="1846" y="2994"/>
                    <a:pt x="1847" y="2992"/>
                    <a:pt x="1845" y="2992"/>
                  </a:cubicBezTo>
                  <a:close/>
                  <a:moveTo>
                    <a:pt x="1786" y="2994"/>
                  </a:moveTo>
                  <a:lnTo>
                    <a:pt x="1762" y="3029"/>
                  </a:lnTo>
                  <a:cubicBezTo>
                    <a:pt x="1810" y="3006"/>
                    <a:pt x="1831" y="2997"/>
                    <a:pt x="1840" y="29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1"/>
            <p:cNvSpPr/>
            <p:nvPr/>
          </p:nvSpPr>
          <p:spPr>
            <a:xfrm>
              <a:off x="2445525" y="6192625"/>
              <a:ext cx="214050" cy="171400"/>
            </a:xfrm>
            <a:custGeom>
              <a:avLst/>
              <a:gdLst/>
              <a:ahLst/>
              <a:cxnLst/>
              <a:rect l="l" t="t" r="r" b="b"/>
              <a:pathLst>
                <a:path w="8562" h="6856" extrusionOk="0">
                  <a:moveTo>
                    <a:pt x="60" y="1"/>
                  </a:moveTo>
                  <a:cubicBezTo>
                    <a:pt x="45" y="1"/>
                    <a:pt x="31" y="4"/>
                    <a:pt x="25" y="10"/>
                  </a:cubicBezTo>
                  <a:cubicBezTo>
                    <a:pt x="1" y="45"/>
                    <a:pt x="1" y="69"/>
                    <a:pt x="1" y="105"/>
                  </a:cubicBezTo>
                  <a:lnTo>
                    <a:pt x="1" y="188"/>
                  </a:lnTo>
                  <a:lnTo>
                    <a:pt x="1" y="284"/>
                  </a:lnTo>
                  <a:cubicBezTo>
                    <a:pt x="1" y="295"/>
                    <a:pt x="1" y="307"/>
                    <a:pt x="25" y="319"/>
                  </a:cubicBezTo>
                  <a:lnTo>
                    <a:pt x="36" y="343"/>
                  </a:lnTo>
                  <a:lnTo>
                    <a:pt x="48" y="343"/>
                  </a:lnTo>
                  <a:cubicBezTo>
                    <a:pt x="84" y="343"/>
                    <a:pt x="60" y="307"/>
                    <a:pt x="48" y="295"/>
                  </a:cubicBezTo>
                  <a:lnTo>
                    <a:pt x="48" y="284"/>
                  </a:lnTo>
                  <a:lnTo>
                    <a:pt x="48" y="105"/>
                  </a:lnTo>
                  <a:lnTo>
                    <a:pt x="48" y="22"/>
                  </a:lnTo>
                  <a:lnTo>
                    <a:pt x="48" y="10"/>
                  </a:lnTo>
                  <a:lnTo>
                    <a:pt x="84" y="10"/>
                  </a:lnTo>
                  <a:lnTo>
                    <a:pt x="96" y="22"/>
                  </a:lnTo>
                  <a:cubicBezTo>
                    <a:pt x="108" y="45"/>
                    <a:pt x="108" y="45"/>
                    <a:pt x="108" y="57"/>
                  </a:cubicBezTo>
                  <a:cubicBezTo>
                    <a:pt x="144" y="81"/>
                    <a:pt x="156" y="129"/>
                    <a:pt x="179" y="164"/>
                  </a:cubicBezTo>
                  <a:cubicBezTo>
                    <a:pt x="263" y="295"/>
                    <a:pt x="322" y="426"/>
                    <a:pt x="358" y="557"/>
                  </a:cubicBezTo>
                  <a:cubicBezTo>
                    <a:pt x="382" y="617"/>
                    <a:pt x="406" y="665"/>
                    <a:pt x="417" y="724"/>
                  </a:cubicBezTo>
                  <a:lnTo>
                    <a:pt x="453" y="784"/>
                  </a:lnTo>
                  <a:lnTo>
                    <a:pt x="513" y="938"/>
                  </a:lnTo>
                  <a:cubicBezTo>
                    <a:pt x="525" y="998"/>
                    <a:pt x="560" y="1034"/>
                    <a:pt x="572" y="1093"/>
                  </a:cubicBezTo>
                  <a:cubicBezTo>
                    <a:pt x="584" y="1129"/>
                    <a:pt x="596" y="1177"/>
                    <a:pt x="596" y="1200"/>
                  </a:cubicBezTo>
                  <a:lnTo>
                    <a:pt x="620" y="1236"/>
                  </a:lnTo>
                  <a:cubicBezTo>
                    <a:pt x="632" y="1296"/>
                    <a:pt x="656" y="1331"/>
                    <a:pt x="679" y="1391"/>
                  </a:cubicBezTo>
                  <a:lnTo>
                    <a:pt x="858" y="1927"/>
                  </a:lnTo>
                  <a:lnTo>
                    <a:pt x="882" y="2022"/>
                  </a:lnTo>
                  <a:cubicBezTo>
                    <a:pt x="894" y="2081"/>
                    <a:pt x="929" y="2129"/>
                    <a:pt x="941" y="2189"/>
                  </a:cubicBezTo>
                  <a:cubicBezTo>
                    <a:pt x="977" y="2260"/>
                    <a:pt x="989" y="2331"/>
                    <a:pt x="1013" y="2403"/>
                  </a:cubicBezTo>
                  <a:lnTo>
                    <a:pt x="1049" y="2498"/>
                  </a:lnTo>
                  <a:lnTo>
                    <a:pt x="1179" y="2939"/>
                  </a:lnTo>
                  <a:cubicBezTo>
                    <a:pt x="1239" y="3141"/>
                    <a:pt x="1299" y="3320"/>
                    <a:pt x="1358" y="3510"/>
                  </a:cubicBezTo>
                  <a:cubicBezTo>
                    <a:pt x="1406" y="3677"/>
                    <a:pt x="1453" y="3832"/>
                    <a:pt x="1513" y="4010"/>
                  </a:cubicBezTo>
                  <a:cubicBezTo>
                    <a:pt x="1549" y="4165"/>
                    <a:pt x="1584" y="4332"/>
                    <a:pt x="1632" y="4475"/>
                  </a:cubicBezTo>
                  <a:lnTo>
                    <a:pt x="1644" y="4522"/>
                  </a:lnTo>
                  <a:cubicBezTo>
                    <a:pt x="1668" y="4665"/>
                    <a:pt x="1715" y="4820"/>
                    <a:pt x="1775" y="4998"/>
                  </a:cubicBezTo>
                  <a:cubicBezTo>
                    <a:pt x="1822" y="5177"/>
                    <a:pt x="1882" y="5356"/>
                    <a:pt x="1930" y="5534"/>
                  </a:cubicBezTo>
                  <a:cubicBezTo>
                    <a:pt x="1953" y="5606"/>
                    <a:pt x="1965" y="5701"/>
                    <a:pt x="2001" y="5772"/>
                  </a:cubicBezTo>
                  <a:cubicBezTo>
                    <a:pt x="2001" y="5784"/>
                    <a:pt x="2013" y="5796"/>
                    <a:pt x="2013" y="5820"/>
                  </a:cubicBezTo>
                  <a:cubicBezTo>
                    <a:pt x="2049" y="5891"/>
                    <a:pt x="2061" y="5963"/>
                    <a:pt x="2108" y="6022"/>
                  </a:cubicBezTo>
                  <a:cubicBezTo>
                    <a:pt x="2144" y="6130"/>
                    <a:pt x="2227" y="6213"/>
                    <a:pt x="2299" y="6296"/>
                  </a:cubicBezTo>
                  <a:cubicBezTo>
                    <a:pt x="2299" y="6308"/>
                    <a:pt x="2311" y="6308"/>
                    <a:pt x="2311" y="6320"/>
                  </a:cubicBezTo>
                  <a:cubicBezTo>
                    <a:pt x="2382" y="6415"/>
                    <a:pt x="2477" y="6487"/>
                    <a:pt x="2584" y="6546"/>
                  </a:cubicBezTo>
                  <a:cubicBezTo>
                    <a:pt x="2668" y="6606"/>
                    <a:pt x="2775" y="6665"/>
                    <a:pt x="2894" y="6713"/>
                  </a:cubicBezTo>
                  <a:cubicBezTo>
                    <a:pt x="3120" y="6808"/>
                    <a:pt x="3358" y="6856"/>
                    <a:pt x="3573" y="6856"/>
                  </a:cubicBezTo>
                  <a:lnTo>
                    <a:pt x="3811" y="6856"/>
                  </a:lnTo>
                  <a:cubicBezTo>
                    <a:pt x="3846" y="6856"/>
                    <a:pt x="3858" y="6844"/>
                    <a:pt x="3894" y="6844"/>
                  </a:cubicBezTo>
                  <a:lnTo>
                    <a:pt x="3918" y="6832"/>
                  </a:lnTo>
                  <a:cubicBezTo>
                    <a:pt x="4025" y="6808"/>
                    <a:pt x="4097" y="6784"/>
                    <a:pt x="4192" y="6784"/>
                  </a:cubicBezTo>
                  <a:lnTo>
                    <a:pt x="5347" y="6784"/>
                  </a:lnTo>
                  <a:cubicBezTo>
                    <a:pt x="5382" y="6784"/>
                    <a:pt x="5418" y="6784"/>
                    <a:pt x="5454" y="6772"/>
                  </a:cubicBezTo>
                  <a:lnTo>
                    <a:pt x="5501" y="6772"/>
                  </a:lnTo>
                  <a:cubicBezTo>
                    <a:pt x="5537" y="6772"/>
                    <a:pt x="5573" y="6749"/>
                    <a:pt x="5597" y="6749"/>
                  </a:cubicBezTo>
                  <a:lnTo>
                    <a:pt x="5644" y="6749"/>
                  </a:lnTo>
                  <a:cubicBezTo>
                    <a:pt x="5680" y="6749"/>
                    <a:pt x="5704" y="6737"/>
                    <a:pt x="5740" y="6737"/>
                  </a:cubicBezTo>
                  <a:lnTo>
                    <a:pt x="5811" y="6725"/>
                  </a:lnTo>
                  <a:lnTo>
                    <a:pt x="5882" y="6713"/>
                  </a:lnTo>
                  <a:cubicBezTo>
                    <a:pt x="5918" y="6713"/>
                    <a:pt x="5942" y="6689"/>
                    <a:pt x="5954" y="6689"/>
                  </a:cubicBezTo>
                  <a:lnTo>
                    <a:pt x="6013" y="6689"/>
                  </a:lnTo>
                  <a:cubicBezTo>
                    <a:pt x="6156" y="6653"/>
                    <a:pt x="6180" y="6641"/>
                    <a:pt x="6216" y="6618"/>
                  </a:cubicBezTo>
                  <a:lnTo>
                    <a:pt x="6275" y="6606"/>
                  </a:lnTo>
                  <a:lnTo>
                    <a:pt x="6323" y="6594"/>
                  </a:lnTo>
                  <a:cubicBezTo>
                    <a:pt x="6359" y="6582"/>
                    <a:pt x="6383" y="6582"/>
                    <a:pt x="6418" y="6558"/>
                  </a:cubicBezTo>
                  <a:cubicBezTo>
                    <a:pt x="6430" y="6558"/>
                    <a:pt x="6454" y="6546"/>
                    <a:pt x="6466" y="6546"/>
                  </a:cubicBezTo>
                  <a:cubicBezTo>
                    <a:pt x="6537" y="6522"/>
                    <a:pt x="6597" y="6487"/>
                    <a:pt x="6668" y="6463"/>
                  </a:cubicBezTo>
                  <a:lnTo>
                    <a:pt x="6704" y="6439"/>
                  </a:lnTo>
                  <a:cubicBezTo>
                    <a:pt x="6728" y="6427"/>
                    <a:pt x="6740" y="6427"/>
                    <a:pt x="6775" y="6415"/>
                  </a:cubicBezTo>
                  <a:cubicBezTo>
                    <a:pt x="6787" y="6415"/>
                    <a:pt x="6811" y="6403"/>
                    <a:pt x="6811" y="6403"/>
                  </a:cubicBezTo>
                  <a:lnTo>
                    <a:pt x="6894" y="6356"/>
                  </a:lnTo>
                  <a:cubicBezTo>
                    <a:pt x="6930" y="6344"/>
                    <a:pt x="6966" y="6308"/>
                    <a:pt x="7002" y="6296"/>
                  </a:cubicBezTo>
                  <a:lnTo>
                    <a:pt x="7014" y="6284"/>
                  </a:lnTo>
                  <a:lnTo>
                    <a:pt x="7025" y="6284"/>
                  </a:lnTo>
                  <a:cubicBezTo>
                    <a:pt x="7061" y="6260"/>
                    <a:pt x="7085" y="6249"/>
                    <a:pt x="7121" y="6225"/>
                  </a:cubicBezTo>
                  <a:cubicBezTo>
                    <a:pt x="7133" y="6201"/>
                    <a:pt x="7145" y="6201"/>
                    <a:pt x="7145" y="6189"/>
                  </a:cubicBezTo>
                  <a:cubicBezTo>
                    <a:pt x="7180" y="6177"/>
                    <a:pt x="7204" y="6141"/>
                    <a:pt x="7240" y="6130"/>
                  </a:cubicBezTo>
                  <a:lnTo>
                    <a:pt x="7252" y="6118"/>
                  </a:lnTo>
                  <a:cubicBezTo>
                    <a:pt x="7323" y="6058"/>
                    <a:pt x="7383" y="6010"/>
                    <a:pt x="7442" y="5951"/>
                  </a:cubicBezTo>
                  <a:cubicBezTo>
                    <a:pt x="7526" y="5879"/>
                    <a:pt x="7597" y="5772"/>
                    <a:pt x="7645" y="5665"/>
                  </a:cubicBezTo>
                  <a:cubicBezTo>
                    <a:pt x="7680" y="5570"/>
                    <a:pt x="7716" y="5451"/>
                    <a:pt x="7728" y="5332"/>
                  </a:cubicBezTo>
                  <a:cubicBezTo>
                    <a:pt x="7728" y="5272"/>
                    <a:pt x="7740" y="5213"/>
                    <a:pt x="7740" y="5153"/>
                  </a:cubicBezTo>
                  <a:lnTo>
                    <a:pt x="7740" y="4998"/>
                  </a:lnTo>
                  <a:cubicBezTo>
                    <a:pt x="7740" y="4915"/>
                    <a:pt x="7728" y="4808"/>
                    <a:pt x="7728" y="4713"/>
                  </a:cubicBezTo>
                  <a:lnTo>
                    <a:pt x="7728" y="4653"/>
                  </a:lnTo>
                  <a:cubicBezTo>
                    <a:pt x="7716" y="4534"/>
                    <a:pt x="7716" y="4403"/>
                    <a:pt x="7716" y="4284"/>
                  </a:cubicBezTo>
                  <a:lnTo>
                    <a:pt x="7716" y="4034"/>
                  </a:lnTo>
                  <a:lnTo>
                    <a:pt x="7716" y="3903"/>
                  </a:lnTo>
                  <a:lnTo>
                    <a:pt x="7716" y="3808"/>
                  </a:lnTo>
                  <a:lnTo>
                    <a:pt x="7716" y="3736"/>
                  </a:lnTo>
                  <a:lnTo>
                    <a:pt x="7716" y="3665"/>
                  </a:lnTo>
                  <a:lnTo>
                    <a:pt x="7716" y="3617"/>
                  </a:lnTo>
                  <a:lnTo>
                    <a:pt x="7716" y="3582"/>
                  </a:lnTo>
                  <a:lnTo>
                    <a:pt x="7716" y="3558"/>
                  </a:lnTo>
                  <a:lnTo>
                    <a:pt x="7716" y="3510"/>
                  </a:lnTo>
                  <a:cubicBezTo>
                    <a:pt x="7716" y="3498"/>
                    <a:pt x="7716" y="3486"/>
                    <a:pt x="7728" y="3463"/>
                  </a:cubicBezTo>
                  <a:lnTo>
                    <a:pt x="7728" y="3427"/>
                  </a:lnTo>
                  <a:cubicBezTo>
                    <a:pt x="7740" y="3367"/>
                    <a:pt x="7740" y="3320"/>
                    <a:pt x="7764" y="3260"/>
                  </a:cubicBezTo>
                  <a:cubicBezTo>
                    <a:pt x="7776" y="3212"/>
                    <a:pt x="7787" y="3189"/>
                    <a:pt x="7799" y="3153"/>
                  </a:cubicBezTo>
                  <a:cubicBezTo>
                    <a:pt x="7823" y="3105"/>
                    <a:pt x="7847" y="3082"/>
                    <a:pt x="7859" y="3034"/>
                  </a:cubicBezTo>
                  <a:cubicBezTo>
                    <a:pt x="7918" y="2927"/>
                    <a:pt x="8002" y="2843"/>
                    <a:pt x="8073" y="2748"/>
                  </a:cubicBezTo>
                  <a:lnTo>
                    <a:pt x="8085" y="2736"/>
                  </a:lnTo>
                  <a:cubicBezTo>
                    <a:pt x="8145" y="2665"/>
                    <a:pt x="8204" y="2605"/>
                    <a:pt x="8252" y="2534"/>
                  </a:cubicBezTo>
                  <a:cubicBezTo>
                    <a:pt x="8276" y="2486"/>
                    <a:pt x="8323" y="2439"/>
                    <a:pt x="8359" y="2379"/>
                  </a:cubicBezTo>
                  <a:cubicBezTo>
                    <a:pt x="8383" y="2331"/>
                    <a:pt x="8395" y="2272"/>
                    <a:pt x="8430" y="2212"/>
                  </a:cubicBezTo>
                  <a:lnTo>
                    <a:pt x="8478" y="2081"/>
                  </a:lnTo>
                  <a:lnTo>
                    <a:pt x="8478" y="2058"/>
                  </a:lnTo>
                  <a:cubicBezTo>
                    <a:pt x="8478" y="2034"/>
                    <a:pt x="8478" y="2022"/>
                    <a:pt x="8490" y="2010"/>
                  </a:cubicBezTo>
                  <a:lnTo>
                    <a:pt x="8490" y="1998"/>
                  </a:lnTo>
                  <a:cubicBezTo>
                    <a:pt x="8490" y="1974"/>
                    <a:pt x="8502" y="1962"/>
                    <a:pt x="8502" y="1939"/>
                  </a:cubicBezTo>
                  <a:cubicBezTo>
                    <a:pt x="8514" y="1891"/>
                    <a:pt x="8514" y="1843"/>
                    <a:pt x="8538" y="1784"/>
                  </a:cubicBezTo>
                  <a:cubicBezTo>
                    <a:pt x="8549" y="1700"/>
                    <a:pt x="8549" y="1605"/>
                    <a:pt x="8561" y="1534"/>
                  </a:cubicBezTo>
                  <a:lnTo>
                    <a:pt x="8561" y="1486"/>
                  </a:lnTo>
                  <a:cubicBezTo>
                    <a:pt x="8561" y="1403"/>
                    <a:pt x="8561" y="1307"/>
                    <a:pt x="8549" y="1236"/>
                  </a:cubicBezTo>
                  <a:cubicBezTo>
                    <a:pt x="8549" y="1188"/>
                    <a:pt x="8538" y="1165"/>
                    <a:pt x="8514" y="1117"/>
                  </a:cubicBezTo>
                  <a:cubicBezTo>
                    <a:pt x="8502" y="1081"/>
                    <a:pt x="8502" y="1057"/>
                    <a:pt x="8490" y="1022"/>
                  </a:cubicBezTo>
                  <a:lnTo>
                    <a:pt x="8478" y="998"/>
                  </a:lnTo>
                  <a:lnTo>
                    <a:pt x="8478" y="986"/>
                  </a:lnTo>
                  <a:cubicBezTo>
                    <a:pt x="8478" y="962"/>
                    <a:pt x="8454" y="962"/>
                    <a:pt x="8454" y="950"/>
                  </a:cubicBezTo>
                  <a:cubicBezTo>
                    <a:pt x="8454" y="938"/>
                    <a:pt x="8454" y="903"/>
                    <a:pt x="8442" y="891"/>
                  </a:cubicBezTo>
                  <a:cubicBezTo>
                    <a:pt x="8442" y="867"/>
                    <a:pt x="8442" y="819"/>
                    <a:pt x="8430" y="784"/>
                  </a:cubicBezTo>
                  <a:cubicBezTo>
                    <a:pt x="8430" y="772"/>
                    <a:pt x="8418" y="748"/>
                    <a:pt x="8418" y="724"/>
                  </a:cubicBezTo>
                  <a:cubicBezTo>
                    <a:pt x="8395" y="700"/>
                    <a:pt x="8383" y="665"/>
                    <a:pt x="8359" y="665"/>
                  </a:cubicBezTo>
                  <a:cubicBezTo>
                    <a:pt x="8335" y="665"/>
                    <a:pt x="8323" y="665"/>
                    <a:pt x="8311" y="688"/>
                  </a:cubicBezTo>
                  <a:cubicBezTo>
                    <a:pt x="8311" y="700"/>
                    <a:pt x="8311" y="712"/>
                    <a:pt x="8323" y="724"/>
                  </a:cubicBezTo>
                  <a:cubicBezTo>
                    <a:pt x="8323" y="736"/>
                    <a:pt x="8323" y="760"/>
                    <a:pt x="8335" y="784"/>
                  </a:cubicBezTo>
                  <a:lnTo>
                    <a:pt x="8335" y="879"/>
                  </a:lnTo>
                  <a:lnTo>
                    <a:pt x="8335" y="950"/>
                  </a:lnTo>
                  <a:cubicBezTo>
                    <a:pt x="8335" y="962"/>
                    <a:pt x="8335" y="962"/>
                    <a:pt x="8359" y="986"/>
                  </a:cubicBezTo>
                  <a:cubicBezTo>
                    <a:pt x="8359" y="998"/>
                    <a:pt x="8371" y="1010"/>
                    <a:pt x="8371" y="1022"/>
                  </a:cubicBezTo>
                  <a:cubicBezTo>
                    <a:pt x="8371" y="1034"/>
                    <a:pt x="8383" y="1057"/>
                    <a:pt x="8383" y="1057"/>
                  </a:cubicBezTo>
                  <a:cubicBezTo>
                    <a:pt x="8395" y="1081"/>
                    <a:pt x="8395" y="1117"/>
                    <a:pt x="8418" y="1141"/>
                  </a:cubicBezTo>
                  <a:cubicBezTo>
                    <a:pt x="8418" y="1177"/>
                    <a:pt x="8430" y="1200"/>
                    <a:pt x="8430" y="1236"/>
                  </a:cubicBezTo>
                  <a:lnTo>
                    <a:pt x="8430" y="1367"/>
                  </a:lnTo>
                  <a:cubicBezTo>
                    <a:pt x="8430" y="1438"/>
                    <a:pt x="8418" y="1534"/>
                    <a:pt x="8395" y="1617"/>
                  </a:cubicBezTo>
                  <a:lnTo>
                    <a:pt x="8395" y="1653"/>
                  </a:lnTo>
                  <a:cubicBezTo>
                    <a:pt x="8383" y="1688"/>
                    <a:pt x="8383" y="1736"/>
                    <a:pt x="8371" y="1796"/>
                  </a:cubicBezTo>
                  <a:lnTo>
                    <a:pt x="8371" y="1831"/>
                  </a:lnTo>
                  <a:cubicBezTo>
                    <a:pt x="8371" y="1843"/>
                    <a:pt x="8359" y="1879"/>
                    <a:pt x="8359" y="1891"/>
                  </a:cubicBezTo>
                  <a:lnTo>
                    <a:pt x="8335" y="1950"/>
                  </a:lnTo>
                  <a:lnTo>
                    <a:pt x="8323" y="1974"/>
                  </a:lnTo>
                  <a:lnTo>
                    <a:pt x="8311" y="2022"/>
                  </a:lnTo>
                  <a:lnTo>
                    <a:pt x="8311" y="2034"/>
                  </a:lnTo>
                  <a:cubicBezTo>
                    <a:pt x="8299" y="2081"/>
                    <a:pt x="8276" y="2117"/>
                    <a:pt x="8264" y="2153"/>
                  </a:cubicBezTo>
                  <a:cubicBezTo>
                    <a:pt x="8252" y="2200"/>
                    <a:pt x="8216" y="2236"/>
                    <a:pt x="8204" y="2260"/>
                  </a:cubicBezTo>
                  <a:cubicBezTo>
                    <a:pt x="8180" y="2308"/>
                    <a:pt x="8145" y="2331"/>
                    <a:pt x="8121" y="2379"/>
                  </a:cubicBezTo>
                  <a:cubicBezTo>
                    <a:pt x="8085" y="2415"/>
                    <a:pt x="8061" y="2450"/>
                    <a:pt x="8026" y="2486"/>
                  </a:cubicBezTo>
                  <a:cubicBezTo>
                    <a:pt x="8002" y="2534"/>
                    <a:pt x="7966" y="2558"/>
                    <a:pt x="7918" y="2605"/>
                  </a:cubicBezTo>
                  <a:lnTo>
                    <a:pt x="7918" y="2617"/>
                  </a:lnTo>
                  <a:cubicBezTo>
                    <a:pt x="7859" y="2689"/>
                    <a:pt x="7823" y="2748"/>
                    <a:pt x="7764" y="2831"/>
                  </a:cubicBezTo>
                  <a:cubicBezTo>
                    <a:pt x="7680" y="2927"/>
                    <a:pt x="7621" y="3034"/>
                    <a:pt x="7597" y="3141"/>
                  </a:cubicBezTo>
                  <a:cubicBezTo>
                    <a:pt x="7561" y="3224"/>
                    <a:pt x="7549" y="3296"/>
                    <a:pt x="7537" y="3379"/>
                  </a:cubicBezTo>
                  <a:lnTo>
                    <a:pt x="7537" y="3391"/>
                  </a:lnTo>
                  <a:cubicBezTo>
                    <a:pt x="7537" y="3439"/>
                    <a:pt x="7526" y="3463"/>
                    <a:pt x="7526" y="3510"/>
                  </a:cubicBezTo>
                  <a:lnTo>
                    <a:pt x="7526" y="3534"/>
                  </a:lnTo>
                  <a:cubicBezTo>
                    <a:pt x="7526" y="3570"/>
                    <a:pt x="7502" y="3593"/>
                    <a:pt x="7502" y="3629"/>
                  </a:cubicBezTo>
                  <a:lnTo>
                    <a:pt x="7502" y="3677"/>
                  </a:lnTo>
                  <a:lnTo>
                    <a:pt x="7502" y="3772"/>
                  </a:lnTo>
                  <a:lnTo>
                    <a:pt x="7502" y="3927"/>
                  </a:lnTo>
                  <a:lnTo>
                    <a:pt x="7502" y="4153"/>
                  </a:lnTo>
                  <a:lnTo>
                    <a:pt x="7502" y="4177"/>
                  </a:lnTo>
                  <a:cubicBezTo>
                    <a:pt x="7502" y="4308"/>
                    <a:pt x="7502" y="4451"/>
                    <a:pt x="7526" y="4570"/>
                  </a:cubicBezTo>
                  <a:lnTo>
                    <a:pt x="7526" y="4653"/>
                  </a:lnTo>
                  <a:lnTo>
                    <a:pt x="7526" y="4713"/>
                  </a:lnTo>
                  <a:lnTo>
                    <a:pt x="7526" y="4748"/>
                  </a:lnTo>
                  <a:cubicBezTo>
                    <a:pt x="7526" y="4867"/>
                    <a:pt x="7537" y="4998"/>
                    <a:pt x="7526" y="5129"/>
                  </a:cubicBezTo>
                  <a:cubicBezTo>
                    <a:pt x="7526" y="5201"/>
                    <a:pt x="7502" y="5260"/>
                    <a:pt x="7502" y="5320"/>
                  </a:cubicBezTo>
                  <a:cubicBezTo>
                    <a:pt x="7502" y="5368"/>
                    <a:pt x="7490" y="5403"/>
                    <a:pt x="7478" y="5439"/>
                  </a:cubicBezTo>
                  <a:cubicBezTo>
                    <a:pt x="7466" y="5487"/>
                    <a:pt x="7442" y="5522"/>
                    <a:pt x="7430" y="5558"/>
                  </a:cubicBezTo>
                  <a:lnTo>
                    <a:pt x="7383" y="5653"/>
                  </a:lnTo>
                  <a:cubicBezTo>
                    <a:pt x="7371" y="5677"/>
                    <a:pt x="7347" y="5713"/>
                    <a:pt x="7323" y="5725"/>
                  </a:cubicBezTo>
                  <a:cubicBezTo>
                    <a:pt x="7311" y="5737"/>
                    <a:pt x="7299" y="5772"/>
                    <a:pt x="7264" y="5784"/>
                  </a:cubicBezTo>
                  <a:lnTo>
                    <a:pt x="7252" y="5796"/>
                  </a:lnTo>
                  <a:lnTo>
                    <a:pt x="7240" y="5820"/>
                  </a:lnTo>
                  <a:cubicBezTo>
                    <a:pt x="7204" y="5844"/>
                    <a:pt x="7168" y="5879"/>
                    <a:pt x="7121" y="5915"/>
                  </a:cubicBezTo>
                  <a:lnTo>
                    <a:pt x="7073" y="5951"/>
                  </a:lnTo>
                  <a:cubicBezTo>
                    <a:pt x="7061" y="5963"/>
                    <a:pt x="7025" y="5975"/>
                    <a:pt x="7014" y="5999"/>
                  </a:cubicBezTo>
                  <a:cubicBezTo>
                    <a:pt x="7002" y="6010"/>
                    <a:pt x="6966" y="6022"/>
                    <a:pt x="6954" y="6034"/>
                  </a:cubicBezTo>
                  <a:lnTo>
                    <a:pt x="6930" y="6058"/>
                  </a:lnTo>
                  <a:cubicBezTo>
                    <a:pt x="6894" y="6070"/>
                    <a:pt x="6883" y="6082"/>
                    <a:pt x="6847" y="6094"/>
                  </a:cubicBezTo>
                  <a:lnTo>
                    <a:pt x="6811" y="6130"/>
                  </a:lnTo>
                  <a:lnTo>
                    <a:pt x="6752" y="6153"/>
                  </a:lnTo>
                  <a:cubicBezTo>
                    <a:pt x="6728" y="6153"/>
                    <a:pt x="6716" y="6177"/>
                    <a:pt x="6704" y="6177"/>
                  </a:cubicBezTo>
                  <a:cubicBezTo>
                    <a:pt x="6668" y="6189"/>
                    <a:pt x="6644" y="6201"/>
                    <a:pt x="6633" y="6213"/>
                  </a:cubicBezTo>
                  <a:cubicBezTo>
                    <a:pt x="6609" y="6237"/>
                    <a:pt x="6597" y="6237"/>
                    <a:pt x="6573" y="6249"/>
                  </a:cubicBezTo>
                  <a:cubicBezTo>
                    <a:pt x="6537" y="6260"/>
                    <a:pt x="6513" y="6272"/>
                    <a:pt x="6490" y="6296"/>
                  </a:cubicBezTo>
                  <a:cubicBezTo>
                    <a:pt x="6466" y="6308"/>
                    <a:pt x="6454" y="6320"/>
                    <a:pt x="6418" y="6320"/>
                  </a:cubicBezTo>
                  <a:lnTo>
                    <a:pt x="6359" y="6356"/>
                  </a:lnTo>
                  <a:cubicBezTo>
                    <a:pt x="6335" y="6368"/>
                    <a:pt x="6299" y="6380"/>
                    <a:pt x="6275" y="6380"/>
                  </a:cubicBezTo>
                  <a:cubicBezTo>
                    <a:pt x="6252" y="6391"/>
                    <a:pt x="6228" y="6391"/>
                    <a:pt x="6216" y="6415"/>
                  </a:cubicBezTo>
                  <a:cubicBezTo>
                    <a:pt x="6168" y="6427"/>
                    <a:pt x="6132" y="6439"/>
                    <a:pt x="6097" y="6451"/>
                  </a:cubicBezTo>
                  <a:cubicBezTo>
                    <a:pt x="6061" y="6475"/>
                    <a:pt x="6037" y="6475"/>
                    <a:pt x="6002" y="6487"/>
                  </a:cubicBezTo>
                  <a:lnTo>
                    <a:pt x="5978" y="6487"/>
                  </a:lnTo>
                  <a:lnTo>
                    <a:pt x="5942" y="6499"/>
                  </a:lnTo>
                  <a:cubicBezTo>
                    <a:pt x="5918" y="6511"/>
                    <a:pt x="5894" y="6511"/>
                    <a:pt x="5871" y="6511"/>
                  </a:cubicBezTo>
                  <a:cubicBezTo>
                    <a:pt x="5823" y="6534"/>
                    <a:pt x="5775" y="6546"/>
                    <a:pt x="5740" y="6546"/>
                  </a:cubicBezTo>
                  <a:cubicBezTo>
                    <a:pt x="5692" y="6558"/>
                    <a:pt x="5656" y="6558"/>
                    <a:pt x="5621" y="6570"/>
                  </a:cubicBezTo>
                  <a:lnTo>
                    <a:pt x="5561" y="6594"/>
                  </a:lnTo>
                  <a:lnTo>
                    <a:pt x="5537" y="6594"/>
                  </a:lnTo>
                  <a:lnTo>
                    <a:pt x="5478" y="6606"/>
                  </a:lnTo>
                  <a:lnTo>
                    <a:pt x="4620" y="6606"/>
                  </a:lnTo>
                  <a:cubicBezTo>
                    <a:pt x="4513" y="6606"/>
                    <a:pt x="4442" y="6606"/>
                    <a:pt x="4370" y="6618"/>
                  </a:cubicBezTo>
                  <a:cubicBezTo>
                    <a:pt x="4275" y="6630"/>
                    <a:pt x="4192" y="6630"/>
                    <a:pt x="4097" y="6653"/>
                  </a:cubicBezTo>
                  <a:cubicBezTo>
                    <a:pt x="4013" y="6665"/>
                    <a:pt x="3918" y="6677"/>
                    <a:pt x="3811" y="6713"/>
                  </a:cubicBezTo>
                  <a:cubicBezTo>
                    <a:pt x="3775" y="6725"/>
                    <a:pt x="3727" y="6725"/>
                    <a:pt x="3668" y="6725"/>
                  </a:cubicBezTo>
                  <a:lnTo>
                    <a:pt x="3489" y="6725"/>
                  </a:lnTo>
                  <a:cubicBezTo>
                    <a:pt x="3430" y="6725"/>
                    <a:pt x="3358" y="6713"/>
                    <a:pt x="3299" y="6713"/>
                  </a:cubicBezTo>
                  <a:lnTo>
                    <a:pt x="3120" y="6665"/>
                  </a:lnTo>
                  <a:cubicBezTo>
                    <a:pt x="3096" y="6665"/>
                    <a:pt x="3084" y="6665"/>
                    <a:pt x="3084" y="6653"/>
                  </a:cubicBezTo>
                  <a:cubicBezTo>
                    <a:pt x="3013" y="6618"/>
                    <a:pt x="2942" y="6606"/>
                    <a:pt x="2858" y="6558"/>
                  </a:cubicBezTo>
                  <a:lnTo>
                    <a:pt x="2680" y="6475"/>
                  </a:lnTo>
                  <a:cubicBezTo>
                    <a:pt x="2644" y="6439"/>
                    <a:pt x="2584" y="6415"/>
                    <a:pt x="2537" y="6368"/>
                  </a:cubicBezTo>
                  <a:cubicBezTo>
                    <a:pt x="2489" y="6320"/>
                    <a:pt x="2430" y="6272"/>
                    <a:pt x="2382" y="6237"/>
                  </a:cubicBezTo>
                  <a:cubicBezTo>
                    <a:pt x="2346" y="6189"/>
                    <a:pt x="2311" y="6141"/>
                    <a:pt x="2287" y="6118"/>
                  </a:cubicBezTo>
                  <a:cubicBezTo>
                    <a:pt x="2251" y="6082"/>
                    <a:pt x="2239" y="6034"/>
                    <a:pt x="2203" y="6010"/>
                  </a:cubicBezTo>
                  <a:cubicBezTo>
                    <a:pt x="2180" y="5963"/>
                    <a:pt x="2168" y="5915"/>
                    <a:pt x="2144" y="5879"/>
                  </a:cubicBezTo>
                  <a:cubicBezTo>
                    <a:pt x="2120" y="5784"/>
                    <a:pt x="2084" y="5701"/>
                    <a:pt x="2061" y="5618"/>
                  </a:cubicBezTo>
                  <a:lnTo>
                    <a:pt x="2049" y="5582"/>
                  </a:lnTo>
                  <a:cubicBezTo>
                    <a:pt x="2013" y="5498"/>
                    <a:pt x="2001" y="5427"/>
                    <a:pt x="1965" y="5356"/>
                  </a:cubicBezTo>
                  <a:cubicBezTo>
                    <a:pt x="1930" y="5189"/>
                    <a:pt x="1870" y="5010"/>
                    <a:pt x="1811" y="4820"/>
                  </a:cubicBezTo>
                  <a:cubicBezTo>
                    <a:pt x="1763" y="4665"/>
                    <a:pt x="1727" y="4534"/>
                    <a:pt x="1691" y="4391"/>
                  </a:cubicBezTo>
                  <a:lnTo>
                    <a:pt x="1668" y="4308"/>
                  </a:lnTo>
                  <a:cubicBezTo>
                    <a:pt x="1656" y="4236"/>
                    <a:pt x="1632" y="4153"/>
                    <a:pt x="1608" y="4070"/>
                  </a:cubicBezTo>
                  <a:cubicBezTo>
                    <a:pt x="1596" y="4034"/>
                    <a:pt x="1584" y="3998"/>
                    <a:pt x="1584" y="3951"/>
                  </a:cubicBezTo>
                  <a:cubicBezTo>
                    <a:pt x="1572" y="3915"/>
                    <a:pt x="1549" y="3867"/>
                    <a:pt x="1549" y="3820"/>
                  </a:cubicBezTo>
                  <a:cubicBezTo>
                    <a:pt x="1537" y="3796"/>
                    <a:pt x="1537" y="3760"/>
                    <a:pt x="1525" y="3736"/>
                  </a:cubicBezTo>
                  <a:lnTo>
                    <a:pt x="1513" y="3689"/>
                  </a:lnTo>
                  <a:lnTo>
                    <a:pt x="1477" y="3617"/>
                  </a:lnTo>
                  <a:lnTo>
                    <a:pt x="1453" y="3534"/>
                  </a:lnTo>
                  <a:cubicBezTo>
                    <a:pt x="1430" y="3474"/>
                    <a:pt x="1418" y="3415"/>
                    <a:pt x="1394" y="3355"/>
                  </a:cubicBezTo>
                  <a:lnTo>
                    <a:pt x="1358" y="3272"/>
                  </a:lnTo>
                  <a:cubicBezTo>
                    <a:pt x="1310" y="3117"/>
                    <a:pt x="1251" y="2974"/>
                    <a:pt x="1215" y="2820"/>
                  </a:cubicBezTo>
                  <a:cubicBezTo>
                    <a:pt x="1156" y="2629"/>
                    <a:pt x="1096" y="2450"/>
                    <a:pt x="1013" y="2260"/>
                  </a:cubicBezTo>
                  <a:cubicBezTo>
                    <a:pt x="989" y="2200"/>
                    <a:pt x="977" y="2129"/>
                    <a:pt x="941" y="2069"/>
                  </a:cubicBezTo>
                  <a:cubicBezTo>
                    <a:pt x="929" y="2034"/>
                    <a:pt x="929" y="2010"/>
                    <a:pt x="918" y="1974"/>
                  </a:cubicBezTo>
                  <a:cubicBezTo>
                    <a:pt x="894" y="1915"/>
                    <a:pt x="870" y="1855"/>
                    <a:pt x="858" y="1796"/>
                  </a:cubicBezTo>
                  <a:cubicBezTo>
                    <a:pt x="822" y="1724"/>
                    <a:pt x="810" y="1665"/>
                    <a:pt x="775" y="1593"/>
                  </a:cubicBezTo>
                  <a:cubicBezTo>
                    <a:pt x="751" y="1510"/>
                    <a:pt x="739" y="1450"/>
                    <a:pt x="703" y="1379"/>
                  </a:cubicBezTo>
                  <a:lnTo>
                    <a:pt x="656" y="1248"/>
                  </a:lnTo>
                  <a:lnTo>
                    <a:pt x="632" y="1177"/>
                  </a:lnTo>
                  <a:lnTo>
                    <a:pt x="632" y="1153"/>
                  </a:lnTo>
                  <a:lnTo>
                    <a:pt x="584" y="1022"/>
                  </a:lnTo>
                  <a:cubicBezTo>
                    <a:pt x="584" y="1010"/>
                    <a:pt x="584" y="1010"/>
                    <a:pt x="572" y="998"/>
                  </a:cubicBezTo>
                  <a:cubicBezTo>
                    <a:pt x="572" y="974"/>
                    <a:pt x="560" y="974"/>
                    <a:pt x="560" y="962"/>
                  </a:cubicBezTo>
                  <a:cubicBezTo>
                    <a:pt x="537" y="903"/>
                    <a:pt x="513" y="855"/>
                    <a:pt x="501" y="796"/>
                  </a:cubicBezTo>
                  <a:lnTo>
                    <a:pt x="406" y="581"/>
                  </a:lnTo>
                  <a:cubicBezTo>
                    <a:pt x="382" y="498"/>
                    <a:pt x="346" y="438"/>
                    <a:pt x="322" y="379"/>
                  </a:cubicBezTo>
                  <a:cubicBezTo>
                    <a:pt x="287" y="307"/>
                    <a:pt x="239" y="236"/>
                    <a:pt x="215" y="164"/>
                  </a:cubicBezTo>
                  <a:cubicBezTo>
                    <a:pt x="203" y="129"/>
                    <a:pt x="167" y="105"/>
                    <a:pt x="156" y="69"/>
                  </a:cubicBezTo>
                  <a:cubicBezTo>
                    <a:pt x="144" y="45"/>
                    <a:pt x="120" y="22"/>
                    <a:pt x="96" y="10"/>
                  </a:cubicBezTo>
                  <a:cubicBezTo>
                    <a:pt x="90" y="4"/>
                    <a:pt x="75" y="1"/>
                    <a:pt x="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1"/>
            <p:cNvSpPr/>
            <p:nvPr/>
          </p:nvSpPr>
          <p:spPr>
            <a:xfrm>
              <a:off x="2494050" y="6211900"/>
              <a:ext cx="184275" cy="176150"/>
            </a:xfrm>
            <a:custGeom>
              <a:avLst/>
              <a:gdLst/>
              <a:ahLst/>
              <a:cxnLst/>
              <a:rect l="l" t="t" r="r" b="b"/>
              <a:pathLst>
                <a:path w="7371" h="7046" extrusionOk="0">
                  <a:moveTo>
                    <a:pt x="6311" y="1"/>
                  </a:moveTo>
                  <a:cubicBezTo>
                    <a:pt x="6299" y="1"/>
                    <a:pt x="6299" y="13"/>
                    <a:pt x="6299" y="13"/>
                  </a:cubicBezTo>
                  <a:lnTo>
                    <a:pt x="6299" y="25"/>
                  </a:lnTo>
                  <a:lnTo>
                    <a:pt x="6299" y="48"/>
                  </a:lnTo>
                  <a:lnTo>
                    <a:pt x="6311" y="60"/>
                  </a:lnTo>
                  <a:lnTo>
                    <a:pt x="6323" y="60"/>
                  </a:lnTo>
                  <a:cubicBezTo>
                    <a:pt x="6323" y="60"/>
                    <a:pt x="6335" y="60"/>
                    <a:pt x="6335" y="48"/>
                  </a:cubicBezTo>
                  <a:lnTo>
                    <a:pt x="6358" y="48"/>
                  </a:lnTo>
                  <a:cubicBezTo>
                    <a:pt x="6370" y="48"/>
                    <a:pt x="6370" y="60"/>
                    <a:pt x="6382" y="60"/>
                  </a:cubicBezTo>
                  <a:cubicBezTo>
                    <a:pt x="6418" y="72"/>
                    <a:pt x="6442" y="108"/>
                    <a:pt x="6477" y="120"/>
                  </a:cubicBezTo>
                  <a:lnTo>
                    <a:pt x="6501" y="132"/>
                  </a:lnTo>
                  <a:cubicBezTo>
                    <a:pt x="6537" y="144"/>
                    <a:pt x="6561" y="179"/>
                    <a:pt x="6597" y="191"/>
                  </a:cubicBezTo>
                  <a:lnTo>
                    <a:pt x="6620" y="203"/>
                  </a:lnTo>
                  <a:cubicBezTo>
                    <a:pt x="6632" y="227"/>
                    <a:pt x="6668" y="239"/>
                    <a:pt x="6680" y="251"/>
                  </a:cubicBezTo>
                  <a:cubicBezTo>
                    <a:pt x="6751" y="298"/>
                    <a:pt x="6835" y="346"/>
                    <a:pt x="6894" y="406"/>
                  </a:cubicBezTo>
                  <a:cubicBezTo>
                    <a:pt x="6918" y="429"/>
                    <a:pt x="6954" y="441"/>
                    <a:pt x="6966" y="477"/>
                  </a:cubicBezTo>
                  <a:cubicBezTo>
                    <a:pt x="6978" y="489"/>
                    <a:pt x="6989" y="501"/>
                    <a:pt x="7013" y="536"/>
                  </a:cubicBezTo>
                  <a:cubicBezTo>
                    <a:pt x="7013" y="536"/>
                    <a:pt x="7013" y="548"/>
                    <a:pt x="7025" y="548"/>
                  </a:cubicBezTo>
                  <a:cubicBezTo>
                    <a:pt x="7049" y="596"/>
                    <a:pt x="7085" y="620"/>
                    <a:pt x="7109" y="679"/>
                  </a:cubicBezTo>
                  <a:cubicBezTo>
                    <a:pt x="7144" y="727"/>
                    <a:pt x="7156" y="775"/>
                    <a:pt x="7192" y="834"/>
                  </a:cubicBezTo>
                  <a:lnTo>
                    <a:pt x="7228" y="965"/>
                  </a:lnTo>
                  <a:cubicBezTo>
                    <a:pt x="7251" y="1025"/>
                    <a:pt x="7251" y="1072"/>
                    <a:pt x="7263" y="1132"/>
                  </a:cubicBezTo>
                  <a:cubicBezTo>
                    <a:pt x="7263" y="1203"/>
                    <a:pt x="7275" y="1263"/>
                    <a:pt x="7263" y="1334"/>
                  </a:cubicBezTo>
                  <a:lnTo>
                    <a:pt x="7263" y="1322"/>
                  </a:lnTo>
                  <a:cubicBezTo>
                    <a:pt x="7263" y="1429"/>
                    <a:pt x="7251" y="1549"/>
                    <a:pt x="7228" y="1632"/>
                  </a:cubicBezTo>
                  <a:lnTo>
                    <a:pt x="7228" y="1679"/>
                  </a:lnTo>
                  <a:lnTo>
                    <a:pt x="7192" y="1953"/>
                  </a:lnTo>
                  <a:lnTo>
                    <a:pt x="7168" y="2037"/>
                  </a:lnTo>
                  <a:lnTo>
                    <a:pt x="7156" y="2096"/>
                  </a:lnTo>
                  <a:lnTo>
                    <a:pt x="7132" y="2251"/>
                  </a:lnTo>
                  <a:cubicBezTo>
                    <a:pt x="7132" y="2275"/>
                    <a:pt x="7109" y="2311"/>
                    <a:pt x="7109" y="2334"/>
                  </a:cubicBezTo>
                  <a:lnTo>
                    <a:pt x="7097" y="2370"/>
                  </a:lnTo>
                  <a:cubicBezTo>
                    <a:pt x="7085" y="2441"/>
                    <a:pt x="7049" y="2525"/>
                    <a:pt x="7037" y="2608"/>
                  </a:cubicBezTo>
                  <a:lnTo>
                    <a:pt x="7025" y="2644"/>
                  </a:lnTo>
                  <a:cubicBezTo>
                    <a:pt x="7013" y="2727"/>
                    <a:pt x="6978" y="2787"/>
                    <a:pt x="6966" y="2858"/>
                  </a:cubicBezTo>
                  <a:lnTo>
                    <a:pt x="6954" y="2906"/>
                  </a:lnTo>
                  <a:lnTo>
                    <a:pt x="6930" y="2942"/>
                  </a:lnTo>
                  <a:cubicBezTo>
                    <a:pt x="6930" y="2965"/>
                    <a:pt x="6930" y="2977"/>
                    <a:pt x="6918" y="2989"/>
                  </a:cubicBezTo>
                  <a:lnTo>
                    <a:pt x="6918" y="3001"/>
                  </a:lnTo>
                  <a:lnTo>
                    <a:pt x="6918" y="3025"/>
                  </a:lnTo>
                  <a:lnTo>
                    <a:pt x="6906" y="3061"/>
                  </a:lnTo>
                  <a:lnTo>
                    <a:pt x="6906" y="3108"/>
                  </a:lnTo>
                  <a:lnTo>
                    <a:pt x="6906" y="3144"/>
                  </a:lnTo>
                  <a:cubicBezTo>
                    <a:pt x="6894" y="3287"/>
                    <a:pt x="6870" y="3418"/>
                    <a:pt x="6858" y="3573"/>
                  </a:cubicBezTo>
                  <a:lnTo>
                    <a:pt x="6858" y="3596"/>
                  </a:lnTo>
                  <a:cubicBezTo>
                    <a:pt x="6858" y="3680"/>
                    <a:pt x="6847" y="3751"/>
                    <a:pt x="6847" y="3823"/>
                  </a:cubicBezTo>
                  <a:lnTo>
                    <a:pt x="6847" y="3858"/>
                  </a:lnTo>
                  <a:cubicBezTo>
                    <a:pt x="6847" y="3882"/>
                    <a:pt x="6847" y="3918"/>
                    <a:pt x="6835" y="3930"/>
                  </a:cubicBezTo>
                  <a:lnTo>
                    <a:pt x="6811" y="4001"/>
                  </a:lnTo>
                  <a:lnTo>
                    <a:pt x="6799" y="4061"/>
                  </a:lnTo>
                  <a:lnTo>
                    <a:pt x="6787" y="4168"/>
                  </a:lnTo>
                  <a:lnTo>
                    <a:pt x="6763" y="4192"/>
                  </a:lnTo>
                  <a:cubicBezTo>
                    <a:pt x="6763" y="4216"/>
                    <a:pt x="6763" y="4227"/>
                    <a:pt x="6751" y="4239"/>
                  </a:cubicBezTo>
                  <a:lnTo>
                    <a:pt x="6751" y="4251"/>
                  </a:lnTo>
                  <a:lnTo>
                    <a:pt x="6739" y="4287"/>
                  </a:lnTo>
                  <a:lnTo>
                    <a:pt x="6728" y="4311"/>
                  </a:lnTo>
                  <a:cubicBezTo>
                    <a:pt x="6704" y="4346"/>
                    <a:pt x="6692" y="4394"/>
                    <a:pt x="6692" y="4418"/>
                  </a:cubicBezTo>
                  <a:cubicBezTo>
                    <a:pt x="6680" y="4454"/>
                    <a:pt x="6680" y="4466"/>
                    <a:pt x="6668" y="4489"/>
                  </a:cubicBezTo>
                  <a:lnTo>
                    <a:pt x="6644" y="4525"/>
                  </a:lnTo>
                  <a:cubicBezTo>
                    <a:pt x="6620" y="4597"/>
                    <a:pt x="6608" y="4656"/>
                    <a:pt x="6573" y="4716"/>
                  </a:cubicBezTo>
                  <a:lnTo>
                    <a:pt x="6561" y="4727"/>
                  </a:lnTo>
                  <a:cubicBezTo>
                    <a:pt x="6549" y="4775"/>
                    <a:pt x="6513" y="4823"/>
                    <a:pt x="6501" y="4870"/>
                  </a:cubicBezTo>
                  <a:cubicBezTo>
                    <a:pt x="6466" y="4930"/>
                    <a:pt x="6442" y="4989"/>
                    <a:pt x="6406" y="5025"/>
                  </a:cubicBezTo>
                  <a:cubicBezTo>
                    <a:pt x="6370" y="5132"/>
                    <a:pt x="6323" y="5228"/>
                    <a:pt x="6263" y="5323"/>
                  </a:cubicBezTo>
                  <a:cubicBezTo>
                    <a:pt x="6251" y="5347"/>
                    <a:pt x="6227" y="5370"/>
                    <a:pt x="6227" y="5382"/>
                  </a:cubicBezTo>
                  <a:cubicBezTo>
                    <a:pt x="6192" y="5442"/>
                    <a:pt x="6156" y="5501"/>
                    <a:pt x="6096" y="5561"/>
                  </a:cubicBezTo>
                  <a:cubicBezTo>
                    <a:pt x="6049" y="5620"/>
                    <a:pt x="5989" y="5680"/>
                    <a:pt x="5930" y="5740"/>
                  </a:cubicBezTo>
                  <a:cubicBezTo>
                    <a:pt x="5858" y="5823"/>
                    <a:pt x="5787" y="5882"/>
                    <a:pt x="5692" y="5942"/>
                  </a:cubicBezTo>
                  <a:cubicBezTo>
                    <a:pt x="5620" y="6001"/>
                    <a:pt x="5537" y="6037"/>
                    <a:pt x="5454" y="6085"/>
                  </a:cubicBezTo>
                  <a:lnTo>
                    <a:pt x="5382" y="6132"/>
                  </a:lnTo>
                  <a:lnTo>
                    <a:pt x="5311" y="6180"/>
                  </a:lnTo>
                  <a:lnTo>
                    <a:pt x="5215" y="6216"/>
                  </a:lnTo>
                  <a:lnTo>
                    <a:pt x="5144" y="6251"/>
                  </a:lnTo>
                  <a:cubicBezTo>
                    <a:pt x="5120" y="6263"/>
                    <a:pt x="5073" y="6275"/>
                    <a:pt x="5037" y="6299"/>
                  </a:cubicBezTo>
                  <a:lnTo>
                    <a:pt x="5013" y="6311"/>
                  </a:lnTo>
                  <a:lnTo>
                    <a:pt x="5001" y="6323"/>
                  </a:lnTo>
                  <a:cubicBezTo>
                    <a:pt x="4953" y="6335"/>
                    <a:pt x="4918" y="6359"/>
                    <a:pt x="4882" y="6371"/>
                  </a:cubicBezTo>
                  <a:lnTo>
                    <a:pt x="4823" y="6394"/>
                  </a:lnTo>
                  <a:cubicBezTo>
                    <a:pt x="4775" y="6418"/>
                    <a:pt x="4739" y="6430"/>
                    <a:pt x="4703" y="6442"/>
                  </a:cubicBezTo>
                  <a:cubicBezTo>
                    <a:pt x="4668" y="6454"/>
                    <a:pt x="4620" y="6478"/>
                    <a:pt x="4596" y="6490"/>
                  </a:cubicBezTo>
                  <a:lnTo>
                    <a:pt x="4537" y="6502"/>
                  </a:lnTo>
                  <a:lnTo>
                    <a:pt x="4525" y="6502"/>
                  </a:lnTo>
                  <a:cubicBezTo>
                    <a:pt x="4501" y="6502"/>
                    <a:pt x="4501" y="6502"/>
                    <a:pt x="4489" y="6513"/>
                  </a:cubicBezTo>
                  <a:cubicBezTo>
                    <a:pt x="4465" y="6537"/>
                    <a:pt x="4442" y="6537"/>
                    <a:pt x="4418" y="6549"/>
                  </a:cubicBezTo>
                  <a:cubicBezTo>
                    <a:pt x="4406" y="6549"/>
                    <a:pt x="4382" y="6549"/>
                    <a:pt x="4382" y="6561"/>
                  </a:cubicBezTo>
                  <a:cubicBezTo>
                    <a:pt x="4358" y="6573"/>
                    <a:pt x="4322" y="6573"/>
                    <a:pt x="4287" y="6597"/>
                  </a:cubicBezTo>
                  <a:cubicBezTo>
                    <a:pt x="4227" y="6609"/>
                    <a:pt x="4180" y="6621"/>
                    <a:pt x="4120" y="6632"/>
                  </a:cubicBezTo>
                  <a:cubicBezTo>
                    <a:pt x="4084" y="6656"/>
                    <a:pt x="4049" y="6656"/>
                    <a:pt x="4013" y="6656"/>
                  </a:cubicBezTo>
                  <a:lnTo>
                    <a:pt x="3965" y="6668"/>
                  </a:lnTo>
                  <a:cubicBezTo>
                    <a:pt x="3941" y="6668"/>
                    <a:pt x="3894" y="6680"/>
                    <a:pt x="3870" y="6680"/>
                  </a:cubicBezTo>
                  <a:lnTo>
                    <a:pt x="3846" y="6680"/>
                  </a:lnTo>
                  <a:cubicBezTo>
                    <a:pt x="3810" y="6692"/>
                    <a:pt x="3775" y="6692"/>
                    <a:pt x="3727" y="6716"/>
                  </a:cubicBezTo>
                  <a:lnTo>
                    <a:pt x="3691" y="6728"/>
                  </a:lnTo>
                  <a:cubicBezTo>
                    <a:pt x="3656" y="6728"/>
                    <a:pt x="3608" y="6740"/>
                    <a:pt x="3584" y="6740"/>
                  </a:cubicBezTo>
                  <a:cubicBezTo>
                    <a:pt x="3525" y="6752"/>
                    <a:pt x="3465" y="6775"/>
                    <a:pt x="3418" y="6787"/>
                  </a:cubicBezTo>
                  <a:cubicBezTo>
                    <a:pt x="3394" y="6799"/>
                    <a:pt x="3346" y="6799"/>
                    <a:pt x="3310" y="6811"/>
                  </a:cubicBezTo>
                  <a:lnTo>
                    <a:pt x="3251" y="6835"/>
                  </a:lnTo>
                  <a:cubicBezTo>
                    <a:pt x="3215" y="6847"/>
                    <a:pt x="3179" y="6847"/>
                    <a:pt x="3132" y="6859"/>
                  </a:cubicBezTo>
                  <a:lnTo>
                    <a:pt x="3096" y="6871"/>
                  </a:lnTo>
                  <a:lnTo>
                    <a:pt x="3013" y="6894"/>
                  </a:lnTo>
                  <a:lnTo>
                    <a:pt x="3001" y="6894"/>
                  </a:lnTo>
                  <a:cubicBezTo>
                    <a:pt x="2989" y="6894"/>
                    <a:pt x="2977" y="6894"/>
                    <a:pt x="2953" y="6906"/>
                  </a:cubicBezTo>
                  <a:cubicBezTo>
                    <a:pt x="2894" y="6918"/>
                    <a:pt x="2822" y="6918"/>
                    <a:pt x="2763" y="6930"/>
                  </a:cubicBezTo>
                  <a:cubicBezTo>
                    <a:pt x="2723" y="6930"/>
                    <a:pt x="2683" y="6941"/>
                    <a:pt x="2647" y="6941"/>
                  </a:cubicBezTo>
                  <a:cubicBezTo>
                    <a:pt x="2629" y="6941"/>
                    <a:pt x="2612" y="6938"/>
                    <a:pt x="2596" y="6930"/>
                  </a:cubicBezTo>
                  <a:cubicBezTo>
                    <a:pt x="2560" y="6930"/>
                    <a:pt x="2501" y="6930"/>
                    <a:pt x="2453" y="6918"/>
                  </a:cubicBezTo>
                  <a:cubicBezTo>
                    <a:pt x="2406" y="6906"/>
                    <a:pt x="2346" y="6906"/>
                    <a:pt x="2286" y="6894"/>
                  </a:cubicBezTo>
                  <a:cubicBezTo>
                    <a:pt x="2179" y="6859"/>
                    <a:pt x="2096" y="6835"/>
                    <a:pt x="2025" y="6787"/>
                  </a:cubicBezTo>
                  <a:cubicBezTo>
                    <a:pt x="1965" y="6752"/>
                    <a:pt x="1905" y="6740"/>
                    <a:pt x="1846" y="6716"/>
                  </a:cubicBezTo>
                  <a:cubicBezTo>
                    <a:pt x="1822" y="6716"/>
                    <a:pt x="1810" y="6692"/>
                    <a:pt x="1798" y="6692"/>
                  </a:cubicBezTo>
                  <a:cubicBezTo>
                    <a:pt x="1763" y="6680"/>
                    <a:pt x="1751" y="6680"/>
                    <a:pt x="1727" y="6668"/>
                  </a:cubicBezTo>
                  <a:cubicBezTo>
                    <a:pt x="1703" y="6656"/>
                    <a:pt x="1679" y="6656"/>
                    <a:pt x="1667" y="6632"/>
                  </a:cubicBezTo>
                  <a:cubicBezTo>
                    <a:pt x="1644" y="6632"/>
                    <a:pt x="1632" y="6621"/>
                    <a:pt x="1620" y="6621"/>
                  </a:cubicBezTo>
                  <a:lnTo>
                    <a:pt x="1608" y="6609"/>
                  </a:lnTo>
                  <a:lnTo>
                    <a:pt x="1524" y="6561"/>
                  </a:lnTo>
                  <a:cubicBezTo>
                    <a:pt x="1513" y="6561"/>
                    <a:pt x="1501" y="6549"/>
                    <a:pt x="1489" y="6549"/>
                  </a:cubicBezTo>
                  <a:lnTo>
                    <a:pt x="1465" y="6537"/>
                  </a:lnTo>
                  <a:lnTo>
                    <a:pt x="1429" y="6502"/>
                  </a:lnTo>
                  <a:lnTo>
                    <a:pt x="1394" y="6490"/>
                  </a:lnTo>
                  <a:cubicBezTo>
                    <a:pt x="1370" y="6478"/>
                    <a:pt x="1334" y="6454"/>
                    <a:pt x="1322" y="6442"/>
                  </a:cubicBezTo>
                  <a:lnTo>
                    <a:pt x="1274" y="6418"/>
                  </a:lnTo>
                  <a:cubicBezTo>
                    <a:pt x="1251" y="6382"/>
                    <a:pt x="1203" y="6371"/>
                    <a:pt x="1167" y="6359"/>
                  </a:cubicBezTo>
                  <a:cubicBezTo>
                    <a:pt x="1143" y="6335"/>
                    <a:pt x="1132" y="6323"/>
                    <a:pt x="1108" y="6311"/>
                  </a:cubicBezTo>
                  <a:lnTo>
                    <a:pt x="1084" y="6299"/>
                  </a:lnTo>
                  <a:cubicBezTo>
                    <a:pt x="1072" y="6275"/>
                    <a:pt x="1036" y="6263"/>
                    <a:pt x="1024" y="6251"/>
                  </a:cubicBezTo>
                  <a:lnTo>
                    <a:pt x="989" y="6216"/>
                  </a:lnTo>
                  <a:cubicBezTo>
                    <a:pt x="977" y="6216"/>
                    <a:pt x="977" y="6204"/>
                    <a:pt x="965" y="6204"/>
                  </a:cubicBezTo>
                  <a:lnTo>
                    <a:pt x="953" y="6192"/>
                  </a:lnTo>
                  <a:lnTo>
                    <a:pt x="929" y="6180"/>
                  </a:lnTo>
                  <a:lnTo>
                    <a:pt x="905" y="6144"/>
                  </a:lnTo>
                  <a:lnTo>
                    <a:pt x="846" y="6097"/>
                  </a:lnTo>
                  <a:lnTo>
                    <a:pt x="834" y="6097"/>
                  </a:lnTo>
                  <a:lnTo>
                    <a:pt x="810" y="6085"/>
                  </a:lnTo>
                  <a:cubicBezTo>
                    <a:pt x="786" y="6073"/>
                    <a:pt x="751" y="6037"/>
                    <a:pt x="739" y="6013"/>
                  </a:cubicBezTo>
                  <a:lnTo>
                    <a:pt x="679" y="5966"/>
                  </a:lnTo>
                  <a:lnTo>
                    <a:pt x="632" y="5918"/>
                  </a:lnTo>
                  <a:lnTo>
                    <a:pt x="548" y="5835"/>
                  </a:lnTo>
                  <a:cubicBezTo>
                    <a:pt x="512" y="5799"/>
                    <a:pt x="489" y="5775"/>
                    <a:pt x="453" y="5763"/>
                  </a:cubicBezTo>
                  <a:lnTo>
                    <a:pt x="429" y="5728"/>
                  </a:lnTo>
                  <a:lnTo>
                    <a:pt x="417" y="5716"/>
                  </a:lnTo>
                  <a:cubicBezTo>
                    <a:pt x="393" y="5704"/>
                    <a:pt x="393" y="5680"/>
                    <a:pt x="381" y="5680"/>
                  </a:cubicBezTo>
                  <a:lnTo>
                    <a:pt x="370" y="5668"/>
                  </a:lnTo>
                  <a:lnTo>
                    <a:pt x="334" y="5620"/>
                  </a:lnTo>
                  <a:cubicBezTo>
                    <a:pt x="322" y="5609"/>
                    <a:pt x="322" y="5597"/>
                    <a:pt x="310" y="5585"/>
                  </a:cubicBezTo>
                  <a:lnTo>
                    <a:pt x="298" y="5561"/>
                  </a:lnTo>
                  <a:cubicBezTo>
                    <a:pt x="298" y="5549"/>
                    <a:pt x="274" y="5549"/>
                    <a:pt x="274" y="5537"/>
                  </a:cubicBezTo>
                  <a:cubicBezTo>
                    <a:pt x="262" y="5501"/>
                    <a:pt x="251" y="5489"/>
                    <a:pt x="239" y="5466"/>
                  </a:cubicBezTo>
                  <a:lnTo>
                    <a:pt x="143" y="5287"/>
                  </a:lnTo>
                  <a:cubicBezTo>
                    <a:pt x="131" y="5251"/>
                    <a:pt x="120" y="5204"/>
                    <a:pt x="120" y="5180"/>
                  </a:cubicBezTo>
                  <a:cubicBezTo>
                    <a:pt x="96" y="5132"/>
                    <a:pt x="84" y="5085"/>
                    <a:pt x="72" y="5061"/>
                  </a:cubicBezTo>
                  <a:cubicBezTo>
                    <a:pt x="72" y="5053"/>
                    <a:pt x="55" y="5039"/>
                    <a:pt x="40" y="5039"/>
                  </a:cubicBezTo>
                  <a:cubicBezTo>
                    <a:pt x="34" y="5039"/>
                    <a:pt x="28" y="5042"/>
                    <a:pt x="24" y="5049"/>
                  </a:cubicBezTo>
                  <a:cubicBezTo>
                    <a:pt x="24" y="5049"/>
                    <a:pt x="12" y="5049"/>
                    <a:pt x="12" y="5061"/>
                  </a:cubicBezTo>
                  <a:cubicBezTo>
                    <a:pt x="0" y="5073"/>
                    <a:pt x="0" y="5073"/>
                    <a:pt x="0" y="5085"/>
                  </a:cubicBezTo>
                  <a:lnTo>
                    <a:pt x="0" y="5108"/>
                  </a:lnTo>
                  <a:lnTo>
                    <a:pt x="0" y="5120"/>
                  </a:lnTo>
                  <a:lnTo>
                    <a:pt x="0" y="5132"/>
                  </a:lnTo>
                  <a:lnTo>
                    <a:pt x="0" y="5144"/>
                  </a:lnTo>
                  <a:lnTo>
                    <a:pt x="0" y="5168"/>
                  </a:lnTo>
                  <a:cubicBezTo>
                    <a:pt x="12" y="5239"/>
                    <a:pt x="24" y="5311"/>
                    <a:pt x="72" y="5382"/>
                  </a:cubicBezTo>
                  <a:cubicBezTo>
                    <a:pt x="84" y="5418"/>
                    <a:pt x="84" y="5430"/>
                    <a:pt x="96" y="5466"/>
                  </a:cubicBezTo>
                  <a:cubicBezTo>
                    <a:pt x="131" y="5525"/>
                    <a:pt x="155" y="5561"/>
                    <a:pt x="191" y="5620"/>
                  </a:cubicBezTo>
                  <a:cubicBezTo>
                    <a:pt x="203" y="5668"/>
                    <a:pt x="239" y="5704"/>
                    <a:pt x="262" y="5728"/>
                  </a:cubicBezTo>
                  <a:cubicBezTo>
                    <a:pt x="298" y="5763"/>
                    <a:pt x="322" y="5799"/>
                    <a:pt x="334" y="5835"/>
                  </a:cubicBezTo>
                  <a:lnTo>
                    <a:pt x="429" y="5918"/>
                  </a:lnTo>
                  <a:lnTo>
                    <a:pt x="512" y="6013"/>
                  </a:lnTo>
                  <a:cubicBezTo>
                    <a:pt x="572" y="6073"/>
                    <a:pt x="632" y="6132"/>
                    <a:pt x="715" y="6192"/>
                  </a:cubicBezTo>
                  <a:cubicBezTo>
                    <a:pt x="727" y="6204"/>
                    <a:pt x="739" y="6216"/>
                    <a:pt x="774" y="6240"/>
                  </a:cubicBezTo>
                  <a:cubicBezTo>
                    <a:pt x="786" y="6251"/>
                    <a:pt x="798" y="6263"/>
                    <a:pt x="810" y="6263"/>
                  </a:cubicBezTo>
                  <a:cubicBezTo>
                    <a:pt x="846" y="6299"/>
                    <a:pt x="893" y="6323"/>
                    <a:pt x="917" y="6359"/>
                  </a:cubicBezTo>
                  <a:cubicBezTo>
                    <a:pt x="1072" y="6454"/>
                    <a:pt x="1215" y="6549"/>
                    <a:pt x="1370" y="6632"/>
                  </a:cubicBezTo>
                  <a:cubicBezTo>
                    <a:pt x="1394" y="6656"/>
                    <a:pt x="1441" y="6680"/>
                    <a:pt x="1465" y="6692"/>
                  </a:cubicBezTo>
                  <a:cubicBezTo>
                    <a:pt x="1513" y="6716"/>
                    <a:pt x="1548" y="6740"/>
                    <a:pt x="1584" y="6752"/>
                  </a:cubicBezTo>
                  <a:cubicBezTo>
                    <a:pt x="1608" y="6752"/>
                    <a:pt x="1608" y="6775"/>
                    <a:pt x="1620" y="6775"/>
                  </a:cubicBezTo>
                  <a:cubicBezTo>
                    <a:pt x="1632" y="6775"/>
                    <a:pt x="1632" y="6787"/>
                    <a:pt x="1644" y="6787"/>
                  </a:cubicBezTo>
                  <a:cubicBezTo>
                    <a:pt x="1667" y="6787"/>
                    <a:pt x="1667" y="6799"/>
                    <a:pt x="1679" y="6799"/>
                  </a:cubicBezTo>
                  <a:lnTo>
                    <a:pt x="1691" y="6799"/>
                  </a:lnTo>
                  <a:cubicBezTo>
                    <a:pt x="1703" y="6799"/>
                    <a:pt x="1703" y="6811"/>
                    <a:pt x="1727" y="6811"/>
                  </a:cubicBezTo>
                  <a:lnTo>
                    <a:pt x="1739" y="6811"/>
                  </a:lnTo>
                  <a:lnTo>
                    <a:pt x="1870" y="6859"/>
                  </a:lnTo>
                  <a:cubicBezTo>
                    <a:pt x="1917" y="6871"/>
                    <a:pt x="1941" y="6894"/>
                    <a:pt x="1989" y="6906"/>
                  </a:cubicBezTo>
                  <a:cubicBezTo>
                    <a:pt x="2036" y="6918"/>
                    <a:pt x="2060" y="6930"/>
                    <a:pt x="2108" y="6954"/>
                  </a:cubicBezTo>
                  <a:cubicBezTo>
                    <a:pt x="2203" y="6978"/>
                    <a:pt x="2286" y="7013"/>
                    <a:pt x="2382" y="7025"/>
                  </a:cubicBezTo>
                  <a:cubicBezTo>
                    <a:pt x="2451" y="7039"/>
                    <a:pt x="2521" y="7045"/>
                    <a:pt x="2593" y="7045"/>
                  </a:cubicBezTo>
                  <a:cubicBezTo>
                    <a:pt x="2644" y="7045"/>
                    <a:pt x="2697" y="7042"/>
                    <a:pt x="2751" y="7037"/>
                  </a:cubicBezTo>
                  <a:cubicBezTo>
                    <a:pt x="2822" y="7037"/>
                    <a:pt x="2882" y="7025"/>
                    <a:pt x="2941" y="7013"/>
                  </a:cubicBezTo>
                  <a:cubicBezTo>
                    <a:pt x="2989" y="7013"/>
                    <a:pt x="3037" y="6990"/>
                    <a:pt x="3072" y="6978"/>
                  </a:cubicBezTo>
                  <a:cubicBezTo>
                    <a:pt x="3120" y="6966"/>
                    <a:pt x="3156" y="6966"/>
                    <a:pt x="3191" y="6954"/>
                  </a:cubicBezTo>
                  <a:cubicBezTo>
                    <a:pt x="3275" y="6930"/>
                    <a:pt x="3346" y="6906"/>
                    <a:pt x="3418" y="6894"/>
                  </a:cubicBezTo>
                  <a:cubicBezTo>
                    <a:pt x="3465" y="6871"/>
                    <a:pt x="3513" y="6871"/>
                    <a:pt x="3549" y="6859"/>
                  </a:cubicBezTo>
                  <a:cubicBezTo>
                    <a:pt x="3596" y="6847"/>
                    <a:pt x="3632" y="6847"/>
                    <a:pt x="3668" y="6835"/>
                  </a:cubicBezTo>
                  <a:cubicBezTo>
                    <a:pt x="3763" y="6811"/>
                    <a:pt x="3834" y="6799"/>
                    <a:pt x="3930" y="6787"/>
                  </a:cubicBezTo>
                  <a:cubicBezTo>
                    <a:pt x="3965" y="6775"/>
                    <a:pt x="4025" y="6775"/>
                    <a:pt x="4072" y="6752"/>
                  </a:cubicBezTo>
                  <a:cubicBezTo>
                    <a:pt x="4108" y="6752"/>
                    <a:pt x="4144" y="6740"/>
                    <a:pt x="4180" y="6728"/>
                  </a:cubicBezTo>
                  <a:cubicBezTo>
                    <a:pt x="4203" y="6728"/>
                    <a:pt x="4239" y="6716"/>
                    <a:pt x="4263" y="6716"/>
                  </a:cubicBezTo>
                  <a:cubicBezTo>
                    <a:pt x="4287" y="6716"/>
                    <a:pt x="4299" y="6716"/>
                    <a:pt x="4299" y="6692"/>
                  </a:cubicBezTo>
                  <a:cubicBezTo>
                    <a:pt x="4358" y="6680"/>
                    <a:pt x="4406" y="6668"/>
                    <a:pt x="4465" y="6656"/>
                  </a:cubicBezTo>
                  <a:cubicBezTo>
                    <a:pt x="4477" y="6656"/>
                    <a:pt x="4477" y="6656"/>
                    <a:pt x="4489" y="6632"/>
                  </a:cubicBezTo>
                  <a:cubicBezTo>
                    <a:pt x="4587" y="6646"/>
                    <a:pt x="4635" y="6652"/>
                    <a:pt x="4664" y="6652"/>
                  </a:cubicBezTo>
                  <a:cubicBezTo>
                    <a:pt x="4684" y="6652"/>
                    <a:pt x="4694" y="6649"/>
                    <a:pt x="4703" y="6644"/>
                  </a:cubicBezTo>
                  <a:lnTo>
                    <a:pt x="4834" y="6597"/>
                  </a:lnTo>
                  <a:lnTo>
                    <a:pt x="4823" y="6597"/>
                  </a:lnTo>
                  <a:cubicBezTo>
                    <a:pt x="4882" y="6561"/>
                    <a:pt x="4953" y="6549"/>
                    <a:pt x="5013" y="6525"/>
                  </a:cubicBezTo>
                  <a:cubicBezTo>
                    <a:pt x="5061" y="6502"/>
                    <a:pt x="5096" y="6478"/>
                    <a:pt x="5156" y="6466"/>
                  </a:cubicBezTo>
                  <a:lnTo>
                    <a:pt x="5251" y="6418"/>
                  </a:lnTo>
                  <a:cubicBezTo>
                    <a:pt x="5263" y="6418"/>
                    <a:pt x="5275" y="6406"/>
                    <a:pt x="5299" y="6406"/>
                  </a:cubicBezTo>
                  <a:cubicBezTo>
                    <a:pt x="5323" y="6382"/>
                    <a:pt x="5370" y="6371"/>
                    <a:pt x="5394" y="6347"/>
                  </a:cubicBezTo>
                  <a:cubicBezTo>
                    <a:pt x="5418" y="6323"/>
                    <a:pt x="5442" y="6323"/>
                    <a:pt x="5454" y="6311"/>
                  </a:cubicBezTo>
                  <a:lnTo>
                    <a:pt x="5442" y="6311"/>
                  </a:lnTo>
                  <a:cubicBezTo>
                    <a:pt x="5489" y="6275"/>
                    <a:pt x="5537" y="6263"/>
                    <a:pt x="5573" y="6240"/>
                  </a:cubicBezTo>
                  <a:cubicBezTo>
                    <a:pt x="5596" y="6228"/>
                    <a:pt x="5608" y="6228"/>
                    <a:pt x="5620" y="6204"/>
                  </a:cubicBezTo>
                  <a:cubicBezTo>
                    <a:pt x="5668" y="6180"/>
                    <a:pt x="5727" y="6144"/>
                    <a:pt x="5775" y="6121"/>
                  </a:cubicBezTo>
                  <a:cubicBezTo>
                    <a:pt x="5870" y="6049"/>
                    <a:pt x="5977" y="5966"/>
                    <a:pt x="6073" y="5894"/>
                  </a:cubicBezTo>
                  <a:cubicBezTo>
                    <a:pt x="6156" y="5823"/>
                    <a:pt x="6227" y="5728"/>
                    <a:pt x="6311" y="5644"/>
                  </a:cubicBezTo>
                  <a:cubicBezTo>
                    <a:pt x="6370" y="5573"/>
                    <a:pt x="6406" y="5489"/>
                    <a:pt x="6454" y="5418"/>
                  </a:cubicBezTo>
                  <a:cubicBezTo>
                    <a:pt x="6466" y="5370"/>
                    <a:pt x="6501" y="5347"/>
                    <a:pt x="6513" y="5299"/>
                  </a:cubicBezTo>
                  <a:cubicBezTo>
                    <a:pt x="6525" y="5251"/>
                    <a:pt x="6561" y="5228"/>
                    <a:pt x="6573" y="5180"/>
                  </a:cubicBezTo>
                  <a:cubicBezTo>
                    <a:pt x="6585" y="5132"/>
                    <a:pt x="6620" y="5097"/>
                    <a:pt x="6632" y="5049"/>
                  </a:cubicBezTo>
                  <a:cubicBezTo>
                    <a:pt x="6668" y="4978"/>
                    <a:pt x="6704" y="4894"/>
                    <a:pt x="6739" y="4811"/>
                  </a:cubicBezTo>
                  <a:cubicBezTo>
                    <a:pt x="6751" y="4763"/>
                    <a:pt x="6763" y="4739"/>
                    <a:pt x="6787" y="4692"/>
                  </a:cubicBezTo>
                  <a:cubicBezTo>
                    <a:pt x="6799" y="4656"/>
                    <a:pt x="6811" y="4620"/>
                    <a:pt x="6823" y="4585"/>
                  </a:cubicBezTo>
                  <a:cubicBezTo>
                    <a:pt x="6858" y="4501"/>
                    <a:pt x="6882" y="4418"/>
                    <a:pt x="6906" y="4335"/>
                  </a:cubicBezTo>
                  <a:cubicBezTo>
                    <a:pt x="6918" y="4287"/>
                    <a:pt x="6930" y="4239"/>
                    <a:pt x="6930" y="4192"/>
                  </a:cubicBezTo>
                  <a:cubicBezTo>
                    <a:pt x="6942" y="4156"/>
                    <a:pt x="6942" y="4108"/>
                    <a:pt x="6966" y="4061"/>
                  </a:cubicBezTo>
                  <a:cubicBezTo>
                    <a:pt x="6966" y="4013"/>
                    <a:pt x="6978" y="3977"/>
                    <a:pt x="6978" y="3930"/>
                  </a:cubicBezTo>
                  <a:lnTo>
                    <a:pt x="6978" y="3894"/>
                  </a:lnTo>
                  <a:cubicBezTo>
                    <a:pt x="6978" y="3870"/>
                    <a:pt x="6978" y="3835"/>
                    <a:pt x="6989" y="3811"/>
                  </a:cubicBezTo>
                  <a:cubicBezTo>
                    <a:pt x="7001" y="3739"/>
                    <a:pt x="7001" y="3656"/>
                    <a:pt x="7001" y="3596"/>
                  </a:cubicBezTo>
                  <a:cubicBezTo>
                    <a:pt x="7001" y="3513"/>
                    <a:pt x="7025" y="3442"/>
                    <a:pt x="7025" y="3346"/>
                  </a:cubicBezTo>
                  <a:cubicBezTo>
                    <a:pt x="7025" y="3299"/>
                    <a:pt x="7037" y="3263"/>
                    <a:pt x="7037" y="3215"/>
                  </a:cubicBezTo>
                  <a:cubicBezTo>
                    <a:pt x="7037" y="3168"/>
                    <a:pt x="7049" y="3144"/>
                    <a:pt x="7049" y="3096"/>
                  </a:cubicBezTo>
                  <a:cubicBezTo>
                    <a:pt x="7049" y="3061"/>
                    <a:pt x="7061" y="3037"/>
                    <a:pt x="7061" y="2989"/>
                  </a:cubicBezTo>
                  <a:cubicBezTo>
                    <a:pt x="7061" y="2965"/>
                    <a:pt x="7085" y="2930"/>
                    <a:pt x="7085" y="2906"/>
                  </a:cubicBezTo>
                  <a:lnTo>
                    <a:pt x="7120" y="2727"/>
                  </a:lnTo>
                  <a:lnTo>
                    <a:pt x="7168" y="2584"/>
                  </a:lnTo>
                  <a:cubicBezTo>
                    <a:pt x="7180" y="2561"/>
                    <a:pt x="7180" y="2525"/>
                    <a:pt x="7204" y="2501"/>
                  </a:cubicBezTo>
                  <a:cubicBezTo>
                    <a:pt x="7204" y="2489"/>
                    <a:pt x="7216" y="2453"/>
                    <a:pt x="7216" y="2441"/>
                  </a:cubicBezTo>
                  <a:cubicBezTo>
                    <a:pt x="7216" y="2406"/>
                    <a:pt x="7228" y="2382"/>
                    <a:pt x="7228" y="2346"/>
                  </a:cubicBezTo>
                  <a:cubicBezTo>
                    <a:pt x="7228" y="2334"/>
                    <a:pt x="7251" y="2311"/>
                    <a:pt x="7251" y="2287"/>
                  </a:cubicBezTo>
                  <a:cubicBezTo>
                    <a:pt x="7251" y="2263"/>
                    <a:pt x="7263" y="2227"/>
                    <a:pt x="7263" y="2203"/>
                  </a:cubicBezTo>
                  <a:cubicBezTo>
                    <a:pt x="7263" y="2168"/>
                    <a:pt x="7275" y="2156"/>
                    <a:pt x="7275" y="2132"/>
                  </a:cubicBezTo>
                  <a:lnTo>
                    <a:pt x="7275" y="2144"/>
                  </a:lnTo>
                  <a:cubicBezTo>
                    <a:pt x="7311" y="1965"/>
                    <a:pt x="7335" y="1799"/>
                    <a:pt x="7347" y="1620"/>
                  </a:cubicBezTo>
                  <a:cubicBezTo>
                    <a:pt x="7347" y="1572"/>
                    <a:pt x="7370" y="1537"/>
                    <a:pt x="7370" y="1489"/>
                  </a:cubicBezTo>
                  <a:lnTo>
                    <a:pt x="7370" y="1394"/>
                  </a:lnTo>
                  <a:lnTo>
                    <a:pt x="7370" y="1263"/>
                  </a:lnTo>
                  <a:cubicBezTo>
                    <a:pt x="7370" y="1144"/>
                    <a:pt x="7347" y="1025"/>
                    <a:pt x="7323" y="906"/>
                  </a:cubicBezTo>
                  <a:cubicBezTo>
                    <a:pt x="7287" y="787"/>
                    <a:pt x="7228" y="679"/>
                    <a:pt x="7168" y="584"/>
                  </a:cubicBezTo>
                  <a:cubicBezTo>
                    <a:pt x="7132" y="501"/>
                    <a:pt x="7073" y="441"/>
                    <a:pt x="7013" y="382"/>
                  </a:cubicBezTo>
                  <a:cubicBezTo>
                    <a:pt x="6966" y="346"/>
                    <a:pt x="6906" y="310"/>
                    <a:pt x="6847" y="263"/>
                  </a:cubicBezTo>
                  <a:cubicBezTo>
                    <a:pt x="6787" y="227"/>
                    <a:pt x="6716" y="191"/>
                    <a:pt x="6656" y="167"/>
                  </a:cubicBezTo>
                  <a:cubicBezTo>
                    <a:pt x="6597" y="132"/>
                    <a:pt x="6537" y="84"/>
                    <a:pt x="6477" y="60"/>
                  </a:cubicBezTo>
                  <a:lnTo>
                    <a:pt x="6382" y="13"/>
                  </a:lnTo>
                  <a:cubicBezTo>
                    <a:pt x="6370" y="13"/>
                    <a:pt x="6358" y="1"/>
                    <a:pt x="63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1"/>
            <p:cNvSpPr/>
            <p:nvPr/>
          </p:nvSpPr>
          <p:spPr>
            <a:xfrm>
              <a:off x="2282725" y="6253275"/>
              <a:ext cx="221475" cy="171775"/>
            </a:xfrm>
            <a:custGeom>
              <a:avLst/>
              <a:gdLst/>
              <a:ahLst/>
              <a:cxnLst/>
              <a:rect l="l" t="t" r="r" b="b"/>
              <a:pathLst>
                <a:path w="8859" h="6871" extrusionOk="0">
                  <a:moveTo>
                    <a:pt x="2346" y="1"/>
                  </a:moveTo>
                  <a:cubicBezTo>
                    <a:pt x="2286" y="1"/>
                    <a:pt x="2215" y="1"/>
                    <a:pt x="2155" y="13"/>
                  </a:cubicBezTo>
                  <a:cubicBezTo>
                    <a:pt x="2119" y="13"/>
                    <a:pt x="2096" y="24"/>
                    <a:pt x="2060" y="48"/>
                  </a:cubicBezTo>
                  <a:cubicBezTo>
                    <a:pt x="1988" y="72"/>
                    <a:pt x="1917" y="108"/>
                    <a:pt x="1822" y="144"/>
                  </a:cubicBezTo>
                  <a:cubicBezTo>
                    <a:pt x="1750" y="179"/>
                    <a:pt x="1679" y="227"/>
                    <a:pt x="1607" y="251"/>
                  </a:cubicBezTo>
                  <a:cubicBezTo>
                    <a:pt x="1584" y="263"/>
                    <a:pt x="1560" y="263"/>
                    <a:pt x="1548" y="286"/>
                  </a:cubicBezTo>
                  <a:lnTo>
                    <a:pt x="1405" y="322"/>
                  </a:lnTo>
                  <a:cubicBezTo>
                    <a:pt x="1393" y="322"/>
                    <a:pt x="1393" y="322"/>
                    <a:pt x="1381" y="346"/>
                  </a:cubicBezTo>
                  <a:cubicBezTo>
                    <a:pt x="1322" y="370"/>
                    <a:pt x="1262" y="382"/>
                    <a:pt x="1203" y="417"/>
                  </a:cubicBezTo>
                  <a:cubicBezTo>
                    <a:pt x="1143" y="441"/>
                    <a:pt x="1072" y="477"/>
                    <a:pt x="1012" y="525"/>
                  </a:cubicBezTo>
                  <a:cubicBezTo>
                    <a:pt x="953" y="548"/>
                    <a:pt x="893" y="596"/>
                    <a:pt x="833" y="620"/>
                  </a:cubicBezTo>
                  <a:cubicBezTo>
                    <a:pt x="774" y="667"/>
                    <a:pt x="714" y="703"/>
                    <a:pt x="655" y="727"/>
                  </a:cubicBezTo>
                  <a:lnTo>
                    <a:pt x="631" y="727"/>
                  </a:lnTo>
                  <a:lnTo>
                    <a:pt x="452" y="822"/>
                  </a:lnTo>
                  <a:cubicBezTo>
                    <a:pt x="393" y="846"/>
                    <a:pt x="333" y="882"/>
                    <a:pt x="274" y="917"/>
                  </a:cubicBezTo>
                  <a:cubicBezTo>
                    <a:pt x="250" y="941"/>
                    <a:pt x="238" y="965"/>
                    <a:pt x="202" y="977"/>
                  </a:cubicBezTo>
                  <a:cubicBezTo>
                    <a:pt x="191" y="1013"/>
                    <a:pt x="155" y="1037"/>
                    <a:pt x="143" y="1060"/>
                  </a:cubicBezTo>
                  <a:cubicBezTo>
                    <a:pt x="119" y="1120"/>
                    <a:pt x="83" y="1156"/>
                    <a:pt x="60" y="1215"/>
                  </a:cubicBezTo>
                  <a:cubicBezTo>
                    <a:pt x="36" y="1263"/>
                    <a:pt x="24" y="1298"/>
                    <a:pt x="12" y="1334"/>
                  </a:cubicBezTo>
                  <a:cubicBezTo>
                    <a:pt x="0" y="1382"/>
                    <a:pt x="0" y="1441"/>
                    <a:pt x="0" y="1489"/>
                  </a:cubicBezTo>
                  <a:lnTo>
                    <a:pt x="0" y="1501"/>
                  </a:lnTo>
                  <a:lnTo>
                    <a:pt x="0" y="1620"/>
                  </a:lnTo>
                  <a:cubicBezTo>
                    <a:pt x="0" y="1668"/>
                    <a:pt x="12" y="1715"/>
                    <a:pt x="24" y="1751"/>
                  </a:cubicBezTo>
                  <a:cubicBezTo>
                    <a:pt x="36" y="1799"/>
                    <a:pt x="60" y="1834"/>
                    <a:pt x="71" y="1870"/>
                  </a:cubicBezTo>
                  <a:cubicBezTo>
                    <a:pt x="83" y="1906"/>
                    <a:pt x="119" y="1953"/>
                    <a:pt x="131" y="1977"/>
                  </a:cubicBezTo>
                  <a:cubicBezTo>
                    <a:pt x="155" y="2013"/>
                    <a:pt x="179" y="2049"/>
                    <a:pt x="202" y="2084"/>
                  </a:cubicBezTo>
                  <a:cubicBezTo>
                    <a:pt x="238" y="2108"/>
                    <a:pt x="262" y="2156"/>
                    <a:pt x="298" y="2191"/>
                  </a:cubicBezTo>
                  <a:lnTo>
                    <a:pt x="381" y="2275"/>
                  </a:lnTo>
                  <a:cubicBezTo>
                    <a:pt x="417" y="2287"/>
                    <a:pt x="429" y="2322"/>
                    <a:pt x="452" y="2334"/>
                  </a:cubicBezTo>
                  <a:lnTo>
                    <a:pt x="476" y="2346"/>
                  </a:lnTo>
                  <a:cubicBezTo>
                    <a:pt x="512" y="2394"/>
                    <a:pt x="572" y="2430"/>
                    <a:pt x="619" y="2453"/>
                  </a:cubicBezTo>
                  <a:cubicBezTo>
                    <a:pt x="667" y="2489"/>
                    <a:pt x="714" y="2513"/>
                    <a:pt x="738" y="2549"/>
                  </a:cubicBezTo>
                  <a:lnTo>
                    <a:pt x="750" y="2561"/>
                  </a:lnTo>
                  <a:cubicBezTo>
                    <a:pt x="774" y="2572"/>
                    <a:pt x="798" y="2584"/>
                    <a:pt x="810" y="2608"/>
                  </a:cubicBezTo>
                  <a:cubicBezTo>
                    <a:pt x="845" y="2620"/>
                    <a:pt x="857" y="2644"/>
                    <a:pt x="893" y="2668"/>
                  </a:cubicBezTo>
                  <a:cubicBezTo>
                    <a:pt x="929" y="2703"/>
                    <a:pt x="964" y="2751"/>
                    <a:pt x="1012" y="2811"/>
                  </a:cubicBezTo>
                  <a:cubicBezTo>
                    <a:pt x="1024" y="2846"/>
                    <a:pt x="1048" y="2870"/>
                    <a:pt x="1072" y="2906"/>
                  </a:cubicBezTo>
                  <a:cubicBezTo>
                    <a:pt x="1084" y="2930"/>
                    <a:pt x="1095" y="2965"/>
                    <a:pt x="1131" y="2989"/>
                  </a:cubicBezTo>
                  <a:cubicBezTo>
                    <a:pt x="1143" y="3001"/>
                    <a:pt x="1143" y="3025"/>
                    <a:pt x="1155" y="3049"/>
                  </a:cubicBezTo>
                  <a:cubicBezTo>
                    <a:pt x="1155" y="3061"/>
                    <a:pt x="1167" y="3084"/>
                    <a:pt x="1167" y="3096"/>
                  </a:cubicBezTo>
                  <a:lnTo>
                    <a:pt x="1167" y="3108"/>
                  </a:lnTo>
                  <a:lnTo>
                    <a:pt x="1214" y="3239"/>
                  </a:lnTo>
                  <a:cubicBezTo>
                    <a:pt x="1226" y="3287"/>
                    <a:pt x="1226" y="3334"/>
                    <a:pt x="1226" y="3382"/>
                  </a:cubicBezTo>
                  <a:lnTo>
                    <a:pt x="1226" y="3513"/>
                  </a:lnTo>
                  <a:cubicBezTo>
                    <a:pt x="1226" y="3573"/>
                    <a:pt x="1214" y="3632"/>
                    <a:pt x="1214" y="3692"/>
                  </a:cubicBezTo>
                  <a:lnTo>
                    <a:pt x="1214" y="3751"/>
                  </a:lnTo>
                  <a:cubicBezTo>
                    <a:pt x="1203" y="3823"/>
                    <a:pt x="1214" y="3918"/>
                    <a:pt x="1214" y="3989"/>
                  </a:cubicBezTo>
                  <a:cubicBezTo>
                    <a:pt x="1214" y="4013"/>
                    <a:pt x="1214" y="4061"/>
                    <a:pt x="1226" y="4096"/>
                  </a:cubicBezTo>
                  <a:lnTo>
                    <a:pt x="1226" y="4108"/>
                  </a:lnTo>
                  <a:cubicBezTo>
                    <a:pt x="1226" y="4156"/>
                    <a:pt x="1250" y="4180"/>
                    <a:pt x="1250" y="4227"/>
                  </a:cubicBezTo>
                  <a:lnTo>
                    <a:pt x="1250" y="4251"/>
                  </a:lnTo>
                  <a:cubicBezTo>
                    <a:pt x="1262" y="4311"/>
                    <a:pt x="1262" y="4394"/>
                    <a:pt x="1274" y="4454"/>
                  </a:cubicBezTo>
                  <a:cubicBezTo>
                    <a:pt x="1274" y="4477"/>
                    <a:pt x="1286" y="4513"/>
                    <a:pt x="1286" y="4537"/>
                  </a:cubicBezTo>
                  <a:lnTo>
                    <a:pt x="1334" y="4668"/>
                  </a:lnTo>
                  <a:cubicBezTo>
                    <a:pt x="1369" y="4751"/>
                    <a:pt x="1393" y="4835"/>
                    <a:pt x="1429" y="4906"/>
                  </a:cubicBezTo>
                  <a:cubicBezTo>
                    <a:pt x="1453" y="4989"/>
                    <a:pt x="1488" y="5061"/>
                    <a:pt x="1524" y="5132"/>
                  </a:cubicBezTo>
                  <a:cubicBezTo>
                    <a:pt x="1572" y="5204"/>
                    <a:pt x="1619" y="5263"/>
                    <a:pt x="1667" y="5347"/>
                  </a:cubicBezTo>
                  <a:cubicBezTo>
                    <a:pt x="1691" y="5370"/>
                    <a:pt x="1703" y="5406"/>
                    <a:pt x="1738" y="5442"/>
                  </a:cubicBezTo>
                  <a:lnTo>
                    <a:pt x="1822" y="5537"/>
                  </a:lnTo>
                  <a:cubicBezTo>
                    <a:pt x="1881" y="5597"/>
                    <a:pt x="1941" y="5656"/>
                    <a:pt x="2024" y="5704"/>
                  </a:cubicBezTo>
                  <a:cubicBezTo>
                    <a:pt x="2060" y="5739"/>
                    <a:pt x="2119" y="5775"/>
                    <a:pt x="2179" y="5799"/>
                  </a:cubicBezTo>
                  <a:cubicBezTo>
                    <a:pt x="2203" y="5823"/>
                    <a:pt x="2227" y="5835"/>
                    <a:pt x="2238" y="5835"/>
                  </a:cubicBezTo>
                  <a:lnTo>
                    <a:pt x="2381" y="5918"/>
                  </a:lnTo>
                  <a:cubicBezTo>
                    <a:pt x="2405" y="5942"/>
                    <a:pt x="2441" y="5954"/>
                    <a:pt x="2453" y="5966"/>
                  </a:cubicBezTo>
                  <a:cubicBezTo>
                    <a:pt x="2477" y="5978"/>
                    <a:pt x="2512" y="6001"/>
                    <a:pt x="2536" y="6025"/>
                  </a:cubicBezTo>
                  <a:lnTo>
                    <a:pt x="2560" y="6037"/>
                  </a:lnTo>
                  <a:cubicBezTo>
                    <a:pt x="2572" y="6061"/>
                    <a:pt x="2596" y="6073"/>
                    <a:pt x="2619" y="6085"/>
                  </a:cubicBezTo>
                  <a:cubicBezTo>
                    <a:pt x="2643" y="6097"/>
                    <a:pt x="2655" y="6120"/>
                    <a:pt x="2691" y="6132"/>
                  </a:cubicBezTo>
                  <a:lnTo>
                    <a:pt x="2822" y="6216"/>
                  </a:lnTo>
                  <a:cubicBezTo>
                    <a:pt x="2881" y="6263"/>
                    <a:pt x="2953" y="6311"/>
                    <a:pt x="3036" y="6359"/>
                  </a:cubicBezTo>
                  <a:cubicBezTo>
                    <a:pt x="3096" y="6382"/>
                    <a:pt x="3167" y="6430"/>
                    <a:pt x="3250" y="6454"/>
                  </a:cubicBezTo>
                  <a:lnTo>
                    <a:pt x="3393" y="6501"/>
                  </a:lnTo>
                  <a:cubicBezTo>
                    <a:pt x="3417" y="6513"/>
                    <a:pt x="3453" y="6513"/>
                    <a:pt x="3477" y="6537"/>
                  </a:cubicBezTo>
                  <a:lnTo>
                    <a:pt x="3512" y="6549"/>
                  </a:lnTo>
                  <a:cubicBezTo>
                    <a:pt x="3584" y="6573"/>
                    <a:pt x="3655" y="6597"/>
                    <a:pt x="3727" y="6609"/>
                  </a:cubicBezTo>
                  <a:lnTo>
                    <a:pt x="3762" y="6609"/>
                  </a:lnTo>
                  <a:lnTo>
                    <a:pt x="3810" y="6621"/>
                  </a:lnTo>
                  <a:lnTo>
                    <a:pt x="3989" y="6668"/>
                  </a:lnTo>
                  <a:lnTo>
                    <a:pt x="4203" y="6716"/>
                  </a:lnTo>
                  <a:cubicBezTo>
                    <a:pt x="4298" y="6728"/>
                    <a:pt x="4405" y="6752"/>
                    <a:pt x="4489" y="6775"/>
                  </a:cubicBezTo>
                  <a:cubicBezTo>
                    <a:pt x="4548" y="6787"/>
                    <a:pt x="4608" y="6799"/>
                    <a:pt x="4655" y="6811"/>
                  </a:cubicBezTo>
                  <a:cubicBezTo>
                    <a:pt x="4679" y="6835"/>
                    <a:pt x="4727" y="6835"/>
                    <a:pt x="4763" y="6847"/>
                  </a:cubicBezTo>
                  <a:cubicBezTo>
                    <a:pt x="4822" y="6859"/>
                    <a:pt x="4882" y="6871"/>
                    <a:pt x="4941" y="6871"/>
                  </a:cubicBezTo>
                  <a:cubicBezTo>
                    <a:pt x="4977" y="6871"/>
                    <a:pt x="5024" y="6871"/>
                    <a:pt x="5072" y="6859"/>
                  </a:cubicBezTo>
                  <a:cubicBezTo>
                    <a:pt x="5048" y="6811"/>
                    <a:pt x="5072" y="6799"/>
                    <a:pt x="5084" y="6787"/>
                  </a:cubicBezTo>
                  <a:cubicBezTo>
                    <a:pt x="5132" y="6752"/>
                    <a:pt x="5167" y="6716"/>
                    <a:pt x="5191" y="6680"/>
                  </a:cubicBezTo>
                  <a:lnTo>
                    <a:pt x="5239" y="6632"/>
                  </a:lnTo>
                  <a:lnTo>
                    <a:pt x="5251" y="6609"/>
                  </a:lnTo>
                  <a:cubicBezTo>
                    <a:pt x="5286" y="6561"/>
                    <a:pt x="5322" y="6513"/>
                    <a:pt x="5370" y="6478"/>
                  </a:cubicBezTo>
                  <a:cubicBezTo>
                    <a:pt x="5382" y="6454"/>
                    <a:pt x="5417" y="6442"/>
                    <a:pt x="5429" y="6430"/>
                  </a:cubicBezTo>
                  <a:cubicBezTo>
                    <a:pt x="5441" y="6418"/>
                    <a:pt x="5465" y="6418"/>
                    <a:pt x="5477" y="6394"/>
                  </a:cubicBezTo>
                  <a:lnTo>
                    <a:pt x="5560" y="6359"/>
                  </a:lnTo>
                  <a:cubicBezTo>
                    <a:pt x="5596" y="6335"/>
                    <a:pt x="5620" y="6335"/>
                    <a:pt x="5656" y="6323"/>
                  </a:cubicBezTo>
                  <a:cubicBezTo>
                    <a:pt x="5667" y="6323"/>
                    <a:pt x="5679" y="6311"/>
                    <a:pt x="5691" y="6311"/>
                  </a:cubicBezTo>
                  <a:cubicBezTo>
                    <a:pt x="5739" y="6299"/>
                    <a:pt x="5775" y="6299"/>
                    <a:pt x="5810" y="6275"/>
                  </a:cubicBezTo>
                  <a:lnTo>
                    <a:pt x="5834" y="6275"/>
                  </a:lnTo>
                  <a:cubicBezTo>
                    <a:pt x="5917" y="6263"/>
                    <a:pt x="6013" y="6251"/>
                    <a:pt x="6084" y="6240"/>
                  </a:cubicBezTo>
                  <a:cubicBezTo>
                    <a:pt x="6156" y="6216"/>
                    <a:pt x="6239" y="6216"/>
                    <a:pt x="6310" y="6204"/>
                  </a:cubicBezTo>
                  <a:lnTo>
                    <a:pt x="6346" y="6204"/>
                  </a:lnTo>
                  <a:cubicBezTo>
                    <a:pt x="6382" y="6204"/>
                    <a:pt x="6429" y="6204"/>
                    <a:pt x="6453" y="6192"/>
                  </a:cubicBezTo>
                  <a:lnTo>
                    <a:pt x="6668" y="6192"/>
                  </a:lnTo>
                  <a:cubicBezTo>
                    <a:pt x="6727" y="6192"/>
                    <a:pt x="6799" y="6180"/>
                    <a:pt x="6858" y="6144"/>
                  </a:cubicBezTo>
                  <a:cubicBezTo>
                    <a:pt x="6906" y="6132"/>
                    <a:pt x="6953" y="6120"/>
                    <a:pt x="7013" y="6085"/>
                  </a:cubicBezTo>
                  <a:cubicBezTo>
                    <a:pt x="7132" y="6025"/>
                    <a:pt x="7227" y="5954"/>
                    <a:pt x="7322" y="5859"/>
                  </a:cubicBezTo>
                  <a:cubicBezTo>
                    <a:pt x="7406" y="5775"/>
                    <a:pt x="7465" y="5668"/>
                    <a:pt x="7525" y="5537"/>
                  </a:cubicBezTo>
                  <a:cubicBezTo>
                    <a:pt x="7572" y="5442"/>
                    <a:pt x="7584" y="5347"/>
                    <a:pt x="7608" y="5263"/>
                  </a:cubicBezTo>
                  <a:cubicBezTo>
                    <a:pt x="7608" y="5251"/>
                    <a:pt x="7608" y="5239"/>
                    <a:pt x="7620" y="5228"/>
                  </a:cubicBezTo>
                  <a:lnTo>
                    <a:pt x="7620" y="5180"/>
                  </a:lnTo>
                  <a:lnTo>
                    <a:pt x="7620" y="5168"/>
                  </a:lnTo>
                  <a:lnTo>
                    <a:pt x="7620" y="5144"/>
                  </a:lnTo>
                  <a:cubicBezTo>
                    <a:pt x="7632" y="5108"/>
                    <a:pt x="7632" y="5049"/>
                    <a:pt x="7644" y="4989"/>
                  </a:cubicBezTo>
                  <a:cubicBezTo>
                    <a:pt x="7668" y="4930"/>
                    <a:pt x="7680" y="4870"/>
                    <a:pt x="7691" y="4823"/>
                  </a:cubicBezTo>
                  <a:lnTo>
                    <a:pt x="7703" y="4787"/>
                  </a:lnTo>
                  <a:cubicBezTo>
                    <a:pt x="7727" y="4763"/>
                    <a:pt x="7727" y="4727"/>
                    <a:pt x="7739" y="4704"/>
                  </a:cubicBezTo>
                  <a:lnTo>
                    <a:pt x="7739" y="4692"/>
                  </a:lnTo>
                  <a:cubicBezTo>
                    <a:pt x="7763" y="4632"/>
                    <a:pt x="7787" y="4573"/>
                    <a:pt x="7811" y="4489"/>
                  </a:cubicBezTo>
                  <a:cubicBezTo>
                    <a:pt x="7846" y="4430"/>
                    <a:pt x="7870" y="4358"/>
                    <a:pt x="7918" y="4299"/>
                  </a:cubicBezTo>
                  <a:cubicBezTo>
                    <a:pt x="7942" y="4239"/>
                    <a:pt x="7989" y="4192"/>
                    <a:pt x="8037" y="4132"/>
                  </a:cubicBezTo>
                  <a:lnTo>
                    <a:pt x="8120" y="4049"/>
                  </a:lnTo>
                  <a:cubicBezTo>
                    <a:pt x="8156" y="4037"/>
                    <a:pt x="8168" y="4001"/>
                    <a:pt x="8180" y="3989"/>
                  </a:cubicBezTo>
                  <a:cubicBezTo>
                    <a:pt x="8215" y="3977"/>
                    <a:pt x="8227" y="3954"/>
                    <a:pt x="8263" y="3942"/>
                  </a:cubicBezTo>
                  <a:cubicBezTo>
                    <a:pt x="8275" y="3930"/>
                    <a:pt x="8287" y="3930"/>
                    <a:pt x="8323" y="3918"/>
                  </a:cubicBezTo>
                  <a:cubicBezTo>
                    <a:pt x="8334" y="3918"/>
                    <a:pt x="8334" y="3918"/>
                    <a:pt x="8346" y="3894"/>
                  </a:cubicBezTo>
                  <a:cubicBezTo>
                    <a:pt x="8358" y="3894"/>
                    <a:pt x="8382" y="3894"/>
                    <a:pt x="8382" y="3882"/>
                  </a:cubicBezTo>
                  <a:cubicBezTo>
                    <a:pt x="8394" y="3882"/>
                    <a:pt x="8406" y="3882"/>
                    <a:pt x="8442" y="3870"/>
                  </a:cubicBezTo>
                  <a:lnTo>
                    <a:pt x="8513" y="3870"/>
                  </a:lnTo>
                  <a:cubicBezTo>
                    <a:pt x="8537" y="3870"/>
                    <a:pt x="8561" y="3870"/>
                    <a:pt x="8584" y="3882"/>
                  </a:cubicBezTo>
                  <a:cubicBezTo>
                    <a:pt x="8596" y="3882"/>
                    <a:pt x="8620" y="3882"/>
                    <a:pt x="8632" y="3894"/>
                  </a:cubicBezTo>
                  <a:lnTo>
                    <a:pt x="8644" y="3894"/>
                  </a:lnTo>
                  <a:cubicBezTo>
                    <a:pt x="8656" y="3894"/>
                    <a:pt x="8680" y="3918"/>
                    <a:pt x="8692" y="3918"/>
                  </a:cubicBezTo>
                  <a:cubicBezTo>
                    <a:pt x="8704" y="3918"/>
                    <a:pt x="8704" y="3930"/>
                    <a:pt x="8715" y="3930"/>
                  </a:cubicBezTo>
                  <a:cubicBezTo>
                    <a:pt x="8739" y="3930"/>
                    <a:pt x="8739" y="3942"/>
                    <a:pt x="8739" y="3942"/>
                  </a:cubicBezTo>
                  <a:lnTo>
                    <a:pt x="8751" y="3954"/>
                  </a:lnTo>
                  <a:cubicBezTo>
                    <a:pt x="8751" y="3989"/>
                    <a:pt x="8775" y="3989"/>
                    <a:pt x="8811" y="3989"/>
                  </a:cubicBezTo>
                  <a:cubicBezTo>
                    <a:pt x="8834" y="3989"/>
                    <a:pt x="8858" y="3942"/>
                    <a:pt x="8834" y="3930"/>
                  </a:cubicBezTo>
                  <a:cubicBezTo>
                    <a:pt x="8823" y="3894"/>
                    <a:pt x="8775" y="3870"/>
                    <a:pt x="8751" y="3834"/>
                  </a:cubicBezTo>
                  <a:cubicBezTo>
                    <a:pt x="8715" y="3823"/>
                    <a:pt x="8680" y="3811"/>
                    <a:pt x="8632" y="3799"/>
                  </a:cubicBezTo>
                  <a:cubicBezTo>
                    <a:pt x="8578" y="3781"/>
                    <a:pt x="8525" y="3772"/>
                    <a:pt x="8470" y="3772"/>
                  </a:cubicBezTo>
                  <a:cubicBezTo>
                    <a:pt x="8415" y="3772"/>
                    <a:pt x="8358" y="3781"/>
                    <a:pt x="8299" y="3799"/>
                  </a:cubicBezTo>
                  <a:lnTo>
                    <a:pt x="8275" y="3799"/>
                  </a:lnTo>
                  <a:cubicBezTo>
                    <a:pt x="8180" y="3823"/>
                    <a:pt x="8108" y="3870"/>
                    <a:pt x="8025" y="3942"/>
                  </a:cubicBezTo>
                  <a:cubicBezTo>
                    <a:pt x="7989" y="3977"/>
                    <a:pt x="7942" y="4013"/>
                    <a:pt x="7918" y="4061"/>
                  </a:cubicBezTo>
                  <a:cubicBezTo>
                    <a:pt x="7870" y="4108"/>
                    <a:pt x="7846" y="4156"/>
                    <a:pt x="7811" y="4215"/>
                  </a:cubicBezTo>
                  <a:cubicBezTo>
                    <a:pt x="7727" y="4346"/>
                    <a:pt x="7668" y="4489"/>
                    <a:pt x="7608" y="4632"/>
                  </a:cubicBezTo>
                  <a:cubicBezTo>
                    <a:pt x="7584" y="4656"/>
                    <a:pt x="7584" y="4692"/>
                    <a:pt x="7572" y="4704"/>
                  </a:cubicBezTo>
                  <a:cubicBezTo>
                    <a:pt x="7572" y="4716"/>
                    <a:pt x="7561" y="4727"/>
                    <a:pt x="7561" y="4751"/>
                  </a:cubicBezTo>
                  <a:cubicBezTo>
                    <a:pt x="7537" y="4775"/>
                    <a:pt x="7537" y="4811"/>
                    <a:pt x="7525" y="4835"/>
                  </a:cubicBezTo>
                  <a:lnTo>
                    <a:pt x="7513" y="4870"/>
                  </a:lnTo>
                  <a:cubicBezTo>
                    <a:pt x="7477" y="4942"/>
                    <a:pt x="7465" y="5013"/>
                    <a:pt x="7453" y="5085"/>
                  </a:cubicBezTo>
                  <a:cubicBezTo>
                    <a:pt x="7441" y="5144"/>
                    <a:pt x="7418" y="5228"/>
                    <a:pt x="7406" y="5287"/>
                  </a:cubicBezTo>
                  <a:lnTo>
                    <a:pt x="7370" y="5418"/>
                  </a:lnTo>
                  <a:cubicBezTo>
                    <a:pt x="7346" y="5466"/>
                    <a:pt x="7322" y="5501"/>
                    <a:pt x="7310" y="5537"/>
                  </a:cubicBezTo>
                  <a:cubicBezTo>
                    <a:pt x="7275" y="5585"/>
                    <a:pt x="7263" y="5609"/>
                    <a:pt x="7227" y="5644"/>
                  </a:cubicBezTo>
                  <a:cubicBezTo>
                    <a:pt x="7203" y="5668"/>
                    <a:pt x="7191" y="5704"/>
                    <a:pt x="7156" y="5728"/>
                  </a:cubicBezTo>
                  <a:lnTo>
                    <a:pt x="7084" y="5799"/>
                  </a:lnTo>
                  <a:cubicBezTo>
                    <a:pt x="7049" y="5823"/>
                    <a:pt x="7025" y="5847"/>
                    <a:pt x="6989" y="5859"/>
                  </a:cubicBezTo>
                  <a:cubicBezTo>
                    <a:pt x="6953" y="5882"/>
                    <a:pt x="6918" y="5906"/>
                    <a:pt x="6870" y="5918"/>
                  </a:cubicBezTo>
                  <a:cubicBezTo>
                    <a:pt x="6846" y="5942"/>
                    <a:pt x="6834" y="5942"/>
                    <a:pt x="6799" y="5954"/>
                  </a:cubicBezTo>
                  <a:cubicBezTo>
                    <a:pt x="6787" y="5954"/>
                    <a:pt x="6751" y="5966"/>
                    <a:pt x="6739" y="5966"/>
                  </a:cubicBezTo>
                  <a:cubicBezTo>
                    <a:pt x="6691" y="5978"/>
                    <a:pt x="6632" y="5978"/>
                    <a:pt x="6596" y="6001"/>
                  </a:cubicBezTo>
                  <a:lnTo>
                    <a:pt x="6537" y="6001"/>
                  </a:lnTo>
                  <a:cubicBezTo>
                    <a:pt x="6477" y="6001"/>
                    <a:pt x="6394" y="6013"/>
                    <a:pt x="6334" y="6013"/>
                  </a:cubicBezTo>
                  <a:cubicBezTo>
                    <a:pt x="6251" y="6025"/>
                    <a:pt x="6156" y="6037"/>
                    <a:pt x="6084" y="6061"/>
                  </a:cubicBezTo>
                  <a:cubicBezTo>
                    <a:pt x="6013" y="6073"/>
                    <a:pt x="5917" y="6085"/>
                    <a:pt x="5846" y="6120"/>
                  </a:cubicBezTo>
                  <a:lnTo>
                    <a:pt x="5834" y="6120"/>
                  </a:lnTo>
                  <a:cubicBezTo>
                    <a:pt x="5763" y="6132"/>
                    <a:pt x="5679" y="6156"/>
                    <a:pt x="5620" y="6180"/>
                  </a:cubicBezTo>
                  <a:lnTo>
                    <a:pt x="5608" y="6180"/>
                  </a:lnTo>
                  <a:cubicBezTo>
                    <a:pt x="5560" y="6192"/>
                    <a:pt x="5536" y="6204"/>
                    <a:pt x="5489" y="6216"/>
                  </a:cubicBezTo>
                  <a:cubicBezTo>
                    <a:pt x="5405" y="6263"/>
                    <a:pt x="5322" y="6311"/>
                    <a:pt x="5251" y="6394"/>
                  </a:cubicBezTo>
                  <a:cubicBezTo>
                    <a:pt x="5191" y="6454"/>
                    <a:pt x="5144" y="6513"/>
                    <a:pt x="5108" y="6597"/>
                  </a:cubicBezTo>
                  <a:lnTo>
                    <a:pt x="5072" y="6632"/>
                  </a:lnTo>
                  <a:lnTo>
                    <a:pt x="5060" y="6656"/>
                  </a:lnTo>
                  <a:lnTo>
                    <a:pt x="5048" y="6668"/>
                  </a:lnTo>
                  <a:lnTo>
                    <a:pt x="4941" y="6668"/>
                  </a:lnTo>
                  <a:cubicBezTo>
                    <a:pt x="4905" y="6668"/>
                    <a:pt x="4894" y="6668"/>
                    <a:pt x="4858" y="6656"/>
                  </a:cubicBezTo>
                  <a:lnTo>
                    <a:pt x="4643" y="6609"/>
                  </a:lnTo>
                  <a:lnTo>
                    <a:pt x="4584" y="6597"/>
                  </a:lnTo>
                  <a:cubicBezTo>
                    <a:pt x="4501" y="6573"/>
                    <a:pt x="4429" y="6561"/>
                    <a:pt x="4346" y="6549"/>
                  </a:cubicBezTo>
                  <a:cubicBezTo>
                    <a:pt x="4262" y="6537"/>
                    <a:pt x="4191" y="6513"/>
                    <a:pt x="4108" y="6501"/>
                  </a:cubicBezTo>
                  <a:cubicBezTo>
                    <a:pt x="4012" y="6490"/>
                    <a:pt x="3929" y="6478"/>
                    <a:pt x="3834" y="6442"/>
                  </a:cubicBezTo>
                  <a:lnTo>
                    <a:pt x="3798" y="6430"/>
                  </a:lnTo>
                  <a:cubicBezTo>
                    <a:pt x="3762" y="6430"/>
                    <a:pt x="3739" y="6418"/>
                    <a:pt x="3703" y="6418"/>
                  </a:cubicBezTo>
                  <a:cubicBezTo>
                    <a:pt x="3643" y="6394"/>
                    <a:pt x="3596" y="6382"/>
                    <a:pt x="3536" y="6371"/>
                  </a:cubicBezTo>
                  <a:cubicBezTo>
                    <a:pt x="3465" y="6359"/>
                    <a:pt x="3393" y="6323"/>
                    <a:pt x="3310" y="6299"/>
                  </a:cubicBezTo>
                  <a:cubicBezTo>
                    <a:pt x="3298" y="6299"/>
                    <a:pt x="3286" y="6275"/>
                    <a:pt x="3274" y="6275"/>
                  </a:cubicBezTo>
                  <a:lnTo>
                    <a:pt x="3227" y="6275"/>
                  </a:lnTo>
                  <a:lnTo>
                    <a:pt x="3215" y="6263"/>
                  </a:lnTo>
                  <a:cubicBezTo>
                    <a:pt x="3167" y="6251"/>
                    <a:pt x="3119" y="6216"/>
                    <a:pt x="3096" y="6204"/>
                  </a:cubicBezTo>
                  <a:lnTo>
                    <a:pt x="3072" y="6192"/>
                  </a:lnTo>
                  <a:cubicBezTo>
                    <a:pt x="3012" y="6144"/>
                    <a:pt x="2965" y="6097"/>
                    <a:pt x="2881" y="6073"/>
                  </a:cubicBezTo>
                  <a:cubicBezTo>
                    <a:pt x="2822" y="6037"/>
                    <a:pt x="2762" y="6001"/>
                    <a:pt x="2703" y="5954"/>
                  </a:cubicBezTo>
                  <a:cubicBezTo>
                    <a:pt x="2619" y="5894"/>
                    <a:pt x="2536" y="5847"/>
                    <a:pt x="2453" y="5799"/>
                  </a:cubicBezTo>
                  <a:cubicBezTo>
                    <a:pt x="2417" y="5787"/>
                    <a:pt x="2381" y="5763"/>
                    <a:pt x="2346" y="5739"/>
                  </a:cubicBezTo>
                  <a:cubicBezTo>
                    <a:pt x="2298" y="5716"/>
                    <a:pt x="2262" y="5704"/>
                    <a:pt x="2215" y="5668"/>
                  </a:cubicBezTo>
                  <a:lnTo>
                    <a:pt x="2203" y="5656"/>
                  </a:lnTo>
                  <a:lnTo>
                    <a:pt x="2155" y="5656"/>
                  </a:lnTo>
                  <a:cubicBezTo>
                    <a:pt x="2107" y="5620"/>
                    <a:pt x="2060" y="5597"/>
                    <a:pt x="2000" y="5549"/>
                  </a:cubicBezTo>
                  <a:cubicBezTo>
                    <a:pt x="1976" y="5525"/>
                    <a:pt x="1941" y="5501"/>
                    <a:pt x="1917" y="5478"/>
                  </a:cubicBezTo>
                  <a:cubicBezTo>
                    <a:pt x="1881" y="5442"/>
                    <a:pt x="1857" y="5430"/>
                    <a:pt x="1846" y="5406"/>
                  </a:cubicBezTo>
                  <a:cubicBezTo>
                    <a:pt x="1810" y="5370"/>
                    <a:pt x="1762" y="5323"/>
                    <a:pt x="1738" y="5263"/>
                  </a:cubicBezTo>
                  <a:cubicBezTo>
                    <a:pt x="1726" y="5251"/>
                    <a:pt x="1726" y="5239"/>
                    <a:pt x="1703" y="5239"/>
                  </a:cubicBezTo>
                  <a:lnTo>
                    <a:pt x="1691" y="5228"/>
                  </a:lnTo>
                  <a:lnTo>
                    <a:pt x="1607" y="5085"/>
                  </a:lnTo>
                  <a:cubicBezTo>
                    <a:pt x="1560" y="5013"/>
                    <a:pt x="1524" y="4930"/>
                    <a:pt x="1488" y="4835"/>
                  </a:cubicBezTo>
                  <a:cubicBezTo>
                    <a:pt x="1441" y="4704"/>
                    <a:pt x="1393" y="4596"/>
                    <a:pt x="1369" y="4477"/>
                  </a:cubicBezTo>
                  <a:cubicBezTo>
                    <a:pt x="1345" y="4406"/>
                    <a:pt x="1334" y="4335"/>
                    <a:pt x="1322" y="4227"/>
                  </a:cubicBezTo>
                  <a:cubicBezTo>
                    <a:pt x="1322" y="4168"/>
                    <a:pt x="1310" y="4108"/>
                    <a:pt x="1310" y="4061"/>
                  </a:cubicBezTo>
                  <a:lnTo>
                    <a:pt x="1310" y="3882"/>
                  </a:lnTo>
                  <a:cubicBezTo>
                    <a:pt x="1310" y="3834"/>
                    <a:pt x="1310" y="3799"/>
                    <a:pt x="1322" y="3751"/>
                  </a:cubicBezTo>
                  <a:cubicBezTo>
                    <a:pt x="1322" y="3704"/>
                    <a:pt x="1334" y="3680"/>
                    <a:pt x="1334" y="3632"/>
                  </a:cubicBezTo>
                  <a:cubicBezTo>
                    <a:pt x="1334" y="3596"/>
                    <a:pt x="1345" y="3561"/>
                    <a:pt x="1345" y="3513"/>
                  </a:cubicBezTo>
                  <a:lnTo>
                    <a:pt x="1345" y="3394"/>
                  </a:lnTo>
                  <a:cubicBezTo>
                    <a:pt x="1345" y="3346"/>
                    <a:pt x="1334" y="3299"/>
                    <a:pt x="1334" y="3263"/>
                  </a:cubicBezTo>
                  <a:cubicBezTo>
                    <a:pt x="1334" y="3215"/>
                    <a:pt x="1322" y="3168"/>
                    <a:pt x="1310" y="3144"/>
                  </a:cubicBezTo>
                  <a:cubicBezTo>
                    <a:pt x="1310" y="3120"/>
                    <a:pt x="1286" y="3096"/>
                    <a:pt x="1286" y="3084"/>
                  </a:cubicBezTo>
                  <a:lnTo>
                    <a:pt x="1286" y="3061"/>
                  </a:lnTo>
                  <a:cubicBezTo>
                    <a:pt x="1286" y="3049"/>
                    <a:pt x="1274" y="3037"/>
                    <a:pt x="1274" y="3025"/>
                  </a:cubicBezTo>
                  <a:cubicBezTo>
                    <a:pt x="1226" y="2942"/>
                    <a:pt x="1203" y="2870"/>
                    <a:pt x="1143" y="2811"/>
                  </a:cubicBezTo>
                  <a:cubicBezTo>
                    <a:pt x="1095" y="2751"/>
                    <a:pt x="1048" y="2703"/>
                    <a:pt x="1012" y="2644"/>
                  </a:cubicBezTo>
                  <a:lnTo>
                    <a:pt x="857" y="2501"/>
                  </a:lnTo>
                  <a:cubicBezTo>
                    <a:pt x="798" y="2453"/>
                    <a:pt x="726" y="2394"/>
                    <a:pt x="667" y="2346"/>
                  </a:cubicBezTo>
                  <a:cubicBezTo>
                    <a:pt x="619" y="2322"/>
                    <a:pt x="572" y="2275"/>
                    <a:pt x="536" y="2251"/>
                  </a:cubicBezTo>
                  <a:lnTo>
                    <a:pt x="512" y="2227"/>
                  </a:lnTo>
                  <a:cubicBezTo>
                    <a:pt x="500" y="2215"/>
                    <a:pt x="476" y="2203"/>
                    <a:pt x="452" y="2191"/>
                  </a:cubicBezTo>
                  <a:lnTo>
                    <a:pt x="381" y="2108"/>
                  </a:lnTo>
                  <a:cubicBezTo>
                    <a:pt x="369" y="2096"/>
                    <a:pt x="369" y="2084"/>
                    <a:pt x="357" y="2084"/>
                  </a:cubicBezTo>
                  <a:lnTo>
                    <a:pt x="333" y="2072"/>
                  </a:lnTo>
                  <a:cubicBezTo>
                    <a:pt x="322" y="2049"/>
                    <a:pt x="322" y="2037"/>
                    <a:pt x="310" y="2037"/>
                  </a:cubicBezTo>
                  <a:lnTo>
                    <a:pt x="298" y="2025"/>
                  </a:lnTo>
                  <a:cubicBezTo>
                    <a:pt x="274" y="2013"/>
                    <a:pt x="262" y="1989"/>
                    <a:pt x="262" y="1977"/>
                  </a:cubicBezTo>
                  <a:cubicBezTo>
                    <a:pt x="238" y="1929"/>
                    <a:pt x="202" y="1906"/>
                    <a:pt x="191" y="1858"/>
                  </a:cubicBezTo>
                  <a:cubicBezTo>
                    <a:pt x="179" y="1846"/>
                    <a:pt x="179" y="1810"/>
                    <a:pt x="155" y="1799"/>
                  </a:cubicBezTo>
                  <a:cubicBezTo>
                    <a:pt x="143" y="1775"/>
                    <a:pt x="143" y="1739"/>
                    <a:pt x="131" y="1691"/>
                  </a:cubicBezTo>
                  <a:lnTo>
                    <a:pt x="131" y="1668"/>
                  </a:lnTo>
                  <a:lnTo>
                    <a:pt x="131" y="1656"/>
                  </a:lnTo>
                  <a:lnTo>
                    <a:pt x="131" y="1560"/>
                  </a:lnTo>
                  <a:lnTo>
                    <a:pt x="131" y="1489"/>
                  </a:lnTo>
                  <a:cubicBezTo>
                    <a:pt x="131" y="1477"/>
                    <a:pt x="131" y="1453"/>
                    <a:pt x="143" y="1441"/>
                  </a:cubicBezTo>
                  <a:lnTo>
                    <a:pt x="143" y="1429"/>
                  </a:lnTo>
                  <a:cubicBezTo>
                    <a:pt x="155" y="1394"/>
                    <a:pt x="155" y="1370"/>
                    <a:pt x="179" y="1334"/>
                  </a:cubicBezTo>
                  <a:cubicBezTo>
                    <a:pt x="191" y="1310"/>
                    <a:pt x="202" y="1298"/>
                    <a:pt x="214" y="1263"/>
                  </a:cubicBezTo>
                  <a:cubicBezTo>
                    <a:pt x="238" y="1239"/>
                    <a:pt x="262" y="1203"/>
                    <a:pt x="274" y="1179"/>
                  </a:cubicBezTo>
                  <a:cubicBezTo>
                    <a:pt x="274" y="1156"/>
                    <a:pt x="298" y="1156"/>
                    <a:pt x="298" y="1144"/>
                  </a:cubicBezTo>
                  <a:lnTo>
                    <a:pt x="310" y="1132"/>
                  </a:lnTo>
                  <a:cubicBezTo>
                    <a:pt x="310" y="1132"/>
                    <a:pt x="322" y="1132"/>
                    <a:pt x="322" y="1120"/>
                  </a:cubicBezTo>
                  <a:cubicBezTo>
                    <a:pt x="333" y="1120"/>
                    <a:pt x="333" y="1096"/>
                    <a:pt x="357" y="1096"/>
                  </a:cubicBezTo>
                  <a:cubicBezTo>
                    <a:pt x="417" y="1072"/>
                    <a:pt x="488" y="1060"/>
                    <a:pt x="548" y="1025"/>
                  </a:cubicBezTo>
                  <a:cubicBezTo>
                    <a:pt x="607" y="1013"/>
                    <a:pt x="655" y="977"/>
                    <a:pt x="679" y="965"/>
                  </a:cubicBezTo>
                  <a:cubicBezTo>
                    <a:pt x="691" y="965"/>
                    <a:pt x="691" y="953"/>
                    <a:pt x="714" y="953"/>
                  </a:cubicBezTo>
                  <a:cubicBezTo>
                    <a:pt x="774" y="917"/>
                    <a:pt x="833" y="882"/>
                    <a:pt x="869" y="846"/>
                  </a:cubicBezTo>
                  <a:cubicBezTo>
                    <a:pt x="917" y="798"/>
                    <a:pt x="976" y="775"/>
                    <a:pt x="1024" y="727"/>
                  </a:cubicBezTo>
                  <a:cubicBezTo>
                    <a:pt x="1048" y="703"/>
                    <a:pt x="1095" y="679"/>
                    <a:pt x="1131" y="656"/>
                  </a:cubicBezTo>
                  <a:cubicBezTo>
                    <a:pt x="1167" y="620"/>
                    <a:pt x="1203" y="608"/>
                    <a:pt x="1250" y="584"/>
                  </a:cubicBezTo>
                  <a:cubicBezTo>
                    <a:pt x="1369" y="501"/>
                    <a:pt x="1500" y="465"/>
                    <a:pt x="1631" y="405"/>
                  </a:cubicBezTo>
                  <a:lnTo>
                    <a:pt x="2036" y="227"/>
                  </a:lnTo>
                  <a:cubicBezTo>
                    <a:pt x="2084" y="203"/>
                    <a:pt x="2107" y="191"/>
                    <a:pt x="2155" y="191"/>
                  </a:cubicBezTo>
                  <a:cubicBezTo>
                    <a:pt x="2179" y="191"/>
                    <a:pt x="2203" y="179"/>
                    <a:pt x="2227" y="179"/>
                  </a:cubicBezTo>
                  <a:lnTo>
                    <a:pt x="2346" y="179"/>
                  </a:lnTo>
                  <a:cubicBezTo>
                    <a:pt x="2381" y="179"/>
                    <a:pt x="2393" y="191"/>
                    <a:pt x="2417" y="191"/>
                  </a:cubicBezTo>
                  <a:cubicBezTo>
                    <a:pt x="2453" y="203"/>
                    <a:pt x="2477" y="203"/>
                    <a:pt x="2512" y="227"/>
                  </a:cubicBezTo>
                  <a:lnTo>
                    <a:pt x="2691" y="310"/>
                  </a:lnTo>
                  <a:cubicBezTo>
                    <a:pt x="2715" y="322"/>
                    <a:pt x="2738" y="346"/>
                    <a:pt x="2762" y="358"/>
                  </a:cubicBezTo>
                  <a:lnTo>
                    <a:pt x="2750" y="358"/>
                  </a:lnTo>
                  <a:cubicBezTo>
                    <a:pt x="2798" y="382"/>
                    <a:pt x="2834" y="405"/>
                    <a:pt x="2881" y="417"/>
                  </a:cubicBezTo>
                  <a:cubicBezTo>
                    <a:pt x="2917" y="429"/>
                    <a:pt x="2953" y="441"/>
                    <a:pt x="2989" y="441"/>
                  </a:cubicBezTo>
                  <a:cubicBezTo>
                    <a:pt x="3012" y="465"/>
                    <a:pt x="3060" y="465"/>
                    <a:pt x="3096" y="477"/>
                  </a:cubicBezTo>
                  <a:lnTo>
                    <a:pt x="3131" y="489"/>
                  </a:lnTo>
                  <a:lnTo>
                    <a:pt x="3179" y="489"/>
                  </a:lnTo>
                  <a:cubicBezTo>
                    <a:pt x="3191" y="489"/>
                    <a:pt x="3215" y="477"/>
                    <a:pt x="3227" y="465"/>
                  </a:cubicBezTo>
                  <a:cubicBezTo>
                    <a:pt x="3239" y="441"/>
                    <a:pt x="3239" y="429"/>
                    <a:pt x="3250" y="417"/>
                  </a:cubicBezTo>
                  <a:cubicBezTo>
                    <a:pt x="3274" y="370"/>
                    <a:pt x="3239" y="310"/>
                    <a:pt x="3179" y="310"/>
                  </a:cubicBezTo>
                  <a:lnTo>
                    <a:pt x="3000" y="263"/>
                  </a:lnTo>
                  <a:cubicBezTo>
                    <a:pt x="2977" y="251"/>
                    <a:pt x="2953" y="251"/>
                    <a:pt x="2929" y="239"/>
                  </a:cubicBezTo>
                  <a:cubicBezTo>
                    <a:pt x="2893" y="227"/>
                    <a:pt x="2881" y="203"/>
                    <a:pt x="2858" y="191"/>
                  </a:cubicBezTo>
                  <a:lnTo>
                    <a:pt x="2822" y="179"/>
                  </a:lnTo>
                  <a:cubicBezTo>
                    <a:pt x="2810" y="167"/>
                    <a:pt x="2798" y="167"/>
                    <a:pt x="2774" y="144"/>
                  </a:cubicBezTo>
                  <a:cubicBezTo>
                    <a:pt x="2750" y="132"/>
                    <a:pt x="2703" y="108"/>
                    <a:pt x="2655" y="84"/>
                  </a:cubicBezTo>
                  <a:cubicBezTo>
                    <a:pt x="2572" y="48"/>
                    <a:pt x="2453" y="13"/>
                    <a:pt x="2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1"/>
            <p:cNvSpPr/>
            <p:nvPr/>
          </p:nvSpPr>
          <p:spPr>
            <a:xfrm>
              <a:off x="2279150" y="6295425"/>
              <a:ext cx="225650" cy="147200"/>
            </a:xfrm>
            <a:custGeom>
              <a:avLst/>
              <a:gdLst/>
              <a:ahLst/>
              <a:cxnLst/>
              <a:rect l="l" t="t" r="r" b="b"/>
              <a:pathLst>
                <a:path w="9026" h="5888" extrusionOk="0">
                  <a:moveTo>
                    <a:pt x="47" y="0"/>
                  </a:moveTo>
                  <a:cubicBezTo>
                    <a:pt x="43" y="0"/>
                    <a:pt x="39" y="2"/>
                    <a:pt x="36" y="5"/>
                  </a:cubicBezTo>
                  <a:cubicBezTo>
                    <a:pt x="24" y="5"/>
                    <a:pt x="0" y="41"/>
                    <a:pt x="0" y="53"/>
                  </a:cubicBezTo>
                  <a:cubicBezTo>
                    <a:pt x="36" y="136"/>
                    <a:pt x="95" y="220"/>
                    <a:pt x="155" y="291"/>
                  </a:cubicBezTo>
                  <a:cubicBezTo>
                    <a:pt x="179" y="339"/>
                    <a:pt x="214" y="363"/>
                    <a:pt x="226" y="410"/>
                  </a:cubicBezTo>
                  <a:cubicBezTo>
                    <a:pt x="226" y="422"/>
                    <a:pt x="238" y="422"/>
                    <a:pt x="238" y="434"/>
                  </a:cubicBezTo>
                  <a:cubicBezTo>
                    <a:pt x="274" y="517"/>
                    <a:pt x="286" y="589"/>
                    <a:pt x="322" y="660"/>
                  </a:cubicBezTo>
                  <a:cubicBezTo>
                    <a:pt x="345" y="755"/>
                    <a:pt x="357" y="827"/>
                    <a:pt x="393" y="910"/>
                  </a:cubicBezTo>
                  <a:cubicBezTo>
                    <a:pt x="453" y="1077"/>
                    <a:pt x="500" y="1232"/>
                    <a:pt x="560" y="1386"/>
                  </a:cubicBezTo>
                  <a:cubicBezTo>
                    <a:pt x="619" y="1541"/>
                    <a:pt x="655" y="1708"/>
                    <a:pt x="715" y="1851"/>
                  </a:cubicBezTo>
                  <a:lnTo>
                    <a:pt x="893" y="2339"/>
                  </a:lnTo>
                  <a:cubicBezTo>
                    <a:pt x="953" y="2506"/>
                    <a:pt x="1036" y="2660"/>
                    <a:pt x="1119" y="2791"/>
                  </a:cubicBezTo>
                  <a:cubicBezTo>
                    <a:pt x="1167" y="2863"/>
                    <a:pt x="1227" y="2934"/>
                    <a:pt x="1274" y="3018"/>
                  </a:cubicBezTo>
                  <a:lnTo>
                    <a:pt x="1405" y="3232"/>
                  </a:lnTo>
                  <a:lnTo>
                    <a:pt x="1536" y="3458"/>
                  </a:lnTo>
                  <a:cubicBezTo>
                    <a:pt x="1584" y="3518"/>
                    <a:pt x="1608" y="3589"/>
                    <a:pt x="1655" y="3649"/>
                  </a:cubicBezTo>
                  <a:cubicBezTo>
                    <a:pt x="1750" y="3803"/>
                    <a:pt x="1846" y="3934"/>
                    <a:pt x="1941" y="4065"/>
                  </a:cubicBezTo>
                  <a:cubicBezTo>
                    <a:pt x="1941" y="4065"/>
                    <a:pt x="1941" y="4089"/>
                    <a:pt x="1953" y="4089"/>
                  </a:cubicBezTo>
                  <a:lnTo>
                    <a:pt x="1953" y="4065"/>
                  </a:lnTo>
                  <a:cubicBezTo>
                    <a:pt x="2000" y="4149"/>
                    <a:pt x="2060" y="4208"/>
                    <a:pt x="2119" y="4280"/>
                  </a:cubicBezTo>
                  <a:lnTo>
                    <a:pt x="2203" y="4363"/>
                  </a:lnTo>
                  <a:lnTo>
                    <a:pt x="2298" y="4458"/>
                  </a:lnTo>
                  <a:cubicBezTo>
                    <a:pt x="2358" y="4518"/>
                    <a:pt x="2429" y="4565"/>
                    <a:pt x="2500" y="4625"/>
                  </a:cubicBezTo>
                  <a:cubicBezTo>
                    <a:pt x="2584" y="4661"/>
                    <a:pt x="2655" y="4720"/>
                    <a:pt x="2727" y="4768"/>
                  </a:cubicBezTo>
                  <a:cubicBezTo>
                    <a:pt x="2798" y="4815"/>
                    <a:pt x="2881" y="4863"/>
                    <a:pt x="2941" y="4923"/>
                  </a:cubicBezTo>
                  <a:cubicBezTo>
                    <a:pt x="3012" y="4982"/>
                    <a:pt x="3084" y="5018"/>
                    <a:pt x="3143" y="5077"/>
                  </a:cubicBezTo>
                  <a:lnTo>
                    <a:pt x="3548" y="5399"/>
                  </a:lnTo>
                  <a:cubicBezTo>
                    <a:pt x="3620" y="5458"/>
                    <a:pt x="3691" y="5518"/>
                    <a:pt x="3774" y="5554"/>
                  </a:cubicBezTo>
                  <a:cubicBezTo>
                    <a:pt x="3810" y="5589"/>
                    <a:pt x="3858" y="5613"/>
                    <a:pt x="3894" y="5637"/>
                  </a:cubicBezTo>
                  <a:lnTo>
                    <a:pt x="4072" y="5720"/>
                  </a:lnTo>
                  <a:cubicBezTo>
                    <a:pt x="4167" y="5768"/>
                    <a:pt x="4286" y="5816"/>
                    <a:pt x="4405" y="5839"/>
                  </a:cubicBezTo>
                  <a:cubicBezTo>
                    <a:pt x="4525" y="5875"/>
                    <a:pt x="4667" y="5887"/>
                    <a:pt x="4786" y="5887"/>
                  </a:cubicBezTo>
                  <a:lnTo>
                    <a:pt x="4989" y="5887"/>
                  </a:lnTo>
                  <a:cubicBezTo>
                    <a:pt x="5084" y="5887"/>
                    <a:pt x="5167" y="5887"/>
                    <a:pt x="5275" y="5875"/>
                  </a:cubicBezTo>
                  <a:cubicBezTo>
                    <a:pt x="5382" y="5851"/>
                    <a:pt x="5477" y="5839"/>
                    <a:pt x="5584" y="5816"/>
                  </a:cubicBezTo>
                  <a:cubicBezTo>
                    <a:pt x="5632" y="5792"/>
                    <a:pt x="5679" y="5780"/>
                    <a:pt x="5715" y="5780"/>
                  </a:cubicBezTo>
                  <a:cubicBezTo>
                    <a:pt x="5858" y="5768"/>
                    <a:pt x="5906" y="5756"/>
                    <a:pt x="5941" y="5744"/>
                  </a:cubicBezTo>
                  <a:cubicBezTo>
                    <a:pt x="5989" y="5720"/>
                    <a:pt x="6025" y="5708"/>
                    <a:pt x="6060" y="5697"/>
                  </a:cubicBezTo>
                  <a:cubicBezTo>
                    <a:pt x="6108" y="5685"/>
                    <a:pt x="6132" y="5661"/>
                    <a:pt x="6180" y="5649"/>
                  </a:cubicBezTo>
                  <a:cubicBezTo>
                    <a:pt x="6227" y="5637"/>
                    <a:pt x="6251" y="5625"/>
                    <a:pt x="6299" y="5601"/>
                  </a:cubicBezTo>
                  <a:cubicBezTo>
                    <a:pt x="6370" y="5577"/>
                    <a:pt x="6453" y="5530"/>
                    <a:pt x="6525" y="5482"/>
                  </a:cubicBezTo>
                  <a:cubicBezTo>
                    <a:pt x="6572" y="5470"/>
                    <a:pt x="6596" y="5446"/>
                    <a:pt x="6644" y="5423"/>
                  </a:cubicBezTo>
                  <a:lnTo>
                    <a:pt x="6668" y="5423"/>
                  </a:lnTo>
                  <a:cubicBezTo>
                    <a:pt x="6703" y="5411"/>
                    <a:pt x="6715" y="5399"/>
                    <a:pt x="6751" y="5387"/>
                  </a:cubicBezTo>
                  <a:cubicBezTo>
                    <a:pt x="6787" y="5351"/>
                    <a:pt x="6834" y="5339"/>
                    <a:pt x="6894" y="5304"/>
                  </a:cubicBezTo>
                  <a:cubicBezTo>
                    <a:pt x="6942" y="5280"/>
                    <a:pt x="7001" y="5268"/>
                    <a:pt x="7061" y="5232"/>
                  </a:cubicBezTo>
                  <a:cubicBezTo>
                    <a:pt x="7108" y="5220"/>
                    <a:pt x="7132" y="5208"/>
                    <a:pt x="7180" y="5185"/>
                  </a:cubicBezTo>
                  <a:lnTo>
                    <a:pt x="7168" y="5185"/>
                  </a:lnTo>
                  <a:cubicBezTo>
                    <a:pt x="7251" y="5161"/>
                    <a:pt x="7346" y="5113"/>
                    <a:pt x="7418" y="5089"/>
                  </a:cubicBezTo>
                  <a:cubicBezTo>
                    <a:pt x="7489" y="5054"/>
                    <a:pt x="7561" y="5006"/>
                    <a:pt x="7644" y="4982"/>
                  </a:cubicBezTo>
                  <a:cubicBezTo>
                    <a:pt x="7680" y="4970"/>
                    <a:pt x="7715" y="4935"/>
                    <a:pt x="7763" y="4923"/>
                  </a:cubicBezTo>
                  <a:cubicBezTo>
                    <a:pt x="7775" y="4911"/>
                    <a:pt x="7787" y="4887"/>
                    <a:pt x="7823" y="4887"/>
                  </a:cubicBezTo>
                  <a:cubicBezTo>
                    <a:pt x="7834" y="4875"/>
                    <a:pt x="7846" y="4875"/>
                    <a:pt x="7858" y="4863"/>
                  </a:cubicBezTo>
                  <a:cubicBezTo>
                    <a:pt x="7918" y="4815"/>
                    <a:pt x="7965" y="4792"/>
                    <a:pt x="8013" y="4744"/>
                  </a:cubicBezTo>
                  <a:cubicBezTo>
                    <a:pt x="8073" y="4696"/>
                    <a:pt x="8132" y="4637"/>
                    <a:pt x="8192" y="4577"/>
                  </a:cubicBezTo>
                  <a:cubicBezTo>
                    <a:pt x="8251" y="4518"/>
                    <a:pt x="8299" y="4458"/>
                    <a:pt x="8335" y="4399"/>
                  </a:cubicBezTo>
                  <a:cubicBezTo>
                    <a:pt x="8382" y="4339"/>
                    <a:pt x="8430" y="4280"/>
                    <a:pt x="8477" y="4208"/>
                  </a:cubicBezTo>
                  <a:cubicBezTo>
                    <a:pt x="8501" y="4161"/>
                    <a:pt x="8537" y="4101"/>
                    <a:pt x="8561" y="4053"/>
                  </a:cubicBezTo>
                  <a:cubicBezTo>
                    <a:pt x="8620" y="3970"/>
                    <a:pt x="8668" y="3863"/>
                    <a:pt x="8692" y="3756"/>
                  </a:cubicBezTo>
                  <a:cubicBezTo>
                    <a:pt x="8727" y="3684"/>
                    <a:pt x="8739" y="3613"/>
                    <a:pt x="8751" y="3542"/>
                  </a:cubicBezTo>
                  <a:cubicBezTo>
                    <a:pt x="8751" y="3494"/>
                    <a:pt x="8775" y="3458"/>
                    <a:pt x="8775" y="3422"/>
                  </a:cubicBezTo>
                  <a:lnTo>
                    <a:pt x="8775" y="3399"/>
                  </a:lnTo>
                  <a:cubicBezTo>
                    <a:pt x="8775" y="3387"/>
                    <a:pt x="8775" y="3363"/>
                    <a:pt x="8787" y="3339"/>
                  </a:cubicBezTo>
                  <a:lnTo>
                    <a:pt x="8787" y="3315"/>
                  </a:lnTo>
                  <a:lnTo>
                    <a:pt x="8835" y="3006"/>
                  </a:lnTo>
                  <a:cubicBezTo>
                    <a:pt x="8847" y="2863"/>
                    <a:pt x="8858" y="2720"/>
                    <a:pt x="8870" y="2589"/>
                  </a:cubicBezTo>
                  <a:lnTo>
                    <a:pt x="8918" y="2363"/>
                  </a:lnTo>
                  <a:cubicBezTo>
                    <a:pt x="8918" y="2327"/>
                    <a:pt x="8930" y="2315"/>
                    <a:pt x="8954" y="2291"/>
                  </a:cubicBezTo>
                  <a:cubicBezTo>
                    <a:pt x="8954" y="2268"/>
                    <a:pt x="8966" y="2268"/>
                    <a:pt x="8966" y="2256"/>
                  </a:cubicBezTo>
                  <a:cubicBezTo>
                    <a:pt x="8966" y="2256"/>
                    <a:pt x="8966" y="2244"/>
                    <a:pt x="8977" y="2244"/>
                  </a:cubicBezTo>
                  <a:lnTo>
                    <a:pt x="8989" y="2244"/>
                  </a:lnTo>
                  <a:lnTo>
                    <a:pt x="9013" y="2232"/>
                  </a:lnTo>
                  <a:cubicBezTo>
                    <a:pt x="9025" y="2208"/>
                    <a:pt x="9025" y="2196"/>
                    <a:pt x="9025" y="2184"/>
                  </a:cubicBezTo>
                  <a:cubicBezTo>
                    <a:pt x="9016" y="2157"/>
                    <a:pt x="8994" y="2144"/>
                    <a:pt x="8963" y="2144"/>
                  </a:cubicBezTo>
                  <a:cubicBezTo>
                    <a:pt x="8953" y="2144"/>
                    <a:pt x="8942" y="2145"/>
                    <a:pt x="8930" y="2148"/>
                  </a:cubicBezTo>
                  <a:cubicBezTo>
                    <a:pt x="8894" y="2184"/>
                    <a:pt x="8870" y="2232"/>
                    <a:pt x="8858" y="2268"/>
                  </a:cubicBezTo>
                  <a:lnTo>
                    <a:pt x="8858" y="2291"/>
                  </a:lnTo>
                  <a:cubicBezTo>
                    <a:pt x="8847" y="2315"/>
                    <a:pt x="8847" y="2351"/>
                    <a:pt x="8835" y="2375"/>
                  </a:cubicBezTo>
                  <a:cubicBezTo>
                    <a:pt x="8811" y="2422"/>
                    <a:pt x="8811" y="2470"/>
                    <a:pt x="8799" y="2494"/>
                  </a:cubicBezTo>
                  <a:cubicBezTo>
                    <a:pt x="8787" y="2565"/>
                    <a:pt x="8775" y="2660"/>
                    <a:pt x="8751" y="2732"/>
                  </a:cubicBezTo>
                  <a:lnTo>
                    <a:pt x="8739" y="2780"/>
                  </a:lnTo>
                  <a:cubicBezTo>
                    <a:pt x="8739" y="2827"/>
                    <a:pt x="8727" y="2863"/>
                    <a:pt x="8727" y="2910"/>
                  </a:cubicBezTo>
                  <a:lnTo>
                    <a:pt x="8727" y="2958"/>
                  </a:lnTo>
                  <a:cubicBezTo>
                    <a:pt x="8727" y="2982"/>
                    <a:pt x="8716" y="3030"/>
                    <a:pt x="8716" y="3065"/>
                  </a:cubicBezTo>
                  <a:lnTo>
                    <a:pt x="8692" y="3125"/>
                  </a:lnTo>
                  <a:lnTo>
                    <a:pt x="8680" y="3161"/>
                  </a:lnTo>
                  <a:cubicBezTo>
                    <a:pt x="8668" y="3220"/>
                    <a:pt x="8656" y="3280"/>
                    <a:pt x="8656" y="3339"/>
                  </a:cubicBezTo>
                  <a:cubicBezTo>
                    <a:pt x="8632" y="3446"/>
                    <a:pt x="8608" y="3518"/>
                    <a:pt x="8596" y="3613"/>
                  </a:cubicBezTo>
                  <a:cubicBezTo>
                    <a:pt x="8573" y="3672"/>
                    <a:pt x="8549" y="3732"/>
                    <a:pt x="8537" y="3792"/>
                  </a:cubicBezTo>
                  <a:cubicBezTo>
                    <a:pt x="8513" y="3839"/>
                    <a:pt x="8489" y="3875"/>
                    <a:pt x="8454" y="3923"/>
                  </a:cubicBezTo>
                  <a:cubicBezTo>
                    <a:pt x="8454" y="3934"/>
                    <a:pt x="8442" y="3958"/>
                    <a:pt x="8442" y="3958"/>
                  </a:cubicBezTo>
                  <a:cubicBezTo>
                    <a:pt x="8418" y="4018"/>
                    <a:pt x="8370" y="4053"/>
                    <a:pt x="8335" y="4113"/>
                  </a:cubicBezTo>
                  <a:lnTo>
                    <a:pt x="8323" y="4137"/>
                  </a:lnTo>
                  <a:cubicBezTo>
                    <a:pt x="8323" y="4137"/>
                    <a:pt x="8323" y="4149"/>
                    <a:pt x="8311" y="4149"/>
                  </a:cubicBezTo>
                  <a:cubicBezTo>
                    <a:pt x="8275" y="4173"/>
                    <a:pt x="8251" y="4220"/>
                    <a:pt x="8215" y="4256"/>
                  </a:cubicBezTo>
                  <a:cubicBezTo>
                    <a:pt x="8204" y="4280"/>
                    <a:pt x="8180" y="4292"/>
                    <a:pt x="8156" y="4315"/>
                  </a:cubicBezTo>
                  <a:lnTo>
                    <a:pt x="8132" y="4339"/>
                  </a:lnTo>
                  <a:cubicBezTo>
                    <a:pt x="8085" y="4399"/>
                    <a:pt x="8025" y="4458"/>
                    <a:pt x="7977" y="4506"/>
                  </a:cubicBezTo>
                  <a:cubicBezTo>
                    <a:pt x="7942" y="4554"/>
                    <a:pt x="7894" y="4577"/>
                    <a:pt x="7846" y="4613"/>
                  </a:cubicBezTo>
                  <a:cubicBezTo>
                    <a:pt x="7775" y="4673"/>
                    <a:pt x="7704" y="4708"/>
                    <a:pt x="7620" y="4756"/>
                  </a:cubicBezTo>
                  <a:lnTo>
                    <a:pt x="7537" y="4804"/>
                  </a:lnTo>
                  <a:lnTo>
                    <a:pt x="7525" y="4804"/>
                  </a:lnTo>
                  <a:lnTo>
                    <a:pt x="7477" y="4815"/>
                  </a:lnTo>
                  <a:lnTo>
                    <a:pt x="7418" y="4851"/>
                  </a:lnTo>
                  <a:cubicBezTo>
                    <a:pt x="7406" y="4851"/>
                    <a:pt x="7382" y="4863"/>
                    <a:pt x="7370" y="4863"/>
                  </a:cubicBezTo>
                  <a:lnTo>
                    <a:pt x="7358" y="4863"/>
                  </a:lnTo>
                  <a:cubicBezTo>
                    <a:pt x="7346" y="4875"/>
                    <a:pt x="7311" y="4875"/>
                    <a:pt x="7299" y="4887"/>
                  </a:cubicBezTo>
                  <a:lnTo>
                    <a:pt x="7239" y="4911"/>
                  </a:lnTo>
                  <a:cubicBezTo>
                    <a:pt x="7203" y="4923"/>
                    <a:pt x="7168" y="4935"/>
                    <a:pt x="7132" y="4946"/>
                  </a:cubicBezTo>
                  <a:cubicBezTo>
                    <a:pt x="7072" y="4982"/>
                    <a:pt x="7001" y="4994"/>
                    <a:pt x="6942" y="5018"/>
                  </a:cubicBezTo>
                  <a:cubicBezTo>
                    <a:pt x="6882" y="5042"/>
                    <a:pt x="6834" y="5066"/>
                    <a:pt x="6775" y="5101"/>
                  </a:cubicBezTo>
                  <a:cubicBezTo>
                    <a:pt x="6727" y="5113"/>
                    <a:pt x="6691" y="5137"/>
                    <a:pt x="6644" y="5173"/>
                  </a:cubicBezTo>
                  <a:cubicBezTo>
                    <a:pt x="6632" y="5173"/>
                    <a:pt x="6632" y="5185"/>
                    <a:pt x="6608" y="5185"/>
                  </a:cubicBezTo>
                  <a:cubicBezTo>
                    <a:pt x="6584" y="5196"/>
                    <a:pt x="6549" y="5220"/>
                    <a:pt x="6513" y="5244"/>
                  </a:cubicBezTo>
                  <a:cubicBezTo>
                    <a:pt x="6513" y="5244"/>
                    <a:pt x="6489" y="5244"/>
                    <a:pt x="6489" y="5256"/>
                  </a:cubicBezTo>
                  <a:lnTo>
                    <a:pt x="6465" y="5280"/>
                  </a:lnTo>
                  <a:lnTo>
                    <a:pt x="6370" y="5316"/>
                  </a:lnTo>
                  <a:lnTo>
                    <a:pt x="6334" y="5339"/>
                  </a:lnTo>
                  <a:lnTo>
                    <a:pt x="6239" y="5375"/>
                  </a:lnTo>
                  <a:lnTo>
                    <a:pt x="6168" y="5411"/>
                  </a:lnTo>
                  <a:lnTo>
                    <a:pt x="6096" y="5435"/>
                  </a:lnTo>
                  <a:cubicBezTo>
                    <a:pt x="6072" y="5435"/>
                    <a:pt x="6060" y="5458"/>
                    <a:pt x="6049" y="5458"/>
                  </a:cubicBezTo>
                  <a:cubicBezTo>
                    <a:pt x="6037" y="5458"/>
                    <a:pt x="6037" y="5458"/>
                    <a:pt x="6013" y="5470"/>
                  </a:cubicBezTo>
                  <a:lnTo>
                    <a:pt x="5989" y="5482"/>
                  </a:lnTo>
                  <a:lnTo>
                    <a:pt x="5953" y="5494"/>
                  </a:lnTo>
                  <a:lnTo>
                    <a:pt x="5941" y="5494"/>
                  </a:lnTo>
                  <a:cubicBezTo>
                    <a:pt x="5882" y="5518"/>
                    <a:pt x="5834" y="5530"/>
                    <a:pt x="5775" y="5554"/>
                  </a:cubicBezTo>
                  <a:cubicBezTo>
                    <a:pt x="5763" y="5554"/>
                    <a:pt x="5751" y="5577"/>
                    <a:pt x="5739" y="5577"/>
                  </a:cubicBezTo>
                  <a:cubicBezTo>
                    <a:pt x="5679" y="5589"/>
                    <a:pt x="5620" y="5601"/>
                    <a:pt x="5537" y="5637"/>
                  </a:cubicBezTo>
                  <a:lnTo>
                    <a:pt x="5513" y="5637"/>
                  </a:lnTo>
                  <a:cubicBezTo>
                    <a:pt x="5441" y="5649"/>
                    <a:pt x="5346" y="5661"/>
                    <a:pt x="5275" y="5673"/>
                  </a:cubicBezTo>
                  <a:cubicBezTo>
                    <a:pt x="5227" y="5673"/>
                    <a:pt x="5203" y="5673"/>
                    <a:pt x="5156" y="5697"/>
                  </a:cubicBezTo>
                  <a:lnTo>
                    <a:pt x="4846" y="5697"/>
                  </a:lnTo>
                  <a:cubicBezTo>
                    <a:pt x="4751" y="5697"/>
                    <a:pt x="4667" y="5673"/>
                    <a:pt x="4572" y="5661"/>
                  </a:cubicBezTo>
                  <a:cubicBezTo>
                    <a:pt x="4501" y="5649"/>
                    <a:pt x="4429" y="5637"/>
                    <a:pt x="4370" y="5613"/>
                  </a:cubicBezTo>
                  <a:cubicBezTo>
                    <a:pt x="4286" y="5589"/>
                    <a:pt x="4215" y="5577"/>
                    <a:pt x="4144" y="5542"/>
                  </a:cubicBezTo>
                  <a:cubicBezTo>
                    <a:pt x="4084" y="5518"/>
                    <a:pt x="4024" y="5482"/>
                    <a:pt x="3965" y="5435"/>
                  </a:cubicBezTo>
                  <a:cubicBezTo>
                    <a:pt x="3846" y="5363"/>
                    <a:pt x="3739" y="5292"/>
                    <a:pt x="3632" y="5220"/>
                  </a:cubicBezTo>
                  <a:cubicBezTo>
                    <a:pt x="3596" y="5185"/>
                    <a:pt x="3548" y="5161"/>
                    <a:pt x="3513" y="5125"/>
                  </a:cubicBezTo>
                  <a:lnTo>
                    <a:pt x="3501" y="5113"/>
                  </a:lnTo>
                  <a:cubicBezTo>
                    <a:pt x="3370" y="5006"/>
                    <a:pt x="3215" y="4923"/>
                    <a:pt x="3084" y="4815"/>
                  </a:cubicBezTo>
                  <a:cubicBezTo>
                    <a:pt x="3001" y="4756"/>
                    <a:pt x="2893" y="4696"/>
                    <a:pt x="2798" y="4637"/>
                  </a:cubicBezTo>
                  <a:cubicBezTo>
                    <a:pt x="2774" y="4625"/>
                    <a:pt x="2762" y="4601"/>
                    <a:pt x="2727" y="4589"/>
                  </a:cubicBezTo>
                  <a:cubicBezTo>
                    <a:pt x="2715" y="4577"/>
                    <a:pt x="2703" y="4577"/>
                    <a:pt x="2679" y="4565"/>
                  </a:cubicBezTo>
                  <a:lnTo>
                    <a:pt x="2655" y="4542"/>
                  </a:lnTo>
                  <a:cubicBezTo>
                    <a:pt x="2584" y="4506"/>
                    <a:pt x="2500" y="4446"/>
                    <a:pt x="2429" y="4399"/>
                  </a:cubicBezTo>
                  <a:cubicBezTo>
                    <a:pt x="2417" y="4387"/>
                    <a:pt x="2405" y="4387"/>
                    <a:pt x="2381" y="4363"/>
                  </a:cubicBezTo>
                  <a:cubicBezTo>
                    <a:pt x="2358" y="4351"/>
                    <a:pt x="2346" y="4327"/>
                    <a:pt x="2310" y="4304"/>
                  </a:cubicBezTo>
                  <a:lnTo>
                    <a:pt x="2239" y="4232"/>
                  </a:lnTo>
                  <a:cubicBezTo>
                    <a:pt x="2227" y="4208"/>
                    <a:pt x="2191" y="4184"/>
                    <a:pt x="2179" y="4161"/>
                  </a:cubicBezTo>
                  <a:cubicBezTo>
                    <a:pt x="2060" y="4030"/>
                    <a:pt x="1953" y="3875"/>
                    <a:pt x="1834" y="3732"/>
                  </a:cubicBezTo>
                  <a:cubicBezTo>
                    <a:pt x="1834" y="3732"/>
                    <a:pt x="1834" y="3708"/>
                    <a:pt x="1822" y="3708"/>
                  </a:cubicBezTo>
                  <a:cubicBezTo>
                    <a:pt x="1822" y="3696"/>
                    <a:pt x="1810" y="3696"/>
                    <a:pt x="1810" y="3684"/>
                  </a:cubicBezTo>
                  <a:cubicBezTo>
                    <a:pt x="1762" y="3625"/>
                    <a:pt x="1715" y="3553"/>
                    <a:pt x="1667" y="3494"/>
                  </a:cubicBezTo>
                  <a:cubicBezTo>
                    <a:pt x="1631" y="3411"/>
                    <a:pt x="1584" y="3351"/>
                    <a:pt x="1536" y="3280"/>
                  </a:cubicBezTo>
                  <a:lnTo>
                    <a:pt x="1405" y="3053"/>
                  </a:lnTo>
                  <a:cubicBezTo>
                    <a:pt x="1357" y="2982"/>
                    <a:pt x="1310" y="2922"/>
                    <a:pt x="1274" y="2851"/>
                  </a:cubicBezTo>
                  <a:cubicBezTo>
                    <a:pt x="1215" y="2780"/>
                    <a:pt x="1167" y="2684"/>
                    <a:pt x="1119" y="2613"/>
                  </a:cubicBezTo>
                  <a:lnTo>
                    <a:pt x="1107" y="2601"/>
                  </a:lnTo>
                  <a:cubicBezTo>
                    <a:pt x="1096" y="2565"/>
                    <a:pt x="1060" y="2518"/>
                    <a:pt x="1048" y="2482"/>
                  </a:cubicBezTo>
                  <a:cubicBezTo>
                    <a:pt x="1036" y="2434"/>
                    <a:pt x="1000" y="2375"/>
                    <a:pt x="988" y="2327"/>
                  </a:cubicBezTo>
                  <a:cubicBezTo>
                    <a:pt x="929" y="2148"/>
                    <a:pt x="869" y="1982"/>
                    <a:pt x="822" y="1839"/>
                  </a:cubicBezTo>
                  <a:cubicBezTo>
                    <a:pt x="774" y="1672"/>
                    <a:pt x="715" y="1529"/>
                    <a:pt x="679" y="1363"/>
                  </a:cubicBezTo>
                  <a:cubicBezTo>
                    <a:pt x="631" y="1208"/>
                    <a:pt x="572" y="1065"/>
                    <a:pt x="524" y="934"/>
                  </a:cubicBezTo>
                  <a:cubicBezTo>
                    <a:pt x="512" y="886"/>
                    <a:pt x="500" y="851"/>
                    <a:pt x="476" y="815"/>
                  </a:cubicBezTo>
                  <a:lnTo>
                    <a:pt x="441" y="672"/>
                  </a:lnTo>
                  <a:cubicBezTo>
                    <a:pt x="417" y="613"/>
                    <a:pt x="393" y="553"/>
                    <a:pt x="381" y="494"/>
                  </a:cubicBezTo>
                  <a:cubicBezTo>
                    <a:pt x="357" y="470"/>
                    <a:pt x="345" y="422"/>
                    <a:pt x="334" y="398"/>
                  </a:cubicBezTo>
                  <a:cubicBezTo>
                    <a:pt x="322" y="363"/>
                    <a:pt x="286" y="339"/>
                    <a:pt x="274" y="303"/>
                  </a:cubicBezTo>
                  <a:cubicBezTo>
                    <a:pt x="226" y="243"/>
                    <a:pt x="167" y="172"/>
                    <a:pt x="119" y="113"/>
                  </a:cubicBezTo>
                  <a:cubicBezTo>
                    <a:pt x="107" y="101"/>
                    <a:pt x="95" y="65"/>
                    <a:pt x="84" y="41"/>
                  </a:cubicBezTo>
                  <a:lnTo>
                    <a:pt x="84" y="17"/>
                  </a:lnTo>
                  <a:cubicBezTo>
                    <a:pt x="67" y="9"/>
                    <a:pt x="56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1"/>
            <p:cNvSpPr/>
            <p:nvPr/>
          </p:nvSpPr>
          <p:spPr>
            <a:xfrm>
              <a:off x="2441950" y="6194050"/>
              <a:ext cx="11050" cy="123450"/>
            </a:xfrm>
            <a:custGeom>
              <a:avLst/>
              <a:gdLst/>
              <a:ahLst/>
              <a:cxnLst/>
              <a:rect l="l" t="t" r="r" b="b"/>
              <a:pathLst>
                <a:path w="442" h="4938" extrusionOk="0">
                  <a:moveTo>
                    <a:pt x="358" y="0"/>
                  </a:moveTo>
                  <a:cubicBezTo>
                    <a:pt x="346" y="0"/>
                    <a:pt x="322" y="0"/>
                    <a:pt x="322" y="12"/>
                  </a:cubicBezTo>
                  <a:lnTo>
                    <a:pt x="322" y="96"/>
                  </a:lnTo>
                  <a:cubicBezTo>
                    <a:pt x="322" y="107"/>
                    <a:pt x="322" y="131"/>
                    <a:pt x="346" y="155"/>
                  </a:cubicBezTo>
                  <a:cubicBezTo>
                    <a:pt x="346" y="179"/>
                    <a:pt x="346" y="191"/>
                    <a:pt x="358" y="227"/>
                  </a:cubicBezTo>
                  <a:cubicBezTo>
                    <a:pt x="358" y="274"/>
                    <a:pt x="370" y="298"/>
                    <a:pt x="370" y="346"/>
                  </a:cubicBezTo>
                  <a:lnTo>
                    <a:pt x="370" y="369"/>
                  </a:lnTo>
                  <a:lnTo>
                    <a:pt x="370" y="429"/>
                  </a:lnTo>
                  <a:cubicBezTo>
                    <a:pt x="370" y="465"/>
                    <a:pt x="370" y="488"/>
                    <a:pt x="382" y="536"/>
                  </a:cubicBezTo>
                  <a:lnTo>
                    <a:pt x="382" y="572"/>
                  </a:lnTo>
                  <a:lnTo>
                    <a:pt x="382" y="608"/>
                  </a:lnTo>
                  <a:lnTo>
                    <a:pt x="382" y="655"/>
                  </a:lnTo>
                  <a:lnTo>
                    <a:pt x="382" y="667"/>
                  </a:lnTo>
                  <a:lnTo>
                    <a:pt x="382" y="703"/>
                  </a:lnTo>
                  <a:lnTo>
                    <a:pt x="382" y="727"/>
                  </a:lnTo>
                  <a:lnTo>
                    <a:pt x="382" y="750"/>
                  </a:lnTo>
                  <a:lnTo>
                    <a:pt x="382" y="786"/>
                  </a:lnTo>
                  <a:lnTo>
                    <a:pt x="382" y="834"/>
                  </a:lnTo>
                  <a:lnTo>
                    <a:pt x="382" y="869"/>
                  </a:lnTo>
                  <a:lnTo>
                    <a:pt x="382" y="929"/>
                  </a:lnTo>
                  <a:lnTo>
                    <a:pt x="382" y="941"/>
                  </a:lnTo>
                  <a:lnTo>
                    <a:pt x="382" y="965"/>
                  </a:lnTo>
                  <a:lnTo>
                    <a:pt x="382" y="989"/>
                  </a:lnTo>
                  <a:lnTo>
                    <a:pt x="382" y="1000"/>
                  </a:lnTo>
                  <a:lnTo>
                    <a:pt x="382" y="1072"/>
                  </a:lnTo>
                  <a:lnTo>
                    <a:pt x="382" y="1084"/>
                  </a:lnTo>
                  <a:lnTo>
                    <a:pt x="382" y="1131"/>
                  </a:lnTo>
                  <a:lnTo>
                    <a:pt x="382" y="1239"/>
                  </a:lnTo>
                  <a:lnTo>
                    <a:pt x="382" y="1250"/>
                  </a:lnTo>
                  <a:lnTo>
                    <a:pt x="382" y="1262"/>
                  </a:lnTo>
                  <a:lnTo>
                    <a:pt x="382" y="1310"/>
                  </a:lnTo>
                  <a:lnTo>
                    <a:pt x="382" y="1358"/>
                  </a:lnTo>
                  <a:lnTo>
                    <a:pt x="382" y="1370"/>
                  </a:lnTo>
                  <a:lnTo>
                    <a:pt x="382" y="1441"/>
                  </a:lnTo>
                  <a:lnTo>
                    <a:pt x="382" y="1465"/>
                  </a:lnTo>
                  <a:lnTo>
                    <a:pt x="382" y="1489"/>
                  </a:lnTo>
                  <a:lnTo>
                    <a:pt x="382" y="1501"/>
                  </a:lnTo>
                  <a:lnTo>
                    <a:pt x="382" y="1524"/>
                  </a:lnTo>
                  <a:cubicBezTo>
                    <a:pt x="382" y="1596"/>
                    <a:pt x="382" y="1667"/>
                    <a:pt x="370" y="1739"/>
                  </a:cubicBezTo>
                  <a:lnTo>
                    <a:pt x="370" y="1762"/>
                  </a:lnTo>
                  <a:lnTo>
                    <a:pt x="370" y="1774"/>
                  </a:lnTo>
                  <a:lnTo>
                    <a:pt x="370" y="1858"/>
                  </a:lnTo>
                  <a:lnTo>
                    <a:pt x="370" y="1917"/>
                  </a:lnTo>
                  <a:lnTo>
                    <a:pt x="370" y="1965"/>
                  </a:lnTo>
                  <a:lnTo>
                    <a:pt x="370" y="2012"/>
                  </a:lnTo>
                  <a:lnTo>
                    <a:pt x="370" y="2024"/>
                  </a:lnTo>
                  <a:lnTo>
                    <a:pt x="370" y="2048"/>
                  </a:lnTo>
                  <a:lnTo>
                    <a:pt x="370" y="2084"/>
                  </a:lnTo>
                  <a:lnTo>
                    <a:pt x="370" y="2096"/>
                  </a:lnTo>
                  <a:lnTo>
                    <a:pt x="370" y="2108"/>
                  </a:lnTo>
                  <a:lnTo>
                    <a:pt x="370" y="2203"/>
                  </a:lnTo>
                  <a:lnTo>
                    <a:pt x="370" y="2263"/>
                  </a:lnTo>
                  <a:lnTo>
                    <a:pt x="370" y="2346"/>
                  </a:lnTo>
                  <a:lnTo>
                    <a:pt x="370" y="2453"/>
                  </a:lnTo>
                  <a:lnTo>
                    <a:pt x="370" y="2501"/>
                  </a:lnTo>
                  <a:lnTo>
                    <a:pt x="370" y="2524"/>
                  </a:lnTo>
                  <a:lnTo>
                    <a:pt x="370" y="2620"/>
                  </a:lnTo>
                  <a:cubicBezTo>
                    <a:pt x="370" y="2727"/>
                    <a:pt x="358" y="2822"/>
                    <a:pt x="358" y="2917"/>
                  </a:cubicBezTo>
                  <a:lnTo>
                    <a:pt x="358" y="2989"/>
                  </a:lnTo>
                  <a:lnTo>
                    <a:pt x="358" y="3025"/>
                  </a:lnTo>
                  <a:lnTo>
                    <a:pt x="358" y="3036"/>
                  </a:lnTo>
                  <a:lnTo>
                    <a:pt x="358" y="3060"/>
                  </a:lnTo>
                  <a:cubicBezTo>
                    <a:pt x="358" y="3096"/>
                    <a:pt x="346" y="3144"/>
                    <a:pt x="346" y="3167"/>
                  </a:cubicBezTo>
                  <a:lnTo>
                    <a:pt x="346" y="3227"/>
                  </a:lnTo>
                  <a:cubicBezTo>
                    <a:pt x="322" y="3298"/>
                    <a:pt x="322" y="3358"/>
                    <a:pt x="310" y="3441"/>
                  </a:cubicBezTo>
                  <a:lnTo>
                    <a:pt x="299" y="3525"/>
                  </a:lnTo>
                  <a:cubicBezTo>
                    <a:pt x="299" y="3560"/>
                    <a:pt x="299" y="3572"/>
                    <a:pt x="287" y="3596"/>
                  </a:cubicBezTo>
                  <a:lnTo>
                    <a:pt x="287" y="3644"/>
                  </a:lnTo>
                  <a:lnTo>
                    <a:pt x="287" y="3679"/>
                  </a:lnTo>
                  <a:cubicBezTo>
                    <a:pt x="287" y="3703"/>
                    <a:pt x="263" y="3739"/>
                    <a:pt x="263" y="3763"/>
                  </a:cubicBezTo>
                  <a:lnTo>
                    <a:pt x="251" y="3834"/>
                  </a:lnTo>
                  <a:lnTo>
                    <a:pt x="239" y="3882"/>
                  </a:lnTo>
                  <a:cubicBezTo>
                    <a:pt x="239" y="3917"/>
                    <a:pt x="227" y="3929"/>
                    <a:pt x="227" y="3953"/>
                  </a:cubicBezTo>
                  <a:lnTo>
                    <a:pt x="227" y="3977"/>
                  </a:lnTo>
                  <a:lnTo>
                    <a:pt x="227" y="4001"/>
                  </a:lnTo>
                  <a:cubicBezTo>
                    <a:pt x="227" y="4013"/>
                    <a:pt x="227" y="4037"/>
                    <a:pt x="203" y="4048"/>
                  </a:cubicBezTo>
                  <a:lnTo>
                    <a:pt x="203" y="4060"/>
                  </a:lnTo>
                  <a:lnTo>
                    <a:pt x="191" y="4120"/>
                  </a:lnTo>
                  <a:lnTo>
                    <a:pt x="179" y="4179"/>
                  </a:lnTo>
                  <a:cubicBezTo>
                    <a:pt x="168" y="4227"/>
                    <a:pt x="168" y="4251"/>
                    <a:pt x="144" y="4298"/>
                  </a:cubicBezTo>
                  <a:lnTo>
                    <a:pt x="144" y="4310"/>
                  </a:lnTo>
                  <a:lnTo>
                    <a:pt x="132" y="4358"/>
                  </a:lnTo>
                  <a:lnTo>
                    <a:pt x="132" y="4370"/>
                  </a:lnTo>
                  <a:cubicBezTo>
                    <a:pt x="132" y="4394"/>
                    <a:pt x="120" y="4406"/>
                    <a:pt x="120" y="4429"/>
                  </a:cubicBezTo>
                  <a:lnTo>
                    <a:pt x="120" y="4465"/>
                  </a:lnTo>
                  <a:cubicBezTo>
                    <a:pt x="108" y="4489"/>
                    <a:pt x="108" y="4537"/>
                    <a:pt x="84" y="4572"/>
                  </a:cubicBezTo>
                  <a:lnTo>
                    <a:pt x="72" y="4596"/>
                  </a:lnTo>
                  <a:lnTo>
                    <a:pt x="60" y="4632"/>
                  </a:lnTo>
                  <a:cubicBezTo>
                    <a:pt x="60" y="4644"/>
                    <a:pt x="37" y="4656"/>
                    <a:pt x="37" y="4691"/>
                  </a:cubicBezTo>
                  <a:cubicBezTo>
                    <a:pt x="25" y="4727"/>
                    <a:pt x="13" y="4775"/>
                    <a:pt x="1" y="4810"/>
                  </a:cubicBezTo>
                  <a:lnTo>
                    <a:pt x="1" y="4834"/>
                  </a:lnTo>
                  <a:cubicBezTo>
                    <a:pt x="1" y="4846"/>
                    <a:pt x="13" y="4846"/>
                    <a:pt x="13" y="4846"/>
                  </a:cubicBezTo>
                  <a:lnTo>
                    <a:pt x="25" y="4846"/>
                  </a:lnTo>
                  <a:cubicBezTo>
                    <a:pt x="25" y="4919"/>
                    <a:pt x="36" y="4937"/>
                    <a:pt x="43" y="4937"/>
                  </a:cubicBezTo>
                  <a:cubicBezTo>
                    <a:pt x="46" y="4937"/>
                    <a:pt x="49" y="4933"/>
                    <a:pt x="49" y="4930"/>
                  </a:cubicBezTo>
                  <a:cubicBezTo>
                    <a:pt x="60" y="4882"/>
                    <a:pt x="84" y="4822"/>
                    <a:pt x="108" y="4763"/>
                  </a:cubicBezTo>
                  <a:lnTo>
                    <a:pt x="120" y="4739"/>
                  </a:lnTo>
                  <a:cubicBezTo>
                    <a:pt x="120" y="4715"/>
                    <a:pt x="132" y="4703"/>
                    <a:pt x="132" y="4691"/>
                  </a:cubicBezTo>
                  <a:lnTo>
                    <a:pt x="144" y="4656"/>
                  </a:lnTo>
                  <a:cubicBezTo>
                    <a:pt x="144" y="4644"/>
                    <a:pt x="168" y="4632"/>
                    <a:pt x="168" y="4620"/>
                  </a:cubicBezTo>
                  <a:lnTo>
                    <a:pt x="168" y="4584"/>
                  </a:lnTo>
                  <a:lnTo>
                    <a:pt x="179" y="4525"/>
                  </a:lnTo>
                  <a:lnTo>
                    <a:pt x="179" y="4513"/>
                  </a:lnTo>
                  <a:cubicBezTo>
                    <a:pt x="179" y="4501"/>
                    <a:pt x="191" y="4477"/>
                    <a:pt x="191" y="4465"/>
                  </a:cubicBezTo>
                  <a:lnTo>
                    <a:pt x="203" y="4406"/>
                  </a:lnTo>
                  <a:cubicBezTo>
                    <a:pt x="227" y="4382"/>
                    <a:pt x="227" y="4334"/>
                    <a:pt x="239" y="4298"/>
                  </a:cubicBezTo>
                  <a:cubicBezTo>
                    <a:pt x="239" y="4287"/>
                    <a:pt x="239" y="4275"/>
                    <a:pt x="251" y="4263"/>
                  </a:cubicBezTo>
                  <a:lnTo>
                    <a:pt x="251" y="4239"/>
                  </a:lnTo>
                  <a:lnTo>
                    <a:pt x="263" y="4144"/>
                  </a:lnTo>
                  <a:cubicBezTo>
                    <a:pt x="287" y="4096"/>
                    <a:pt x="287" y="4060"/>
                    <a:pt x="287" y="4025"/>
                  </a:cubicBezTo>
                  <a:lnTo>
                    <a:pt x="287" y="4001"/>
                  </a:lnTo>
                  <a:lnTo>
                    <a:pt x="299" y="3965"/>
                  </a:lnTo>
                  <a:lnTo>
                    <a:pt x="310" y="3917"/>
                  </a:lnTo>
                  <a:lnTo>
                    <a:pt x="310" y="3906"/>
                  </a:lnTo>
                  <a:lnTo>
                    <a:pt x="310" y="3870"/>
                  </a:lnTo>
                  <a:cubicBezTo>
                    <a:pt x="322" y="3810"/>
                    <a:pt x="322" y="3751"/>
                    <a:pt x="346" y="3691"/>
                  </a:cubicBezTo>
                  <a:cubicBezTo>
                    <a:pt x="358" y="3620"/>
                    <a:pt x="358" y="3560"/>
                    <a:pt x="370" y="3489"/>
                  </a:cubicBezTo>
                  <a:lnTo>
                    <a:pt x="382" y="3406"/>
                  </a:lnTo>
                  <a:lnTo>
                    <a:pt x="382" y="3382"/>
                  </a:lnTo>
                  <a:lnTo>
                    <a:pt x="382" y="3370"/>
                  </a:lnTo>
                  <a:lnTo>
                    <a:pt x="382" y="3310"/>
                  </a:lnTo>
                  <a:lnTo>
                    <a:pt x="382" y="3263"/>
                  </a:lnTo>
                  <a:cubicBezTo>
                    <a:pt x="382" y="3215"/>
                    <a:pt x="406" y="3191"/>
                    <a:pt x="406" y="3144"/>
                  </a:cubicBezTo>
                  <a:cubicBezTo>
                    <a:pt x="406" y="3084"/>
                    <a:pt x="418" y="3025"/>
                    <a:pt x="418" y="2965"/>
                  </a:cubicBezTo>
                  <a:lnTo>
                    <a:pt x="418" y="2929"/>
                  </a:lnTo>
                  <a:lnTo>
                    <a:pt x="418" y="2917"/>
                  </a:lnTo>
                  <a:lnTo>
                    <a:pt x="418" y="2810"/>
                  </a:lnTo>
                  <a:cubicBezTo>
                    <a:pt x="418" y="2715"/>
                    <a:pt x="430" y="2608"/>
                    <a:pt x="430" y="2489"/>
                  </a:cubicBezTo>
                  <a:lnTo>
                    <a:pt x="430" y="2453"/>
                  </a:lnTo>
                  <a:lnTo>
                    <a:pt x="430" y="2429"/>
                  </a:lnTo>
                  <a:lnTo>
                    <a:pt x="430" y="2274"/>
                  </a:lnTo>
                  <a:lnTo>
                    <a:pt x="430" y="2215"/>
                  </a:lnTo>
                  <a:lnTo>
                    <a:pt x="430" y="2155"/>
                  </a:lnTo>
                  <a:lnTo>
                    <a:pt x="430" y="2132"/>
                  </a:lnTo>
                  <a:lnTo>
                    <a:pt x="430" y="2096"/>
                  </a:lnTo>
                  <a:lnTo>
                    <a:pt x="430" y="2084"/>
                  </a:lnTo>
                  <a:lnTo>
                    <a:pt x="430" y="2036"/>
                  </a:lnTo>
                  <a:cubicBezTo>
                    <a:pt x="430" y="1965"/>
                    <a:pt x="430" y="1893"/>
                    <a:pt x="441" y="1822"/>
                  </a:cubicBezTo>
                  <a:lnTo>
                    <a:pt x="441" y="1798"/>
                  </a:lnTo>
                  <a:lnTo>
                    <a:pt x="441" y="1786"/>
                  </a:lnTo>
                  <a:lnTo>
                    <a:pt x="441" y="1703"/>
                  </a:lnTo>
                  <a:lnTo>
                    <a:pt x="441" y="1620"/>
                  </a:lnTo>
                  <a:lnTo>
                    <a:pt x="441" y="1548"/>
                  </a:lnTo>
                  <a:lnTo>
                    <a:pt x="441" y="1524"/>
                  </a:lnTo>
                  <a:lnTo>
                    <a:pt x="441" y="1501"/>
                  </a:lnTo>
                  <a:lnTo>
                    <a:pt x="441" y="1417"/>
                  </a:lnTo>
                  <a:lnTo>
                    <a:pt x="441" y="1322"/>
                  </a:lnTo>
                  <a:lnTo>
                    <a:pt x="441" y="1310"/>
                  </a:lnTo>
                  <a:lnTo>
                    <a:pt x="441" y="1286"/>
                  </a:lnTo>
                  <a:lnTo>
                    <a:pt x="441" y="1191"/>
                  </a:lnTo>
                  <a:lnTo>
                    <a:pt x="441" y="1131"/>
                  </a:lnTo>
                  <a:lnTo>
                    <a:pt x="441" y="1084"/>
                  </a:lnTo>
                  <a:lnTo>
                    <a:pt x="441" y="1048"/>
                  </a:lnTo>
                  <a:lnTo>
                    <a:pt x="441" y="1024"/>
                  </a:lnTo>
                  <a:lnTo>
                    <a:pt x="441" y="1000"/>
                  </a:lnTo>
                  <a:lnTo>
                    <a:pt x="430" y="881"/>
                  </a:lnTo>
                  <a:cubicBezTo>
                    <a:pt x="430" y="822"/>
                    <a:pt x="418" y="762"/>
                    <a:pt x="418" y="703"/>
                  </a:cubicBezTo>
                  <a:cubicBezTo>
                    <a:pt x="418" y="667"/>
                    <a:pt x="418" y="643"/>
                    <a:pt x="406" y="631"/>
                  </a:cubicBezTo>
                  <a:lnTo>
                    <a:pt x="406" y="584"/>
                  </a:lnTo>
                  <a:lnTo>
                    <a:pt x="406" y="512"/>
                  </a:lnTo>
                  <a:lnTo>
                    <a:pt x="382" y="429"/>
                  </a:lnTo>
                  <a:lnTo>
                    <a:pt x="382" y="393"/>
                  </a:lnTo>
                  <a:lnTo>
                    <a:pt x="382" y="358"/>
                  </a:lnTo>
                  <a:lnTo>
                    <a:pt x="382" y="346"/>
                  </a:lnTo>
                  <a:cubicBezTo>
                    <a:pt x="382" y="298"/>
                    <a:pt x="370" y="274"/>
                    <a:pt x="370" y="227"/>
                  </a:cubicBezTo>
                  <a:cubicBezTo>
                    <a:pt x="370" y="191"/>
                    <a:pt x="358" y="155"/>
                    <a:pt x="358" y="119"/>
                  </a:cubicBezTo>
                  <a:lnTo>
                    <a:pt x="358" y="119"/>
                  </a:lnTo>
                  <a:cubicBezTo>
                    <a:pt x="370" y="155"/>
                    <a:pt x="382" y="179"/>
                    <a:pt x="406" y="227"/>
                  </a:cubicBezTo>
                  <a:cubicBezTo>
                    <a:pt x="406" y="238"/>
                    <a:pt x="418" y="238"/>
                    <a:pt x="430" y="238"/>
                  </a:cubicBezTo>
                  <a:cubicBezTo>
                    <a:pt x="441" y="238"/>
                    <a:pt x="441" y="227"/>
                    <a:pt x="441" y="215"/>
                  </a:cubicBezTo>
                  <a:cubicBezTo>
                    <a:pt x="430" y="167"/>
                    <a:pt x="406" y="107"/>
                    <a:pt x="382" y="60"/>
                  </a:cubicBezTo>
                  <a:lnTo>
                    <a:pt x="382" y="48"/>
                  </a:lnTo>
                  <a:cubicBezTo>
                    <a:pt x="382" y="48"/>
                    <a:pt x="382" y="36"/>
                    <a:pt x="370" y="36"/>
                  </a:cubicBezTo>
                  <a:lnTo>
                    <a:pt x="370" y="12"/>
                  </a:lnTo>
                  <a:cubicBezTo>
                    <a:pt x="370" y="12"/>
                    <a:pt x="358" y="12"/>
                    <a:pt x="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1"/>
            <p:cNvSpPr/>
            <p:nvPr/>
          </p:nvSpPr>
          <p:spPr>
            <a:xfrm>
              <a:off x="2436900" y="6196900"/>
              <a:ext cx="9250" cy="47475"/>
            </a:xfrm>
            <a:custGeom>
              <a:avLst/>
              <a:gdLst/>
              <a:ahLst/>
              <a:cxnLst/>
              <a:rect l="l" t="t" r="r" b="b"/>
              <a:pathLst>
                <a:path w="370" h="1899" extrusionOk="0">
                  <a:moveTo>
                    <a:pt x="333" y="0"/>
                  </a:moveTo>
                  <a:cubicBezTo>
                    <a:pt x="322" y="0"/>
                    <a:pt x="310" y="9"/>
                    <a:pt x="310" y="17"/>
                  </a:cubicBezTo>
                  <a:lnTo>
                    <a:pt x="310" y="53"/>
                  </a:lnTo>
                  <a:lnTo>
                    <a:pt x="310" y="101"/>
                  </a:lnTo>
                  <a:lnTo>
                    <a:pt x="310" y="113"/>
                  </a:lnTo>
                  <a:lnTo>
                    <a:pt x="310" y="136"/>
                  </a:lnTo>
                  <a:lnTo>
                    <a:pt x="310" y="172"/>
                  </a:lnTo>
                  <a:cubicBezTo>
                    <a:pt x="310" y="220"/>
                    <a:pt x="286" y="255"/>
                    <a:pt x="286" y="303"/>
                  </a:cubicBezTo>
                  <a:lnTo>
                    <a:pt x="286" y="339"/>
                  </a:lnTo>
                  <a:cubicBezTo>
                    <a:pt x="286" y="363"/>
                    <a:pt x="274" y="398"/>
                    <a:pt x="274" y="434"/>
                  </a:cubicBezTo>
                  <a:lnTo>
                    <a:pt x="262" y="494"/>
                  </a:lnTo>
                  <a:cubicBezTo>
                    <a:pt x="262" y="529"/>
                    <a:pt x="251" y="553"/>
                    <a:pt x="251" y="589"/>
                  </a:cubicBezTo>
                  <a:lnTo>
                    <a:pt x="227" y="660"/>
                  </a:lnTo>
                  <a:lnTo>
                    <a:pt x="215" y="732"/>
                  </a:lnTo>
                  <a:cubicBezTo>
                    <a:pt x="215" y="767"/>
                    <a:pt x="203" y="815"/>
                    <a:pt x="203" y="839"/>
                  </a:cubicBezTo>
                  <a:lnTo>
                    <a:pt x="191" y="875"/>
                  </a:lnTo>
                  <a:lnTo>
                    <a:pt x="191" y="886"/>
                  </a:lnTo>
                  <a:cubicBezTo>
                    <a:pt x="191" y="898"/>
                    <a:pt x="191" y="910"/>
                    <a:pt x="167" y="934"/>
                  </a:cubicBezTo>
                  <a:cubicBezTo>
                    <a:pt x="167" y="958"/>
                    <a:pt x="155" y="994"/>
                    <a:pt x="155" y="1017"/>
                  </a:cubicBezTo>
                  <a:cubicBezTo>
                    <a:pt x="143" y="1065"/>
                    <a:pt x="120" y="1125"/>
                    <a:pt x="108" y="1172"/>
                  </a:cubicBezTo>
                  <a:lnTo>
                    <a:pt x="108" y="1184"/>
                  </a:lnTo>
                  <a:lnTo>
                    <a:pt x="108" y="1208"/>
                  </a:lnTo>
                  <a:cubicBezTo>
                    <a:pt x="108" y="1244"/>
                    <a:pt x="96" y="1256"/>
                    <a:pt x="96" y="1291"/>
                  </a:cubicBezTo>
                  <a:lnTo>
                    <a:pt x="96" y="1303"/>
                  </a:lnTo>
                  <a:lnTo>
                    <a:pt x="96" y="1315"/>
                  </a:lnTo>
                  <a:lnTo>
                    <a:pt x="96" y="1327"/>
                  </a:lnTo>
                  <a:lnTo>
                    <a:pt x="96" y="1339"/>
                  </a:lnTo>
                  <a:lnTo>
                    <a:pt x="96" y="1363"/>
                  </a:lnTo>
                  <a:cubicBezTo>
                    <a:pt x="84" y="1387"/>
                    <a:pt x="84" y="1398"/>
                    <a:pt x="72" y="1434"/>
                  </a:cubicBezTo>
                  <a:cubicBezTo>
                    <a:pt x="72" y="1446"/>
                    <a:pt x="48" y="1458"/>
                    <a:pt x="48" y="1482"/>
                  </a:cubicBezTo>
                  <a:lnTo>
                    <a:pt x="48" y="1506"/>
                  </a:lnTo>
                  <a:lnTo>
                    <a:pt x="48" y="1517"/>
                  </a:lnTo>
                  <a:cubicBezTo>
                    <a:pt x="36" y="1565"/>
                    <a:pt x="36" y="1625"/>
                    <a:pt x="24" y="1684"/>
                  </a:cubicBezTo>
                  <a:lnTo>
                    <a:pt x="24" y="1696"/>
                  </a:lnTo>
                  <a:cubicBezTo>
                    <a:pt x="24" y="1744"/>
                    <a:pt x="0" y="1779"/>
                    <a:pt x="0" y="1815"/>
                  </a:cubicBezTo>
                  <a:lnTo>
                    <a:pt x="0" y="1851"/>
                  </a:lnTo>
                  <a:cubicBezTo>
                    <a:pt x="0" y="1863"/>
                    <a:pt x="24" y="1875"/>
                    <a:pt x="36" y="1898"/>
                  </a:cubicBezTo>
                  <a:lnTo>
                    <a:pt x="48" y="1898"/>
                  </a:lnTo>
                  <a:cubicBezTo>
                    <a:pt x="36" y="1887"/>
                    <a:pt x="48" y="1887"/>
                    <a:pt x="48" y="1863"/>
                  </a:cubicBezTo>
                  <a:cubicBezTo>
                    <a:pt x="72" y="1768"/>
                    <a:pt x="84" y="1660"/>
                    <a:pt x="108" y="1553"/>
                  </a:cubicBezTo>
                  <a:cubicBezTo>
                    <a:pt x="120" y="1506"/>
                    <a:pt x="120" y="1482"/>
                    <a:pt x="143" y="1434"/>
                  </a:cubicBezTo>
                  <a:lnTo>
                    <a:pt x="155" y="1410"/>
                  </a:lnTo>
                  <a:cubicBezTo>
                    <a:pt x="167" y="1375"/>
                    <a:pt x="167" y="1327"/>
                    <a:pt x="191" y="1303"/>
                  </a:cubicBezTo>
                  <a:lnTo>
                    <a:pt x="191" y="1267"/>
                  </a:lnTo>
                  <a:cubicBezTo>
                    <a:pt x="215" y="1172"/>
                    <a:pt x="227" y="1089"/>
                    <a:pt x="251" y="1006"/>
                  </a:cubicBezTo>
                  <a:lnTo>
                    <a:pt x="251" y="970"/>
                  </a:lnTo>
                  <a:lnTo>
                    <a:pt x="262" y="934"/>
                  </a:lnTo>
                  <a:lnTo>
                    <a:pt x="262" y="898"/>
                  </a:lnTo>
                  <a:lnTo>
                    <a:pt x="262" y="886"/>
                  </a:lnTo>
                  <a:lnTo>
                    <a:pt x="274" y="839"/>
                  </a:lnTo>
                  <a:cubicBezTo>
                    <a:pt x="274" y="815"/>
                    <a:pt x="286" y="779"/>
                    <a:pt x="286" y="755"/>
                  </a:cubicBezTo>
                  <a:lnTo>
                    <a:pt x="310" y="672"/>
                  </a:lnTo>
                  <a:lnTo>
                    <a:pt x="322" y="601"/>
                  </a:lnTo>
                  <a:lnTo>
                    <a:pt x="322" y="577"/>
                  </a:lnTo>
                  <a:lnTo>
                    <a:pt x="322" y="553"/>
                  </a:lnTo>
                  <a:lnTo>
                    <a:pt x="322" y="517"/>
                  </a:lnTo>
                  <a:lnTo>
                    <a:pt x="322" y="470"/>
                  </a:lnTo>
                  <a:cubicBezTo>
                    <a:pt x="322" y="434"/>
                    <a:pt x="334" y="398"/>
                    <a:pt x="334" y="363"/>
                  </a:cubicBezTo>
                  <a:lnTo>
                    <a:pt x="334" y="339"/>
                  </a:lnTo>
                  <a:cubicBezTo>
                    <a:pt x="334" y="303"/>
                    <a:pt x="334" y="279"/>
                    <a:pt x="346" y="244"/>
                  </a:cubicBezTo>
                  <a:lnTo>
                    <a:pt x="346" y="184"/>
                  </a:lnTo>
                  <a:lnTo>
                    <a:pt x="346" y="124"/>
                  </a:lnTo>
                  <a:lnTo>
                    <a:pt x="346" y="77"/>
                  </a:lnTo>
                  <a:lnTo>
                    <a:pt x="346" y="53"/>
                  </a:lnTo>
                  <a:cubicBezTo>
                    <a:pt x="370" y="41"/>
                    <a:pt x="370" y="17"/>
                    <a:pt x="346" y="5"/>
                  </a:cubicBezTo>
                  <a:cubicBezTo>
                    <a:pt x="342" y="2"/>
                    <a:pt x="338" y="0"/>
                    <a:pt x="3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1"/>
            <p:cNvSpPr/>
            <p:nvPr/>
          </p:nvSpPr>
          <p:spPr>
            <a:xfrm>
              <a:off x="2385700" y="6265175"/>
              <a:ext cx="49150" cy="82350"/>
            </a:xfrm>
            <a:custGeom>
              <a:avLst/>
              <a:gdLst/>
              <a:ahLst/>
              <a:cxnLst/>
              <a:rect l="l" t="t" r="r" b="b"/>
              <a:pathLst>
                <a:path w="1966" h="3294" extrusionOk="0">
                  <a:moveTo>
                    <a:pt x="1941" y="1"/>
                  </a:moveTo>
                  <a:cubicBezTo>
                    <a:pt x="1941" y="1"/>
                    <a:pt x="1918" y="1"/>
                    <a:pt x="1918" y="13"/>
                  </a:cubicBezTo>
                  <a:cubicBezTo>
                    <a:pt x="1906" y="49"/>
                    <a:pt x="1906" y="72"/>
                    <a:pt x="1894" y="108"/>
                  </a:cubicBezTo>
                  <a:lnTo>
                    <a:pt x="1894" y="120"/>
                  </a:lnTo>
                  <a:lnTo>
                    <a:pt x="1882" y="144"/>
                  </a:lnTo>
                  <a:cubicBezTo>
                    <a:pt x="1882" y="168"/>
                    <a:pt x="1858" y="191"/>
                    <a:pt x="1858" y="203"/>
                  </a:cubicBezTo>
                  <a:cubicBezTo>
                    <a:pt x="1858" y="227"/>
                    <a:pt x="1858" y="227"/>
                    <a:pt x="1846" y="239"/>
                  </a:cubicBezTo>
                  <a:lnTo>
                    <a:pt x="1846" y="251"/>
                  </a:lnTo>
                  <a:lnTo>
                    <a:pt x="1846" y="263"/>
                  </a:lnTo>
                  <a:cubicBezTo>
                    <a:pt x="1846" y="287"/>
                    <a:pt x="1846" y="287"/>
                    <a:pt x="1834" y="299"/>
                  </a:cubicBezTo>
                  <a:lnTo>
                    <a:pt x="1822" y="322"/>
                  </a:lnTo>
                  <a:lnTo>
                    <a:pt x="1798" y="358"/>
                  </a:lnTo>
                  <a:lnTo>
                    <a:pt x="1798" y="370"/>
                  </a:lnTo>
                  <a:cubicBezTo>
                    <a:pt x="1798" y="382"/>
                    <a:pt x="1787" y="382"/>
                    <a:pt x="1787" y="406"/>
                  </a:cubicBezTo>
                  <a:lnTo>
                    <a:pt x="1775" y="430"/>
                  </a:lnTo>
                  <a:cubicBezTo>
                    <a:pt x="1763" y="465"/>
                    <a:pt x="1763" y="477"/>
                    <a:pt x="1739" y="501"/>
                  </a:cubicBezTo>
                  <a:cubicBezTo>
                    <a:pt x="1739" y="525"/>
                    <a:pt x="1727" y="537"/>
                    <a:pt x="1727" y="549"/>
                  </a:cubicBezTo>
                  <a:lnTo>
                    <a:pt x="1715" y="584"/>
                  </a:lnTo>
                  <a:lnTo>
                    <a:pt x="1691" y="596"/>
                  </a:lnTo>
                  <a:cubicBezTo>
                    <a:pt x="1691" y="608"/>
                    <a:pt x="1679" y="620"/>
                    <a:pt x="1679" y="620"/>
                  </a:cubicBezTo>
                  <a:lnTo>
                    <a:pt x="1656" y="668"/>
                  </a:lnTo>
                  <a:lnTo>
                    <a:pt x="1608" y="763"/>
                  </a:lnTo>
                  <a:lnTo>
                    <a:pt x="1572" y="799"/>
                  </a:lnTo>
                  <a:cubicBezTo>
                    <a:pt x="1537" y="882"/>
                    <a:pt x="1489" y="953"/>
                    <a:pt x="1453" y="1013"/>
                  </a:cubicBezTo>
                  <a:cubicBezTo>
                    <a:pt x="1394" y="1120"/>
                    <a:pt x="1358" y="1192"/>
                    <a:pt x="1310" y="1263"/>
                  </a:cubicBezTo>
                  <a:lnTo>
                    <a:pt x="1203" y="1453"/>
                  </a:lnTo>
                  <a:lnTo>
                    <a:pt x="1156" y="1561"/>
                  </a:lnTo>
                  <a:cubicBezTo>
                    <a:pt x="1144" y="1573"/>
                    <a:pt x="1132" y="1608"/>
                    <a:pt x="1132" y="1620"/>
                  </a:cubicBezTo>
                  <a:lnTo>
                    <a:pt x="1120" y="1632"/>
                  </a:lnTo>
                  <a:lnTo>
                    <a:pt x="1096" y="1680"/>
                  </a:lnTo>
                  <a:cubicBezTo>
                    <a:pt x="1084" y="1692"/>
                    <a:pt x="1084" y="1715"/>
                    <a:pt x="1072" y="1727"/>
                  </a:cubicBezTo>
                  <a:cubicBezTo>
                    <a:pt x="1060" y="1751"/>
                    <a:pt x="1025" y="1799"/>
                    <a:pt x="1013" y="1834"/>
                  </a:cubicBezTo>
                  <a:lnTo>
                    <a:pt x="977" y="1894"/>
                  </a:lnTo>
                  <a:lnTo>
                    <a:pt x="894" y="2025"/>
                  </a:lnTo>
                  <a:cubicBezTo>
                    <a:pt x="882" y="2049"/>
                    <a:pt x="846" y="2085"/>
                    <a:pt x="834" y="2108"/>
                  </a:cubicBezTo>
                  <a:lnTo>
                    <a:pt x="822" y="2132"/>
                  </a:lnTo>
                  <a:lnTo>
                    <a:pt x="798" y="2144"/>
                  </a:lnTo>
                  <a:cubicBezTo>
                    <a:pt x="786" y="2168"/>
                    <a:pt x="763" y="2204"/>
                    <a:pt x="739" y="2227"/>
                  </a:cubicBezTo>
                  <a:lnTo>
                    <a:pt x="703" y="2287"/>
                  </a:lnTo>
                  <a:lnTo>
                    <a:pt x="655" y="2346"/>
                  </a:lnTo>
                  <a:cubicBezTo>
                    <a:pt x="644" y="2370"/>
                    <a:pt x="620" y="2394"/>
                    <a:pt x="608" y="2406"/>
                  </a:cubicBezTo>
                  <a:lnTo>
                    <a:pt x="596" y="2430"/>
                  </a:lnTo>
                  <a:lnTo>
                    <a:pt x="584" y="2442"/>
                  </a:lnTo>
                  <a:cubicBezTo>
                    <a:pt x="560" y="2454"/>
                    <a:pt x="560" y="2466"/>
                    <a:pt x="548" y="2466"/>
                  </a:cubicBezTo>
                  <a:cubicBezTo>
                    <a:pt x="536" y="2489"/>
                    <a:pt x="536" y="2501"/>
                    <a:pt x="524" y="2513"/>
                  </a:cubicBezTo>
                  <a:lnTo>
                    <a:pt x="501" y="2525"/>
                  </a:lnTo>
                  <a:lnTo>
                    <a:pt x="477" y="2561"/>
                  </a:lnTo>
                  <a:lnTo>
                    <a:pt x="441" y="2585"/>
                  </a:lnTo>
                  <a:cubicBezTo>
                    <a:pt x="405" y="2668"/>
                    <a:pt x="346" y="2727"/>
                    <a:pt x="298" y="2799"/>
                  </a:cubicBezTo>
                  <a:lnTo>
                    <a:pt x="263" y="2847"/>
                  </a:lnTo>
                  <a:cubicBezTo>
                    <a:pt x="227" y="2906"/>
                    <a:pt x="179" y="2977"/>
                    <a:pt x="132" y="3037"/>
                  </a:cubicBezTo>
                  <a:cubicBezTo>
                    <a:pt x="84" y="3097"/>
                    <a:pt x="60" y="3156"/>
                    <a:pt x="13" y="3204"/>
                  </a:cubicBezTo>
                  <a:cubicBezTo>
                    <a:pt x="1" y="3216"/>
                    <a:pt x="1" y="3228"/>
                    <a:pt x="13" y="3239"/>
                  </a:cubicBezTo>
                  <a:cubicBezTo>
                    <a:pt x="37" y="3281"/>
                    <a:pt x="50" y="3293"/>
                    <a:pt x="60" y="3293"/>
                  </a:cubicBezTo>
                  <a:cubicBezTo>
                    <a:pt x="65" y="3293"/>
                    <a:pt x="68" y="3291"/>
                    <a:pt x="72" y="3287"/>
                  </a:cubicBezTo>
                  <a:cubicBezTo>
                    <a:pt x="167" y="3180"/>
                    <a:pt x="227" y="3108"/>
                    <a:pt x="274" y="3037"/>
                  </a:cubicBezTo>
                  <a:cubicBezTo>
                    <a:pt x="334" y="2966"/>
                    <a:pt x="382" y="2882"/>
                    <a:pt x="429" y="2811"/>
                  </a:cubicBezTo>
                  <a:cubicBezTo>
                    <a:pt x="489" y="2727"/>
                    <a:pt x="548" y="2644"/>
                    <a:pt x="632" y="2561"/>
                  </a:cubicBezTo>
                  <a:cubicBezTo>
                    <a:pt x="679" y="2466"/>
                    <a:pt x="763" y="2394"/>
                    <a:pt x="822" y="2311"/>
                  </a:cubicBezTo>
                  <a:cubicBezTo>
                    <a:pt x="834" y="2275"/>
                    <a:pt x="858" y="2251"/>
                    <a:pt x="882" y="2215"/>
                  </a:cubicBezTo>
                  <a:lnTo>
                    <a:pt x="894" y="2192"/>
                  </a:lnTo>
                  <a:cubicBezTo>
                    <a:pt x="905" y="2156"/>
                    <a:pt x="929" y="2144"/>
                    <a:pt x="941" y="2108"/>
                  </a:cubicBezTo>
                  <a:cubicBezTo>
                    <a:pt x="941" y="2096"/>
                    <a:pt x="953" y="2096"/>
                    <a:pt x="953" y="2085"/>
                  </a:cubicBezTo>
                  <a:lnTo>
                    <a:pt x="965" y="2073"/>
                  </a:lnTo>
                  <a:lnTo>
                    <a:pt x="1025" y="1977"/>
                  </a:lnTo>
                  <a:lnTo>
                    <a:pt x="1036" y="1965"/>
                  </a:lnTo>
                  <a:cubicBezTo>
                    <a:pt x="1036" y="1954"/>
                    <a:pt x="1060" y="1954"/>
                    <a:pt x="1060" y="1930"/>
                  </a:cubicBezTo>
                  <a:cubicBezTo>
                    <a:pt x="1084" y="1894"/>
                    <a:pt x="1120" y="1834"/>
                    <a:pt x="1144" y="1787"/>
                  </a:cubicBezTo>
                  <a:lnTo>
                    <a:pt x="1191" y="1692"/>
                  </a:lnTo>
                  <a:lnTo>
                    <a:pt x="1203" y="1668"/>
                  </a:lnTo>
                  <a:cubicBezTo>
                    <a:pt x="1227" y="1620"/>
                    <a:pt x="1251" y="1596"/>
                    <a:pt x="1263" y="1549"/>
                  </a:cubicBezTo>
                  <a:cubicBezTo>
                    <a:pt x="1275" y="1501"/>
                    <a:pt x="1310" y="1453"/>
                    <a:pt x="1322" y="1430"/>
                  </a:cubicBezTo>
                  <a:cubicBezTo>
                    <a:pt x="1358" y="1382"/>
                    <a:pt x="1370" y="1334"/>
                    <a:pt x="1394" y="1275"/>
                  </a:cubicBezTo>
                  <a:lnTo>
                    <a:pt x="1429" y="1203"/>
                  </a:lnTo>
                  <a:lnTo>
                    <a:pt x="1465" y="1132"/>
                  </a:lnTo>
                  <a:lnTo>
                    <a:pt x="1501" y="1037"/>
                  </a:lnTo>
                  <a:lnTo>
                    <a:pt x="1537" y="1001"/>
                  </a:lnTo>
                  <a:lnTo>
                    <a:pt x="1572" y="906"/>
                  </a:lnTo>
                  <a:lnTo>
                    <a:pt x="1608" y="858"/>
                  </a:lnTo>
                  <a:cubicBezTo>
                    <a:pt x="1620" y="846"/>
                    <a:pt x="1620" y="822"/>
                    <a:pt x="1644" y="799"/>
                  </a:cubicBezTo>
                  <a:lnTo>
                    <a:pt x="1656" y="775"/>
                  </a:lnTo>
                  <a:cubicBezTo>
                    <a:pt x="1656" y="763"/>
                    <a:pt x="1667" y="739"/>
                    <a:pt x="1679" y="727"/>
                  </a:cubicBezTo>
                  <a:cubicBezTo>
                    <a:pt x="1679" y="727"/>
                    <a:pt x="1679" y="715"/>
                    <a:pt x="1703" y="715"/>
                  </a:cubicBezTo>
                  <a:lnTo>
                    <a:pt x="1727" y="668"/>
                  </a:lnTo>
                  <a:lnTo>
                    <a:pt x="1739" y="656"/>
                  </a:lnTo>
                  <a:cubicBezTo>
                    <a:pt x="1739" y="644"/>
                    <a:pt x="1763" y="620"/>
                    <a:pt x="1763" y="620"/>
                  </a:cubicBezTo>
                  <a:lnTo>
                    <a:pt x="1775" y="584"/>
                  </a:lnTo>
                  <a:lnTo>
                    <a:pt x="1822" y="489"/>
                  </a:lnTo>
                  <a:cubicBezTo>
                    <a:pt x="1834" y="465"/>
                    <a:pt x="1846" y="430"/>
                    <a:pt x="1846" y="406"/>
                  </a:cubicBezTo>
                  <a:cubicBezTo>
                    <a:pt x="1846" y="382"/>
                    <a:pt x="1858" y="370"/>
                    <a:pt x="1858" y="358"/>
                  </a:cubicBezTo>
                  <a:lnTo>
                    <a:pt x="1858" y="346"/>
                  </a:lnTo>
                  <a:cubicBezTo>
                    <a:pt x="1882" y="299"/>
                    <a:pt x="1894" y="239"/>
                    <a:pt x="1906" y="203"/>
                  </a:cubicBezTo>
                  <a:lnTo>
                    <a:pt x="1918" y="180"/>
                  </a:lnTo>
                  <a:cubicBezTo>
                    <a:pt x="1918" y="168"/>
                    <a:pt x="1941" y="132"/>
                    <a:pt x="1941" y="120"/>
                  </a:cubicBezTo>
                  <a:lnTo>
                    <a:pt x="1941" y="108"/>
                  </a:lnTo>
                  <a:cubicBezTo>
                    <a:pt x="1953" y="72"/>
                    <a:pt x="1953" y="49"/>
                    <a:pt x="1965" y="25"/>
                  </a:cubicBezTo>
                  <a:lnTo>
                    <a:pt x="1965" y="13"/>
                  </a:lnTo>
                  <a:cubicBezTo>
                    <a:pt x="1965" y="13"/>
                    <a:pt x="1965" y="1"/>
                    <a:pt x="19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1"/>
            <p:cNvSpPr/>
            <p:nvPr/>
          </p:nvSpPr>
          <p:spPr>
            <a:xfrm>
              <a:off x="2408025" y="6198225"/>
              <a:ext cx="30975" cy="55525"/>
            </a:xfrm>
            <a:custGeom>
              <a:avLst/>
              <a:gdLst/>
              <a:ahLst/>
              <a:cxnLst/>
              <a:rect l="l" t="t" r="r" b="b"/>
              <a:pathLst>
                <a:path w="1239" h="2221" extrusionOk="0">
                  <a:moveTo>
                    <a:pt x="1203" y="0"/>
                  </a:moveTo>
                  <a:cubicBezTo>
                    <a:pt x="1203" y="0"/>
                    <a:pt x="1191" y="0"/>
                    <a:pt x="1191" y="12"/>
                  </a:cubicBezTo>
                  <a:cubicBezTo>
                    <a:pt x="1191" y="12"/>
                    <a:pt x="1191" y="24"/>
                    <a:pt x="1179" y="24"/>
                  </a:cubicBezTo>
                  <a:cubicBezTo>
                    <a:pt x="1167" y="60"/>
                    <a:pt x="1144" y="71"/>
                    <a:pt x="1144" y="107"/>
                  </a:cubicBezTo>
                  <a:cubicBezTo>
                    <a:pt x="1144" y="119"/>
                    <a:pt x="1132" y="119"/>
                    <a:pt x="1132" y="131"/>
                  </a:cubicBezTo>
                  <a:lnTo>
                    <a:pt x="1132" y="143"/>
                  </a:lnTo>
                  <a:lnTo>
                    <a:pt x="1120" y="179"/>
                  </a:lnTo>
                  <a:cubicBezTo>
                    <a:pt x="1108" y="202"/>
                    <a:pt x="1084" y="238"/>
                    <a:pt x="1072" y="286"/>
                  </a:cubicBezTo>
                  <a:cubicBezTo>
                    <a:pt x="1060" y="310"/>
                    <a:pt x="1025" y="357"/>
                    <a:pt x="1013" y="381"/>
                  </a:cubicBezTo>
                  <a:cubicBezTo>
                    <a:pt x="989" y="429"/>
                    <a:pt x="965" y="476"/>
                    <a:pt x="941" y="536"/>
                  </a:cubicBezTo>
                  <a:lnTo>
                    <a:pt x="846" y="714"/>
                  </a:lnTo>
                  <a:lnTo>
                    <a:pt x="834" y="726"/>
                  </a:lnTo>
                  <a:cubicBezTo>
                    <a:pt x="822" y="738"/>
                    <a:pt x="810" y="774"/>
                    <a:pt x="810" y="786"/>
                  </a:cubicBezTo>
                  <a:cubicBezTo>
                    <a:pt x="763" y="857"/>
                    <a:pt x="727" y="941"/>
                    <a:pt x="691" y="1024"/>
                  </a:cubicBezTo>
                  <a:lnTo>
                    <a:pt x="667" y="1072"/>
                  </a:lnTo>
                  <a:cubicBezTo>
                    <a:pt x="655" y="1095"/>
                    <a:pt x="644" y="1143"/>
                    <a:pt x="632" y="1179"/>
                  </a:cubicBezTo>
                  <a:lnTo>
                    <a:pt x="608" y="1203"/>
                  </a:lnTo>
                  <a:lnTo>
                    <a:pt x="584" y="1262"/>
                  </a:lnTo>
                  <a:lnTo>
                    <a:pt x="584" y="1274"/>
                  </a:lnTo>
                  <a:cubicBezTo>
                    <a:pt x="584" y="1274"/>
                    <a:pt x="584" y="1298"/>
                    <a:pt x="572" y="1298"/>
                  </a:cubicBezTo>
                  <a:cubicBezTo>
                    <a:pt x="548" y="1322"/>
                    <a:pt x="524" y="1369"/>
                    <a:pt x="513" y="1393"/>
                  </a:cubicBezTo>
                  <a:lnTo>
                    <a:pt x="477" y="1476"/>
                  </a:lnTo>
                  <a:cubicBezTo>
                    <a:pt x="477" y="1476"/>
                    <a:pt x="477" y="1488"/>
                    <a:pt x="465" y="1488"/>
                  </a:cubicBezTo>
                  <a:lnTo>
                    <a:pt x="453" y="1512"/>
                  </a:lnTo>
                  <a:lnTo>
                    <a:pt x="358" y="1655"/>
                  </a:lnTo>
                  <a:lnTo>
                    <a:pt x="310" y="1715"/>
                  </a:lnTo>
                  <a:lnTo>
                    <a:pt x="274" y="1774"/>
                  </a:lnTo>
                  <a:cubicBezTo>
                    <a:pt x="251" y="1798"/>
                    <a:pt x="239" y="1810"/>
                    <a:pt x="215" y="1845"/>
                  </a:cubicBezTo>
                  <a:lnTo>
                    <a:pt x="191" y="1869"/>
                  </a:lnTo>
                  <a:cubicBezTo>
                    <a:pt x="120" y="1976"/>
                    <a:pt x="60" y="2048"/>
                    <a:pt x="12" y="2131"/>
                  </a:cubicBezTo>
                  <a:cubicBezTo>
                    <a:pt x="1" y="2143"/>
                    <a:pt x="12" y="2155"/>
                    <a:pt x="12" y="2167"/>
                  </a:cubicBezTo>
                  <a:cubicBezTo>
                    <a:pt x="4" y="2208"/>
                    <a:pt x="7" y="2221"/>
                    <a:pt x="22" y="2221"/>
                  </a:cubicBezTo>
                  <a:cubicBezTo>
                    <a:pt x="28" y="2221"/>
                    <a:pt x="37" y="2218"/>
                    <a:pt x="48" y="2215"/>
                  </a:cubicBezTo>
                  <a:lnTo>
                    <a:pt x="48" y="2215"/>
                  </a:lnTo>
                  <a:cubicBezTo>
                    <a:pt x="48" y="2215"/>
                    <a:pt x="48" y="2215"/>
                    <a:pt x="48" y="2215"/>
                  </a:cubicBezTo>
                  <a:cubicBezTo>
                    <a:pt x="108" y="2131"/>
                    <a:pt x="167" y="2036"/>
                    <a:pt x="227" y="1965"/>
                  </a:cubicBezTo>
                  <a:cubicBezTo>
                    <a:pt x="239" y="1953"/>
                    <a:pt x="251" y="1917"/>
                    <a:pt x="274" y="1905"/>
                  </a:cubicBezTo>
                  <a:lnTo>
                    <a:pt x="286" y="1893"/>
                  </a:lnTo>
                  <a:cubicBezTo>
                    <a:pt x="298" y="1869"/>
                    <a:pt x="298" y="1857"/>
                    <a:pt x="310" y="1857"/>
                  </a:cubicBezTo>
                  <a:lnTo>
                    <a:pt x="346" y="1810"/>
                  </a:lnTo>
                  <a:lnTo>
                    <a:pt x="370" y="1774"/>
                  </a:lnTo>
                  <a:lnTo>
                    <a:pt x="393" y="1750"/>
                  </a:lnTo>
                  <a:lnTo>
                    <a:pt x="405" y="1726"/>
                  </a:lnTo>
                  <a:lnTo>
                    <a:pt x="405" y="1715"/>
                  </a:lnTo>
                  <a:cubicBezTo>
                    <a:pt x="417" y="1679"/>
                    <a:pt x="453" y="1631"/>
                    <a:pt x="465" y="1607"/>
                  </a:cubicBezTo>
                  <a:lnTo>
                    <a:pt x="489" y="1560"/>
                  </a:lnTo>
                  <a:lnTo>
                    <a:pt x="489" y="1548"/>
                  </a:lnTo>
                  <a:cubicBezTo>
                    <a:pt x="489" y="1536"/>
                    <a:pt x="513" y="1536"/>
                    <a:pt x="513" y="1512"/>
                  </a:cubicBezTo>
                  <a:lnTo>
                    <a:pt x="524" y="1476"/>
                  </a:lnTo>
                  <a:lnTo>
                    <a:pt x="536" y="1429"/>
                  </a:lnTo>
                  <a:lnTo>
                    <a:pt x="584" y="1334"/>
                  </a:lnTo>
                  <a:lnTo>
                    <a:pt x="584" y="1322"/>
                  </a:lnTo>
                  <a:cubicBezTo>
                    <a:pt x="584" y="1310"/>
                    <a:pt x="596" y="1310"/>
                    <a:pt x="596" y="1298"/>
                  </a:cubicBezTo>
                  <a:lnTo>
                    <a:pt x="644" y="1203"/>
                  </a:lnTo>
                  <a:lnTo>
                    <a:pt x="667" y="1143"/>
                  </a:lnTo>
                  <a:lnTo>
                    <a:pt x="715" y="1060"/>
                  </a:lnTo>
                  <a:lnTo>
                    <a:pt x="810" y="881"/>
                  </a:lnTo>
                  <a:lnTo>
                    <a:pt x="822" y="845"/>
                  </a:lnTo>
                  <a:cubicBezTo>
                    <a:pt x="834" y="833"/>
                    <a:pt x="834" y="798"/>
                    <a:pt x="846" y="786"/>
                  </a:cubicBezTo>
                  <a:cubicBezTo>
                    <a:pt x="882" y="726"/>
                    <a:pt x="905" y="679"/>
                    <a:pt x="941" y="619"/>
                  </a:cubicBezTo>
                  <a:lnTo>
                    <a:pt x="953" y="583"/>
                  </a:lnTo>
                  <a:cubicBezTo>
                    <a:pt x="965" y="560"/>
                    <a:pt x="989" y="536"/>
                    <a:pt x="989" y="524"/>
                  </a:cubicBezTo>
                  <a:lnTo>
                    <a:pt x="1072" y="357"/>
                  </a:lnTo>
                  <a:lnTo>
                    <a:pt x="1084" y="345"/>
                  </a:lnTo>
                  <a:lnTo>
                    <a:pt x="1132" y="250"/>
                  </a:lnTo>
                  <a:lnTo>
                    <a:pt x="1144" y="202"/>
                  </a:lnTo>
                  <a:lnTo>
                    <a:pt x="1191" y="119"/>
                  </a:lnTo>
                  <a:cubicBezTo>
                    <a:pt x="1203" y="107"/>
                    <a:pt x="1203" y="71"/>
                    <a:pt x="1227" y="60"/>
                  </a:cubicBezTo>
                  <a:cubicBezTo>
                    <a:pt x="1227" y="48"/>
                    <a:pt x="1239" y="24"/>
                    <a:pt x="1239" y="24"/>
                  </a:cubicBezTo>
                  <a:lnTo>
                    <a:pt x="1239" y="12"/>
                  </a:lnTo>
                  <a:cubicBezTo>
                    <a:pt x="1239" y="12"/>
                    <a:pt x="1239" y="0"/>
                    <a:pt x="1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1"/>
            <p:cNvSpPr/>
            <p:nvPr/>
          </p:nvSpPr>
          <p:spPr>
            <a:xfrm>
              <a:off x="2369925" y="6286025"/>
              <a:ext cx="22650" cy="20775"/>
            </a:xfrm>
            <a:custGeom>
              <a:avLst/>
              <a:gdLst/>
              <a:ahLst/>
              <a:cxnLst/>
              <a:rect l="l" t="t" r="r" b="b"/>
              <a:pathLst>
                <a:path w="906" h="831" extrusionOk="0">
                  <a:moveTo>
                    <a:pt x="810" y="0"/>
                  </a:moveTo>
                  <a:cubicBezTo>
                    <a:pt x="763" y="24"/>
                    <a:pt x="739" y="60"/>
                    <a:pt x="703" y="84"/>
                  </a:cubicBezTo>
                  <a:cubicBezTo>
                    <a:pt x="691" y="108"/>
                    <a:pt x="679" y="108"/>
                    <a:pt x="679" y="119"/>
                  </a:cubicBezTo>
                  <a:cubicBezTo>
                    <a:pt x="644" y="131"/>
                    <a:pt x="632" y="167"/>
                    <a:pt x="608" y="179"/>
                  </a:cubicBezTo>
                  <a:lnTo>
                    <a:pt x="572" y="203"/>
                  </a:lnTo>
                  <a:lnTo>
                    <a:pt x="536" y="238"/>
                  </a:lnTo>
                  <a:cubicBezTo>
                    <a:pt x="513" y="250"/>
                    <a:pt x="501" y="286"/>
                    <a:pt x="477" y="298"/>
                  </a:cubicBezTo>
                  <a:lnTo>
                    <a:pt x="441" y="346"/>
                  </a:lnTo>
                  <a:lnTo>
                    <a:pt x="370" y="417"/>
                  </a:lnTo>
                  <a:lnTo>
                    <a:pt x="263" y="524"/>
                  </a:lnTo>
                  <a:cubicBezTo>
                    <a:pt x="167" y="596"/>
                    <a:pt x="108" y="667"/>
                    <a:pt x="36" y="727"/>
                  </a:cubicBezTo>
                  <a:cubicBezTo>
                    <a:pt x="24" y="739"/>
                    <a:pt x="1" y="774"/>
                    <a:pt x="36" y="798"/>
                  </a:cubicBezTo>
                  <a:cubicBezTo>
                    <a:pt x="48" y="822"/>
                    <a:pt x="72" y="822"/>
                    <a:pt x="96" y="822"/>
                  </a:cubicBezTo>
                  <a:cubicBezTo>
                    <a:pt x="96" y="828"/>
                    <a:pt x="99" y="831"/>
                    <a:pt x="102" y="831"/>
                  </a:cubicBezTo>
                  <a:cubicBezTo>
                    <a:pt x="105" y="831"/>
                    <a:pt x="108" y="828"/>
                    <a:pt x="108" y="822"/>
                  </a:cubicBezTo>
                  <a:cubicBezTo>
                    <a:pt x="155" y="774"/>
                    <a:pt x="203" y="739"/>
                    <a:pt x="251" y="703"/>
                  </a:cubicBezTo>
                  <a:lnTo>
                    <a:pt x="334" y="608"/>
                  </a:lnTo>
                  <a:lnTo>
                    <a:pt x="441" y="500"/>
                  </a:lnTo>
                  <a:lnTo>
                    <a:pt x="572" y="369"/>
                  </a:lnTo>
                  <a:cubicBezTo>
                    <a:pt x="620" y="322"/>
                    <a:pt x="679" y="286"/>
                    <a:pt x="727" y="227"/>
                  </a:cubicBezTo>
                  <a:cubicBezTo>
                    <a:pt x="739" y="203"/>
                    <a:pt x="751" y="191"/>
                    <a:pt x="763" y="191"/>
                  </a:cubicBezTo>
                  <a:lnTo>
                    <a:pt x="786" y="179"/>
                  </a:lnTo>
                  <a:cubicBezTo>
                    <a:pt x="810" y="167"/>
                    <a:pt x="846" y="131"/>
                    <a:pt x="858" y="119"/>
                  </a:cubicBezTo>
                  <a:lnTo>
                    <a:pt x="870" y="108"/>
                  </a:lnTo>
                  <a:cubicBezTo>
                    <a:pt x="905" y="84"/>
                    <a:pt x="905" y="60"/>
                    <a:pt x="882" y="24"/>
                  </a:cubicBezTo>
                  <a:cubicBezTo>
                    <a:pt x="870" y="12"/>
                    <a:pt x="846" y="0"/>
                    <a:pt x="8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1"/>
            <p:cNvSpPr/>
            <p:nvPr/>
          </p:nvSpPr>
          <p:spPr>
            <a:xfrm>
              <a:off x="2467250" y="6188550"/>
              <a:ext cx="64625" cy="49575"/>
            </a:xfrm>
            <a:custGeom>
              <a:avLst/>
              <a:gdLst/>
              <a:ahLst/>
              <a:cxnLst/>
              <a:rect l="l" t="t" r="r" b="b"/>
              <a:pathLst>
                <a:path w="2585" h="1983" extrusionOk="0">
                  <a:moveTo>
                    <a:pt x="32" y="0"/>
                  </a:moveTo>
                  <a:cubicBezTo>
                    <a:pt x="25" y="0"/>
                    <a:pt x="19" y="6"/>
                    <a:pt x="13" y="18"/>
                  </a:cubicBezTo>
                  <a:cubicBezTo>
                    <a:pt x="1" y="30"/>
                    <a:pt x="1" y="42"/>
                    <a:pt x="13" y="54"/>
                  </a:cubicBezTo>
                  <a:cubicBezTo>
                    <a:pt x="25" y="77"/>
                    <a:pt x="37" y="89"/>
                    <a:pt x="60" y="113"/>
                  </a:cubicBezTo>
                  <a:lnTo>
                    <a:pt x="132" y="197"/>
                  </a:lnTo>
                  <a:lnTo>
                    <a:pt x="203" y="268"/>
                  </a:lnTo>
                  <a:lnTo>
                    <a:pt x="215" y="280"/>
                  </a:lnTo>
                  <a:cubicBezTo>
                    <a:pt x="239" y="292"/>
                    <a:pt x="251" y="316"/>
                    <a:pt x="263" y="316"/>
                  </a:cubicBezTo>
                  <a:lnTo>
                    <a:pt x="370" y="399"/>
                  </a:lnTo>
                  <a:cubicBezTo>
                    <a:pt x="418" y="447"/>
                    <a:pt x="453" y="470"/>
                    <a:pt x="501" y="518"/>
                  </a:cubicBezTo>
                  <a:cubicBezTo>
                    <a:pt x="549" y="554"/>
                    <a:pt x="572" y="589"/>
                    <a:pt x="620" y="625"/>
                  </a:cubicBezTo>
                  <a:lnTo>
                    <a:pt x="691" y="697"/>
                  </a:lnTo>
                  <a:lnTo>
                    <a:pt x="739" y="744"/>
                  </a:lnTo>
                  <a:cubicBezTo>
                    <a:pt x="787" y="792"/>
                    <a:pt x="834" y="828"/>
                    <a:pt x="894" y="863"/>
                  </a:cubicBezTo>
                  <a:lnTo>
                    <a:pt x="1072" y="1006"/>
                  </a:lnTo>
                  <a:lnTo>
                    <a:pt x="1192" y="1101"/>
                  </a:lnTo>
                  <a:lnTo>
                    <a:pt x="1203" y="1101"/>
                  </a:lnTo>
                  <a:lnTo>
                    <a:pt x="1215" y="1113"/>
                  </a:lnTo>
                  <a:lnTo>
                    <a:pt x="1227" y="1125"/>
                  </a:lnTo>
                  <a:lnTo>
                    <a:pt x="1251" y="1149"/>
                  </a:lnTo>
                  <a:lnTo>
                    <a:pt x="1323" y="1209"/>
                  </a:lnTo>
                  <a:lnTo>
                    <a:pt x="1394" y="1268"/>
                  </a:lnTo>
                  <a:lnTo>
                    <a:pt x="1501" y="1351"/>
                  </a:lnTo>
                  <a:lnTo>
                    <a:pt x="1513" y="1363"/>
                  </a:lnTo>
                  <a:cubicBezTo>
                    <a:pt x="1525" y="1387"/>
                    <a:pt x="1549" y="1387"/>
                    <a:pt x="1549" y="1399"/>
                  </a:cubicBezTo>
                  <a:cubicBezTo>
                    <a:pt x="1573" y="1411"/>
                    <a:pt x="1584" y="1423"/>
                    <a:pt x="1620" y="1447"/>
                  </a:cubicBezTo>
                  <a:lnTo>
                    <a:pt x="1668" y="1470"/>
                  </a:lnTo>
                  <a:lnTo>
                    <a:pt x="1751" y="1530"/>
                  </a:lnTo>
                  <a:lnTo>
                    <a:pt x="1846" y="1590"/>
                  </a:lnTo>
                  <a:cubicBezTo>
                    <a:pt x="1870" y="1601"/>
                    <a:pt x="1882" y="1625"/>
                    <a:pt x="1918" y="1637"/>
                  </a:cubicBezTo>
                  <a:lnTo>
                    <a:pt x="1977" y="1661"/>
                  </a:lnTo>
                  <a:cubicBezTo>
                    <a:pt x="2001" y="1685"/>
                    <a:pt x="2049" y="1709"/>
                    <a:pt x="2085" y="1721"/>
                  </a:cubicBezTo>
                  <a:cubicBezTo>
                    <a:pt x="2108" y="1744"/>
                    <a:pt x="2120" y="1756"/>
                    <a:pt x="2156" y="1768"/>
                  </a:cubicBezTo>
                  <a:lnTo>
                    <a:pt x="2180" y="1780"/>
                  </a:lnTo>
                  <a:cubicBezTo>
                    <a:pt x="2227" y="1804"/>
                    <a:pt x="2263" y="1828"/>
                    <a:pt x="2299" y="1840"/>
                  </a:cubicBezTo>
                  <a:cubicBezTo>
                    <a:pt x="2382" y="1887"/>
                    <a:pt x="2466" y="1935"/>
                    <a:pt x="2561" y="1982"/>
                  </a:cubicBezTo>
                  <a:lnTo>
                    <a:pt x="2585" y="1982"/>
                  </a:lnTo>
                  <a:cubicBezTo>
                    <a:pt x="2561" y="1947"/>
                    <a:pt x="2561" y="1935"/>
                    <a:pt x="2573" y="1923"/>
                  </a:cubicBezTo>
                  <a:lnTo>
                    <a:pt x="2573" y="1887"/>
                  </a:lnTo>
                  <a:cubicBezTo>
                    <a:pt x="2573" y="1875"/>
                    <a:pt x="2561" y="1875"/>
                    <a:pt x="2561" y="1875"/>
                  </a:cubicBezTo>
                  <a:lnTo>
                    <a:pt x="2537" y="1875"/>
                  </a:lnTo>
                  <a:cubicBezTo>
                    <a:pt x="2454" y="1828"/>
                    <a:pt x="2382" y="1780"/>
                    <a:pt x="2287" y="1756"/>
                  </a:cubicBezTo>
                  <a:lnTo>
                    <a:pt x="2263" y="1744"/>
                  </a:lnTo>
                  <a:cubicBezTo>
                    <a:pt x="2180" y="1709"/>
                    <a:pt x="2108" y="1661"/>
                    <a:pt x="2025" y="1601"/>
                  </a:cubicBezTo>
                  <a:lnTo>
                    <a:pt x="1942" y="1566"/>
                  </a:lnTo>
                  <a:lnTo>
                    <a:pt x="1918" y="1542"/>
                  </a:lnTo>
                  <a:lnTo>
                    <a:pt x="1906" y="1530"/>
                  </a:lnTo>
                  <a:cubicBezTo>
                    <a:pt x="1882" y="1530"/>
                    <a:pt x="1870" y="1518"/>
                    <a:pt x="1870" y="1518"/>
                  </a:cubicBezTo>
                  <a:cubicBezTo>
                    <a:pt x="1823" y="1482"/>
                    <a:pt x="1763" y="1459"/>
                    <a:pt x="1727" y="1423"/>
                  </a:cubicBezTo>
                  <a:lnTo>
                    <a:pt x="1620" y="1363"/>
                  </a:lnTo>
                  <a:cubicBezTo>
                    <a:pt x="1608" y="1351"/>
                    <a:pt x="1584" y="1351"/>
                    <a:pt x="1573" y="1340"/>
                  </a:cubicBezTo>
                  <a:cubicBezTo>
                    <a:pt x="1561" y="1328"/>
                    <a:pt x="1549" y="1328"/>
                    <a:pt x="1549" y="1304"/>
                  </a:cubicBezTo>
                  <a:lnTo>
                    <a:pt x="1525" y="1292"/>
                  </a:lnTo>
                  <a:lnTo>
                    <a:pt x="1406" y="1209"/>
                  </a:lnTo>
                  <a:lnTo>
                    <a:pt x="1346" y="1161"/>
                  </a:lnTo>
                  <a:lnTo>
                    <a:pt x="1287" y="1113"/>
                  </a:lnTo>
                  <a:lnTo>
                    <a:pt x="1275" y="1101"/>
                  </a:lnTo>
                  <a:cubicBezTo>
                    <a:pt x="1263" y="1089"/>
                    <a:pt x="1251" y="1089"/>
                    <a:pt x="1227" y="1066"/>
                  </a:cubicBezTo>
                  <a:lnTo>
                    <a:pt x="1192" y="1030"/>
                  </a:lnTo>
                  <a:lnTo>
                    <a:pt x="1156" y="994"/>
                  </a:lnTo>
                  <a:lnTo>
                    <a:pt x="989" y="863"/>
                  </a:lnTo>
                  <a:lnTo>
                    <a:pt x="918" y="804"/>
                  </a:lnTo>
                  <a:lnTo>
                    <a:pt x="894" y="768"/>
                  </a:lnTo>
                  <a:lnTo>
                    <a:pt x="846" y="732"/>
                  </a:lnTo>
                  <a:lnTo>
                    <a:pt x="811" y="708"/>
                  </a:lnTo>
                  <a:lnTo>
                    <a:pt x="775" y="673"/>
                  </a:lnTo>
                  <a:lnTo>
                    <a:pt x="656" y="566"/>
                  </a:lnTo>
                  <a:lnTo>
                    <a:pt x="620" y="530"/>
                  </a:lnTo>
                  <a:cubicBezTo>
                    <a:pt x="608" y="518"/>
                    <a:pt x="572" y="506"/>
                    <a:pt x="561" y="470"/>
                  </a:cubicBezTo>
                  <a:cubicBezTo>
                    <a:pt x="549" y="458"/>
                    <a:pt x="513" y="447"/>
                    <a:pt x="501" y="435"/>
                  </a:cubicBezTo>
                  <a:lnTo>
                    <a:pt x="477" y="399"/>
                  </a:lnTo>
                  <a:lnTo>
                    <a:pt x="418" y="339"/>
                  </a:lnTo>
                  <a:lnTo>
                    <a:pt x="310" y="256"/>
                  </a:lnTo>
                  <a:lnTo>
                    <a:pt x="299" y="232"/>
                  </a:lnTo>
                  <a:lnTo>
                    <a:pt x="263" y="208"/>
                  </a:lnTo>
                  <a:lnTo>
                    <a:pt x="239" y="173"/>
                  </a:lnTo>
                  <a:lnTo>
                    <a:pt x="215" y="161"/>
                  </a:lnTo>
                  <a:lnTo>
                    <a:pt x="180" y="113"/>
                  </a:lnTo>
                  <a:lnTo>
                    <a:pt x="156" y="101"/>
                  </a:lnTo>
                  <a:lnTo>
                    <a:pt x="132" y="77"/>
                  </a:lnTo>
                  <a:cubicBezTo>
                    <a:pt x="120" y="54"/>
                    <a:pt x="96" y="42"/>
                    <a:pt x="72" y="30"/>
                  </a:cubicBezTo>
                  <a:lnTo>
                    <a:pt x="60" y="18"/>
                  </a:lnTo>
                  <a:cubicBezTo>
                    <a:pt x="49" y="6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1"/>
            <p:cNvSpPr/>
            <p:nvPr/>
          </p:nvSpPr>
          <p:spPr>
            <a:xfrm>
              <a:off x="2460125" y="6195825"/>
              <a:ext cx="17575" cy="18775"/>
            </a:xfrm>
            <a:custGeom>
              <a:avLst/>
              <a:gdLst/>
              <a:ahLst/>
              <a:cxnLst/>
              <a:rect l="l" t="t" r="r" b="b"/>
              <a:pathLst>
                <a:path w="703" h="751" extrusionOk="0">
                  <a:moveTo>
                    <a:pt x="12" y="1"/>
                  </a:moveTo>
                  <a:cubicBezTo>
                    <a:pt x="12" y="1"/>
                    <a:pt x="0" y="25"/>
                    <a:pt x="0" y="36"/>
                  </a:cubicBezTo>
                  <a:cubicBezTo>
                    <a:pt x="0" y="48"/>
                    <a:pt x="0" y="48"/>
                    <a:pt x="12" y="60"/>
                  </a:cubicBezTo>
                  <a:lnTo>
                    <a:pt x="72" y="120"/>
                  </a:lnTo>
                  <a:cubicBezTo>
                    <a:pt x="191" y="263"/>
                    <a:pt x="322" y="394"/>
                    <a:pt x="441" y="525"/>
                  </a:cubicBezTo>
                  <a:cubicBezTo>
                    <a:pt x="534" y="618"/>
                    <a:pt x="593" y="688"/>
                    <a:pt x="663" y="747"/>
                  </a:cubicBezTo>
                  <a:lnTo>
                    <a:pt x="663" y="747"/>
                  </a:lnTo>
                  <a:cubicBezTo>
                    <a:pt x="666" y="745"/>
                    <a:pt x="671" y="743"/>
                    <a:pt x="679" y="739"/>
                  </a:cubicBezTo>
                  <a:cubicBezTo>
                    <a:pt x="703" y="715"/>
                    <a:pt x="703" y="703"/>
                    <a:pt x="679" y="691"/>
                  </a:cubicBezTo>
                  <a:lnTo>
                    <a:pt x="607" y="620"/>
                  </a:lnTo>
                  <a:lnTo>
                    <a:pt x="572" y="572"/>
                  </a:lnTo>
                  <a:cubicBezTo>
                    <a:pt x="453" y="441"/>
                    <a:pt x="310" y="298"/>
                    <a:pt x="167" y="144"/>
                  </a:cubicBezTo>
                  <a:cubicBezTo>
                    <a:pt x="131" y="96"/>
                    <a:pt x="84" y="60"/>
                    <a:pt x="60" y="25"/>
                  </a:cubicBezTo>
                  <a:cubicBezTo>
                    <a:pt x="48" y="1"/>
                    <a:pt x="24" y="1"/>
                    <a:pt x="24" y="1"/>
                  </a:cubicBezTo>
                  <a:close/>
                  <a:moveTo>
                    <a:pt x="679" y="739"/>
                  </a:moveTo>
                  <a:lnTo>
                    <a:pt x="679" y="739"/>
                  </a:lnTo>
                  <a:cubicBezTo>
                    <a:pt x="673" y="745"/>
                    <a:pt x="673" y="748"/>
                    <a:pt x="674" y="748"/>
                  </a:cubicBezTo>
                  <a:cubicBezTo>
                    <a:pt x="676" y="748"/>
                    <a:pt x="679" y="745"/>
                    <a:pt x="679" y="739"/>
                  </a:cubicBezTo>
                  <a:close/>
                  <a:moveTo>
                    <a:pt x="663" y="747"/>
                  </a:moveTo>
                  <a:lnTo>
                    <a:pt x="663" y="747"/>
                  </a:lnTo>
                  <a:cubicBezTo>
                    <a:pt x="656" y="751"/>
                    <a:pt x="659" y="751"/>
                    <a:pt x="667" y="751"/>
                  </a:cubicBezTo>
                  <a:cubicBezTo>
                    <a:pt x="665" y="750"/>
                    <a:pt x="664" y="748"/>
                    <a:pt x="663" y="7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1"/>
            <p:cNvSpPr/>
            <p:nvPr/>
          </p:nvSpPr>
          <p:spPr>
            <a:xfrm>
              <a:off x="2509525" y="6255075"/>
              <a:ext cx="51825" cy="47350"/>
            </a:xfrm>
            <a:custGeom>
              <a:avLst/>
              <a:gdLst/>
              <a:ahLst/>
              <a:cxnLst/>
              <a:rect l="l" t="t" r="r" b="b"/>
              <a:pathLst>
                <a:path w="2073" h="1894" extrusionOk="0">
                  <a:moveTo>
                    <a:pt x="36" y="0"/>
                  </a:moveTo>
                  <a:cubicBezTo>
                    <a:pt x="13" y="12"/>
                    <a:pt x="1" y="36"/>
                    <a:pt x="13" y="60"/>
                  </a:cubicBezTo>
                  <a:cubicBezTo>
                    <a:pt x="36" y="72"/>
                    <a:pt x="48" y="95"/>
                    <a:pt x="60" y="119"/>
                  </a:cubicBezTo>
                  <a:cubicBezTo>
                    <a:pt x="60" y="131"/>
                    <a:pt x="72" y="155"/>
                    <a:pt x="96" y="155"/>
                  </a:cubicBezTo>
                  <a:lnTo>
                    <a:pt x="120" y="179"/>
                  </a:lnTo>
                  <a:lnTo>
                    <a:pt x="179" y="250"/>
                  </a:lnTo>
                  <a:cubicBezTo>
                    <a:pt x="179" y="274"/>
                    <a:pt x="191" y="274"/>
                    <a:pt x="191" y="286"/>
                  </a:cubicBezTo>
                  <a:cubicBezTo>
                    <a:pt x="215" y="298"/>
                    <a:pt x="227" y="333"/>
                    <a:pt x="251" y="345"/>
                  </a:cubicBezTo>
                  <a:lnTo>
                    <a:pt x="286" y="369"/>
                  </a:lnTo>
                  <a:cubicBezTo>
                    <a:pt x="298" y="393"/>
                    <a:pt x="310" y="405"/>
                    <a:pt x="334" y="429"/>
                  </a:cubicBezTo>
                  <a:lnTo>
                    <a:pt x="417" y="536"/>
                  </a:lnTo>
                  <a:lnTo>
                    <a:pt x="453" y="572"/>
                  </a:lnTo>
                  <a:lnTo>
                    <a:pt x="465" y="595"/>
                  </a:lnTo>
                  <a:lnTo>
                    <a:pt x="477" y="607"/>
                  </a:lnTo>
                  <a:lnTo>
                    <a:pt x="489" y="631"/>
                  </a:lnTo>
                  <a:lnTo>
                    <a:pt x="513" y="643"/>
                  </a:lnTo>
                  <a:lnTo>
                    <a:pt x="524" y="655"/>
                  </a:lnTo>
                  <a:lnTo>
                    <a:pt x="548" y="691"/>
                  </a:lnTo>
                  <a:lnTo>
                    <a:pt x="572" y="703"/>
                  </a:lnTo>
                  <a:lnTo>
                    <a:pt x="608" y="750"/>
                  </a:lnTo>
                  <a:lnTo>
                    <a:pt x="632" y="762"/>
                  </a:lnTo>
                  <a:lnTo>
                    <a:pt x="632" y="774"/>
                  </a:lnTo>
                  <a:lnTo>
                    <a:pt x="644" y="786"/>
                  </a:lnTo>
                  <a:lnTo>
                    <a:pt x="655" y="798"/>
                  </a:lnTo>
                  <a:lnTo>
                    <a:pt x="679" y="822"/>
                  </a:lnTo>
                  <a:lnTo>
                    <a:pt x="715" y="857"/>
                  </a:lnTo>
                  <a:lnTo>
                    <a:pt x="751" y="881"/>
                  </a:lnTo>
                  <a:lnTo>
                    <a:pt x="775" y="893"/>
                  </a:lnTo>
                  <a:lnTo>
                    <a:pt x="822" y="941"/>
                  </a:lnTo>
                  <a:lnTo>
                    <a:pt x="834" y="953"/>
                  </a:lnTo>
                  <a:lnTo>
                    <a:pt x="870" y="976"/>
                  </a:lnTo>
                  <a:cubicBezTo>
                    <a:pt x="894" y="1000"/>
                    <a:pt x="929" y="1024"/>
                    <a:pt x="941" y="1036"/>
                  </a:cubicBezTo>
                  <a:lnTo>
                    <a:pt x="989" y="1084"/>
                  </a:lnTo>
                  <a:lnTo>
                    <a:pt x="1001" y="1095"/>
                  </a:lnTo>
                  <a:cubicBezTo>
                    <a:pt x="1036" y="1119"/>
                    <a:pt x="1060" y="1143"/>
                    <a:pt x="1096" y="1155"/>
                  </a:cubicBezTo>
                  <a:cubicBezTo>
                    <a:pt x="1132" y="1191"/>
                    <a:pt x="1191" y="1238"/>
                    <a:pt x="1239" y="1262"/>
                  </a:cubicBezTo>
                  <a:cubicBezTo>
                    <a:pt x="1275" y="1274"/>
                    <a:pt x="1298" y="1310"/>
                    <a:pt x="1310" y="1322"/>
                  </a:cubicBezTo>
                  <a:lnTo>
                    <a:pt x="1358" y="1357"/>
                  </a:lnTo>
                  <a:cubicBezTo>
                    <a:pt x="1417" y="1393"/>
                    <a:pt x="1465" y="1429"/>
                    <a:pt x="1525" y="1476"/>
                  </a:cubicBezTo>
                  <a:cubicBezTo>
                    <a:pt x="1537" y="1488"/>
                    <a:pt x="1572" y="1500"/>
                    <a:pt x="1584" y="1512"/>
                  </a:cubicBezTo>
                  <a:lnTo>
                    <a:pt x="1608" y="1536"/>
                  </a:lnTo>
                  <a:cubicBezTo>
                    <a:pt x="1632" y="1548"/>
                    <a:pt x="1656" y="1560"/>
                    <a:pt x="1667" y="1572"/>
                  </a:cubicBezTo>
                  <a:lnTo>
                    <a:pt x="1691" y="1596"/>
                  </a:lnTo>
                  <a:lnTo>
                    <a:pt x="1703" y="1607"/>
                  </a:lnTo>
                  <a:lnTo>
                    <a:pt x="1715" y="1607"/>
                  </a:lnTo>
                  <a:lnTo>
                    <a:pt x="1727" y="1619"/>
                  </a:lnTo>
                  <a:lnTo>
                    <a:pt x="1751" y="1631"/>
                  </a:lnTo>
                  <a:cubicBezTo>
                    <a:pt x="1834" y="1715"/>
                    <a:pt x="1929" y="1786"/>
                    <a:pt x="2025" y="1869"/>
                  </a:cubicBezTo>
                  <a:cubicBezTo>
                    <a:pt x="2025" y="1870"/>
                    <a:pt x="2025" y="1870"/>
                    <a:pt x="2025" y="1870"/>
                  </a:cubicBezTo>
                  <a:lnTo>
                    <a:pt x="2025" y="1870"/>
                  </a:lnTo>
                  <a:cubicBezTo>
                    <a:pt x="2025" y="1867"/>
                    <a:pt x="2025" y="1863"/>
                    <a:pt x="2025" y="1857"/>
                  </a:cubicBezTo>
                  <a:cubicBezTo>
                    <a:pt x="2048" y="1846"/>
                    <a:pt x="2048" y="1822"/>
                    <a:pt x="2025" y="1798"/>
                  </a:cubicBezTo>
                  <a:cubicBezTo>
                    <a:pt x="1953" y="1727"/>
                    <a:pt x="1870" y="1655"/>
                    <a:pt x="1787" y="1596"/>
                  </a:cubicBezTo>
                  <a:cubicBezTo>
                    <a:pt x="1763" y="1560"/>
                    <a:pt x="1727" y="1536"/>
                    <a:pt x="1679" y="1512"/>
                  </a:cubicBezTo>
                  <a:lnTo>
                    <a:pt x="1656" y="1500"/>
                  </a:lnTo>
                  <a:cubicBezTo>
                    <a:pt x="1620" y="1476"/>
                    <a:pt x="1596" y="1465"/>
                    <a:pt x="1560" y="1429"/>
                  </a:cubicBezTo>
                  <a:lnTo>
                    <a:pt x="1537" y="1417"/>
                  </a:lnTo>
                  <a:cubicBezTo>
                    <a:pt x="1477" y="1369"/>
                    <a:pt x="1429" y="1346"/>
                    <a:pt x="1370" y="1298"/>
                  </a:cubicBezTo>
                  <a:lnTo>
                    <a:pt x="1310" y="1250"/>
                  </a:lnTo>
                  <a:lnTo>
                    <a:pt x="1286" y="1238"/>
                  </a:lnTo>
                  <a:cubicBezTo>
                    <a:pt x="1251" y="1226"/>
                    <a:pt x="1227" y="1203"/>
                    <a:pt x="1203" y="1179"/>
                  </a:cubicBezTo>
                  <a:lnTo>
                    <a:pt x="1132" y="1119"/>
                  </a:lnTo>
                  <a:lnTo>
                    <a:pt x="1060" y="1060"/>
                  </a:lnTo>
                  <a:lnTo>
                    <a:pt x="1048" y="1048"/>
                  </a:lnTo>
                  <a:lnTo>
                    <a:pt x="1025" y="1024"/>
                  </a:lnTo>
                  <a:lnTo>
                    <a:pt x="1013" y="1024"/>
                  </a:lnTo>
                  <a:lnTo>
                    <a:pt x="1001" y="1012"/>
                  </a:lnTo>
                  <a:lnTo>
                    <a:pt x="989" y="1012"/>
                  </a:lnTo>
                  <a:lnTo>
                    <a:pt x="965" y="1000"/>
                  </a:lnTo>
                  <a:lnTo>
                    <a:pt x="953" y="988"/>
                  </a:lnTo>
                  <a:lnTo>
                    <a:pt x="929" y="988"/>
                  </a:lnTo>
                  <a:lnTo>
                    <a:pt x="870" y="929"/>
                  </a:lnTo>
                  <a:lnTo>
                    <a:pt x="834" y="893"/>
                  </a:lnTo>
                  <a:cubicBezTo>
                    <a:pt x="810" y="881"/>
                    <a:pt x="786" y="845"/>
                    <a:pt x="763" y="834"/>
                  </a:cubicBezTo>
                  <a:lnTo>
                    <a:pt x="751" y="822"/>
                  </a:lnTo>
                  <a:lnTo>
                    <a:pt x="727" y="810"/>
                  </a:lnTo>
                  <a:lnTo>
                    <a:pt x="584" y="655"/>
                  </a:lnTo>
                  <a:lnTo>
                    <a:pt x="536" y="607"/>
                  </a:lnTo>
                  <a:cubicBezTo>
                    <a:pt x="524" y="595"/>
                    <a:pt x="513" y="584"/>
                    <a:pt x="489" y="548"/>
                  </a:cubicBezTo>
                  <a:lnTo>
                    <a:pt x="465" y="524"/>
                  </a:lnTo>
                  <a:lnTo>
                    <a:pt x="417" y="464"/>
                  </a:lnTo>
                  <a:lnTo>
                    <a:pt x="370" y="405"/>
                  </a:lnTo>
                  <a:lnTo>
                    <a:pt x="334" y="357"/>
                  </a:lnTo>
                  <a:cubicBezTo>
                    <a:pt x="334" y="345"/>
                    <a:pt x="310" y="345"/>
                    <a:pt x="310" y="333"/>
                  </a:cubicBezTo>
                  <a:lnTo>
                    <a:pt x="286" y="298"/>
                  </a:lnTo>
                  <a:cubicBezTo>
                    <a:pt x="274" y="274"/>
                    <a:pt x="251" y="250"/>
                    <a:pt x="227" y="226"/>
                  </a:cubicBezTo>
                  <a:cubicBezTo>
                    <a:pt x="215" y="214"/>
                    <a:pt x="191" y="179"/>
                    <a:pt x="179" y="167"/>
                  </a:cubicBezTo>
                  <a:lnTo>
                    <a:pt x="155" y="119"/>
                  </a:lnTo>
                  <a:cubicBezTo>
                    <a:pt x="120" y="83"/>
                    <a:pt x="108" y="48"/>
                    <a:pt x="96" y="12"/>
                  </a:cubicBezTo>
                  <a:cubicBezTo>
                    <a:pt x="72" y="0"/>
                    <a:pt x="60" y="0"/>
                    <a:pt x="48" y="0"/>
                  </a:cubicBezTo>
                  <a:close/>
                  <a:moveTo>
                    <a:pt x="2025" y="1870"/>
                  </a:moveTo>
                  <a:cubicBezTo>
                    <a:pt x="2026" y="1878"/>
                    <a:pt x="2030" y="1882"/>
                    <a:pt x="2044" y="1886"/>
                  </a:cubicBezTo>
                  <a:lnTo>
                    <a:pt x="2044" y="1886"/>
                  </a:lnTo>
                  <a:cubicBezTo>
                    <a:pt x="2039" y="1882"/>
                    <a:pt x="2033" y="1877"/>
                    <a:pt x="2025" y="1870"/>
                  </a:cubicBezTo>
                  <a:close/>
                  <a:moveTo>
                    <a:pt x="2044" y="1886"/>
                  </a:moveTo>
                  <a:cubicBezTo>
                    <a:pt x="2056" y="1893"/>
                    <a:pt x="2064" y="1893"/>
                    <a:pt x="2072" y="1893"/>
                  </a:cubicBezTo>
                  <a:cubicBezTo>
                    <a:pt x="2060" y="1890"/>
                    <a:pt x="2051" y="1888"/>
                    <a:pt x="2044" y="18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1"/>
            <p:cNvSpPr/>
            <p:nvPr/>
          </p:nvSpPr>
          <p:spPr>
            <a:xfrm>
              <a:off x="2455350" y="6197475"/>
              <a:ext cx="30100" cy="42600"/>
            </a:xfrm>
            <a:custGeom>
              <a:avLst/>
              <a:gdLst/>
              <a:ahLst/>
              <a:cxnLst/>
              <a:rect l="l" t="t" r="r" b="b"/>
              <a:pathLst>
                <a:path w="1204" h="1704" extrusionOk="0">
                  <a:moveTo>
                    <a:pt x="24" y="0"/>
                  </a:moveTo>
                  <a:cubicBezTo>
                    <a:pt x="21" y="0"/>
                    <a:pt x="19" y="6"/>
                    <a:pt x="13" y="18"/>
                  </a:cubicBezTo>
                  <a:cubicBezTo>
                    <a:pt x="1" y="18"/>
                    <a:pt x="1" y="30"/>
                    <a:pt x="13" y="42"/>
                  </a:cubicBezTo>
                  <a:cubicBezTo>
                    <a:pt x="84" y="149"/>
                    <a:pt x="155" y="256"/>
                    <a:pt x="239" y="375"/>
                  </a:cubicBezTo>
                  <a:cubicBezTo>
                    <a:pt x="275" y="435"/>
                    <a:pt x="310" y="494"/>
                    <a:pt x="358" y="554"/>
                  </a:cubicBezTo>
                  <a:lnTo>
                    <a:pt x="370" y="566"/>
                  </a:lnTo>
                  <a:lnTo>
                    <a:pt x="382" y="578"/>
                  </a:lnTo>
                  <a:lnTo>
                    <a:pt x="501" y="744"/>
                  </a:lnTo>
                  <a:lnTo>
                    <a:pt x="513" y="756"/>
                  </a:lnTo>
                  <a:cubicBezTo>
                    <a:pt x="536" y="768"/>
                    <a:pt x="536" y="792"/>
                    <a:pt x="548" y="804"/>
                  </a:cubicBezTo>
                  <a:lnTo>
                    <a:pt x="620" y="923"/>
                  </a:lnTo>
                  <a:lnTo>
                    <a:pt x="632" y="947"/>
                  </a:lnTo>
                  <a:lnTo>
                    <a:pt x="667" y="994"/>
                  </a:lnTo>
                  <a:lnTo>
                    <a:pt x="679" y="1030"/>
                  </a:lnTo>
                  <a:lnTo>
                    <a:pt x="703" y="1042"/>
                  </a:lnTo>
                  <a:lnTo>
                    <a:pt x="715" y="1054"/>
                  </a:lnTo>
                  <a:lnTo>
                    <a:pt x="786" y="1161"/>
                  </a:lnTo>
                  <a:lnTo>
                    <a:pt x="798" y="1185"/>
                  </a:lnTo>
                  <a:cubicBezTo>
                    <a:pt x="822" y="1221"/>
                    <a:pt x="834" y="1233"/>
                    <a:pt x="846" y="1268"/>
                  </a:cubicBezTo>
                  <a:cubicBezTo>
                    <a:pt x="882" y="1304"/>
                    <a:pt x="917" y="1364"/>
                    <a:pt x="953" y="1411"/>
                  </a:cubicBezTo>
                  <a:lnTo>
                    <a:pt x="965" y="1423"/>
                  </a:lnTo>
                  <a:cubicBezTo>
                    <a:pt x="965" y="1423"/>
                    <a:pt x="977" y="1447"/>
                    <a:pt x="977" y="1459"/>
                  </a:cubicBezTo>
                  <a:cubicBezTo>
                    <a:pt x="977" y="1459"/>
                    <a:pt x="977" y="1471"/>
                    <a:pt x="1001" y="1471"/>
                  </a:cubicBezTo>
                  <a:lnTo>
                    <a:pt x="1013" y="1483"/>
                  </a:lnTo>
                  <a:lnTo>
                    <a:pt x="1025" y="1494"/>
                  </a:lnTo>
                  <a:lnTo>
                    <a:pt x="1037" y="1518"/>
                  </a:lnTo>
                  <a:cubicBezTo>
                    <a:pt x="1060" y="1530"/>
                    <a:pt x="1060" y="1542"/>
                    <a:pt x="1072" y="1542"/>
                  </a:cubicBezTo>
                  <a:lnTo>
                    <a:pt x="1084" y="1554"/>
                  </a:lnTo>
                  <a:lnTo>
                    <a:pt x="1084" y="1578"/>
                  </a:lnTo>
                  <a:lnTo>
                    <a:pt x="1084" y="1590"/>
                  </a:lnTo>
                  <a:cubicBezTo>
                    <a:pt x="1084" y="1590"/>
                    <a:pt x="1084" y="1602"/>
                    <a:pt x="1096" y="1602"/>
                  </a:cubicBezTo>
                  <a:cubicBezTo>
                    <a:pt x="1096" y="1602"/>
                    <a:pt x="1096" y="1614"/>
                    <a:pt x="1120" y="1614"/>
                  </a:cubicBezTo>
                  <a:cubicBezTo>
                    <a:pt x="1120" y="1614"/>
                    <a:pt x="1120" y="1637"/>
                    <a:pt x="1132" y="1637"/>
                  </a:cubicBezTo>
                  <a:lnTo>
                    <a:pt x="1144" y="1649"/>
                  </a:lnTo>
                  <a:lnTo>
                    <a:pt x="1156" y="1661"/>
                  </a:lnTo>
                  <a:cubicBezTo>
                    <a:pt x="1156" y="1693"/>
                    <a:pt x="1156" y="1704"/>
                    <a:pt x="1166" y="1704"/>
                  </a:cubicBezTo>
                  <a:cubicBezTo>
                    <a:pt x="1171" y="1704"/>
                    <a:pt x="1179" y="1701"/>
                    <a:pt x="1191" y="1697"/>
                  </a:cubicBezTo>
                  <a:cubicBezTo>
                    <a:pt x="1203" y="1685"/>
                    <a:pt x="1203" y="1661"/>
                    <a:pt x="1191" y="1661"/>
                  </a:cubicBezTo>
                  <a:cubicBezTo>
                    <a:pt x="1167" y="1649"/>
                    <a:pt x="1167" y="1649"/>
                    <a:pt x="1167" y="1637"/>
                  </a:cubicBezTo>
                  <a:lnTo>
                    <a:pt x="1144" y="1590"/>
                  </a:lnTo>
                  <a:lnTo>
                    <a:pt x="1096" y="1542"/>
                  </a:lnTo>
                  <a:lnTo>
                    <a:pt x="1060" y="1471"/>
                  </a:lnTo>
                  <a:lnTo>
                    <a:pt x="1060" y="1459"/>
                  </a:lnTo>
                  <a:cubicBezTo>
                    <a:pt x="1037" y="1447"/>
                    <a:pt x="1025" y="1411"/>
                    <a:pt x="1013" y="1399"/>
                  </a:cubicBezTo>
                  <a:lnTo>
                    <a:pt x="977" y="1352"/>
                  </a:lnTo>
                  <a:lnTo>
                    <a:pt x="965" y="1340"/>
                  </a:lnTo>
                  <a:lnTo>
                    <a:pt x="953" y="1304"/>
                  </a:lnTo>
                  <a:cubicBezTo>
                    <a:pt x="929" y="1280"/>
                    <a:pt x="906" y="1244"/>
                    <a:pt x="894" y="1233"/>
                  </a:cubicBezTo>
                  <a:cubicBezTo>
                    <a:pt x="894" y="1233"/>
                    <a:pt x="870" y="1221"/>
                    <a:pt x="870" y="1209"/>
                  </a:cubicBezTo>
                  <a:lnTo>
                    <a:pt x="834" y="1149"/>
                  </a:lnTo>
                  <a:cubicBezTo>
                    <a:pt x="798" y="1102"/>
                    <a:pt x="775" y="1054"/>
                    <a:pt x="739" y="1030"/>
                  </a:cubicBezTo>
                  <a:lnTo>
                    <a:pt x="727" y="1006"/>
                  </a:lnTo>
                  <a:lnTo>
                    <a:pt x="715" y="994"/>
                  </a:lnTo>
                  <a:lnTo>
                    <a:pt x="667" y="935"/>
                  </a:lnTo>
                  <a:lnTo>
                    <a:pt x="656" y="923"/>
                  </a:lnTo>
                  <a:lnTo>
                    <a:pt x="620" y="887"/>
                  </a:lnTo>
                  <a:cubicBezTo>
                    <a:pt x="596" y="863"/>
                    <a:pt x="572" y="828"/>
                    <a:pt x="548" y="792"/>
                  </a:cubicBezTo>
                  <a:cubicBezTo>
                    <a:pt x="536" y="768"/>
                    <a:pt x="513" y="744"/>
                    <a:pt x="501" y="732"/>
                  </a:cubicBezTo>
                  <a:lnTo>
                    <a:pt x="489" y="697"/>
                  </a:lnTo>
                  <a:lnTo>
                    <a:pt x="429" y="613"/>
                  </a:lnTo>
                  <a:lnTo>
                    <a:pt x="370" y="518"/>
                  </a:lnTo>
                  <a:lnTo>
                    <a:pt x="358" y="506"/>
                  </a:lnTo>
                  <a:lnTo>
                    <a:pt x="358" y="494"/>
                  </a:lnTo>
                  <a:cubicBezTo>
                    <a:pt x="322" y="435"/>
                    <a:pt x="275" y="387"/>
                    <a:pt x="251" y="328"/>
                  </a:cubicBezTo>
                  <a:cubicBezTo>
                    <a:pt x="179" y="221"/>
                    <a:pt x="120" y="113"/>
                    <a:pt x="36" y="18"/>
                  </a:cubicBezTo>
                  <a:cubicBezTo>
                    <a:pt x="30" y="6"/>
                    <a:pt x="27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1"/>
            <p:cNvSpPr/>
            <p:nvPr/>
          </p:nvSpPr>
          <p:spPr>
            <a:xfrm>
              <a:off x="2455950" y="6061600"/>
              <a:ext cx="15800" cy="112525"/>
            </a:xfrm>
            <a:custGeom>
              <a:avLst/>
              <a:gdLst/>
              <a:ahLst/>
              <a:cxnLst/>
              <a:rect l="l" t="t" r="r" b="b"/>
              <a:pathLst>
                <a:path w="632" h="4501" extrusionOk="0">
                  <a:moveTo>
                    <a:pt x="524" y="0"/>
                  </a:moveTo>
                  <a:cubicBezTo>
                    <a:pt x="512" y="0"/>
                    <a:pt x="501" y="36"/>
                    <a:pt x="501" y="48"/>
                  </a:cubicBezTo>
                  <a:lnTo>
                    <a:pt x="501" y="95"/>
                  </a:lnTo>
                  <a:lnTo>
                    <a:pt x="501" y="119"/>
                  </a:lnTo>
                  <a:lnTo>
                    <a:pt x="501" y="179"/>
                  </a:lnTo>
                  <a:lnTo>
                    <a:pt x="501" y="191"/>
                  </a:lnTo>
                  <a:lnTo>
                    <a:pt x="501" y="226"/>
                  </a:lnTo>
                  <a:cubicBezTo>
                    <a:pt x="501" y="250"/>
                    <a:pt x="501" y="286"/>
                    <a:pt x="512" y="310"/>
                  </a:cubicBezTo>
                  <a:lnTo>
                    <a:pt x="512" y="393"/>
                  </a:lnTo>
                  <a:lnTo>
                    <a:pt x="512" y="452"/>
                  </a:lnTo>
                  <a:lnTo>
                    <a:pt x="512" y="548"/>
                  </a:lnTo>
                  <a:lnTo>
                    <a:pt x="512" y="572"/>
                  </a:lnTo>
                  <a:lnTo>
                    <a:pt x="512" y="595"/>
                  </a:lnTo>
                  <a:lnTo>
                    <a:pt x="512" y="667"/>
                  </a:lnTo>
                  <a:lnTo>
                    <a:pt x="512" y="822"/>
                  </a:lnTo>
                  <a:lnTo>
                    <a:pt x="512" y="881"/>
                  </a:lnTo>
                  <a:lnTo>
                    <a:pt x="512" y="988"/>
                  </a:lnTo>
                  <a:lnTo>
                    <a:pt x="512" y="1048"/>
                  </a:lnTo>
                  <a:lnTo>
                    <a:pt x="512" y="1072"/>
                  </a:lnTo>
                  <a:lnTo>
                    <a:pt x="512" y="1107"/>
                  </a:lnTo>
                  <a:lnTo>
                    <a:pt x="512" y="1143"/>
                  </a:lnTo>
                  <a:lnTo>
                    <a:pt x="512" y="1203"/>
                  </a:lnTo>
                  <a:cubicBezTo>
                    <a:pt x="512" y="1298"/>
                    <a:pt x="501" y="1381"/>
                    <a:pt x="501" y="1476"/>
                  </a:cubicBezTo>
                  <a:cubicBezTo>
                    <a:pt x="477" y="1607"/>
                    <a:pt x="465" y="1715"/>
                    <a:pt x="453" y="1822"/>
                  </a:cubicBezTo>
                  <a:lnTo>
                    <a:pt x="441" y="1917"/>
                  </a:lnTo>
                  <a:cubicBezTo>
                    <a:pt x="417" y="2012"/>
                    <a:pt x="405" y="2084"/>
                    <a:pt x="405" y="2179"/>
                  </a:cubicBezTo>
                  <a:lnTo>
                    <a:pt x="405" y="2215"/>
                  </a:lnTo>
                  <a:cubicBezTo>
                    <a:pt x="405" y="2262"/>
                    <a:pt x="393" y="2310"/>
                    <a:pt x="393" y="2357"/>
                  </a:cubicBezTo>
                  <a:lnTo>
                    <a:pt x="381" y="2441"/>
                  </a:lnTo>
                  <a:lnTo>
                    <a:pt x="358" y="2536"/>
                  </a:lnTo>
                  <a:lnTo>
                    <a:pt x="346" y="2631"/>
                  </a:lnTo>
                  <a:cubicBezTo>
                    <a:pt x="334" y="2727"/>
                    <a:pt x="334" y="2810"/>
                    <a:pt x="322" y="2905"/>
                  </a:cubicBezTo>
                  <a:lnTo>
                    <a:pt x="322" y="2929"/>
                  </a:lnTo>
                  <a:cubicBezTo>
                    <a:pt x="322" y="2977"/>
                    <a:pt x="298" y="3012"/>
                    <a:pt x="298" y="3048"/>
                  </a:cubicBezTo>
                  <a:cubicBezTo>
                    <a:pt x="286" y="3131"/>
                    <a:pt x="286" y="3203"/>
                    <a:pt x="274" y="3274"/>
                  </a:cubicBezTo>
                  <a:lnTo>
                    <a:pt x="274" y="3286"/>
                  </a:lnTo>
                  <a:lnTo>
                    <a:pt x="274" y="3310"/>
                  </a:lnTo>
                  <a:lnTo>
                    <a:pt x="274" y="3322"/>
                  </a:lnTo>
                  <a:lnTo>
                    <a:pt x="274" y="3346"/>
                  </a:lnTo>
                  <a:lnTo>
                    <a:pt x="274" y="3370"/>
                  </a:lnTo>
                  <a:lnTo>
                    <a:pt x="274" y="3381"/>
                  </a:lnTo>
                  <a:lnTo>
                    <a:pt x="274" y="3405"/>
                  </a:lnTo>
                  <a:lnTo>
                    <a:pt x="274" y="3441"/>
                  </a:lnTo>
                  <a:lnTo>
                    <a:pt x="274" y="3453"/>
                  </a:lnTo>
                  <a:lnTo>
                    <a:pt x="274" y="3465"/>
                  </a:lnTo>
                  <a:lnTo>
                    <a:pt x="274" y="3489"/>
                  </a:lnTo>
                  <a:lnTo>
                    <a:pt x="274" y="3500"/>
                  </a:lnTo>
                  <a:lnTo>
                    <a:pt x="274" y="3512"/>
                  </a:lnTo>
                  <a:lnTo>
                    <a:pt x="274" y="3524"/>
                  </a:lnTo>
                  <a:lnTo>
                    <a:pt x="274" y="3548"/>
                  </a:lnTo>
                  <a:lnTo>
                    <a:pt x="274" y="3560"/>
                  </a:lnTo>
                  <a:lnTo>
                    <a:pt x="274" y="3572"/>
                  </a:lnTo>
                  <a:cubicBezTo>
                    <a:pt x="251" y="3620"/>
                    <a:pt x="251" y="3655"/>
                    <a:pt x="239" y="3727"/>
                  </a:cubicBezTo>
                  <a:cubicBezTo>
                    <a:pt x="227" y="3762"/>
                    <a:pt x="227" y="3810"/>
                    <a:pt x="215" y="3870"/>
                  </a:cubicBezTo>
                  <a:lnTo>
                    <a:pt x="191" y="3977"/>
                  </a:lnTo>
                  <a:lnTo>
                    <a:pt x="167" y="4084"/>
                  </a:lnTo>
                  <a:lnTo>
                    <a:pt x="155" y="4108"/>
                  </a:lnTo>
                  <a:lnTo>
                    <a:pt x="131" y="4143"/>
                  </a:lnTo>
                  <a:cubicBezTo>
                    <a:pt x="120" y="4203"/>
                    <a:pt x="108" y="4262"/>
                    <a:pt x="96" y="4298"/>
                  </a:cubicBezTo>
                  <a:cubicBezTo>
                    <a:pt x="96" y="4334"/>
                    <a:pt x="72" y="4346"/>
                    <a:pt x="60" y="4382"/>
                  </a:cubicBezTo>
                  <a:lnTo>
                    <a:pt x="48" y="4382"/>
                  </a:lnTo>
                  <a:cubicBezTo>
                    <a:pt x="12" y="4382"/>
                    <a:pt x="0" y="4405"/>
                    <a:pt x="0" y="4417"/>
                  </a:cubicBezTo>
                  <a:cubicBezTo>
                    <a:pt x="0" y="4453"/>
                    <a:pt x="0" y="4465"/>
                    <a:pt x="12" y="4477"/>
                  </a:cubicBezTo>
                  <a:cubicBezTo>
                    <a:pt x="120" y="4501"/>
                    <a:pt x="155" y="4501"/>
                    <a:pt x="167" y="4501"/>
                  </a:cubicBezTo>
                  <a:cubicBezTo>
                    <a:pt x="179" y="4501"/>
                    <a:pt x="203" y="4477"/>
                    <a:pt x="215" y="4477"/>
                  </a:cubicBezTo>
                  <a:cubicBezTo>
                    <a:pt x="227" y="4465"/>
                    <a:pt x="239" y="4465"/>
                    <a:pt x="239" y="4453"/>
                  </a:cubicBezTo>
                  <a:cubicBezTo>
                    <a:pt x="262" y="4441"/>
                    <a:pt x="262" y="4417"/>
                    <a:pt x="262" y="4405"/>
                  </a:cubicBezTo>
                  <a:cubicBezTo>
                    <a:pt x="274" y="4393"/>
                    <a:pt x="274" y="4358"/>
                    <a:pt x="274" y="4346"/>
                  </a:cubicBezTo>
                  <a:cubicBezTo>
                    <a:pt x="286" y="4286"/>
                    <a:pt x="298" y="4215"/>
                    <a:pt x="322" y="4155"/>
                  </a:cubicBezTo>
                  <a:cubicBezTo>
                    <a:pt x="334" y="4084"/>
                    <a:pt x="346" y="4024"/>
                    <a:pt x="358" y="3941"/>
                  </a:cubicBezTo>
                  <a:lnTo>
                    <a:pt x="405" y="3727"/>
                  </a:lnTo>
                  <a:lnTo>
                    <a:pt x="417" y="3643"/>
                  </a:lnTo>
                  <a:lnTo>
                    <a:pt x="441" y="3584"/>
                  </a:lnTo>
                  <a:lnTo>
                    <a:pt x="441" y="3572"/>
                  </a:lnTo>
                  <a:lnTo>
                    <a:pt x="441" y="3560"/>
                  </a:lnTo>
                  <a:lnTo>
                    <a:pt x="441" y="3548"/>
                  </a:lnTo>
                  <a:lnTo>
                    <a:pt x="441" y="3524"/>
                  </a:lnTo>
                  <a:lnTo>
                    <a:pt x="441" y="3512"/>
                  </a:lnTo>
                  <a:lnTo>
                    <a:pt x="441" y="3500"/>
                  </a:lnTo>
                  <a:lnTo>
                    <a:pt x="441" y="3489"/>
                  </a:lnTo>
                  <a:lnTo>
                    <a:pt x="441" y="3465"/>
                  </a:lnTo>
                  <a:lnTo>
                    <a:pt x="441" y="3441"/>
                  </a:lnTo>
                  <a:lnTo>
                    <a:pt x="441" y="3405"/>
                  </a:lnTo>
                  <a:lnTo>
                    <a:pt x="441" y="3393"/>
                  </a:lnTo>
                  <a:lnTo>
                    <a:pt x="441" y="3381"/>
                  </a:lnTo>
                  <a:lnTo>
                    <a:pt x="441" y="3370"/>
                  </a:lnTo>
                  <a:lnTo>
                    <a:pt x="441" y="3346"/>
                  </a:lnTo>
                  <a:lnTo>
                    <a:pt x="441" y="3334"/>
                  </a:lnTo>
                  <a:lnTo>
                    <a:pt x="441" y="3310"/>
                  </a:lnTo>
                  <a:lnTo>
                    <a:pt x="441" y="3286"/>
                  </a:lnTo>
                  <a:cubicBezTo>
                    <a:pt x="441" y="3262"/>
                    <a:pt x="453" y="3215"/>
                    <a:pt x="453" y="3191"/>
                  </a:cubicBezTo>
                  <a:lnTo>
                    <a:pt x="453" y="3143"/>
                  </a:lnTo>
                  <a:lnTo>
                    <a:pt x="453" y="3108"/>
                  </a:lnTo>
                  <a:cubicBezTo>
                    <a:pt x="453" y="3072"/>
                    <a:pt x="465" y="3036"/>
                    <a:pt x="465" y="2989"/>
                  </a:cubicBezTo>
                  <a:cubicBezTo>
                    <a:pt x="477" y="2869"/>
                    <a:pt x="501" y="2738"/>
                    <a:pt x="501" y="2608"/>
                  </a:cubicBezTo>
                  <a:lnTo>
                    <a:pt x="501" y="2560"/>
                  </a:lnTo>
                  <a:cubicBezTo>
                    <a:pt x="501" y="2477"/>
                    <a:pt x="512" y="2381"/>
                    <a:pt x="524" y="2298"/>
                  </a:cubicBezTo>
                  <a:lnTo>
                    <a:pt x="524" y="2262"/>
                  </a:lnTo>
                  <a:cubicBezTo>
                    <a:pt x="524" y="2215"/>
                    <a:pt x="536" y="2179"/>
                    <a:pt x="536" y="2131"/>
                  </a:cubicBezTo>
                  <a:lnTo>
                    <a:pt x="560" y="2000"/>
                  </a:lnTo>
                  <a:lnTo>
                    <a:pt x="560" y="1953"/>
                  </a:lnTo>
                  <a:lnTo>
                    <a:pt x="560" y="1917"/>
                  </a:lnTo>
                  <a:cubicBezTo>
                    <a:pt x="572" y="1822"/>
                    <a:pt x="584" y="1715"/>
                    <a:pt x="584" y="1607"/>
                  </a:cubicBezTo>
                  <a:lnTo>
                    <a:pt x="584" y="1595"/>
                  </a:lnTo>
                  <a:cubicBezTo>
                    <a:pt x="584" y="1536"/>
                    <a:pt x="596" y="1476"/>
                    <a:pt x="596" y="1417"/>
                  </a:cubicBezTo>
                  <a:cubicBezTo>
                    <a:pt x="596" y="1357"/>
                    <a:pt x="620" y="1298"/>
                    <a:pt x="620" y="1238"/>
                  </a:cubicBezTo>
                  <a:lnTo>
                    <a:pt x="620" y="1226"/>
                  </a:lnTo>
                  <a:lnTo>
                    <a:pt x="620" y="1167"/>
                  </a:lnTo>
                  <a:cubicBezTo>
                    <a:pt x="620" y="1072"/>
                    <a:pt x="620" y="988"/>
                    <a:pt x="632" y="893"/>
                  </a:cubicBezTo>
                  <a:lnTo>
                    <a:pt x="632" y="810"/>
                  </a:lnTo>
                  <a:lnTo>
                    <a:pt x="632" y="750"/>
                  </a:lnTo>
                  <a:lnTo>
                    <a:pt x="632" y="714"/>
                  </a:lnTo>
                  <a:lnTo>
                    <a:pt x="632" y="691"/>
                  </a:lnTo>
                  <a:lnTo>
                    <a:pt x="632" y="655"/>
                  </a:lnTo>
                  <a:lnTo>
                    <a:pt x="632" y="643"/>
                  </a:lnTo>
                  <a:lnTo>
                    <a:pt x="632" y="583"/>
                  </a:lnTo>
                  <a:lnTo>
                    <a:pt x="632" y="548"/>
                  </a:lnTo>
                  <a:lnTo>
                    <a:pt x="632" y="536"/>
                  </a:lnTo>
                  <a:lnTo>
                    <a:pt x="632" y="476"/>
                  </a:lnTo>
                  <a:lnTo>
                    <a:pt x="620" y="345"/>
                  </a:lnTo>
                  <a:lnTo>
                    <a:pt x="620" y="333"/>
                  </a:lnTo>
                  <a:cubicBezTo>
                    <a:pt x="620" y="298"/>
                    <a:pt x="596" y="250"/>
                    <a:pt x="596" y="226"/>
                  </a:cubicBezTo>
                  <a:lnTo>
                    <a:pt x="596" y="191"/>
                  </a:lnTo>
                  <a:cubicBezTo>
                    <a:pt x="584" y="131"/>
                    <a:pt x="584" y="95"/>
                    <a:pt x="572" y="36"/>
                  </a:cubicBezTo>
                  <a:cubicBezTo>
                    <a:pt x="572" y="12"/>
                    <a:pt x="536" y="0"/>
                    <a:pt x="5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1"/>
            <p:cNvSpPr/>
            <p:nvPr/>
          </p:nvSpPr>
          <p:spPr>
            <a:xfrm>
              <a:off x="2443750" y="6104450"/>
              <a:ext cx="8650" cy="75625"/>
            </a:xfrm>
            <a:custGeom>
              <a:avLst/>
              <a:gdLst/>
              <a:ahLst/>
              <a:cxnLst/>
              <a:rect l="l" t="t" r="r" b="b"/>
              <a:pathLst>
                <a:path w="346" h="3025" extrusionOk="0">
                  <a:moveTo>
                    <a:pt x="36" y="1"/>
                  </a:moveTo>
                  <a:cubicBezTo>
                    <a:pt x="12" y="1"/>
                    <a:pt x="0" y="12"/>
                    <a:pt x="12" y="24"/>
                  </a:cubicBezTo>
                  <a:cubicBezTo>
                    <a:pt x="60" y="239"/>
                    <a:pt x="96" y="465"/>
                    <a:pt x="131" y="655"/>
                  </a:cubicBezTo>
                  <a:cubicBezTo>
                    <a:pt x="143" y="727"/>
                    <a:pt x="167" y="822"/>
                    <a:pt x="179" y="894"/>
                  </a:cubicBezTo>
                  <a:lnTo>
                    <a:pt x="191" y="953"/>
                  </a:lnTo>
                  <a:cubicBezTo>
                    <a:pt x="191" y="977"/>
                    <a:pt x="203" y="1013"/>
                    <a:pt x="203" y="1036"/>
                  </a:cubicBezTo>
                  <a:lnTo>
                    <a:pt x="203" y="1084"/>
                  </a:lnTo>
                  <a:lnTo>
                    <a:pt x="227" y="1144"/>
                  </a:lnTo>
                  <a:cubicBezTo>
                    <a:pt x="227" y="1179"/>
                    <a:pt x="238" y="1215"/>
                    <a:pt x="238" y="1251"/>
                  </a:cubicBezTo>
                  <a:lnTo>
                    <a:pt x="238" y="1215"/>
                  </a:lnTo>
                  <a:lnTo>
                    <a:pt x="238" y="1191"/>
                  </a:lnTo>
                  <a:lnTo>
                    <a:pt x="238" y="1179"/>
                  </a:lnTo>
                  <a:lnTo>
                    <a:pt x="238" y="1132"/>
                  </a:lnTo>
                  <a:lnTo>
                    <a:pt x="238" y="1084"/>
                  </a:lnTo>
                  <a:cubicBezTo>
                    <a:pt x="238" y="1060"/>
                    <a:pt x="227" y="1013"/>
                    <a:pt x="227" y="977"/>
                  </a:cubicBezTo>
                  <a:lnTo>
                    <a:pt x="227" y="965"/>
                  </a:lnTo>
                  <a:lnTo>
                    <a:pt x="227" y="941"/>
                  </a:lnTo>
                  <a:lnTo>
                    <a:pt x="227" y="905"/>
                  </a:lnTo>
                  <a:lnTo>
                    <a:pt x="227" y="894"/>
                  </a:lnTo>
                  <a:cubicBezTo>
                    <a:pt x="227" y="858"/>
                    <a:pt x="203" y="846"/>
                    <a:pt x="203" y="822"/>
                  </a:cubicBezTo>
                  <a:lnTo>
                    <a:pt x="203" y="786"/>
                  </a:lnTo>
                  <a:cubicBezTo>
                    <a:pt x="203" y="739"/>
                    <a:pt x="191" y="715"/>
                    <a:pt x="191" y="667"/>
                  </a:cubicBezTo>
                  <a:cubicBezTo>
                    <a:pt x="143" y="429"/>
                    <a:pt x="107" y="239"/>
                    <a:pt x="72" y="60"/>
                  </a:cubicBezTo>
                  <a:lnTo>
                    <a:pt x="72" y="48"/>
                  </a:lnTo>
                  <a:lnTo>
                    <a:pt x="72" y="24"/>
                  </a:lnTo>
                  <a:cubicBezTo>
                    <a:pt x="72" y="12"/>
                    <a:pt x="60" y="1"/>
                    <a:pt x="36" y="1"/>
                  </a:cubicBezTo>
                  <a:close/>
                  <a:moveTo>
                    <a:pt x="238" y="1298"/>
                  </a:moveTo>
                  <a:lnTo>
                    <a:pt x="238" y="1298"/>
                  </a:lnTo>
                  <a:cubicBezTo>
                    <a:pt x="238" y="1311"/>
                    <a:pt x="240" y="1324"/>
                    <a:pt x="242" y="1338"/>
                  </a:cubicBezTo>
                  <a:lnTo>
                    <a:pt x="242" y="1338"/>
                  </a:lnTo>
                  <a:lnTo>
                    <a:pt x="238" y="1298"/>
                  </a:lnTo>
                  <a:close/>
                  <a:moveTo>
                    <a:pt x="242" y="1338"/>
                  </a:moveTo>
                  <a:lnTo>
                    <a:pt x="250" y="1429"/>
                  </a:lnTo>
                  <a:lnTo>
                    <a:pt x="250" y="1417"/>
                  </a:lnTo>
                  <a:cubicBezTo>
                    <a:pt x="250" y="1387"/>
                    <a:pt x="246" y="1362"/>
                    <a:pt x="242" y="1338"/>
                  </a:cubicBezTo>
                  <a:close/>
                  <a:moveTo>
                    <a:pt x="250" y="1434"/>
                  </a:moveTo>
                  <a:cubicBezTo>
                    <a:pt x="252" y="1479"/>
                    <a:pt x="274" y="1514"/>
                    <a:pt x="274" y="1560"/>
                  </a:cubicBezTo>
                  <a:lnTo>
                    <a:pt x="274" y="1572"/>
                  </a:lnTo>
                  <a:lnTo>
                    <a:pt x="274" y="1596"/>
                  </a:lnTo>
                  <a:lnTo>
                    <a:pt x="274" y="1608"/>
                  </a:lnTo>
                  <a:lnTo>
                    <a:pt x="274" y="1644"/>
                  </a:lnTo>
                  <a:lnTo>
                    <a:pt x="274" y="1679"/>
                  </a:lnTo>
                  <a:lnTo>
                    <a:pt x="286" y="1751"/>
                  </a:lnTo>
                  <a:lnTo>
                    <a:pt x="286" y="1810"/>
                  </a:lnTo>
                  <a:lnTo>
                    <a:pt x="298" y="1965"/>
                  </a:lnTo>
                  <a:lnTo>
                    <a:pt x="298" y="2037"/>
                  </a:lnTo>
                  <a:lnTo>
                    <a:pt x="298" y="2048"/>
                  </a:lnTo>
                  <a:lnTo>
                    <a:pt x="298" y="2096"/>
                  </a:lnTo>
                  <a:lnTo>
                    <a:pt x="298" y="2227"/>
                  </a:lnTo>
                  <a:cubicBezTo>
                    <a:pt x="310" y="2287"/>
                    <a:pt x="310" y="2334"/>
                    <a:pt x="310" y="2394"/>
                  </a:cubicBezTo>
                  <a:lnTo>
                    <a:pt x="310" y="2429"/>
                  </a:lnTo>
                  <a:lnTo>
                    <a:pt x="310" y="2513"/>
                  </a:lnTo>
                  <a:lnTo>
                    <a:pt x="310" y="2691"/>
                  </a:lnTo>
                  <a:lnTo>
                    <a:pt x="310" y="2834"/>
                  </a:lnTo>
                  <a:cubicBezTo>
                    <a:pt x="298" y="2870"/>
                    <a:pt x="298" y="2918"/>
                    <a:pt x="298" y="2941"/>
                  </a:cubicBezTo>
                  <a:cubicBezTo>
                    <a:pt x="298" y="2977"/>
                    <a:pt x="298" y="2989"/>
                    <a:pt x="286" y="3001"/>
                  </a:cubicBezTo>
                  <a:cubicBezTo>
                    <a:pt x="286" y="3025"/>
                    <a:pt x="274" y="3025"/>
                    <a:pt x="346" y="3025"/>
                  </a:cubicBezTo>
                  <a:cubicBezTo>
                    <a:pt x="334" y="3025"/>
                    <a:pt x="334" y="3025"/>
                    <a:pt x="310" y="3001"/>
                  </a:cubicBezTo>
                  <a:cubicBezTo>
                    <a:pt x="298" y="2989"/>
                    <a:pt x="298" y="2965"/>
                    <a:pt x="310" y="2941"/>
                  </a:cubicBezTo>
                  <a:lnTo>
                    <a:pt x="310" y="2929"/>
                  </a:lnTo>
                  <a:cubicBezTo>
                    <a:pt x="334" y="2882"/>
                    <a:pt x="334" y="2858"/>
                    <a:pt x="334" y="2810"/>
                  </a:cubicBezTo>
                  <a:lnTo>
                    <a:pt x="334" y="2644"/>
                  </a:lnTo>
                  <a:lnTo>
                    <a:pt x="334" y="2441"/>
                  </a:lnTo>
                  <a:lnTo>
                    <a:pt x="334" y="2346"/>
                  </a:lnTo>
                  <a:cubicBezTo>
                    <a:pt x="310" y="2287"/>
                    <a:pt x="310" y="2215"/>
                    <a:pt x="310" y="2156"/>
                  </a:cubicBezTo>
                  <a:lnTo>
                    <a:pt x="310" y="2025"/>
                  </a:lnTo>
                  <a:lnTo>
                    <a:pt x="310" y="1965"/>
                  </a:lnTo>
                  <a:cubicBezTo>
                    <a:pt x="310" y="1917"/>
                    <a:pt x="298" y="1870"/>
                    <a:pt x="298" y="1834"/>
                  </a:cubicBezTo>
                  <a:cubicBezTo>
                    <a:pt x="298" y="1751"/>
                    <a:pt x="286" y="1679"/>
                    <a:pt x="286" y="1608"/>
                  </a:cubicBezTo>
                  <a:cubicBezTo>
                    <a:pt x="274" y="1596"/>
                    <a:pt x="274" y="1560"/>
                    <a:pt x="274" y="1548"/>
                  </a:cubicBezTo>
                  <a:cubicBezTo>
                    <a:pt x="274" y="1514"/>
                    <a:pt x="252" y="1479"/>
                    <a:pt x="250" y="14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1"/>
            <p:cNvSpPr/>
            <p:nvPr/>
          </p:nvSpPr>
          <p:spPr>
            <a:xfrm>
              <a:off x="2422600" y="6105050"/>
              <a:ext cx="24150" cy="61925"/>
            </a:xfrm>
            <a:custGeom>
              <a:avLst/>
              <a:gdLst/>
              <a:ahLst/>
              <a:cxnLst/>
              <a:rect l="l" t="t" r="r" b="b"/>
              <a:pathLst>
                <a:path w="966" h="2477" extrusionOk="0">
                  <a:moveTo>
                    <a:pt x="13" y="0"/>
                  </a:moveTo>
                  <a:lnTo>
                    <a:pt x="1" y="24"/>
                  </a:lnTo>
                  <a:lnTo>
                    <a:pt x="1" y="36"/>
                  </a:lnTo>
                  <a:cubicBezTo>
                    <a:pt x="49" y="119"/>
                    <a:pt x="84" y="227"/>
                    <a:pt x="132" y="322"/>
                  </a:cubicBezTo>
                  <a:cubicBezTo>
                    <a:pt x="144" y="358"/>
                    <a:pt x="168" y="393"/>
                    <a:pt x="191" y="441"/>
                  </a:cubicBezTo>
                  <a:lnTo>
                    <a:pt x="191" y="453"/>
                  </a:lnTo>
                  <a:lnTo>
                    <a:pt x="203" y="500"/>
                  </a:lnTo>
                  <a:lnTo>
                    <a:pt x="251" y="584"/>
                  </a:lnTo>
                  <a:lnTo>
                    <a:pt x="251" y="596"/>
                  </a:lnTo>
                  <a:cubicBezTo>
                    <a:pt x="263" y="643"/>
                    <a:pt x="287" y="679"/>
                    <a:pt x="311" y="715"/>
                  </a:cubicBezTo>
                  <a:lnTo>
                    <a:pt x="322" y="750"/>
                  </a:lnTo>
                  <a:lnTo>
                    <a:pt x="346" y="774"/>
                  </a:lnTo>
                  <a:lnTo>
                    <a:pt x="346" y="798"/>
                  </a:lnTo>
                  <a:lnTo>
                    <a:pt x="346" y="810"/>
                  </a:lnTo>
                  <a:cubicBezTo>
                    <a:pt x="358" y="834"/>
                    <a:pt x="358" y="870"/>
                    <a:pt x="370" y="893"/>
                  </a:cubicBezTo>
                  <a:lnTo>
                    <a:pt x="382" y="941"/>
                  </a:lnTo>
                  <a:cubicBezTo>
                    <a:pt x="382" y="953"/>
                    <a:pt x="406" y="977"/>
                    <a:pt x="406" y="989"/>
                  </a:cubicBezTo>
                  <a:cubicBezTo>
                    <a:pt x="418" y="1000"/>
                    <a:pt x="418" y="1024"/>
                    <a:pt x="430" y="1048"/>
                  </a:cubicBezTo>
                  <a:cubicBezTo>
                    <a:pt x="442" y="1072"/>
                    <a:pt x="442" y="1108"/>
                    <a:pt x="465" y="1131"/>
                  </a:cubicBezTo>
                  <a:lnTo>
                    <a:pt x="477" y="1179"/>
                  </a:lnTo>
                  <a:lnTo>
                    <a:pt x="489" y="1227"/>
                  </a:lnTo>
                  <a:cubicBezTo>
                    <a:pt x="501" y="1251"/>
                    <a:pt x="501" y="1286"/>
                    <a:pt x="525" y="1310"/>
                  </a:cubicBezTo>
                  <a:cubicBezTo>
                    <a:pt x="537" y="1370"/>
                    <a:pt x="561" y="1417"/>
                    <a:pt x="584" y="1477"/>
                  </a:cubicBezTo>
                  <a:lnTo>
                    <a:pt x="596" y="1501"/>
                  </a:lnTo>
                  <a:cubicBezTo>
                    <a:pt x="608" y="1536"/>
                    <a:pt x="608" y="1560"/>
                    <a:pt x="620" y="1596"/>
                  </a:cubicBezTo>
                  <a:cubicBezTo>
                    <a:pt x="656" y="1679"/>
                    <a:pt x="703" y="1786"/>
                    <a:pt x="727" y="1882"/>
                  </a:cubicBezTo>
                  <a:cubicBezTo>
                    <a:pt x="739" y="1917"/>
                    <a:pt x="763" y="1965"/>
                    <a:pt x="775" y="2001"/>
                  </a:cubicBezTo>
                  <a:cubicBezTo>
                    <a:pt x="787" y="2036"/>
                    <a:pt x="799" y="2072"/>
                    <a:pt x="823" y="2120"/>
                  </a:cubicBezTo>
                  <a:cubicBezTo>
                    <a:pt x="834" y="2179"/>
                    <a:pt x="846" y="2215"/>
                    <a:pt x="882" y="2274"/>
                  </a:cubicBezTo>
                  <a:cubicBezTo>
                    <a:pt x="882" y="2298"/>
                    <a:pt x="894" y="2322"/>
                    <a:pt x="894" y="2334"/>
                  </a:cubicBezTo>
                  <a:cubicBezTo>
                    <a:pt x="894" y="2370"/>
                    <a:pt x="906" y="2382"/>
                    <a:pt x="906" y="2417"/>
                  </a:cubicBezTo>
                  <a:cubicBezTo>
                    <a:pt x="906" y="2429"/>
                    <a:pt x="906" y="2441"/>
                    <a:pt x="918" y="2441"/>
                  </a:cubicBezTo>
                  <a:cubicBezTo>
                    <a:pt x="918" y="2453"/>
                    <a:pt x="942" y="2477"/>
                    <a:pt x="953" y="2477"/>
                  </a:cubicBezTo>
                  <a:cubicBezTo>
                    <a:pt x="953" y="2417"/>
                    <a:pt x="965" y="2405"/>
                    <a:pt x="965" y="2382"/>
                  </a:cubicBezTo>
                  <a:cubicBezTo>
                    <a:pt x="953" y="2322"/>
                    <a:pt x="942" y="2263"/>
                    <a:pt x="918" y="2227"/>
                  </a:cubicBezTo>
                  <a:lnTo>
                    <a:pt x="918" y="2203"/>
                  </a:lnTo>
                  <a:cubicBezTo>
                    <a:pt x="918" y="2191"/>
                    <a:pt x="906" y="2179"/>
                    <a:pt x="906" y="2167"/>
                  </a:cubicBezTo>
                  <a:cubicBezTo>
                    <a:pt x="894" y="2132"/>
                    <a:pt x="894" y="2108"/>
                    <a:pt x="882" y="2060"/>
                  </a:cubicBezTo>
                  <a:cubicBezTo>
                    <a:pt x="858" y="2013"/>
                    <a:pt x="846" y="1989"/>
                    <a:pt x="834" y="1941"/>
                  </a:cubicBezTo>
                  <a:cubicBezTo>
                    <a:pt x="834" y="1929"/>
                    <a:pt x="834" y="1929"/>
                    <a:pt x="823" y="1905"/>
                  </a:cubicBezTo>
                  <a:cubicBezTo>
                    <a:pt x="799" y="1882"/>
                    <a:pt x="799" y="1846"/>
                    <a:pt x="787" y="1822"/>
                  </a:cubicBezTo>
                  <a:lnTo>
                    <a:pt x="739" y="1691"/>
                  </a:lnTo>
                  <a:cubicBezTo>
                    <a:pt x="727" y="1643"/>
                    <a:pt x="715" y="1584"/>
                    <a:pt x="680" y="1536"/>
                  </a:cubicBezTo>
                  <a:lnTo>
                    <a:pt x="656" y="1453"/>
                  </a:lnTo>
                  <a:cubicBezTo>
                    <a:pt x="620" y="1370"/>
                    <a:pt x="608" y="1310"/>
                    <a:pt x="584" y="1239"/>
                  </a:cubicBezTo>
                  <a:lnTo>
                    <a:pt x="584" y="1227"/>
                  </a:lnTo>
                  <a:cubicBezTo>
                    <a:pt x="561" y="1191"/>
                    <a:pt x="549" y="1155"/>
                    <a:pt x="537" y="1120"/>
                  </a:cubicBezTo>
                  <a:lnTo>
                    <a:pt x="525" y="1096"/>
                  </a:lnTo>
                  <a:cubicBezTo>
                    <a:pt x="501" y="1060"/>
                    <a:pt x="501" y="1036"/>
                    <a:pt x="489" y="1000"/>
                  </a:cubicBezTo>
                  <a:cubicBezTo>
                    <a:pt x="489" y="989"/>
                    <a:pt x="477" y="977"/>
                    <a:pt x="477" y="977"/>
                  </a:cubicBezTo>
                  <a:lnTo>
                    <a:pt x="477" y="953"/>
                  </a:lnTo>
                  <a:lnTo>
                    <a:pt x="453" y="917"/>
                  </a:lnTo>
                  <a:lnTo>
                    <a:pt x="442" y="870"/>
                  </a:lnTo>
                  <a:lnTo>
                    <a:pt x="442" y="858"/>
                  </a:lnTo>
                  <a:cubicBezTo>
                    <a:pt x="430" y="822"/>
                    <a:pt x="418" y="798"/>
                    <a:pt x="394" y="750"/>
                  </a:cubicBezTo>
                  <a:lnTo>
                    <a:pt x="358" y="655"/>
                  </a:lnTo>
                  <a:lnTo>
                    <a:pt x="311" y="572"/>
                  </a:lnTo>
                  <a:lnTo>
                    <a:pt x="263" y="477"/>
                  </a:lnTo>
                  <a:lnTo>
                    <a:pt x="251" y="453"/>
                  </a:lnTo>
                  <a:cubicBezTo>
                    <a:pt x="191" y="322"/>
                    <a:pt x="120" y="167"/>
                    <a:pt x="49" y="24"/>
                  </a:cubicBezTo>
                  <a:cubicBezTo>
                    <a:pt x="49" y="0"/>
                    <a:pt x="25" y="0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1"/>
            <p:cNvSpPr/>
            <p:nvPr/>
          </p:nvSpPr>
          <p:spPr>
            <a:xfrm>
              <a:off x="2651200" y="6207450"/>
              <a:ext cx="5400" cy="9250"/>
            </a:xfrm>
            <a:custGeom>
              <a:avLst/>
              <a:gdLst/>
              <a:ahLst/>
              <a:cxnLst/>
              <a:rect l="l" t="t" r="r" b="b"/>
              <a:pathLst>
                <a:path w="216" h="370" extrusionOk="0">
                  <a:moveTo>
                    <a:pt x="37" y="0"/>
                  </a:moveTo>
                  <a:cubicBezTo>
                    <a:pt x="25" y="0"/>
                    <a:pt x="1" y="12"/>
                    <a:pt x="1" y="24"/>
                  </a:cubicBezTo>
                  <a:lnTo>
                    <a:pt x="1" y="60"/>
                  </a:lnTo>
                  <a:cubicBezTo>
                    <a:pt x="1" y="72"/>
                    <a:pt x="1" y="72"/>
                    <a:pt x="25" y="95"/>
                  </a:cubicBezTo>
                  <a:lnTo>
                    <a:pt x="25" y="107"/>
                  </a:lnTo>
                  <a:cubicBezTo>
                    <a:pt x="25" y="119"/>
                    <a:pt x="25" y="119"/>
                    <a:pt x="37" y="131"/>
                  </a:cubicBezTo>
                  <a:cubicBezTo>
                    <a:pt x="37" y="143"/>
                    <a:pt x="49" y="167"/>
                    <a:pt x="49" y="191"/>
                  </a:cubicBezTo>
                  <a:lnTo>
                    <a:pt x="49" y="203"/>
                  </a:lnTo>
                  <a:cubicBezTo>
                    <a:pt x="49" y="226"/>
                    <a:pt x="49" y="226"/>
                    <a:pt x="61" y="238"/>
                  </a:cubicBezTo>
                  <a:lnTo>
                    <a:pt x="84" y="274"/>
                  </a:lnTo>
                  <a:cubicBezTo>
                    <a:pt x="96" y="298"/>
                    <a:pt x="96" y="333"/>
                    <a:pt x="108" y="345"/>
                  </a:cubicBezTo>
                  <a:cubicBezTo>
                    <a:pt x="108" y="357"/>
                    <a:pt x="144" y="369"/>
                    <a:pt x="156" y="369"/>
                  </a:cubicBezTo>
                  <a:lnTo>
                    <a:pt x="180" y="369"/>
                  </a:lnTo>
                  <a:cubicBezTo>
                    <a:pt x="203" y="369"/>
                    <a:pt x="215" y="345"/>
                    <a:pt x="215" y="310"/>
                  </a:cubicBezTo>
                  <a:cubicBezTo>
                    <a:pt x="215" y="298"/>
                    <a:pt x="203" y="274"/>
                    <a:pt x="203" y="250"/>
                  </a:cubicBezTo>
                  <a:cubicBezTo>
                    <a:pt x="203" y="238"/>
                    <a:pt x="180" y="226"/>
                    <a:pt x="180" y="226"/>
                  </a:cubicBezTo>
                  <a:cubicBezTo>
                    <a:pt x="168" y="214"/>
                    <a:pt x="168" y="179"/>
                    <a:pt x="156" y="167"/>
                  </a:cubicBezTo>
                  <a:cubicBezTo>
                    <a:pt x="144" y="155"/>
                    <a:pt x="144" y="119"/>
                    <a:pt x="120" y="107"/>
                  </a:cubicBezTo>
                  <a:cubicBezTo>
                    <a:pt x="120" y="95"/>
                    <a:pt x="108" y="72"/>
                    <a:pt x="108" y="72"/>
                  </a:cubicBezTo>
                  <a:lnTo>
                    <a:pt x="84" y="48"/>
                  </a:lnTo>
                  <a:cubicBezTo>
                    <a:pt x="61" y="24"/>
                    <a:pt x="61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1"/>
            <p:cNvSpPr/>
            <p:nvPr/>
          </p:nvSpPr>
          <p:spPr>
            <a:xfrm>
              <a:off x="2609250" y="6027350"/>
              <a:ext cx="52100" cy="59275"/>
            </a:xfrm>
            <a:custGeom>
              <a:avLst/>
              <a:gdLst/>
              <a:ahLst/>
              <a:cxnLst/>
              <a:rect l="l" t="t" r="r" b="b"/>
              <a:pathLst>
                <a:path w="2084" h="2371" extrusionOk="0">
                  <a:moveTo>
                    <a:pt x="2060" y="1"/>
                  </a:moveTo>
                  <a:cubicBezTo>
                    <a:pt x="2048" y="1"/>
                    <a:pt x="2012" y="13"/>
                    <a:pt x="2012" y="37"/>
                  </a:cubicBezTo>
                  <a:cubicBezTo>
                    <a:pt x="2012" y="48"/>
                    <a:pt x="2000" y="48"/>
                    <a:pt x="2000" y="60"/>
                  </a:cubicBezTo>
                  <a:cubicBezTo>
                    <a:pt x="1989" y="72"/>
                    <a:pt x="1989" y="96"/>
                    <a:pt x="1965" y="120"/>
                  </a:cubicBezTo>
                  <a:cubicBezTo>
                    <a:pt x="1953" y="156"/>
                    <a:pt x="1941" y="191"/>
                    <a:pt x="1929" y="227"/>
                  </a:cubicBezTo>
                  <a:cubicBezTo>
                    <a:pt x="1905" y="251"/>
                    <a:pt x="1893" y="299"/>
                    <a:pt x="1881" y="334"/>
                  </a:cubicBezTo>
                  <a:lnTo>
                    <a:pt x="1881" y="346"/>
                  </a:lnTo>
                  <a:lnTo>
                    <a:pt x="1881" y="358"/>
                  </a:lnTo>
                  <a:cubicBezTo>
                    <a:pt x="1881" y="370"/>
                    <a:pt x="1869" y="370"/>
                    <a:pt x="1869" y="394"/>
                  </a:cubicBezTo>
                  <a:lnTo>
                    <a:pt x="1869" y="406"/>
                  </a:lnTo>
                  <a:lnTo>
                    <a:pt x="1869" y="418"/>
                  </a:lnTo>
                  <a:lnTo>
                    <a:pt x="1869" y="429"/>
                  </a:lnTo>
                  <a:lnTo>
                    <a:pt x="1869" y="453"/>
                  </a:lnTo>
                  <a:lnTo>
                    <a:pt x="1869" y="465"/>
                  </a:lnTo>
                  <a:lnTo>
                    <a:pt x="1822" y="549"/>
                  </a:lnTo>
                  <a:cubicBezTo>
                    <a:pt x="1810" y="584"/>
                    <a:pt x="1786" y="596"/>
                    <a:pt x="1786" y="632"/>
                  </a:cubicBezTo>
                  <a:cubicBezTo>
                    <a:pt x="1774" y="656"/>
                    <a:pt x="1762" y="668"/>
                    <a:pt x="1750" y="703"/>
                  </a:cubicBezTo>
                  <a:lnTo>
                    <a:pt x="1703" y="787"/>
                  </a:lnTo>
                  <a:cubicBezTo>
                    <a:pt x="1691" y="799"/>
                    <a:pt x="1691" y="822"/>
                    <a:pt x="1667" y="834"/>
                  </a:cubicBezTo>
                  <a:cubicBezTo>
                    <a:pt x="1655" y="846"/>
                    <a:pt x="1655" y="858"/>
                    <a:pt x="1643" y="882"/>
                  </a:cubicBezTo>
                  <a:cubicBezTo>
                    <a:pt x="1631" y="906"/>
                    <a:pt x="1596" y="941"/>
                    <a:pt x="1584" y="965"/>
                  </a:cubicBezTo>
                  <a:cubicBezTo>
                    <a:pt x="1572" y="977"/>
                    <a:pt x="1572" y="1001"/>
                    <a:pt x="1548" y="1013"/>
                  </a:cubicBezTo>
                  <a:cubicBezTo>
                    <a:pt x="1536" y="1025"/>
                    <a:pt x="1524" y="1037"/>
                    <a:pt x="1524" y="1061"/>
                  </a:cubicBezTo>
                  <a:lnTo>
                    <a:pt x="1477" y="1096"/>
                  </a:lnTo>
                  <a:cubicBezTo>
                    <a:pt x="1465" y="1120"/>
                    <a:pt x="1453" y="1132"/>
                    <a:pt x="1453" y="1144"/>
                  </a:cubicBezTo>
                  <a:lnTo>
                    <a:pt x="1488" y="1108"/>
                  </a:lnTo>
                  <a:lnTo>
                    <a:pt x="1524" y="1072"/>
                  </a:lnTo>
                  <a:cubicBezTo>
                    <a:pt x="1536" y="1049"/>
                    <a:pt x="1560" y="1013"/>
                    <a:pt x="1584" y="989"/>
                  </a:cubicBezTo>
                  <a:cubicBezTo>
                    <a:pt x="1584" y="989"/>
                    <a:pt x="1584" y="965"/>
                    <a:pt x="1596" y="965"/>
                  </a:cubicBezTo>
                  <a:lnTo>
                    <a:pt x="1631" y="941"/>
                  </a:lnTo>
                  <a:lnTo>
                    <a:pt x="1655" y="906"/>
                  </a:lnTo>
                  <a:cubicBezTo>
                    <a:pt x="1655" y="906"/>
                    <a:pt x="1655" y="894"/>
                    <a:pt x="1667" y="894"/>
                  </a:cubicBezTo>
                  <a:cubicBezTo>
                    <a:pt x="1703" y="846"/>
                    <a:pt x="1715" y="822"/>
                    <a:pt x="1750" y="775"/>
                  </a:cubicBezTo>
                  <a:cubicBezTo>
                    <a:pt x="1762" y="751"/>
                    <a:pt x="1774" y="727"/>
                    <a:pt x="1786" y="703"/>
                  </a:cubicBezTo>
                  <a:cubicBezTo>
                    <a:pt x="1786" y="703"/>
                    <a:pt x="1786" y="691"/>
                    <a:pt x="1810" y="691"/>
                  </a:cubicBezTo>
                  <a:cubicBezTo>
                    <a:pt x="1822" y="668"/>
                    <a:pt x="1822" y="656"/>
                    <a:pt x="1834" y="644"/>
                  </a:cubicBezTo>
                  <a:cubicBezTo>
                    <a:pt x="1846" y="632"/>
                    <a:pt x="1846" y="608"/>
                    <a:pt x="1869" y="584"/>
                  </a:cubicBezTo>
                  <a:lnTo>
                    <a:pt x="1905" y="489"/>
                  </a:lnTo>
                  <a:cubicBezTo>
                    <a:pt x="1929" y="453"/>
                    <a:pt x="1953" y="406"/>
                    <a:pt x="1965" y="358"/>
                  </a:cubicBezTo>
                  <a:cubicBezTo>
                    <a:pt x="1989" y="334"/>
                    <a:pt x="2000" y="299"/>
                    <a:pt x="2000" y="287"/>
                  </a:cubicBezTo>
                  <a:cubicBezTo>
                    <a:pt x="2012" y="275"/>
                    <a:pt x="2012" y="239"/>
                    <a:pt x="2024" y="227"/>
                  </a:cubicBezTo>
                  <a:cubicBezTo>
                    <a:pt x="2048" y="191"/>
                    <a:pt x="2048" y="179"/>
                    <a:pt x="2060" y="156"/>
                  </a:cubicBezTo>
                  <a:cubicBezTo>
                    <a:pt x="2060" y="132"/>
                    <a:pt x="2072" y="120"/>
                    <a:pt x="2072" y="108"/>
                  </a:cubicBezTo>
                  <a:cubicBezTo>
                    <a:pt x="2084" y="96"/>
                    <a:pt x="2084" y="72"/>
                    <a:pt x="2084" y="48"/>
                  </a:cubicBezTo>
                  <a:cubicBezTo>
                    <a:pt x="2084" y="37"/>
                    <a:pt x="2072" y="13"/>
                    <a:pt x="2060" y="1"/>
                  </a:cubicBezTo>
                  <a:close/>
                  <a:moveTo>
                    <a:pt x="1417" y="1180"/>
                  </a:moveTo>
                  <a:lnTo>
                    <a:pt x="1381" y="1203"/>
                  </a:lnTo>
                  <a:cubicBezTo>
                    <a:pt x="1346" y="1239"/>
                    <a:pt x="1310" y="1287"/>
                    <a:pt x="1262" y="1311"/>
                  </a:cubicBezTo>
                  <a:cubicBezTo>
                    <a:pt x="1191" y="1370"/>
                    <a:pt x="1131" y="1441"/>
                    <a:pt x="1060" y="1501"/>
                  </a:cubicBezTo>
                  <a:cubicBezTo>
                    <a:pt x="1048" y="1501"/>
                    <a:pt x="1036" y="1525"/>
                    <a:pt x="1012" y="1537"/>
                  </a:cubicBezTo>
                  <a:lnTo>
                    <a:pt x="1000" y="1549"/>
                  </a:lnTo>
                  <a:cubicBezTo>
                    <a:pt x="988" y="1549"/>
                    <a:pt x="988" y="1561"/>
                    <a:pt x="965" y="1561"/>
                  </a:cubicBezTo>
                  <a:cubicBezTo>
                    <a:pt x="953" y="1561"/>
                    <a:pt x="941" y="1584"/>
                    <a:pt x="929" y="1596"/>
                  </a:cubicBezTo>
                  <a:lnTo>
                    <a:pt x="881" y="1644"/>
                  </a:lnTo>
                  <a:cubicBezTo>
                    <a:pt x="869" y="1656"/>
                    <a:pt x="834" y="1668"/>
                    <a:pt x="822" y="1680"/>
                  </a:cubicBezTo>
                  <a:cubicBezTo>
                    <a:pt x="798" y="1715"/>
                    <a:pt x="762" y="1727"/>
                    <a:pt x="738" y="1763"/>
                  </a:cubicBezTo>
                  <a:lnTo>
                    <a:pt x="715" y="1775"/>
                  </a:lnTo>
                  <a:cubicBezTo>
                    <a:pt x="715" y="1787"/>
                    <a:pt x="703" y="1787"/>
                    <a:pt x="691" y="1799"/>
                  </a:cubicBezTo>
                  <a:cubicBezTo>
                    <a:pt x="679" y="1799"/>
                    <a:pt x="655" y="1822"/>
                    <a:pt x="643" y="1834"/>
                  </a:cubicBezTo>
                  <a:cubicBezTo>
                    <a:pt x="619" y="1858"/>
                    <a:pt x="572" y="1882"/>
                    <a:pt x="536" y="1906"/>
                  </a:cubicBezTo>
                  <a:cubicBezTo>
                    <a:pt x="512" y="1918"/>
                    <a:pt x="500" y="1953"/>
                    <a:pt x="465" y="1965"/>
                  </a:cubicBezTo>
                  <a:cubicBezTo>
                    <a:pt x="453" y="1965"/>
                    <a:pt x="453" y="1977"/>
                    <a:pt x="429" y="1977"/>
                  </a:cubicBezTo>
                  <a:cubicBezTo>
                    <a:pt x="405" y="2001"/>
                    <a:pt x="393" y="2013"/>
                    <a:pt x="369" y="2025"/>
                  </a:cubicBezTo>
                  <a:cubicBezTo>
                    <a:pt x="357" y="2037"/>
                    <a:pt x="345" y="2037"/>
                    <a:pt x="334" y="2061"/>
                  </a:cubicBezTo>
                  <a:cubicBezTo>
                    <a:pt x="298" y="2073"/>
                    <a:pt x="274" y="2096"/>
                    <a:pt x="238" y="2132"/>
                  </a:cubicBezTo>
                  <a:cubicBezTo>
                    <a:pt x="167" y="2192"/>
                    <a:pt x="107" y="2251"/>
                    <a:pt x="36" y="2311"/>
                  </a:cubicBezTo>
                  <a:cubicBezTo>
                    <a:pt x="24" y="2311"/>
                    <a:pt x="0" y="2311"/>
                    <a:pt x="84" y="2370"/>
                  </a:cubicBezTo>
                  <a:cubicBezTo>
                    <a:pt x="60" y="2346"/>
                    <a:pt x="60" y="2334"/>
                    <a:pt x="84" y="2334"/>
                  </a:cubicBezTo>
                  <a:lnTo>
                    <a:pt x="155" y="2263"/>
                  </a:lnTo>
                  <a:cubicBezTo>
                    <a:pt x="179" y="2251"/>
                    <a:pt x="203" y="2215"/>
                    <a:pt x="226" y="2203"/>
                  </a:cubicBezTo>
                  <a:cubicBezTo>
                    <a:pt x="274" y="2168"/>
                    <a:pt x="298" y="2144"/>
                    <a:pt x="334" y="2108"/>
                  </a:cubicBezTo>
                  <a:cubicBezTo>
                    <a:pt x="357" y="2096"/>
                    <a:pt x="381" y="2084"/>
                    <a:pt x="393" y="2073"/>
                  </a:cubicBezTo>
                  <a:cubicBezTo>
                    <a:pt x="417" y="2049"/>
                    <a:pt x="441" y="2025"/>
                    <a:pt x="465" y="2013"/>
                  </a:cubicBezTo>
                  <a:cubicBezTo>
                    <a:pt x="512" y="1977"/>
                    <a:pt x="536" y="1953"/>
                    <a:pt x="584" y="1918"/>
                  </a:cubicBezTo>
                  <a:cubicBezTo>
                    <a:pt x="596" y="1918"/>
                    <a:pt x="619" y="1906"/>
                    <a:pt x="631" y="1894"/>
                  </a:cubicBezTo>
                  <a:cubicBezTo>
                    <a:pt x="643" y="1870"/>
                    <a:pt x="667" y="1858"/>
                    <a:pt x="691" y="1846"/>
                  </a:cubicBezTo>
                  <a:cubicBezTo>
                    <a:pt x="703" y="1846"/>
                    <a:pt x="715" y="1834"/>
                    <a:pt x="726" y="1811"/>
                  </a:cubicBezTo>
                  <a:cubicBezTo>
                    <a:pt x="762" y="1799"/>
                    <a:pt x="774" y="1787"/>
                    <a:pt x="786" y="1775"/>
                  </a:cubicBezTo>
                  <a:cubicBezTo>
                    <a:pt x="822" y="1739"/>
                    <a:pt x="846" y="1727"/>
                    <a:pt x="881" y="1692"/>
                  </a:cubicBezTo>
                  <a:cubicBezTo>
                    <a:pt x="881" y="1680"/>
                    <a:pt x="893" y="1680"/>
                    <a:pt x="917" y="1668"/>
                  </a:cubicBezTo>
                  <a:lnTo>
                    <a:pt x="953" y="1620"/>
                  </a:lnTo>
                  <a:cubicBezTo>
                    <a:pt x="953" y="1608"/>
                    <a:pt x="965" y="1608"/>
                    <a:pt x="988" y="1596"/>
                  </a:cubicBezTo>
                  <a:lnTo>
                    <a:pt x="1024" y="1549"/>
                  </a:lnTo>
                  <a:lnTo>
                    <a:pt x="1060" y="1513"/>
                  </a:lnTo>
                  <a:cubicBezTo>
                    <a:pt x="1072" y="1513"/>
                    <a:pt x="1084" y="1501"/>
                    <a:pt x="1107" y="1489"/>
                  </a:cubicBezTo>
                  <a:cubicBezTo>
                    <a:pt x="1107" y="1477"/>
                    <a:pt x="1119" y="1477"/>
                    <a:pt x="1131" y="1453"/>
                  </a:cubicBezTo>
                  <a:lnTo>
                    <a:pt x="1155" y="1441"/>
                  </a:lnTo>
                  <a:lnTo>
                    <a:pt x="1227" y="1370"/>
                  </a:lnTo>
                  <a:lnTo>
                    <a:pt x="1238" y="1358"/>
                  </a:lnTo>
                  <a:lnTo>
                    <a:pt x="1274" y="1322"/>
                  </a:lnTo>
                  <a:lnTo>
                    <a:pt x="1286" y="1311"/>
                  </a:lnTo>
                  <a:lnTo>
                    <a:pt x="1298" y="1299"/>
                  </a:lnTo>
                  <a:lnTo>
                    <a:pt x="1334" y="1263"/>
                  </a:lnTo>
                  <a:lnTo>
                    <a:pt x="1346" y="1251"/>
                  </a:lnTo>
                  <a:lnTo>
                    <a:pt x="1358" y="1239"/>
                  </a:lnTo>
                  <a:lnTo>
                    <a:pt x="1417" y="11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1"/>
            <p:cNvSpPr/>
            <p:nvPr/>
          </p:nvSpPr>
          <p:spPr>
            <a:xfrm>
              <a:off x="2637225" y="6085700"/>
              <a:ext cx="68775" cy="29800"/>
            </a:xfrm>
            <a:custGeom>
              <a:avLst/>
              <a:gdLst/>
              <a:ahLst/>
              <a:cxnLst/>
              <a:rect l="l" t="t" r="r" b="b"/>
              <a:pathLst>
                <a:path w="2751" h="1192" extrusionOk="0">
                  <a:moveTo>
                    <a:pt x="2727" y="0"/>
                  </a:moveTo>
                  <a:cubicBezTo>
                    <a:pt x="2703" y="0"/>
                    <a:pt x="2703" y="24"/>
                    <a:pt x="2691" y="24"/>
                  </a:cubicBezTo>
                  <a:cubicBezTo>
                    <a:pt x="2679" y="24"/>
                    <a:pt x="2679" y="36"/>
                    <a:pt x="2667" y="36"/>
                  </a:cubicBezTo>
                  <a:cubicBezTo>
                    <a:pt x="2644" y="48"/>
                    <a:pt x="2632" y="60"/>
                    <a:pt x="2608" y="84"/>
                  </a:cubicBezTo>
                  <a:cubicBezTo>
                    <a:pt x="2584" y="96"/>
                    <a:pt x="2572" y="108"/>
                    <a:pt x="2548" y="120"/>
                  </a:cubicBezTo>
                  <a:cubicBezTo>
                    <a:pt x="2513" y="143"/>
                    <a:pt x="2501" y="155"/>
                    <a:pt x="2465" y="179"/>
                  </a:cubicBezTo>
                  <a:cubicBezTo>
                    <a:pt x="2453" y="203"/>
                    <a:pt x="2429" y="215"/>
                    <a:pt x="2405" y="227"/>
                  </a:cubicBezTo>
                  <a:cubicBezTo>
                    <a:pt x="2394" y="239"/>
                    <a:pt x="2382" y="239"/>
                    <a:pt x="2370" y="262"/>
                  </a:cubicBezTo>
                  <a:cubicBezTo>
                    <a:pt x="2346" y="274"/>
                    <a:pt x="2322" y="286"/>
                    <a:pt x="2310" y="298"/>
                  </a:cubicBezTo>
                  <a:cubicBezTo>
                    <a:pt x="2286" y="322"/>
                    <a:pt x="2274" y="334"/>
                    <a:pt x="2251" y="334"/>
                  </a:cubicBezTo>
                  <a:cubicBezTo>
                    <a:pt x="2203" y="358"/>
                    <a:pt x="2155" y="381"/>
                    <a:pt x="2108" y="405"/>
                  </a:cubicBezTo>
                  <a:cubicBezTo>
                    <a:pt x="2084" y="417"/>
                    <a:pt x="2072" y="441"/>
                    <a:pt x="2036" y="441"/>
                  </a:cubicBezTo>
                  <a:cubicBezTo>
                    <a:pt x="2013" y="453"/>
                    <a:pt x="1989" y="465"/>
                    <a:pt x="1965" y="465"/>
                  </a:cubicBezTo>
                  <a:cubicBezTo>
                    <a:pt x="1953" y="465"/>
                    <a:pt x="1953" y="465"/>
                    <a:pt x="1929" y="477"/>
                  </a:cubicBezTo>
                  <a:cubicBezTo>
                    <a:pt x="1917" y="477"/>
                    <a:pt x="1905" y="501"/>
                    <a:pt x="1870" y="501"/>
                  </a:cubicBezTo>
                  <a:cubicBezTo>
                    <a:pt x="1846" y="512"/>
                    <a:pt x="1834" y="512"/>
                    <a:pt x="1798" y="524"/>
                  </a:cubicBezTo>
                  <a:cubicBezTo>
                    <a:pt x="1774" y="536"/>
                    <a:pt x="1751" y="536"/>
                    <a:pt x="1727" y="560"/>
                  </a:cubicBezTo>
                  <a:cubicBezTo>
                    <a:pt x="1691" y="572"/>
                    <a:pt x="1679" y="572"/>
                    <a:pt x="1655" y="584"/>
                  </a:cubicBezTo>
                  <a:cubicBezTo>
                    <a:pt x="1620" y="584"/>
                    <a:pt x="1608" y="596"/>
                    <a:pt x="1572" y="620"/>
                  </a:cubicBezTo>
                  <a:cubicBezTo>
                    <a:pt x="1548" y="631"/>
                    <a:pt x="1512" y="631"/>
                    <a:pt x="1501" y="643"/>
                  </a:cubicBezTo>
                  <a:cubicBezTo>
                    <a:pt x="1453" y="655"/>
                    <a:pt x="1417" y="679"/>
                    <a:pt x="1358" y="691"/>
                  </a:cubicBezTo>
                  <a:cubicBezTo>
                    <a:pt x="1262" y="715"/>
                    <a:pt x="1155" y="751"/>
                    <a:pt x="1072" y="774"/>
                  </a:cubicBezTo>
                  <a:cubicBezTo>
                    <a:pt x="1024" y="798"/>
                    <a:pt x="977" y="810"/>
                    <a:pt x="917" y="822"/>
                  </a:cubicBezTo>
                  <a:cubicBezTo>
                    <a:pt x="905" y="822"/>
                    <a:pt x="893" y="834"/>
                    <a:pt x="858" y="834"/>
                  </a:cubicBezTo>
                  <a:cubicBezTo>
                    <a:pt x="834" y="858"/>
                    <a:pt x="798" y="858"/>
                    <a:pt x="774" y="870"/>
                  </a:cubicBezTo>
                  <a:lnTo>
                    <a:pt x="643" y="917"/>
                  </a:lnTo>
                  <a:lnTo>
                    <a:pt x="500" y="953"/>
                  </a:lnTo>
                  <a:cubicBezTo>
                    <a:pt x="465" y="977"/>
                    <a:pt x="429" y="989"/>
                    <a:pt x="381" y="1001"/>
                  </a:cubicBezTo>
                  <a:cubicBezTo>
                    <a:pt x="346" y="1012"/>
                    <a:pt x="310" y="1036"/>
                    <a:pt x="262" y="1048"/>
                  </a:cubicBezTo>
                  <a:cubicBezTo>
                    <a:pt x="191" y="1072"/>
                    <a:pt x="108" y="1108"/>
                    <a:pt x="24" y="1120"/>
                  </a:cubicBezTo>
                  <a:cubicBezTo>
                    <a:pt x="12" y="1120"/>
                    <a:pt x="0" y="1155"/>
                    <a:pt x="0" y="1167"/>
                  </a:cubicBezTo>
                  <a:cubicBezTo>
                    <a:pt x="0" y="1179"/>
                    <a:pt x="24" y="1191"/>
                    <a:pt x="48" y="1191"/>
                  </a:cubicBezTo>
                  <a:cubicBezTo>
                    <a:pt x="72" y="1179"/>
                    <a:pt x="119" y="1179"/>
                    <a:pt x="143" y="1167"/>
                  </a:cubicBezTo>
                  <a:cubicBezTo>
                    <a:pt x="274" y="1120"/>
                    <a:pt x="310" y="1108"/>
                    <a:pt x="358" y="1096"/>
                  </a:cubicBezTo>
                  <a:cubicBezTo>
                    <a:pt x="405" y="1072"/>
                    <a:pt x="429" y="1060"/>
                    <a:pt x="477" y="1048"/>
                  </a:cubicBezTo>
                  <a:cubicBezTo>
                    <a:pt x="512" y="1036"/>
                    <a:pt x="524" y="1036"/>
                    <a:pt x="548" y="1012"/>
                  </a:cubicBezTo>
                  <a:cubicBezTo>
                    <a:pt x="572" y="1012"/>
                    <a:pt x="584" y="1001"/>
                    <a:pt x="596" y="1001"/>
                  </a:cubicBezTo>
                  <a:lnTo>
                    <a:pt x="727" y="953"/>
                  </a:lnTo>
                  <a:lnTo>
                    <a:pt x="858" y="917"/>
                  </a:lnTo>
                  <a:lnTo>
                    <a:pt x="1001" y="870"/>
                  </a:lnTo>
                  <a:cubicBezTo>
                    <a:pt x="1012" y="858"/>
                    <a:pt x="1036" y="858"/>
                    <a:pt x="1060" y="858"/>
                  </a:cubicBezTo>
                  <a:cubicBezTo>
                    <a:pt x="1084" y="834"/>
                    <a:pt x="1096" y="834"/>
                    <a:pt x="1131" y="822"/>
                  </a:cubicBezTo>
                  <a:cubicBezTo>
                    <a:pt x="1215" y="798"/>
                    <a:pt x="1322" y="762"/>
                    <a:pt x="1417" y="739"/>
                  </a:cubicBezTo>
                  <a:cubicBezTo>
                    <a:pt x="1453" y="715"/>
                    <a:pt x="1512" y="703"/>
                    <a:pt x="1560" y="691"/>
                  </a:cubicBezTo>
                  <a:cubicBezTo>
                    <a:pt x="1596" y="679"/>
                    <a:pt x="1620" y="679"/>
                    <a:pt x="1632" y="655"/>
                  </a:cubicBezTo>
                  <a:cubicBezTo>
                    <a:pt x="1667" y="643"/>
                    <a:pt x="1679" y="643"/>
                    <a:pt x="1715" y="631"/>
                  </a:cubicBezTo>
                  <a:cubicBezTo>
                    <a:pt x="1751" y="620"/>
                    <a:pt x="1810" y="584"/>
                    <a:pt x="1858" y="572"/>
                  </a:cubicBezTo>
                  <a:cubicBezTo>
                    <a:pt x="1870" y="572"/>
                    <a:pt x="1893" y="560"/>
                    <a:pt x="1905" y="560"/>
                  </a:cubicBezTo>
                  <a:lnTo>
                    <a:pt x="1989" y="512"/>
                  </a:lnTo>
                  <a:cubicBezTo>
                    <a:pt x="2013" y="512"/>
                    <a:pt x="2024" y="501"/>
                    <a:pt x="2036" y="501"/>
                  </a:cubicBezTo>
                  <a:lnTo>
                    <a:pt x="2132" y="453"/>
                  </a:lnTo>
                  <a:cubicBezTo>
                    <a:pt x="2144" y="453"/>
                    <a:pt x="2155" y="441"/>
                    <a:pt x="2167" y="441"/>
                  </a:cubicBezTo>
                  <a:lnTo>
                    <a:pt x="2263" y="393"/>
                  </a:lnTo>
                  <a:cubicBezTo>
                    <a:pt x="2274" y="381"/>
                    <a:pt x="2286" y="381"/>
                    <a:pt x="2310" y="358"/>
                  </a:cubicBezTo>
                  <a:cubicBezTo>
                    <a:pt x="2334" y="346"/>
                    <a:pt x="2346" y="334"/>
                    <a:pt x="2382" y="322"/>
                  </a:cubicBezTo>
                  <a:cubicBezTo>
                    <a:pt x="2394" y="298"/>
                    <a:pt x="2405" y="298"/>
                    <a:pt x="2429" y="286"/>
                  </a:cubicBezTo>
                  <a:cubicBezTo>
                    <a:pt x="2453" y="274"/>
                    <a:pt x="2465" y="239"/>
                    <a:pt x="2501" y="227"/>
                  </a:cubicBezTo>
                  <a:lnTo>
                    <a:pt x="2727" y="48"/>
                  </a:lnTo>
                  <a:lnTo>
                    <a:pt x="2739" y="48"/>
                  </a:lnTo>
                  <a:cubicBezTo>
                    <a:pt x="2751" y="48"/>
                    <a:pt x="2751" y="36"/>
                    <a:pt x="2751" y="24"/>
                  </a:cubicBezTo>
                  <a:cubicBezTo>
                    <a:pt x="2751" y="0"/>
                    <a:pt x="2739" y="0"/>
                    <a:pt x="27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1"/>
            <p:cNvSpPr/>
            <p:nvPr/>
          </p:nvSpPr>
          <p:spPr>
            <a:xfrm>
              <a:off x="2406550" y="5924450"/>
              <a:ext cx="30975" cy="112150"/>
            </a:xfrm>
            <a:custGeom>
              <a:avLst/>
              <a:gdLst/>
              <a:ahLst/>
              <a:cxnLst/>
              <a:rect l="l" t="t" r="r" b="b"/>
              <a:pathLst>
                <a:path w="1239" h="4486" extrusionOk="0">
                  <a:moveTo>
                    <a:pt x="25" y="0"/>
                  </a:moveTo>
                  <a:cubicBezTo>
                    <a:pt x="21" y="0"/>
                    <a:pt x="18" y="3"/>
                    <a:pt x="12" y="9"/>
                  </a:cubicBezTo>
                  <a:cubicBezTo>
                    <a:pt x="0" y="9"/>
                    <a:pt x="0" y="21"/>
                    <a:pt x="12" y="45"/>
                  </a:cubicBezTo>
                  <a:cubicBezTo>
                    <a:pt x="12" y="57"/>
                    <a:pt x="24" y="57"/>
                    <a:pt x="24" y="69"/>
                  </a:cubicBezTo>
                  <a:lnTo>
                    <a:pt x="71" y="164"/>
                  </a:lnTo>
                  <a:cubicBezTo>
                    <a:pt x="83" y="176"/>
                    <a:pt x="83" y="188"/>
                    <a:pt x="107" y="224"/>
                  </a:cubicBezTo>
                  <a:cubicBezTo>
                    <a:pt x="119" y="247"/>
                    <a:pt x="131" y="283"/>
                    <a:pt x="131" y="307"/>
                  </a:cubicBezTo>
                  <a:cubicBezTo>
                    <a:pt x="143" y="319"/>
                    <a:pt x="143" y="354"/>
                    <a:pt x="167" y="366"/>
                  </a:cubicBezTo>
                  <a:lnTo>
                    <a:pt x="250" y="640"/>
                  </a:lnTo>
                  <a:cubicBezTo>
                    <a:pt x="262" y="700"/>
                    <a:pt x="298" y="759"/>
                    <a:pt x="310" y="831"/>
                  </a:cubicBezTo>
                  <a:cubicBezTo>
                    <a:pt x="322" y="855"/>
                    <a:pt x="345" y="902"/>
                    <a:pt x="345" y="938"/>
                  </a:cubicBezTo>
                  <a:cubicBezTo>
                    <a:pt x="357" y="997"/>
                    <a:pt x="369" y="1033"/>
                    <a:pt x="381" y="1093"/>
                  </a:cubicBezTo>
                  <a:cubicBezTo>
                    <a:pt x="381" y="1105"/>
                    <a:pt x="405" y="1128"/>
                    <a:pt x="405" y="1140"/>
                  </a:cubicBezTo>
                  <a:cubicBezTo>
                    <a:pt x="417" y="1176"/>
                    <a:pt x="417" y="1212"/>
                    <a:pt x="429" y="1247"/>
                  </a:cubicBezTo>
                  <a:cubicBezTo>
                    <a:pt x="441" y="1271"/>
                    <a:pt x="464" y="1319"/>
                    <a:pt x="464" y="1355"/>
                  </a:cubicBezTo>
                  <a:cubicBezTo>
                    <a:pt x="476" y="1414"/>
                    <a:pt x="488" y="1486"/>
                    <a:pt x="524" y="1545"/>
                  </a:cubicBezTo>
                  <a:cubicBezTo>
                    <a:pt x="536" y="1569"/>
                    <a:pt x="536" y="1605"/>
                    <a:pt x="548" y="1652"/>
                  </a:cubicBezTo>
                  <a:lnTo>
                    <a:pt x="595" y="1831"/>
                  </a:lnTo>
                  <a:cubicBezTo>
                    <a:pt x="607" y="1867"/>
                    <a:pt x="607" y="1902"/>
                    <a:pt x="631" y="1950"/>
                  </a:cubicBezTo>
                  <a:cubicBezTo>
                    <a:pt x="643" y="1986"/>
                    <a:pt x="655" y="2033"/>
                    <a:pt x="655" y="2081"/>
                  </a:cubicBezTo>
                  <a:cubicBezTo>
                    <a:pt x="667" y="2152"/>
                    <a:pt x="703" y="2248"/>
                    <a:pt x="714" y="2319"/>
                  </a:cubicBezTo>
                  <a:lnTo>
                    <a:pt x="714" y="2331"/>
                  </a:lnTo>
                  <a:cubicBezTo>
                    <a:pt x="726" y="2402"/>
                    <a:pt x="750" y="2462"/>
                    <a:pt x="762" y="2545"/>
                  </a:cubicBezTo>
                  <a:cubicBezTo>
                    <a:pt x="774" y="2581"/>
                    <a:pt x="774" y="2617"/>
                    <a:pt x="786" y="2664"/>
                  </a:cubicBezTo>
                  <a:cubicBezTo>
                    <a:pt x="786" y="2688"/>
                    <a:pt x="810" y="2724"/>
                    <a:pt x="810" y="2748"/>
                  </a:cubicBezTo>
                  <a:cubicBezTo>
                    <a:pt x="810" y="2760"/>
                    <a:pt x="810" y="2783"/>
                    <a:pt x="822" y="2795"/>
                  </a:cubicBezTo>
                  <a:cubicBezTo>
                    <a:pt x="822" y="2807"/>
                    <a:pt x="822" y="2819"/>
                    <a:pt x="833" y="2819"/>
                  </a:cubicBezTo>
                  <a:cubicBezTo>
                    <a:pt x="833" y="2855"/>
                    <a:pt x="845" y="2879"/>
                    <a:pt x="845" y="2914"/>
                  </a:cubicBezTo>
                  <a:cubicBezTo>
                    <a:pt x="845" y="2938"/>
                    <a:pt x="869" y="2974"/>
                    <a:pt x="869" y="2998"/>
                  </a:cubicBezTo>
                  <a:cubicBezTo>
                    <a:pt x="869" y="3010"/>
                    <a:pt x="869" y="3033"/>
                    <a:pt x="881" y="3033"/>
                  </a:cubicBezTo>
                  <a:cubicBezTo>
                    <a:pt x="893" y="3069"/>
                    <a:pt x="893" y="3105"/>
                    <a:pt x="905" y="3152"/>
                  </a:cubicBezTo>
                  <a:cubicBezTo>
                    <a:pt x="929" y="3188"/>
                    <a:pt x="929" y="3224"/>
                    <a:pt x="941" y="3272"/>
                  </a:cubicBezTo>
                  <a:cubicBezTo>
                    <a:pt x="953" y="3295"/>
                    <a:pt x="953" y="3343"/>
                    <a:pt x="964" y="3367"/>
                  </a:cubicBezTo>
                  <a:cubicBezTo>
                    <a:pt x="988" y="3402"/>
                    <a:pt x="988" y="3450"/>
                    <a:pt x="1000" y="3474"/>
                  </a:cubicBezTo>
                  <a:cubicBezTo>
                    <a:pt x="1048" y="3664"/>
                    <a:pt x="1084" y="3867"/>
                    <a:pt x="1119" y="4057"/>
                  </a:cubicBezTo>
                  <a:cubicBezTo>
                    <a:pt x="1143" y="4188"/>
                    <a:pt x="1167" y="4343"/>
                    <a:pt x="1179" y="4474"/>
                  </a:cubicBezTo>
                  <a:cubicBezTo>
                    <a:pt x="1179" y="4486"/>
                    <a:pt x="1191" y="4486"/>
                    <a:pt x="1191" y="4486"/>
                  </a:cubicBezTo>
                  <a:cubicBezTo>
                    <a:pt x="1238" y="4462"/>
                    <a:pt x="1238" y="4462"/>
                    <a:pt x="1238" y="4450"/>
                  </a:cubicBezTo>
                  <a:lnTo>
                    <a:pt x="1191" y="4129"/>
                  </a:lnTo>
                  <a:cubicBezTo>
                    <a:pt x="1191" y="4093"/>
                    <a:pt x="1179" y="4034"/>
                    <a:pt x="1179" y="3986"/>
                  </a:cubicBezTo>
                  <a:cubicBezTo>
                    <a:pt x="1179" y="3950"/>
                    <a:pt x="1167" y="3914"/>
                    <a:pt x="1167" y="3879"/>
                  </a:cubicBezTo>
                  <a:cubicBezTo>
                    <a:pt x="1167" y="3867"/>
                    <a:pt x="1167" y="3855"/>
                    <a:pt x="1143" y="3831"/>
                  </a:cubicBezTo>
                  <a:cubicBezTo>
                    <a:pt x="1131" y="3772"/>
                    <a:pt x="1131" y="3712"/>
                    <a:pt x="1119" y="3653"/>
                  </a:cubicBezTo>
                  <a:cubicBezTo>
                    <a:pt x="1095" y="3617"/>
                    <a:pt x="1095" y="3569"/>
                    <a:pt x="1084" y="3510"/>
                  </a:cubicBezTo>
                  <a:cubicBezTo>
                    <a:pt x="1072" y="3402"/>
                    <a:pt x="1036" y="3319"/>
                    <a:pt x="1024" y="3212"/>
                  </a:cubicBezTo>
                  <a:cubicBezTo>
                    <a:pt x="1012" y="3152"/>
                    <a:pt x="1000" y="3105"/>
                    <a:pt x="1000" y="3045"/>
                  </a:cubicBezTo>
                  <a:cubicBezTo>
                    <a:pt x="976" y="3021"/>
                    <a:pt x="976" y="2974"/>
                    <a:pt x="964" y="2938"/>
                  </a:cubicBezTo>
                  <a:cubicBezTo>
                    <a:pt x="941" y="2843"/>
                    <a:pt x="917" y="2736"/>
                    <a:pt x="893" y="2629"/>
                  </a:cubicBezTo>
                  <a:cubicBezTo>
                    <a:pt x="893" y="2605"/>
                    <a:pt x="881" y="2569"/>
                    <a:pt x="881" y="2545"/>
                  </a:cubicBezTo>
                  <a:cubicBezTo>
                    <a:pt x="881" y="2521"/>
                    <a:pt x="881" y="2510"/>
                    <a:pt x="857" y="2498"/>
                  </a:cubicBezTo>
                  <a:cubicBezTo>
                    <a:pt x="845" y="2462"/>
                    <a:pt x="845" y="2426"/>
                    <a:pt x="833" y="2390"/>
                  </a:cubicBezTo>
                  <a:cubicBezTo>
                    <a:pt x="822" y="2367"/>
                    <a:pt x="822" y="2319"/>
                    <a:pt x="798" y="2283"/>
                  </a:cubicBezTo>
                  <a:lnTo>
                    <a:pt x="798" y="2271"/>
                  </a:lnTo>
                  <a:lnTo>
                    <a:pt x="798" y="2259"/>
                  </a:lnTo>
                  <a:lnTo>
                    <a:pt x="798" y="2224"/>
                  </a:lnTo>
                  <a:lnTo>
                    <a:pt x="798" y="2212"/>
                  </a:lnTo>
                  <a:lnTo>
                    <a:pt x="798" y="2200"/>
                  </a:lnTo>
                  <a:cubicBezTo>
                    <a:pt x="798" y="2188"/>
                    <a:pt x="786" y="2164"/>
                    <a:pt x="786" y="2140"/>
                  </a:cubicBezTo>
                  <a:cubicBezTo>
                    <a:pt x="786" y="2129"/>
                    <a:pt x="774" y="2093"/>
                    <a:pt x="774" y="2081"/>
                  </a:cubicBezTo>
                  <a:lnTo>
                    <a:pt x="774" y="2045"/>
                  </a:lnTo>
                  <a:cubicBezTo>
                    <a:pt x="762" y="2009"/>
                    <a:pt x="738" y="1950"/>
                    <a:pt x="726" y="1902"/>
                  </a:cubicBezTo>
                  <a:cubicBezTo>
                    <a:pt x="714" y="1855"/>
                    <a:pt x="714" y="1831"/>
                    <a:pt x="703" y="1783"/>
                  </a:cubicBezTo>
                  <a:cubicBezTo>
                    <a:pt x="667" y="1688"/>
                    <a:pt x="655" y="1593"/>
                    <a:pt x="619" y="1497"/>
                  </a:cubicBezTo>
                  <a:cubicBezTo>
                    <a:pt x="607" y="1438"/>
                    <a:pt x="595" y="1378"/>
                    <a:pt x="560" y="1307"/>
                  </a:cubicBezTo>
                  <a:cubicBezTo>
                    <a:pt x="548" y="1259"/>
                    <a:pt x="536" y="1236"/>
                    <a:pt x="524" y="1188"/>
                  </a:cubicBezTo>
                  <a:lnTo>
                    <a:pt x="476" y="1057"/>
                  </a:lnTo>
                  <a:cubicBezTo>
                    <a:pt x="464" y="997"/>
                    <a:pt x="429" y="938"/>
                    <a:pt x="417" y="878"/>
                  </a:cubicBezTo>
                  <a:lnTo>
                    <a:pt x="369" y="735"/>
                  </a:lnTo>
                  <a:cubicBezTo>
                    <a:pt x="357" y="700"/>
                    <a:pt x="345" y="652"/>
                    <a:pt x="322" y="616"/>
                  </a:cubicBezTo>
                  <a:cubicBezTo>
                    <a:pt x="322" y="605"/>
                    <a:pt x="310" y="581"/>
                    <a:pt x="310" y="557"/>
                  </a:cubicBezTo>
                  <a:cubicBezTo>
                    <a:pt x="298" y="521"/>
                    <a:pt x="262" y="462"/>
                    <a:pt x="250" y="414"/>
                  </a:cubicBezTo>
                  <a:cubicBezTo>
                    <a:pt x="238" y="402"/>
                    <a:pt x="238" y="366"/>
                    <a:pt x="226" y="354"/>
                  </a:cubicBezTo>
                  <a:cubicBezTo>
                    <a:pt x="226" y="343"/>
                    <a:pt x="202" y="319"/>
                    <a:pt x="202" y="307"/>
                  </a:cubicBezTo>
                  <a:lnTo>
                    <a:pt x="167" y="224"/>
                  </a:lnTo>
                  <a:cubicBezTo>
                    <a:pt x="167" y="200"/>
                    <a:pt x="143" y="188"/>
                    <a:pt x="143" y="176"/>
                  </a:cubicBezTo>
                  <a:cubicBezTo>
                    <a:pt x="131" y="140"/>
                    <a:pt x="119" y="128"/>
                    <a:pt x="107" y="104"/>
                  </a:cubicBezTo>
                  <a:cubicBezTo>
                    <a:pt x="107" y="81"/>
                    <a:pt x="83" y="81"/>
                    <a:pt x="83" y="69"/>
                  </a:cubicBezTo>
                  <a:cubicBezTo>
                    <a:pt x="83" y="57"/>
                    <a:pt x="71" y="57"/>
                    <a:pt x="71" y="45"/>
                  </a:cubicBezTo>
                  <a:cubicBezTo>
                    <a:pt x="71" y="21"/>
                    <a:pt x="60" y="21"/>
                    <a:pt x="48" y="9"/>
                  </a:cubicBezTo>
                  <a:cubicBezTo>
                    <a:pt x="36" y="3"/>
                    <a:pt x="30" y="0"/>
                    <a:pt x="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1"/>
            <p:cNvSpPr/>
            <p:nvPr/>
          </p:nvSpPr>
          <p:spPr>
            <a:xfrm>
              <a:off x="2463100" y="5924075"/>
              <a:ext cx="2700" cy="34550"/>
            </a:xfrm>
            <a:custGeom>
              <a:avLst/>
              <a:gdLst/>
              <a:ahLst/>
              <a:cxnLst/>
              <a:rect l="l" t="t" r="r" b="b"/>
              <a:pathLst>
                <a:path w="108" h="1382" extrusionOk="0">
                  <a:moveTo>
                    <a:pt x="72" y="0"/>
                  </a:moveTo>
                  <a:cubicBezTo>
                    <a:pt x="60" y="12"/>
                    <a:pt x="60" y="12"/>
                    <a:pt x="60" y="24"/>
                  </a:cubicBezTo>
                  <a:cubicBezTo>
                    <a:pt x="48" y="60"/>
                    <a:pt x="48" y="72"/>
                    <a:pt x="24" y="96"/>
                  </a:cubicBezTo>
                  <a:cubicBezTo>
                    <a:pt x="12" y="131"/>
                    <a:pt x="12" y="155"/>
                    <a:pt x="12" y="203"/>
                  </a:cubicBezTo>
                  <a:cubicBezTo>
                    <a:pt x="12" y="239"/>
                    <a:pt x="0" y="274"/>
                    <a:pt x="0" y="310"/>
                  </a:cubicBezTo>
                  <a:lnTo>
                    <a:pt x="0" y="358"/>
                  </a:lnTo>
                  <a:lnTo>
                    <a:pt x="0" y="381"/>
                  </a:lnTo>
                  <a:lnTo>
                    <a:pt x="0" y="453"/>
                  </a:lnTo>
                  <a:lnTo>
                    <a:pt x="0" y="548"/>
                  </a:lnTo>
                  <a:lnTo>
                    <a:pt x="0" y="596"/>
                  </a:lnTo>
                  <a:lnTo>
                    <a:pt x="0" y="691"/>
                  </a:lnTo>
                  <a:lnTo>
                    <a:pt x="0" y="739"/>
                  </a:lnTo>
                  <a:cubicBezTo>
                    <a:pt x="0" y="798"/>
                    <a:pt x="0" y="846"/>
                    <a:pt x="12" y="905"/>
                  </a:cubicBezTo>
                  <a:cubicBezTo>
                    <a:pt x="12" y="941"/>
                    <a:pt x="12" y="989"/>
                    <a:pt x="24" y="1036"/>
                  </a:cubicBezTo>
                  <a:cubicBezTo>
                    <a:pt x="24" y="1143"/>
                    <a:pt x="48" y="1251"/>
                    <a:pt x="48" y="1370"/>
                  </a:cubicBezTo>
                  <a:cubicBezTo>
                    <a:pt x="48" y="1382"/>
                    <a:pt x="60" y="1382"/>
                    <a:pt x="60" y="1382"/>
                  </a:cubicBezTo>
                  <a:cubicBezTo>
                    <a:pt x="60" y="1274"/>
                    <a:pt x="48" y="1167"/>
                    <a:pt x="48" y="1048"/>
                  </a:cubicBezTo>
                  <a:cubicBezTo>
                    <a:pt x="48" y="953"/>
                    <a:pt x="24" y="858"/>
                    <a:pt x="24" y="750"/>
                  </a:cubicBezTo>
                  <a:lnTo>
                    <a:pt x="24" y="679"/>
                  </a:lnTo>
                  <a:lnTo>
                    <a:pt x="24" y="572"/>
                  </a:lnTo>
                  <a:lnTo>
                    <a:pt x="24" y="548"/>
                  </a:lnTo>
                  <a:lnTo>
                    <a:pt x="24" y="489"/>
                  </a:lnTo>
                  <a:lnTo>
                    <a:pt x="24" y="381"/>
                  </a:lnTo>
                  <a:lnTo>
                    <a:pt x="24" y="274"/>
                  </a:lnTo>
                  <a:cubicBezTo>
                    <a:pt x="24" y="250"/>
                    <a:pt x="24" y="203"/>
                    <a:pt x="48" y="167"/>
                  </a:cubicBezTo>
                  <a:cubicBezTo>
                    <a:pt x="48" y="143"/>
                    <a:pt x="60" y="131"/>
                    <a:pt x="60" y="96"/>
                  </a:cubicBezTo>
                  <a:cubicBezTo>
                    <a:pt x="60" y="84"/>
                    <a:pt x="72" y="72"/>
                    <a:pt x="72" y="72"/>
                  </a:cubicBezTo>
                  <a:cubicBezTo>
                    <a:pt x="72" y="72"/>
                    <a:pt x="72" y="48"/>
                    <a:pt x="95" y="48"/>
                  </a:cubicBezTo>
                  <a:lnTo>
                    <a:pt x="95" y="36"/>
                  </a:lnTo>
                  <a:cubicBezTo>
                    <a:pt x="107" y="36"/>
                    <a:pt x="107" y="24"/>
                    <a:pt x="107" y="12"/>
                  </a:cubicBezTo>
                  <a:cubicBezTo>
                    <a:pt x="107" y="0"/>
                    <a:pt x="95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1"/>
            <p:cNvSpPr/>
            <p:nvPr/>
          </p:nvSpPr>
          <p:spPr>
            <a:xfrm>
              <a:off x="2466075" y="5981525"/>
              <a:ext cx="4475" cy="60750"/>
            </a:xfrm>
            <a:custGeom>
              <a:avLst/>
              <a:gdLst/>
              <a:ahLst/>
              <a:cxnLst/>
              <a:rect l="l" t="t" r="r" b="b"/>
              <a:pathLst>
                <a:path w="179" h="2430" extrusionOk="0">
                  <a:moveTo>
                    <a:pt x="48" y="0"/>
                  </a:moveTo>
                  <a:cubicBezTo>
                    <a:pt x="24" y="0"/>
                    <a:pt x="12" y="12"/>
                    <a:pt x="0" y="36"/>
                  </a:cubicBezTo>
                  <a:lnTo>
                    <a:pt x="0" y="96"/>
                  </a:lnTo>
                  <a:lnTo>
                    <a:pt x="0" y="179"/>
                  </a:lnTo>
                  <a:lnTo>
                    <a:pt x="0" y="238"/>
                  </a:lnTo>
                  <a:lnTo>
                    <a:pt x="0" y="393"/>
                  </a:lnTo>
                  <a:lnTo>
                    <a:pt x="0" y="465"/>
                  </a:lnTo>
                  <a:lnTo>
                    <a:pt x="0" y="536"/>
                  </a:lnTo>
                  <a:cubicBezTo>
                    <a:pt x="0" y="584"/>
                    <a:pt x="12" y="643"/>
                    <a:pt x="12" y="691"/>
                  </a:cubicBezTo>
                  <a:lnTo>
                    <a:pt x="12" y="703"/>
                  </a:lnTo>
                  <a:lnTo>
                    <a:pt x="12" y="715"/>
                  </a:lnTo>
                  <a:lnTo>
                    <a:pt x="12" y="727"/>
                  </a:lnTo>
                  <a:lnTo>
                    <a:pt x="12" y="750"/>
                  </a:lnTo>
                  <a:lnTo>
                    <a:pt x="12" y="762"/>
                  </a:lnTo>
                  <a:lnTo>
                    <a:pt x="12" y="774"/>
                  </a:lnTo>
                  <a:lnTo>
                    <a:pt x="12" y="786"/>
                  </a:lnTo>
                  <a:lnTo>
                    <a:pt x="12" y="810"/>
                  </a:lnTo>
                  <a:lnTo>
                    <a:pt x="12" y="822"/>
                  </a:lnTo>
                  <a:lnTo>
                    <a:pt x="12" y="881"/>
                  </a:lnTo>
                  <a:lnTo>
                    <a:pt x="12" y="893"/>
                  </a:lnTo>
                  <a:cubicBezTo>
                    <a:pt x="12" y="941"/>
                    <a:pt x="12" y="965"/>
                    <a:pt x="24" y="1012"/>
                  </a:cubicBezTo>
                  <a:cubicBezTo>
                    <a:pt x="24" y="1060"/>
                    <a:pt x="24" y="1108"/>
                    <a:pt x="48" y="1143"/>
                  </a:cubicBezTo>
                  <a:lnTo>
                    <a:pt x="48" y="1262"/>
                  </a:lnTo>
                  <a:lnTo>
                    <a:pt x="48" y="1322"/>
                  </a:lnTo>
                  <a:lnTo>
                    <a:pt x="48" y="1405"/>
                  </a:lnTo>
                  <a:cubicBezTo>
                    <a:pt x="60" y="1500"/>
                    <a:pt x="60" y="1596"/>
                    <a:pt x="72" y="1703"/>
                  </a:cubicBezTo>
                  <a:cubicBezTo>
                    <a:pt x="96" y="1798"/>
                    <a:pt x="96" y="1893"/>
                    <a:pt x="107" y="2001"/>
                  </a:cubicBezTo>
                  <a:cubicBezTo>
                    <a:pt x="107" y="2036"/>
                    <a:pt x="119" y="2096"/>
                    <a:pt x="119" y="2143"/>
                  </a:cubicBezTo>
                  <a:lnTo>
                    <a:pt x="119" y="2203"/>
                  </a:lnTo>
                  <a:lnTo>
                    <a:pt x="119" y="2262"/>
                  </a:lnTo>
                  <a:lnTo>
                    <a:pt x="119" y="2370"/>
                  </a:lnTo>
                  <a:lnTo>
                    <a:pt x="119" y="2417"/>
                  </a:lnTo>
                  <a:cubicBezTo>
                    <a:pt x="119" y="2429"/>
                    <a:pt x="119" y="2429"/>
                    <a:pt x="131" y="2429"/>
                  </a:cubicBezTo>
                  <a:cubicBezTo>
                    <a:pt x="179" y="2405"/>
                    <a:pt x="179" y="2382"/>
                    <a:pt x="179" y="2382"/>
                  </a:cubicBezTo>
                  <a:lnTo>
                    <a:pt x="179" y="2203"/>
                  </a:lnTo>
                  <a:lnTo>
                    <a:pt x="179" y="2132"/>
                  </a:lnTo>
                  <a:lnTo>
                    <a:pt x="179" y="2060"/>
                  </a:lnTo>
                  <a:lnTo>
                    <a:pt x="179" y="1989"/>
                  </a:lnTo>
                  <a:lnTo>
                    <a:pt x="179" y="1905"/>
                  </a:lnTo>
                  <a:cubicBezTo>
                    <a:pt x="179" y="1870"/>
                    <a:pt x="179" y="1822"/>
                    <a:pt x="167" y="1774"/>
                  </a:cubicBezTo>
                  <a:cubicBezTo>
                    <a:pt x="167" y="1667"/>
                    <a:pt x="143" y="1584"/>
                    <a:pt x="143" y="1477"/>
                  </a:cubicBezTo>
                  <a:cubicBezTo>
                    <a:pt x="143" y="1370"/>
                    <a:pt x="131" y="1286"/>
                    <a:pt x="131" y="1179"/>
                  </a:cubicBezTo>
                  <a:lnTo>
                    <a:pt x="131" y="1072"/>
                  </a:lnTo>
                  <a:lnTo>
                    <a:pt x="131" y="1024"/>
                  </a:lnTo>
                  <a:lnTo>
                    <a:pt x="131" y="965"/>
                  </a:lnTo>
                  <a:cubicBezTo>
                    <a:pt x="131" y="941"/>
                    <a:pt x="131" y="905"/>
                    <a:pt x="119" y="881"/>
                  </a:cubicBezTo>
                  <a:lnTo>
                    <a:pt x="119" y="834"/>
                  </a:lnTo>
                  <a:lnTo>
                    <a:pt x="119" y="798"/>
                  </a:lnTo>
                  <a:cubicBezTo>
                    <a:pt x="119" y="762"/>
                    <a:pt x="107" y="715"/>
                    <a:pt x="107" y="691"/>
                  </a:cubicBezTo>
                  <a:cubicBezTo>
                    <a:pt x="107" y="643"/>
                    <a:pt x="84" y="608"/>
                    <a:pt x="84" y="572"/>
                  </a:cubicBezTo>
                  <a:cubicBezTo>
                    <a:pt x="84" y="536"/>
                    <a:pt x="72" y="500"/>
                    <a:pt x="72" y="465"/>
                  </a:cubicBezTo>
                  <a:lnTo>
                    <a:pt x="72" y="334"/>
                  </a:lnTo>
                  <a:lnTo>
                    <a:pt x="72" y="191"/>
                  </a:lnTo>
                  <a:lnTo>
                    <a:pt x="72" y="72"/>
                  </a:lnTo>
                  <a:lnTo>
                    <a:pt x="72" y="36"/>
                  </a:lnTo>
                  <a:cubicBezTo>
                    <a:pt x="72" y="12"/>
                    <a:pt x="72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1"/>
            <p:cNvSpPr/>
            <p:nvPr/>
          </p:nvSpPr>
          <p:spPr>
            <a:xfrm>
              <a:off x="2344025" y="5952950"/>
              <a:ext cx="15200" cy="34550"/>
            </a:xfrm>
            <a:custGeom>
              <a:avLst/>
              <a:gdLst/>
              <a:ahLst/>
              <a:cxnLst/>
              <a:rect l="l" t="t" r="r" b="b"/>
              <a:pathLst>
                <a:path w="608" h="1382" extrusionOk="0">
                  <a:moveTo>
                    <a:pt x="13" y="0"/>
                  </a:moveTo>
                  <a:cubicBezTo>
                    <a:pt x="1" y="0"/>
                    <a:pt x="1" y="12"/>
                    <a:pt x="1" y="36"/>
                  </a:cubicBezTo>
                  <a:cubicBezTo>
                    <a:pt x="1" y="48"/>
                    <a:pt x="13" y="60"/>
                    <a:pt x="13" y="60"/>
                  </a:cubicBezTo>
                  <a:cubicBezTo>
                    <a:pt x="13" y="60"/>
                    <a:pt x="13" y="72"/>
                    <a:pt x="36" y="96"/>
                  </a:cubicBezTo>
                  <a:cubicBezTo>
                    <a:pt x="48" y="119"/>
                    <a:pt x="48" y="155"/>
                    <a:pt x="60" y="167"/>
                  </a:cubicBezTo>
                  <a:cubicBezTo>
                    <a:pt x="72" y="215"/>
                    <a:pt x="108" y="274"/>
                    <a:pt x="120" y="310"/>
                  </a:cubicBezTo>
                  <a:cubicBezTo>
                    <a:pt x="132" y="357"/>
                    <a:pt x="167" y="405"/>
                    <a:pt x="179" y="453"/>
                  </a:cubicBezTo>
                  <a:cubicBezTo>
                    <a:pt x="191" y="477"/>
                    <a:pt x="215" y="524"/>
                    <a:pt x="227" y="548"/>
                  </a:cubicBezTo>
                  <a:cubicBezTo>
                    <a:pt x="310" y="750"/>
                    <a:pt x="394" y="941"/>
                    <a:pt x="477" y="1119"/>
                  </a:cubicBezTo>
                  <a:cubicBezTo>
                    <a:pt x="513" y="1191"/>
                    <a:pt x="548" y="1286"/>
                    <a:pt x="584" y="1358"/>
                  </a:cubicBezTo>
                  <a:cubicBezTo>
                    <a:pt x="560" y="1381"/>
                    <a:pt x="584" y="1381"/>
                    <a:pt x="596" y="1381"/>
                  </a:cubicBezTo>
                  <a:cubicBezTo>
                    <a:pt x="608" y="1381"/>
                    <a:pt x="608" y="1370"/>
                    <a:pt x="608" y="1358"/>
                  </a:cubicBezTo>
                  <a:cubicBezTo>
                    <a:pt x="572" y="1250"/>
                    <a:pt x="525" y="1167"/>
                    <a:pt x="489" y="1060"/>
                  </a:cubicBezTo>
                  <a:cubicBezTo>
                    <a:pt x="453" y="965"/>
                    <a:pt x="417" y="881"/>
                    <a:pt x="370" y="774"/>
                  </a:cubicBezTo>
                  <a:cubicBezTo>
                    <a:pt x="298" y="596"/>
                    <a:pt x="227" y="417"/>
                    <a:pt x="156" y="250"/>
                  </a:cubicBezTo>
                  <a:cubicBezTo>
                    <a:pt x="132" y="215"/>
                    <a:pt x="120" y="179"/>
                    <a:pt x="108" y="131"/>
                  </a:cubicBezTo>
                  <a:cubicBezTo>
                    <a:pt x="96" y="96"/>
                    <a:pt x="72" y="48"/>
                    <a:pt x="48" y="12"/>
                  </a:cubicBezTo>
                  <a:cubicBezTo>
                    <a:pt x="48" y="0"/>
                    <a:pt x="36" y="0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1"/>
            <p:cNvSpPr/>
            <p:nvPr/>
          </p:nvSpPr>
          <p:spPr>
            <a:xfrm>
              <a:off x="2596150" y="6297925"/>
              <a:ext cx="42275" cy="11925"/>
            </a:xfrm>
            <a:custGeom>
              <a:avLst/>
              <a:gdLst/>
              <a:ahLst/>
              <a:cxnLst/>
              <a:rect l="l" t="t" r="r" b="b"/>
              <a:pathLst>
                <a:path w="1691" h="477" extrusionOk="0">
                  <a:moveTo>
                    <a:pt x="24" y="1"/>
                  </a:moveTo>
                  <a:cubicBezTo>
                    <a:pt x="0" y="1"/>
                    <a:pt x="0" y="1"/>
                    <a:pt x="0" y="13"/>
                  </a:cubicBezTo>
                  <a:lnTo>
                    <a:pt x="0" y="48"/>
                  </a:lnTo>
                  <a:cubicBezTo>
                    <a:pt x="0" y="60"/>
                    <a:pt x="24" y="60"/>
                    <a:pt x="24" y="60"/>
                  </a:cubicBezTo>
                  <a:lnTo>
                    <a:pt x="36" y="60"/>
                  </a:lnTo>
                  <a:cubicBezTo>
                    <a:pt x="48" y="72"/>
                    <a:pt x="84" y="72"/>
                    <a:pt x="96" y="84"/>
                  </a:cubicBezTo>
                  <a:cubicBezTo>
                    <a:pt x="203" y="132"/>
                    <a:pt x="286" y="179"/>
                    <a:pt x="358" y="203"/>
                  </a:cubicBezTo>
                  <a:lnTo>
                    <a:pt x="381" y="227"/>
                  </a:lnTo>
                  <a:cubicBezTo>
                    <a:pt x="405" y="239"/>
                    <a:pt x="453" y="251"/>
                    <a:pt x="477" y="263"/>
                  </a:cubicBezTo>
                  <a:lnTo>
                    <a:pt x="524" y="286"/>
                  </a:lnTo>
                  <a:cubicBezTo>
                    <a:pt x="572" y="298"/>
                    <a:pt x="619" y="310"/>
                    <a:pt x="643" y="322"/>
                  </a:cubicBezTo>
                  <a:cubicBezTo>
                    <a:pt x="798" y="370"/>
                    <a:pt x="953" y="417"/>
                    <a:pt x="1120" y="441"/>
                  </a:cubicBezTo>
                  <a:cubicBezTo>
                    <a:pt x="1191" y="465"/>
                    <a:pt x="1286" y="477"/>
                    <a:pt x="1370" y="477"/>
                  </a:cubicBezTo>
                  <a:lnTo>
                    <a:pt x="1643" y="477"/>
                  </a:lnTo>
                  <a:cubicBezTo>
                    <a:pt x="1691" y="465"/>
                    <a:pt x="1691" y="441"/>
                    <a:pt x="1691" y="441"/>
                  </a:cubicBezTo>
                  <a:cubicBezTo>
                    <a:pt x="1691" y="429"/>
                    <a:pt x="1679" y="417"/>
                    <a:pt x="1655" y="417"/>
                  </a:cubicBezTo>
                  <a:lnTo>
                    <a:pt x="1489" y="417"/>
                  </a:lnTo>
                  <a:cubicBezTo>
                    <a:pt x="1393" y="417"/>
                    <a:pt x="1286" y="405"/>
                    <a:pt x="1167" y="382"/>
                  </a:cubicBezTo>
                  <a:cubicBezTo>
                    <a:pt x="1048" y="370"/>
                    <a:pt x="917" y="346"/>
                    <a:pt x="810" y="298"/>
                  </a:cubicBezTo>
                  <a:lnTo>
                    <a:pt x="679" y="251"/>
                  </a:lnTo>
                  <a:lnTo>
                    <a:pt x="584" y="227"/>
                  </a:lnTo>
                  <a:lnTo>
                    <a:pt x="560" y="203"/>
                  </a:lnTo>
                  <a:lnTo>
                    <a:pt x="500" y="191"/>
                  </a:lnTo>
                  <a:cubicBezTo>
                    <a:pt x="477" y="191"/>
                    <a:pt x="465" y="179"/>
                    <a:pt x="465" y="179"/>
                  </a:cubicBezTo>
                  <a:lnTo>
                    <a:pt x="453" y="179"/>
                  </a:lnTo>
                  <a:cubicBezTo>
                    <a:pt x="358" y="132"/>
                    <a:pt x="274" y="108"/>
                    <a:pt x="167" y="60"/>
                  </a:cubicBezTo>
                  <a:lnTo>
                    <a:pt x="155" y="60"/>
                  </a:lnTo>
                  <a:cubicBezTo>
                    <a:pt x="143" y="60"/>
                    <a:pt x="143" y="48"/>
                    <a:pt x="119" y="48"/>
                  </a:cubicBezTo>
                  <a:lnTo>
                    <a:pt x="96" y="24"/>
                  </a:lnTo>
                  <a:lnTo>
                    <a:pt x="60" y="1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" name="Google Shape;618;p41"/>
          <p:cNvGrpSpPr/>
          <p:nvPr/>
        </p:nvGrpSpPr>
        <p:grpSpPr>
          <a:xfrm rot="4263210">
            <a:off x="973358" y="1761441"/>
            <a:ext cx="216656" cy="603178"/>
            <a:chOff x="2396125" y="1580375"/>
            <a:chExt cx="351550" cy="978725"/>
          </a:xfrm>
        </p:grpSpPr>
        <p:sp>
          <p:nvSpPr>
            <p:cNvPr id="619" name="Google Shape;619;p41"/>
            <p:cNvSpPr/>
            <p:nvPr/>
          </p:nvSpPr>
          <p:spPr>
            <a:xfrm>
              <a:off x="2403850" y="2120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1"/>
            <p:cNvSpPr/>
            <p:nvPr/>
          </p:nvSpPr>
          <p:spPr>
            <a:xfrm>
              <a:off x="2601200" y="228137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1"/>
            <p:cNvSpPr/>
            <p:nvPr/>
          </p:nvSpPr>
          <p:spPr>
            <a:xfrm>
              <a:off x="2644675" y="1989075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cubicBezTo>
                    <a:pt x="0" y="12"/>
                    <a:pt x="0" y="0"/>
                    <a:pt x="0" y="12"/>
                  </a:cubicBezTo>
                  <a:cubicBezTo>
                    <a:pt x="0" y="0"/>
                    <a:pt x="0" y="0"/>
                    <a:pt x="0" y="12"/>
                  </a:cubicBezTo>
                  <a:cubicBezTo>
                    <a:pt x="0" y="0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1"/>
            <p:cNvSpPr/>
            <p:nvPr/>
          </p:nvSpPr>
          <p:spPr>
            <a:xfrm>
              <a:off x="2651500" y="1980200"/>
              <a:ext cx="175" cy="250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5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7" y="4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1"/>
            <p:cNvSpPr/>
            <p:nvPr/>
          </p:nvSpPr>
          <p:spPr>
            <a:xfrm>
              <a:off x="2653000" y="197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1"/>
            <p:cNvSpPr/>
            <p:nvPr/>
          </p:nvSpPr>
          <p:spPr>
            <a:xfrm>
              <a:off x="2653300" y="1978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1"/>
            <p:cNvSpPr/>
            <p:nvPr/>
          </p:nvSpPr>
          <p:spPr>
            <a:xfrm>
              <a:off x="2396125" y="1580375"/>
              <a:ext cx="351550" cy="978725"/>
            </a:xfrm>
            <a:custGeom>
              <a:avLst/>
              <a:gdLst/>
              <a:ahLst/>
              <a:cxnLst/>
              <a:rect l="l" t="t" r="r" b="b"/>
              <a:pathLst>
                <a:path w="14062" h="39149" extrusionOk="0">
                  <a:moveTo>
                    <a:pt x="5739" y="227"/>
                  </a:moveTo>
                  <a:cubicBezTo>
                    <a:pt x="5763" y="227"/>
                    <a:pt x="5787" y="227"/>
                    <a:pt x="5799" y="239"/>
                  </a:cubicBezTo>
                  <a:cubicBezTo>
                    <a:pt x="5834" y="239"/>
                    <a:pt x="5858" y="251"/>
                    <a:pt x="5894" y="263"/>
                  </a:cubicBezTo>
                  <a:cubicBezTo>
                    <a:pt x="5906" y="263"/>
                    <a:pt x="5918" y="287"/>
                    <a:pt x="5942" y="287"/>
                  </a:cubicBezTo>
                  <a:cubicBezTo>
                    <a:pt x="5977" y="299"/>
                    <a:pt x="6013" y="322"/>
                    <a:pt x="6037" y="346"/>
                  </a:cubicBezTo>
                  <a:cubicBezTo>
                    <a:pt x="6061" y="358"/>
                    <a:pt x="6084" y="370"/>
                    <a:pt x="6096" y="394"/>
                  </a:cubicBezTo>
                  <a:cubicBezTo>
                    <a:pt x="6120" y="418"/>
                    <a:pt x="6132" y="429"/>
                    <a:pt x="6144" y="465"/>
                  </a:cubicBezTo>
                  <a:cubicBezTo>
                    <a:pt x="6156" y="477"/>
                    <a:pt x="6156" y="489"/>
                    <a:pt x="6180" y="513"/>
                  </a:cubicBezTo>
                  <a:cubicBezTo>
                    <a:pt x="6203" y="572"/>
                    <a:pt x="6215" y="608"/>
                    <a:pt x="6239" y="668"/>
                  </a:cubicBezTo>
                  <a:cubicBezTo>
                    <a:pt x="6263" y="751"/>
                    <a:pt x="6275" y="822"/>
                    <a:pt x="6299" y="894"/>
                  </a:cubicBezTo>
                  <a:cubicBezTo>
                    <a:pt x="6311" y="941"/>
                    <a:pt x="6311" y="989"/>
                    <a:pt x="6311" y="1025"/>
                  </a:cubicBezTo>
                  <a:lnTo>
                    <a:pt x="6311" y="1049"/>
                  </a:lnTo>
                  <a:lnTo>
                    <a:pt x="6311" y="1132"/>
                  </a:lnTo>
                  <a:cubicBezTo>
                    <a:pt x="6311" y="1180"/>
                    <a:pt x="6299" y="1203"/>
                    <a:pt x="6299" y="1251"/>
                  </a:cubicBezTo>
                  <a:cubicBezTo>
                    <a:pt x="6275" y="1311"/>
                    <a:pt x="6263" y="1358"/>
                    <a:pt x="6251" y="1418"/>
                  </a:cubicBezTo>
                  <a:cubicBezTo>
                    <a:pt x="6251" y="1441"/>
                    <a:pt x="6239" y="1465"/>
                    <a:pt x="6239" y="1489"/>
                  </a:cubicBezTo>
                  <a:cubicBezTo>
                    <a:pt x="6239" y="1501"/>
                    <a:pt x="6215" y="1513"/>
                    <a:pt x="6215" y="1537"/>
                  </a:cubicBezTo>
                  <a:lnTo>
                    <a:pt x="6215" y="1549"/>
                  </a:lnTo>
                  <a:cubicBezTo>
                    <a:pt x="6203" y="1584"/>
                    <a:pt x="6203" y="1608"/>
                    <a:pt x="6192" y="1644"/>
                  </a:cubicBezTo>
                  <a:lnTo>
                    <a:pt x="6144" y="1775"/>
                  </a:lnTo>
                  <a:cubicBezTo>
                    <a:pt x="6120" y="1858"/>
                    <a:pt x="6084" y="1953"/>
                    <a:pt x="6061" y="2073"/>
                  </a:cubicBezTo>
                  <a:lnTo>
                    <a:pt x="6013" y="2251"/>
                  </a:lnTo>
                  <a:cubicBezTo>
                    <a:pt x="6013" y="2275"/>
                    <a:pt x="6001" y="2311"/>
                    <a:pt x="6001" y="2334"/>
                  </a:cubicBezTo>
                  <a:cubicBezTo>
                    <a:pt x="6001" y="2370"/>
                    <a:pt x="5977" y="2394"/>
                    <a:pt x="5977" y="2430"/>
                  </a:cubicBezTo>
                  <a:cubicBezTo>
                    <a:pt x="5965" y="2501"/>
                    <a:pt x="5953" y="2561"/>
                    <a:pt x="5942" y="2632"/>
                  </a:cubicBezTo>
                  <a:lnTo>
                    <a:pt x="5942" y="2644"/>
                  </a:lnTo>
                  <a:cubicBezTo>
                    <a:pt x="5918" y="2704"/>
                    <a:pt x="5906" y="2787"/>
                    <a:pt x="5906" y="2858"/>
                  </a:cubicBezTo>
                  <a:lnTo>
                    <a:pt x="5894" y="2858"/>
                  </a:lnTo>
                  <a:lnTo>
                    <a:pt x="5882" y="2870"/>
                  </a:lnTo>
                  <a:cubicBezTo>
                    <a:pt x="5846" y="2811"/>
                    <a:pt x="5787" y="2727"/>
                    <a:pt x="5763" y="2632"/>
                  </a:cubicBezTo>
                  <a:lnTo>
                    <a:pt x="5751" y="2608"/>
                  </a:lnTo>
                  <a:cubicBezTo>
                    <a:pt x="5727" y="2596"/>
                    <a:pt x="5727" y="2561"/>
                    <a:pt x="5715" y="2549"/>
                  </a:cubicBezTo>
                  <a:lnTo>
                    <a:pt x="5715" y="2537"/>
                  </a:lnTo>
                  <a:lnTo>
                    <a:pt x="5715" y="2513"/>
                  </a:lnTo>
                  <a:cubicBezTo>
                    <a:pt x="5656" y="2418"/>
                    <a:pt x="5608" y="2299"/>
                    <a:pt x="5549" y="2180"/>
                  </a:cubicBezTo>
                  <a:lnTo>
                    <a:pt x="5525" y="2120"/>
                  </a:lnTo>
                  <a:cubicBezTo>
                    <a:pt x="5465" y="2001"/>
                    <a:pt x="5418" y="1882"/>
                    <a:pt x="5370" y="1763"/>
                  </a:cubicBezTo>
                  <a:lnTo>
                    <a:pt x="5358" y="1727"/>
                  </a:lnTo>
                  <a:lnTo>
                    <a:pt x="5346" y="1703"/>
                  </a:lnTo>
                  <a:lnTo>
                    <a:pt x="5322" y="1656"/>
                  </a:lnTo>
                  <a:lnTo>
                    <a:pt x="5311" y="1620"/>
                  </a:lnTo>
                  <a:cubicBezTo>
                    <a:pt x="5311" y="1608"/>
                    <a:pt x="5299" y="1596"/>
                    <a:pt x="5299" y="1584"/>
                  </a:cubicBezTo>
                  <a:lnTo>
                    <a:pt x="5287" y="1537"/>
                  </a:lnTo>
                  <a:lnTo>
                    <a:pt x="5263" y="1489"/>
                  </a:lnTo>
                  <a:lnTo>
                    <a:pt x="5263" y="1465"/>
                  </a:lnTo>
                  <a:cubicBezTo>
                    <a:pt x="5263" y="1441"/>
                    <a:pt x="5263" y="1430"/>
                    <a:pt x="5251" y="1418"/>
                  </a:cubicBezTo>
                  <a:lnTo>
                    <a:pt x="5239" y="1346"/>
                  </a:lnTo>
                  <a:lnTo>
                    <a:pt x="5227" y="1263"/>
                  </a:lnTo>
                  <a:lnTo>
                    <a:pt x="5203" y="1191"/>
                  </a:lnTo>
                  <a:lnTo>
                    <a:pt x="5191" y="1120"/>
                  </a:lnTo>
                  <a:cubicBezTo>
                    <a:pt x="5191" y="1084"/>
                    <a:pt x="5191" y="1060"/>
                    <a:pt x="5180" y="1025"/>
                  </a:cubicBezTo>
                  <a:lnTo>
                    <a:pt x="5180" y="989"/>
                  </a:lnTo>
                  <a:lnTo>
                    <a:pt x="5180" y="965"/>
                  </a:lnTo>
                  <a:lnTo>
                    <a:pt x="5180" y="941"/>
                  </a:lnTo>
                  <a:lnTo>
                    <a:pt x="5180" y="882"/>
                  </a:lnTo>
                  <a:lnTo>
                    <a:pt x="5180" y="775"/>
                  </a:lnTo>
                  <a:cubicBezTo>
                    <a:pt x="5180" y="763"/>
                    <a:pt x="5180" y="727"/>
                    <a:pt x="5191" y="715"/>
                  </a:cubicBezTo>
                  <a:cubicBezTo>
                    <a:pt x="5191" y="703"/>
                    <a:pt x="5203" y="668"/>
                    <a:pt x="5203" y="656"/>
                  </a:cubicBezTo>
                  <a:cubicBezTo>
                    <a:pt x="5227" y="632"/>
                    <a:pt x="5227" y="596"/>
                    <a:pt x="5239" y="584"/>
                  </a:cubicBezTo>
                  <a:cubicBezTo>
                    <a:pt x="5251" y="537"/>
                    <a:pt x="5287" y="513"/>
                    <a:pt x="5299" y="465"/>
                  </a:cubicBezTo>
                  <a:cubicBezTo>
                    <a:pt x="5311" y="453"/>
                    <a:pt x="5311" y="429"/>
                    <a:pt x="5322" y="418"/>
                  </a:cubicBezTo>
                  <a:lnTo>
                    <a:pt x="5370" y="370"/>
                  </a:lnTo>
                  <a:cubicBezTo>
                    <a:pt x="5406" y="346"/>
                    <a:pt x="5430" y="322"/>
                    <a:pt x="5465" y="299"/>
                  </a:cubicBezTo>
                  <a:cubicBezTo>
                    <a:pt x="5477" y="287"/>
                    <a:pt x="5501" y="263"/>
                    <a:pt x="5525" y="263"/>
                  </a:cubicBezTo>
                  <a:cubicBezTo>
                    <a:pt x="5537" y="263"/>
                    <a:pt x="5537" y="251"/>
                    <a:pt x="5549" y="251"/>
                  </a:cubicBezTo>
                  <a:cubicBezTo>
                    <a:pt x="5584" y="239"/>
                    <a:pt x="5596" y="239"/>
                    <a:pt x="5620" y="239"/>
                  </a:cubicBezTo>
                  <a:cubicBezTo>
                    <a:pt x="5656" y="239"/>
                    <a:pt x="5680" y="227"/>
                    <a:pt x="5715" y="227"/>
                  </a:cubicBezTo>
                  <a:close/>
                  <a:moveTo>
                    <a:pt x="4120" y="3406"/>
                  </a:moveTo>
                  <a:cubicBezTo>
                    <a:pt x="4144" y="3406"/>
                    <a:pt x="4144" y="3406"/>
                    <a:pt x="4156" y="3430"/>
                  </a:cubicBezTo>
                  <a:cubicBezTo>
                    <a:pt x="4168" y="3430"/>
                    <a:pt x="4168" y="3442"/>
                    <a:pt x="4179" y="3442"/>
                  </a:cubicBezTo>
                  <a:cubicBezTo>
                    <a:pt x="4203" y="3454"/>
                    <a:pt x="4215" y="3454"/>
                    <a:pt x="4227" y="3466"/>
                  </a:cubicBezTo>
                  <a:cubicBezTo>
                    <a:pt x="4239" y="3489"/>
                    <a:pt x="4263" y="3489"/>
                    <a:pt x="4263" y="3501"/>
                  </a:cubicBezTo>
                  <a:lnTo>
                    <a:pt x="4287" y="3525"/>
                  </a:lnTo>
                  <a:cubicBezTo>
                    <a:pt x="4298" y="3537"/>
                    <a:pt x="4322" y="3561"/>
                    <a:pt x="4322" y="3573"/>
                  </a:cubicBezTo>
                  <a:cubicBezTo>
                    <a:pt x="4334" y="3597"/>
                    <a:pt x="4346" y="3620"/>
                    <a:pt x="4358" y="3644"/>
                  </a:cubicBezTo>
                  <a:cubicBezTo>
                    <a:pt x="4382" y="3680"/>
                    <a:pt x="4394" y="3727"/>
                    <a:pt x="4406" y="3751"/>
                  </a:cubicBezTo>
                  <a:lnTo>
                    <a:pt x="4406" y="3763"/>
                  </a:lnTo>
                  <a:cubicBezTo>
                    <a:pt x="4418" y="3811"/>
                    <a:pt x="4441" y="3870"/>
                    <a:pt x="4453" y="3918"/>
                  </a:cubicBezTo>
                  <a:cubicBezTo>
                    <a:pt x="4465" y="3966"/>
                    <a:pt x="4465" y="4001"/>
                    <a:pt x="4465" y="4049"/>
                  </a:cubicBezTo>
                  <a:cubicBezTo>
                    <a:pt x="4465" y="4097"/>
                    <a:pt x="4477" y="4132"/>
                    <a:pt x="4477" y="4180"/>
                  </a:cubicBezTo>
                  <a:lnTo>
                    <a:pt x="4477" y="4275"/>
                  </a:lnTo>
                  <a:cubicBezTo>
                    <a:pt x="4477" y="4359"/>
                    <a:pt x="4501" y="4454"/>
                    <a:pt x="4501" y="4537"/>
                  </a:cubicBezTo>
                  <a:cubicBezTo>
                    <a:pt x="4513" y="4644"/>
                    <a:pt x="4525" y="4775"/>
                    <a:pt x="4560" y="4894"/>
                  </a:cubicBezTo>
                  <a:cubicBezTo>
                    <a:pt x="4584" y="4954"/>
                    <a:pt x="4620" y="5049"/>
                    <a:pt x="4644" y="5132"/>
                  </a:cubicBezTo>
                  <a:lnTo>
                    <a:pt x="4513" y="4918"/>
                  </a:lnTo>
                  <a:cubicBezTo>
                    <a:pt x="4465" y="4835"/>
                    <a:pt x="4406" y="4763"/>
                    <a:pt x="4358" y="4692"/>
                  </a:cubicBezTo>
                  <a:cubicBezTo>
                    <a:pt x="4322" y="4620"/>
                    <a:pt x="4263" y="4537"/>
                    <a:pt x="4203" y="4466"/>
                  </a:cubicBezTo>
                  <a:lnTo>
                    <a:pt x="4025" y="4239"/>
                  </a:lnTo>
                  <a:cubicBezTo>
                    <a:pt x="3977" y="4168"/>
                    <a:pt x="3917" y="4108"/>
                    <a:pt x="3870" y="4037"/>
                  </a:cubicBezTo>
                  <a:cubicBezTo>
                    <a:pt x="3858" y="4001"/>
                    <a:pt x="3834" y="3989"/>
                    <a:pt x="3822" y="3966"/>
                  </a:cubicBezTo>
                  <a:cubicBezTo>
                    <a:pt x="3810" y="3942"/>
                    <a:pt x="3810" y="3930"/>
                    <a:pt x="3810" y="3918"/>
                  </a:cubicBezTo>
                  <a:cubicBezTo>
                    <a:pt x="3798" y="3882"/>
                    <a:pt x="3798" y="3870"/>
                    <a:pt x="3798" y="3835"/>
                  </a:cubicBezTo>
                  <a:cubicBezTo>
                    <a:pt x="3798" y="3811"/>
                    <a:pt x="3787" y="3763"/>
                    <a:pt x="3787" y="3739"/>
                  </a:cubicBezTo>
                  <a:lnTo>
                    <a:pt x="3787" y="3680"/>
                  </a:lnTo>
                  <a:lnTo>
                    <a:pt x="3787" y="3644"/>
                  </a:lnTo>
                  <a:cubicBezTo>
                    <a:pt x="3787" y="3632"/>
                    <a:pt x="3787" y="3632"/>
                    <a:pt x="3798" y="3620"/>
                  </a:cubicBezTo>
                  <a:cubicBezTo>
                    <a:pt x="3798" y="3608"/>
                    <a:pt x="3810" y="3585"/>
                    <a:pt x="3810" y="3573"/>
                  </a:cubicBezTo>
                  <a:cubicBezTo>
                    <a:pt x="3822" y="3561"/>
                    <a:pt x="3822" y="3549"/>
                    <a:pt x="3846" y="3525"/>
                  </a:cubicBezTo>
                  <a:cubicBezTo>
                    <a:pt x="3846" y="3513"/>
                    <a:pt x="3858" y="3513"/>
                    <a:pt x="3858" y="3501"/>
                  </a:cubicBezTo>
                  <a:lnTo>
                    <a:pt x="3882" y="3466"/>
                  </a:lnTo>
                  <a:lnTo>
                    <a:pt x="3917" y="3442"/>
                  </a:lnTo>
                  <a:cubicBezTo>
                    <a:pt x="3929" y="3442"/>
                    <a:pt x="3929" y="3430"/>
                    <a:pt x="3941" y="3430"/>
                  </a:cubicBezTo>
                  <a:cubicBezTo>
                    <a:pt x="3965" y="3430"/>
                    <a:pt x="3965" y="3406"/>
                    <a:pt x="3977" y="3406"/>
                  </a:cubicBezTo>
                  <a:close/>
                  <a:moveTo>
                    <a:pt x="8144" y="4763"/>
                  </a:moveTo>
                  <a:lnTo>
                    <a:pt x="8156" y="4775"/>
                  </a:lnTo>
                  <a:cubicBezTo>
                    <a:pt x="8156" y="4775"/>
                    <a:pt x="8156" y="4799"/>
                    <a:pt x="8168" y="4799"/>
                  </a:cubicBezTo>
                  <a:cubicBezTo>
                    <a:pt x="8168" y="4811"/>
                    <a:pt x="8192" y="4811"/>
                    <a:pt x="8192" y="4823"/>
                  </a:cubicBezTo>
                  <a:cubicBezTo>
                    <a:pt x="8192" y="4835"/>
                    <a:pt x="8204" y="4859"/>
                    <a:pt x="8204" y="4870"/>
                  </a:cubicBezTo>
                  <a:cubicBezTo>
                    <a:pt x="8204" y="4882"/>
                    <a:pt x="8204" y="4894"/>
                    <a:pt x="8216" y="4894"/>
                  </a:cubicBezTo>
                  <a:lnTo>
                    <a:pt x="8216" y="4942"/>
                  </a:lnTo>
                  <a:lnTo>
                    <a:pt x="8216" y="5001"/>
                  </a:lnTo>
                  <a:cubicBezTo>
                    <a:pt x="8216" y="5013"/>
                    <a:pt x="8216" y="5049"/>
                    <a:pt x="8204" y="5061"/>
                  </a:cubicBezTo>
                  <a:cubicBezTo>
                    <a:pt x="8204" y="5097"/>
                    <a:pt x="8192" y="5132"/>
                    <a:pt x="8168" y="5168"/>
                  </a:cubicBezTo>
                  <a:cubicBezTo>
                    <a:pt x="8156" y="5216"/>
                    <a:pt x="8144" y="5251"/>
                    <a:pt x="8108" y="5287"/>
                  </a:cubicBezTo>
                  <a:cubicBezTo>
                    <a:pt x="8085" y="5347"/>
                    <a:pt x="8037" y="5406"/>
                    <a:pt x="8013" y="5466"/>
                  </a:cubicBezTo>
                  <a:lnTo>
                    <a:pt x="7966" y="5525"/>
                  </a:lnTo>
                  <a:lnTo>
                    <a:pt x="7918" y="5597"/>
                  </a:lnTo>
                  <a:lnTo>
                    <a:pt x="7906" y="5585"/>
                  </a:lnTo>
                  <a:cubicBezTo>
                    <a:pt x="7894" y="5573"/>
                    <a:pt x="7870" y="5537"/>
                    <a:pt x="7858" y="5525"/>
                  </a:cubicBezTo>
                  <a:lnTo>
                    <a:pt x="7847" y="5513"/>
                  </a:lnTo>
                  <a:cubicBezTo>
                    <a:pt x="7835" y="5490"/>
                    <a:pt x="7835" y="5478"/>
                    <a:pt x="7811" y="5478"/>
                  </a:cubicBezTo>
                  <a:cubicBezTo>
                    <a:pt x="7799" y="5466"/>
                    <a:pt x="7799" y="5454"/>
                    <a:pt x="7787" y="5430"/>
                  </a:cubicBezTo>
                  <a:cubicBezTo>
                    <a:pt x="7787" y="5418"/>
                    <a:pt x="7775" y="5406"/>
                    <a:pt x="7775" y="5394"/>
                  </a:cubicBezTo>
                  <a:cubicBezTo>
                    <a:pt x="7775" y="5371"/>
                    <a:pt x="7751" y="5359"/>
                    <a:pt x="7751" y="5347"/>
                  </a:cubicBezTo>
                  <a:lnTo>
                    <a:pt x="7751" y="5299"/>
                  </a:lnTo>
                  <a:lnTo>
                    <a:pt x="7751" y="5251"/>
                  </a:lnTo>
                  <a:cubicBezTo>
                    <a:pt x="7751" y="5251"/>
                    <a:pt x="7775" y="5240"/>
                    <a:pt x="7775" y="5228"/>
                  </a:cubicBezTo>
                  <a:cubicBezTo>
                    <a:pt x="7775" y="5216"/>
                    <a:pt x="7787" y="5180"/>
                    <a:pt x="7787" y="5168"/>
                  </a:cubicBezTo>
                  <a:cubicBezTo>
                    <a:pt x="7799" y="5132"/>
                    <a:pt x="7799" y="5121"/>
                    <a:pt x="7811" y="5097"/>
                  </a:cubicBezTo>
                  <a:lnTo>
                    <a:pt x="7858" y="5001"/>
                  </a:lnTo>
                  <a:cubicBezTo>
                    <a:pt x="7870" y="4978"/>
                    <a:pt x="7906" y="4954"/>
                    <a:pt x="7918" y="4930"/>
                  </a:cubicBezTo>
                  <a:lnTo>
                    <a:pt x="8013" y="4835"/>
                  </a:lnTo>
                  <a:lnTo>
                    <a:pt x="8025" y="4823"/>
                  </a:lnTo>
                  <a:cubicBezTo>
                    <a:pt x="8037" y="4811"/>
                    <a:pt x="8049" y="4799"/>
                    <a:pt x="8085" y="4775"/>
                  </a:cubicBezTo>
                  <a:cubicBezTo>
                    <a:pt x="8085" y="4775"/>
                    <a:pt x="8097" y="4775"/>
                    <a:pt x="8097" y="4763"/>
                  </a:cubicBezTo>
                  <a:close/>
                  <a:moveTo>
                    <a:pt x="9525" y="4597"/>
                  </a:moveTo>
                  <a:lnTo>
                    <a:pt x="9537" y="4620"/>
                  </a:lnTo>
                  <a:lnTo>
                    <a:pt x="9561" y="4632"/>
                  </a:lnTo>
                  <a:lnTo>
                    <a:pt x="9573" y="4644"/>
                  </a:lnTo>
                  <a:cubicBezTo>
                    <a:pt x="9573" y="4656"/>
                    <a:pt x="9585" y="4680"/>
                    <a:pt x="9585" y="4680"/>
                  </a:cubicBezTo>
                  <a:cubicBezTo>
                    <a:pt x="9597" y="4692"/>
                    <a:pt x="9597" y="4704"/>
                    <a:pt x="9621" y="4740"/>
                  </a:cubicBezTo>
                  <a:cubicBezTo>
                    <a:pt x="9632" y="4763"/>
                    <a:pt x="9632" y="4799"/>
                    <a:pt x="9644" y="4823"/>
                  </a:cubicBezTo>
                  <a:cubicBezTo>
                    <a:pt x="9656" y="4918"/>
                    <a:pt x="9680" y="4990"/>
                    <a:pt x="9680" y="5073"/>
                  </a:cubicBezTo>
                  <a:lnTo>
                    <a:pt x="9680" y="5240"/>
                  </a:lnTo>
                  <a:cubicBezTo>
                    <a:pt x="9680" y="5287"/>
                    <a:pt x="9656" y="5347"/>
                    <a:pt x="9644" y="5382"/>
                  </a:cubicBezTo>
                  <a:lnTo>
                    <a:pt x="9644" y="5406"/>
                  </a:lnTo>
                  <a:lnTo>
                    <a:pt x="9644" y="5418"/>
                  </a:lnTo>
                  <a:cubicBezTo>
                    <a:pt x="9632" y="5442"/>
                    <a:pt x="9632" y="5490"/>
                    <a:pt x="9621" y="5525"/>
                  </a:cubicBezTo>
                  <a:cubicBezTo>
                    <a:pt x="9597" y="5549"/>
                    <a:pt x="9597" y="5597"/>
                    <a:pt x="9585" y="5621"/>
                  </a:cubicBezTo>
                  <a:lnTo>
                    <a:pt x="9585" y="5644"/>
                  </a:lnTo>
                  <a:lnTo>
                    <a:pt x="9561" y="5716"/>
                  </a:lnTo>
                  <a:lnTo>
                    <a:pt x="9537" y="5763"/>
                  </a:lnTo>
                  <a:cubicBezTo>
                    <a:pt x="9525" y="5823"/>
                    <a:pt x="9502" y="5859"/>
                    <a:pt x="9478" y="5918"/>
                  </a:cubicBezTo>
                  <a:lnTo>
                    <a:pt x="9442" y="6013"/>
                  </a:lnTo>
                  <a:lnTo>
                    <a:pt x="9418" y="6061"/>
                  </a:lnTo>
                  <a:lnTo>
                    <a:pt x="9418" y="6037"/>
                  </a:lnTo>
                  <a:lnTo>
                    <a:pt x="9418" y="6025"/>
                  </a:lnTo>
                  <a:cubicBezTo>
                    <a:pt x="9406" y="5883"/>
                    <a:pt x="9394" y="5716"/>
                    <a:pt x="9359" y="5561"/>
                  </a:cubicBezTo>
                  <a:cubicBezTo>
                    <a:pt x="9359" y="5537"/>
                    <a:pt x="9347" y="5502"/>
                    <a:pt x="9347" y="5478"/>
                  </a:cubicBezTo>
                  <a:cubicBezTo>
                    <a:pt x="9335" y="5430"/>
                    <a:pt x="9335" y="5382"/>
                    <a:pt x="9323" y="5359"/>
                  </a:cubicBezTo>
                  <a:cubicBezTo>
                    <a:pt x="9299" y="5263"/>
                    <a:pt x="9299" y="5192"/>
                    <a:pt x="9287" y="5132"/>
                  </a:cubicBezTo>
                  <a:lnTo>
                    <a:pt x="9287" y="4966"/>
                  </a:lnTo>
                  <a:cubicBezTo>
                    <a:pt x="9323" y="4930"/>
                    <a:pt x="9323" y="4882"/>
                    <a:pt x="9323" y="4859"/>
                  </a:cubicBezTo>
                  <a:cubicBezTo>
                    <a:pt x="9323" y="4823"/>
                    <a:pt x="9335" y="4811"/>
                    <a:pt x="9335" y="4775"/>
                  </a:cubicBezTo>
                  <a:cubicBezTo>
                    <a:pt x="9347" y="4763"/>
                    <a:pt x="9347" y="4740"/>
                    <a:pt x="9359" y="4716"/>
                  </a:cubicBezTo>
                  <a:cubicBezTo>
                    <a:pt x="9382" y="4704"/>
                    <a:pt x="9382" y="4692"/>
                    <a:pt x="9394" y="4680"/>
                  </a:cubicBezTo>
                  <a:cubicBezTo>
                    <a:pt x="9406" y="4656"/>
                    <a:pt x="9406" y="4644"/>
                    <a:pt x="9418" y="4644"/>
                  </a:cubicBezTo>
                  <a:lnTo>
                    <a:pt x="9454" y="4620"/>
                  </a:lnTo>
                  <a:lnTo>
                    <a:pt x="9466" y="4597"/>
                  </a:lnTo>
                  <a:close/>
                  <a:moveTo>
                    <a:pt x="12704" y="4454"/>
                  </a:moveTo>
                  <a:cubicBezTo>
                    <a:pt x="12740" y="4454"/>
                    <a:pt x="12752" y="4454"/>
                    <a:pt x="12788" y="4466"/>
                  </a:cubicBezTo>
                  <a:cubicBezTo>
                    <a:pt x="12800" y="4466"/>
                    <a:pt x="12811" y="4478"/>
                    <a:pt x="12823" y="4478"/>
                  </a:cubicBezTo>
                  <a:cubicBezTo>
                    <a:pt x="12847" y="4478"/>
                    <a:pt x="12859" y="4501"/>
                    <a:pt x="12871" y="4501"/>
                  </a:cubicBezTo>
                  <a:cubicBezTo>
                    <a:pt x="12883" y="4501"/>
                    <a:pt x="12907" y="4513"/>
                    <a:pt x="12919" y="4513"/>
                  </a:cubicBezTo>
                  <a:cubicBezTo>
                    <a:pt x="12931" y="4525"/>
                    <a:pt x="12942" y="4537"/>
                    <a:pt x="12966" y="4537"/>
                  </a:cubicBezTo>
                  <a:lnTo>
                    <a:pt x="13002" y="4585"/>
                  </a:lnTo>
                  <a:lnTo>
                    <a:pt x="13050" y="4632"/>
                  </a:lnTo>
                  <a:cubicBezTo>
                    <a:pt x="13061" y="4656"/>
                    <a:pt x="13085" y="4680"/>
                    <a:pt x="13097" y="4704"/>
                  </a:cubicBezTo>
                  <a:lnTo>
                    <a:pt x="13145" y="4799"/>
                  </a:lnTo>
                  <a:cubicBezTo>
                    <a:pt x="13157" y="4835"/>
                    <a:pt x="13169" y="4870"/>
                    <a:pt x="13169" y="4918"/>
                  </a:cubicBezTo>
                  <a:cubicBezTo>
                    <a:pt x="13169" y="4942"/>
                    <a:pt x="13181" y="4990"/>
                    <a:pt x="13181" y="5013"/>
                  </a:cubicBezTo>
                  <a:lnTo>
                    <a:pt x="13181" y="5132"/>
                  </a:lnTo>
                  <a:cubicBezTo>
                    <a:pt x="13181" y="5168"/>
                    <a:pt x="13181" y="5180"/>
                    <a:pt x="13169" y="5216"/>
                  </a:cubicBezTo>
                  <a:cubicBezTo>
                    <a:pt x="13157" y="5240"/>
                    <a:pt x="13157" y="5287"/>
                    <a:pt x="13145" y="5311"/>
                  </a:cubicBezTo>
                  <a:lnTo>
                    <a:pt x="13097" y="5406"/>
                  </a:lnTo>
                  <a:cubicBezTo>
                    <a:pt x="13085" y="5430"/>
                    <a:pt x="13061" y="5466"/>
                    <a:pt x="13038" y="5490"/>
                  </a:cubicBezTo>
                  <a:cubicBezTo>
                    <a:pt x="13002" y="5525"/>
                    <a:pt x="12990" y="5549"/>
                    <a:pt x="12966" y="5585"/>
                  </a:cubicBezTo>
                  <a:lnTo>
                    <a:pt x="12871" y="5668"/>
                  </a:lnTo>
                  <a:cubicBezTo>
                    <a:pt x="12847" y="5704"/>
                    <a:pt x="12800" y="5728"/>
                    <a:pt x="12764" y="5763"/>
                  </a:cubicBezTo>
                  <a:cubicBezTo>
                    <a:pt x="12728" y="5787"/>
                    <a:pt x="12680" y="5823"/>
                    <a:pt x="12645" y="5835"/>
                  </a:cubicBezTo>
                  <a:cubicBezTo>
                    <a:pt x="12609" y="5847"/>
                    <a:pt x="12573" y="5883"/>
                    <a:pt x="12526" y="5894"/>
                  </a:cubicBezTo>
                  <a:lnTo>
                    <a:pt x="12395" y="5942"/>
                  </a:lnTo>
                  <a:cubicBezTo>
                    <a:pt x="12311" y="5966"/>
                    <a:pt x="12252" y="5990"/>
                    <a:pt x="12169" y="6002"/>
                  </a:cubicBezTo>
                  <a:cubicBezTo>
                    <a:pt x="12109" y="6013"/>
                    <a:pt x="12073" y="6013"/>
                    <a:pt x="12014" y="6025"/>
                  </a:cubicBezTo>
                  <a:lnTo>
                    <a:pt x="11930" y="6049"/>
                  </a:lnTo>
                  <a:cubicBezTo>
                    <a:pt x="11871" y="6061"/>
                    <a:pt x="11811" y="6061"/>
                    <a:pt x="11752" y="6073"/>
                  </a:cubicBezTo>
                  <a:lnTo>
                    <a:pt x="11668" y="6085"/>
                  </a:lnTo>
                  <a:cubicBezTo>
                    <a:pt x="11597" y="6097"/>
                    <a:pt x="11514" y="6121"/>
                    <a:pt x="11418" y="6121"/>
                  </a:cubicBezTo>
                  <a:lnTo>
                    <a:pt x="11383" y="6121"/>
                  </a:lnTo>
                  <a:cubicBezTo>
                    <a:pt x="11359" y="6121"/>
                    <a:pt x="11323" y="6133"/>
                    <a:pt x="11276" y="6133"/>
                  </a:cubicBezTo>
                  <a:cubicBezTo>
                    <a:pt x="11240" y="6144"/>
                    <a:pt x="11180" y="6144"/>
                    <a:pt x="11133" y="6156"/>
                  </a:cubicBezTo>
                  <a:lnTo>
                    <a:pt x="11097" y="6156"/>
                  </a:lnTo>
                  <a:cubicBezTo>
                    <a:pt x="11085" y="6192"/>
                    <a:pt x="11085" y="6192"/>
                    <a:pt x="11073" y="6192"/>
                  </a:cubicBezTo>
                  <a:cubicBezTo>
                    <a:pt x="11121" y="6109"/>
                    <a:pt x="11180" y="6002"/>
                    <a:pt x="11228" y="5906"/>
                  </a:cubicBezTo>
                  <a:lnTo>
                    <a:pt x="11311" y="5752"/>
                  </a:lnTo>
                  <a:cubicBezTo>
                    <a:pt x="11418" y="5537"/>
                    <a:pt x="11537" y="5335"/>
                    <a:pt x="11668" y="5121"/>
                  </a:cubicBezTo>
                  <a:cubicBezTo>
                    <a:pt x="11728" y="5037"/>
                    <a:pt x="11788" y="4954"/>
                    <a:pt x="11847" y="4882"/>
                  </a:cubicBezTo>
                  <a:cubicBezTo>
                    <a:pt x="11895" y="4823"/>
                    <a:pt x="11942" y="4775"/>
                    <a:pt x="11978" y="4751"/>
                  </a:cubicBezTo>
                  <a:cubicBezTo>
                    <a:pt x="12026" y="4716"/>
                    <a:pt x="12073" y="4680"/>
                    <a:pt x="12121" y="4644"/>
                  </a:cubicBezTo>
                  <a:cubicBezTo>
                    <a:pt x="12157" y="4620"/>
                    <a:pt x="12204" y="4585"/>
                    <a:pt x="12252" y="4573"/>
                  </a:cubicBezTo>
                  <a:cubicBezTo>
                    <a:pt x="12311" y="4537"/>
                    <a:pt x="12359" y="4525"/>
                    <a:pt x="12395" y="4513"/>
                  </a:cubicBezTo>
                  <a:lnTo>
                    <a:pt x="12538" y="4466"/>
                  </a:lnTo>
                  <a:cubicBezTo>
                    <a:pt x="12561" y="4466"/>
                    <a:pt x="12585" y="4454"/>
                    <a:pt x="12609" y="4454"/>
                  </a:cubicBezTo>
                  <a:close/>
                  <a:moveTo>
                    <a:pt x="11668" y="8442"/>
                  </a:moveTo>
                  <a:cubicBezTo>
                    <a:pt x="11692" y="8442"/>
                    <a:pt x="11716" y="8442"/>
                    <a:pt x="11740" y="8454"/>
                  </a:cubicBezTo>
                  <a:cubicBezTo>
                    <a:pt x="11776" y="8454"/>
                    <a:pt x="11788" y="8466"/>
                    <a:pt x="11811" y="8466"/>
                  </a:cubicBezTo>
                  <a:cubicBezTo>
                    <a:pt x="11835" y="8478"/>
                    <a:pt x="11859" y="8478"/>
                    <a:pt x="11871" y="8502"/>
                  </a:cubicBezTo>
                  <a:cubicBezTo>
                    <a:pt x="11895" y="8514"/>
                    <a:pt x="11918" y="8514"/>
                    <a:pt x="11930" y="8526"/>
                  </a:cubicBezTo>
                  <a:cubicBezTo>
                    <a:pt x="11954" y="8538"/>
                    <a:pt x="11966" y="8561"/>
                    <a:pt x="11990" y="8573"/>
                  </a:cubicBezTo>
                  <a:lnTo>
                    <a:pt x="12038" y="8621"/>
                  </a:lnTo>
                  <a:lnTo>
                    <a:pt x="12085" y="8657"/>
                  </a:lnTo>
                  <a:cubicBezTo>
                    <a:pt x="12097" y="8692"/>
                    <a:pt x="12109" y="8728"/>
                    <a:pt x="12133" y="8740"/>
                  </a:cubicBezTo>
                  <a:cubicBezTo>
                    <a:pt x="12145" y="8788"/>
                    <a:pt x="12157" y="8811"/>
                    <a:pt x="12169" y="8859"/>
                  </a:cubicBezTo>
                  <a:cubicBezTo>
                    <a:pt x="12192" y="8883"/>
                    <a:pt x="12192" y="8919"/>
                    <a:pt x="12204" y="8942"/>
                  </a:cubicBezTo>
                  <a:lnTo>
                    <a:pt x="12204" y="8990"/>
                  </a:lnTo>
                  <a:lnTo>
                    <a:pt x="12204" y="9050"/>
                  </a:lnTo>
                  <a:cubicBezTo>
                    <a:pt x="12204" y="9085"/>
                    <a:pt x="12204" y="9097"/>
                    <a:pt x="12192" y="9121"/>
                  </a:cubicBezTo>
                  <a:cubicBezTo>
                    <a:pt x="12192" y="9157"/>
                    <a:pt x="12169" y="9181"/>
                    <a:pt x="12157" y="9216"/>
                  </a:cubicBezTo>
                  <a:cubicBezTo>
                    <a:pt x="12145" y="9240"/>
                    <a:pt x="12145" y="9264"/>
                    <a:pt x="12133" y="9288"/>
                  </a:cubicBezTo>
                  <a:cubicBezTo>
                    <a:pt x="12109" y="9300"/>
                    <a:pt x="12109" y="9323"/>
                    <a:pt x="12097" y="9347"/>
                  </a:cubicBezTo>
                  <a:lnTo>
                    <a:pt x="12073" y="9383"/>
                  </a:lnTo>
                  <a:lnTo>
                    <a:pt x="12038" y="9407"/>
                  </a:lnTo>
                  <a:lnTo>
                    <a:pt x="12014" y="9431"/>
                  </a:lnTo>
                  <a:cubicBezTo>
                    <a:pt x="11990" y="9454"/>
                    <a:pt x="11978" y="9454"/>
                    <a:pt x="11966" y="9466"/>
                  </a:cubicBezTo>
                  <a:cubicBezTo>
                    <a:pt x="11954" y="9478"/>
                    <a:pt x="11918" y="9478"/>
                    <a:pt x="11907" y="9490"/>
                  </a:cubicBezTo>
                  <a:cubicBezTo>
                    <a:pt x="11859" y="9514"/>
                    <a:pt x="11835" y="9526"/>
                    <a:pt x="11788" y="9526"/>
                  </a:cubicBezTo>
                  <a:cubicBezTo>
                    <a:pt x="11740" y="9538"/>
                    <a:pt x="11716" y="9538"/>
                    <a:pt x="11668" y="9538"/>
                  </a:cubicBezTo>
                  <a:lnTo>
                    <a:pt x="11537" y="9538"/>
                  </a:lnTo>
                  <a:cubicBezTo>
                    <a:pt x="11454" y="9538"/>
                    <a:pt x="11395" y="9526"/>
                    <a:pt x="11323" y="9514"/>
                  </a:cubicBezTo>
                  <a:cubicBezTo>
                    <a:pt x="11240" y="9490"/>
                    <a:pt x="11145" y="9466"/>
                    <a:pt x="11073" y="9454"/>
                  </a:cubicBezTo>
                  <a:lnTo>
                    <a:pt x="11026" y="9431"/>
                  </a:lnTo>
                  <a:cubicBezTo>
                    <a:pt x="11002" y="9431"/>
                    <a:pt x="10978" y="9419"/>
                    <a:pt x="10954" y="9419"/>
                  </a:cubicBezTo>
                  <a:lnTo>
                    <a:pt x="10906" y="9407"/>
                  </a:lnTo>
                  <a:cubicBezTo>
                    <a:pt x="10883" y="9395"/>
                    <a:pt x="10859" y="9395"/>
                    <a:pt x="10835" y="9395"/>
                  </a:cubicBezTo>
                  <a:lnTo>
                    <a:pt x="10823" y="9395"/>
                  </a:lnTo>
                  <a:cubicBezTo>
                    <a:pt x="10799" y="9371"/>
                    <a:pt x="10775" y="9371"/>
                    <a:pt x="10764" y="9371"/>
                  </a:cubicBezTo>
                  <a:cubicBezTo>
                    <a:pt x="10704" y="9359"/>
                    <a:pt x="10656" y="9347"/>
                    <a:pt x="10597" y="9312"/>
                  </a:cubicBezTo>
                  <a:lnTo>
                    <a:pt x="10561" y="9300"/>
                  </a:lnTo>
                  <a:lnTo>
                    <a:pt x="10549" y="9300"/>
                  </a:lnTo>
                  <a:cubicBezTo>
                    <a:pt x="10537" y="9300"/>
                    <a:pt x="10525" y="9288"/>
                    <a:pt x="10502" y="9288"/>
                  </a:cubicBezTo>
                  <a:lnTo>
                    <a:pt x="10490" y="9288"/>
                  </a:lnTo>
                  <a:lnTo>
                    <a:pt x="10466" y="9276"/>
                  </a:lnTo>
                  <a:lnTo>
                    <a:pt x="10430" y="9252"/>
                  </a:lnTo>
                  <a:cubicBezTo>
                    <a:pt x="10359" y="9228"/>
                    <a:pt x="10299" y="9216"/>
                    <a:pt x="10240" y="9181"/>
                  </a:cubicBezTo>
                  <a:cubicBezTo>
                    <a:pt x="10228" y="9169"/>
                    <a:pt x="10192" y="9169"/>
                    <a:pt x="10180" y="9157"/>
                  </a:cubicBezTo>
                  <a:cubicBezTo>
                    <a:pt x="10168" y="9085"/>
                    <a:pt x="10133" y="9061"/>
                    <a:pt x="10121" y="9061"/>
                  </a:cubicBezTo>
                  <a:lnTo>
                    <a:pt x="10156" y="9061"/>
                  </a:lnTo>
                  <a:cubicBezTo>
                    <a:pt x="10192" y="9061"/>
                    <a:pt x="10252" y="9061"/>
                    <a:pt x="10299" y="9050"/>
                  </a:cubicBezTo>
                  <a:cubicBezTo>
                    <a:pt x="10347" y="9050"/>
                    <a:pt x="10406" y="9038"/>
                    <a:pt x="10466" y="9026"/>
                  </a:cubicBezTo>
                  <a:cubicBezTo>
                    <a:pt x="10514" y="8990"/>
                    <a:pt x="10573" y="8966"/>
                    <a:pt x="10609" y="8931"/>
                  </a:cubicBezTo>
                  <a:cubicBezTo>
                    <a:pt x="10645" y="8907"/>
                    <a:pt x="10668" y="8883"/>
                    <a:pt x="10716" y="8859"/>
                  </a:cubicBezTo>
                  <a:cubicBezTo>
                    <a:pt x="10728" y="8835"/>
                    <a:pt x="10764" y="8823"/>
                    <a:pt x="10775" y="8811"/>
                  </a:cubicBezTo>
                  <a:cubicBezTo>
                    <a:pt x="10847" y="8752"/>
                    <a:pt x="10906" y="8704"/>
                    <a:pt x="10990" y="8657"/>
                  </a:cubicBezTo>
                  <a:cubicBezTo>
                    <a:pt x="11049" y="8621"/>
                    <a:pt x="11109" y="8585"/>
                    <a:pt x="11180" y="8561"/>
                  </a:cubicBezTo>
                  <a:cubicBezTo>
                    <a:pt x="11228" y="8526"/>
                    <a:pt x="11287" y="8514"/>
                    <a:pt x="11323" y="8502"/>
                  </a:cubicBezTo>
                  <a:lnTo>
                    <a:pt x="11466" y="8454"/>
                  </a:lnTo>
                  <a:cubicBezTo>
                    <a:pt x="11502" y="8442"/>
                    <a:pt x="11537" y="8442"/>
                    <a:pt x="11585" y="8442"/>
                  </a:cubicBezTo>
                  <a:close/>
                  <a:moveTo>
                    <a:pt x="5346" y="9954"/>
                  </a:moveTo>
                  <a:lnTo>
                    <a:pt x="5358" y="9978"/>
                  </a:lnTo>
                  <a:lnTo>
                    <a:pt x="5370" y="9990"/>
                  </a:lnTo>
                  <a:cubicBezTo>
                    <a:pt x="5370" y="10002"/>
                    <a:pt x="5394" y="10002"/>
                    <a:pt x="5394" y="10014"/>
                  </a:cubicBezTo>
                  <a:cubicBezTo>
                    <a:pt x="5406" y="10038"/>
                    <a:pt x="5406" y="10050"/>
                    <a:pt x="5406" y="10062"/>
                  </a:cubicBezTo>
                  <a:cubicBezTo>
                    <a:pt x="5418" y="10097"/>
                    <a:pt x="5418" y="10121"/>
                    <a:pt x="5430" y="10157"/>
                  </a:cubicBezTo>
                  <a:cubicBezTo>
                    <a:pt x="5453" y="10216"/>
                    <a:pt x="5453" y="10252"/>
                    <a:pt x="5453" y="10312"/>
                  </a:cubicBezTo>
                  <a:lnTo>
                    <a:pt x="5453" y="10335"/>
                  </a:lnTo>
                  <a:lnTo>
                    <a:pt x="5453" y="10359"/>
                  </a:lnTo>
                  <a:lnTo>
                    <a:pt x="5453" y="10490"/>
                  </a:lnTo>
                  <a:lnTo>
                    <a:pt x="5453" y="10669"/>
                  </a:lnTo>
                  <a:cubicBezTo>
                    <a:pt x="5453" y="10728"/>
                    <a:pt x="5430" y="10788"/>
                    <a:pt x="5430" y="10847"/>
                  </a:cubicBezTo>
                  <a:cubicBezTo>
                    <a:pt x="5430" y="10895"/>
                    <a:pt x="5418" y="10943"/>
                    <a:pt x="5406" y="10990"/>
                  </a:cubicBezTo>
                  <a:lnTo>
                    <a:pt x="5406" y="11026"/>
                  </a:lnTo>
                  <a:lnTo>
                    <a:pt x="5394" y="11074"/>
                  </a:lnTo>
                  <a:cubicBezTo>
                    <a:pt x="5394" y="11086"/>
                    <a:pt x="5370" y="11121"/>
                    <a:pt x="5370" y="11133"/>
                  </a:cubicBezTo>
                  <a:cubicBezTo>
                    <a:pt x="5358" y="11228"/>
                    <a:pt x="5334" y="11312"/>
                    <a:pt x="5299" y="11419"/>
                  </a:cubicBezTo>
                  <a:cubicBezTo>
                    <a:pt x="5287" y="11490"/>
                    <a:pt x="5251" y="11550"/>
                    <a:pt x="5239" y="11621"/>
                  </a:cubicBezTo>
                  <a:cubicBezTo>
                    <a:pt x="5227" y="11562"/>
                    <a:pt x="5215" y="11490"/>
                    <a:pt x="5191" y="11431"/>
                  </a:cubicBezTo>
                  <a:cubicBezTo>
                    <a:pt x="5156" y="11419"/>
                    <a:pt x="5156" y="11383"/>
                    <a:pt x="5132" y="11359"/>
                  </a:cubicBezTo>
                  <a:cubicBezTo>
                    <a:pt x="5108" y="11264"/>
                    <a:pt x="5096" y="11169"/>
                    <a:pt x="5060" y="11074"/>
                  </a:cubicBezTo>
                  <a:cubicBezTo>
                    <a:pt x="5025" y="10955"/>
                    <a:pt x="5001" y="10871"/>
                    <a:pt x="4989" y="10776"/>
                  </a:cubicBezTo>
                  <a:lnTo>
                    <a:pt x="4894" y="10514"/>
                  </a:lnTo>
                  <a:cubicBezTo>
                    <a:pt x="4882" y="10455"/>
                    <a:pt x="4870" y="10395"/>
                    <a:pt x="4858" y="10347"/>
                  </a:cubicBezTo>
                  <a:cubicBezTo>
                    <a:pt x="4858" y="10312"/>
                    <a:pt x="4834" y="10300"/>
                    <a:pt x="4834" y="10276"/>
                  </a:cubicBezTo>
                  <a:lnTo>
                    <a:pt x="4834" y="10228"/>
                  </a:lnTo>
                  <a:lnTo>
                    <a:pt x="4834" y="10193"/>
                  </a:lnTo>
                  <a:cubicBezTo>
                    <a:pt x="4834" y="10181"/>
                    <a:pt x="4834" y="10181"/>
                    <a:pt x="4858" y="10169"/>
                  </a:cubicBezTo>
                  <a:cubicBezTo>
                    <a:pt x="4858" y="10169"/>
                    <a:pt x="4858" y="10145"/>
                    <a:pt x="4870" y="10145"/>
                  </a:cubicBezTo>
                  <a:cubicBezTo>
                    <a:pt x="4870" y="10133"/>
                    <a:pt x="4882" y="10133"/>
                    <a:pt x="4882" y="10121"/>
                  </a:cubicBezTo>
                  <a:lnTo>
                    <a:pt x="4918" y="10097"/>
                  </a:lnTo>
                  <a:lnTo>
                    <a:pt x="4941" y="10062"/>
                  </a:lnTo>
                  <a:cubicBezTo>
                    <a:pt x="4953" y="10050"/>
                    <a:pt x="4977" y="10050"/>
                    <a:pt x="4989" y="10038"/>
                  </a:cubicBezTo>
                  <a:cubicBezTo>
                    <a:pt x="5001" y="10014"/>
                    <a:pt x="5013" y="10014"/>
                    <a:pt x="5037" y="10002"/>
                  </a:cubicBezTo>
                  <a:cubicBezTo>
                    <a:pt x="5049" y="9990"/>
                    <a:pt x="5060" y="9990"/>
                    <a:pt x="5072" y="9990"/>
                  </a:cubicBezTo>
                  <a:cubicBezTo>
                    <a:pt x="5096" y="9990"/>
                    <a:pt x="5120" y="9978"/>
                    <a:pt x="5132" y="9978"/>
                  </a:cubicBezTo>
                  <a:cubicBezTo>
                    <a:pt x="5156" y="9978"/>
                    <a:pt x="5180" y="9954"/>
                    <a:pt x="5191" y="9954"/>
                  </a:cubicBezTo>
                  <a:close/>
                  <a:moveTo>
                    <a:pt x="2977" y="10014"/>
                  </a:moveTo>
                  <a:cubicBezTo>
                    <a:pt x="3001" y="10014"/>
                    <a:pt x="3025" y="10014"/>
                    <a:pt x="3048" y="10026"/>
                  </a:cubicBezTo>
                  <a:cubicBezTo>
                    <a:pt x="3084" y="10026"/>
                    <a:pt x="3096" y="10050"/>
                    <a:pt x="3120" y="10050"/>
                  </a:cubicBezTo>
                  <a:cubicBezTo>
                    <a:pt x="3144" y="10062"/>
                    <a:pt x="3167" y="10062"/>
                    <a:pt x="3179" y="10074"/>
                  </a:cubicBezTo>
                  <a:cubicBezTo>
                    <a:pt x="3203" y="10074"/>
                    <a:pt x="3203" y="10097"/>
                    <a:pt x="3215" y="10097"/>
                  </a:cubicBezTo>
                  <a:cubicBezTo>
                    <a:pt x="3227" y="10109"/>
                    <a:pt x="3239" y="10109"/>
                    <a:pt x="3239" y="10121"/>
                  </a:cubicBezTo>
                  <a:lnTo>
                    <a:pt x="3275" y="10145"/>
                  </a:lnTo>
                  <a:cubicBezTo>
                    <a:pt x="3286" y="10169"/>
                    <a:pt x="3310" y="10181"/>
                    <a:pt x="3322" y="10204"/>
                  </a:cubicBezTo>
                  <a:lnTo>
                    <a:pt x="3358" y="10300"/>
                  </a:lnTo>
                  <a:cubicBezTo>
                    <a:pt x="3382" y="10347"/>
                    <a:pt x="3394" y="10371"/>
                    <a:pt x="3406" y="10419"/>
                  </a:cubicBezTo>
                  <a:cubicBezTo>
                    <a:pt x="3417" y="10478"/>
                    <a:pt x="3453" y="10550"/>
                    <a:pt x="3465" y="10609"/>
                  </a:cubicBezTo>
                  <a:lnTo>
                    <a:pt x="3465" y="10633"/>
                  </a:lnTo>
                  <a:cubicBezTo>
                    <a:pt x="3477" y="10705"/>
                    <a:pt x="3501" y="10812"/>
                    <a:pt x="3525" y="10907"/>
                  </a:cubicBezTo>
                  <a:lnTo>
                    <a:pt x="3536" y="10990"/>
                  </a:lnTo>
                  <a:cubicBezTo>
                    <a:pt x="3572" y="11145"/>
                    <a:pt x="3596" y="11324"/>
                    <a:pt x="3644" y="11502"/>
                  </a:cubicBezTo>
                  <a:cubicBezTo>
                    <a:pt x="3679" y="11609"/>
                    <a:pt x="3691" y="11717"/>
                    <a:pt x="3715" y="11824"/>
                  </a:cubicBezTo>
                  <a:cubicBezTo>
                    <a:pt x="3727" y="11836"/>
                    <a:pt x="3751" y="11895"/>
                    <a:pt x="3763" y="11955"/>
                  </a:cubicBezTo>
                  <a:lnTo>
                    <a:pt x="3703" y="11883"/>
                  </a:lnTo>
                  <a:cubicBezTo>
                    <a:pt x="3644" y="11788"/>
                    <a:pt x="3572" y="11717"/>
                    <a:pt x="3501" y="11621"/>
                  </a:cubicBezTo>
                  <a:cubicBezTo>
                    <a:pt x="3441" y="11550"/>
                    <a:pt x="3382" y="11478"/>
                    <a:pt x="3286" y="11383"/>
                  </a:cubicBezTo>
                  <a:cubicBezTo>
                    <a:pt x="3155" y="11240"/>
                    <a:pt x="2989" y="11086"/>
                    <a:pt x="2858" y="10966"/>
                  </a:cubicBezTo>
                  <a:cubicBezTo>
                    <a:pt x="2727" y="10836"/>
                    <a:pt x="2560" y="10693"/>
                    <a:pt x="2417" y="10538"/>
                  </a:cubicBezTo>
                  <a:cubicBezTo>
                    <a:pt x="2382" y="10490"/>
                    <a:pt x="2358" y="10466"/>
                    <a:pt x="2322" y="10419"/>
                  </a:cubicBezTo>
                  <a:cubicBezTo>
                    <a:pt x="2310" y="10407"/>
                    <a:pt x="2310" y="10395"/>
                    <a:pt x="2310" y="10395"/>
                  </a:cubicBezTo>
                  <a:cubicBezTo>
                    <a:pt x="2310" y="10371"/>
                    <a:pt x="2298" y="10371"/>
                    <a:pt x="2298" y="10359"/>
                  </a:cubicBezTo>
                  <a:lnTo>
                    <a:pt x="2298" y="10335"/>
                  </a:lnTo>
                  <a:lnTo>
                    <a:pt x="2298" y="10312"/>
                  </a:lnTo>
                  <a:lnTo>
                    <a:pt x="2298" y="10300"/>
                  </a:lnTo>
                  <a:lnTo>
                    <a:pt x="2298" y="10288"/>
                  </a:lnTo>
                  <a:lnTo>
                    <a:pt x="2298" y="10252"/>
                  </a:lnTo>
                  <a:cubicBezTo>
                    <a:pt x="2298" y="10240"/>
                    <a:pt x="2298" y="10240"/>
                    <a:pt x="2310" y="10228"/>
                  </a:cubicBezTo>
                  <a:lnTo>
                    <a:pt x="2322" y="10204"/>
                  </a:lnTo>
                  <a:lnTo>
                    <a:pt x="2358" y="10181"/>
                  </a:lnTo>
                  <a:cubicBezTo>
                    <a:pt x="2370" y="10169"/>
                    <a:pt x="2382" y="10169"/>
                    <a:pt x="2393" y="10145"/>
                  </a:cubicBezTo>
                  <a:cubicBezTo>
                    <a:pt x="2429" y="10133"/>
                    <a:pt x="2441" y="10121"/>
                    <a:pt x="2477" y="10109"/>
                  </a:cubicBezTo>
                  <a:cubicBezTo>
                    <a:pt x="2513" y="10085"/>
                    <a:pt x="2548" y="10074"/>
                    <a:pt x="2596" y="10062"/>
                  </a:cubicBezTo>
                  <a:cubicBezTo>
                    <a:pt x="2632" y="10050"/>
                    <a:pt x="2679" y="10026"/>
                    <a:pt x="2727" y="10026"/>
                  </a:cubicBezTo>
                  <a:cubicBezTo>
                    <a:pt x="2763" y="10014"/>
                    <a:pt x="2810" y="10014"/>
                    <a:pt x="2870" y="10014"/>
                  </a:cubicBezTo>
                  <a:close/>
                  <a:moveTo>
                    <a:pt x="9097" y="12931"/>
                  </a:moveTo>
                  <a:cubicBezTo>
                    <a:pt x="9109" y="12931"/>
                    <a:pt x="9109" y="12931"/>
                    <a:pt x="9121" y="12943"/>
                  </a:cubicBezTo>
                  <a:cubicBezTo>
                    <a:pt x="9132" y="12943"/>
                    <a:pt x="9132" y="12967"/>
                    <a:pt x="9156" y="12967"/>
                  </a:cubicBezTo>
                  <a:cubicBezTo>
                    <a:pt x="9168" y="12967"/>
                    <a:pt x="9168" y="12979"/>
                    <a:pt x="9180" y="12979"/>
                  </a:cubicBezTo>
                  <a:cubicBezTo>
                    <a:pt x="9192" y="12979"/>
                    <a:pt x="9192" y="12991"/>
                    <a:pt x="9216" y="12991"/>
                  </a:cubicBezTo>
                  <a:lnTo>
                    <a:pt x="9240" y="13026"/>
                  </a:lnTo>
                  <a:lnTo>
                    <a:pt x="9275" y="13050"/>
                  </a:lnTo>
                  <a:cubicBezTo>
                    <a:pt x="9287" y="13074"/>
                    <a:pt x="9287" y="13086"/>
                    <a:pt x="9287" y="13098"/>
                  </a:cubicBezTo>
                  <a:cubicBezTo>
                    <a:pt x="9287" y="13110"/>
                    <a:pt x="9299" y="13122"/>
                    <a:pt x="9299" y="13145"/>
                  </a:cubicBezTo>
                  <a:cubicBezTo>
                    <a:pt x="9299" y="13157"/>
                    <a:pt x="9311" y="13169"/>
                    <a:pt x="9311" y="13205"/>
                  </a:cubicBezTo>
                  <a:cubicBezTo>
                    <a:pt x="9311" y="13217"/>
                    <a:pt x="9311" y="13252"/>
                    <a:pt x="9335" y="13264"/>
                  </a:cubicBezTo>
                  <a:lnTo>
                    <a:pt x="9335" y="13348"/>
                  </a:lnTo>
                  <a:cubicBezTo>
                    <a:pt x="9335" y="13395"/>
                    <a:pt x="9311" y="13443"/>
                    <a:pt x="9311" y="13479"/>
                  </a:cubicBezTo>
                  <a:lnTo>
                    <a:pt x="9311" y="13503"/>
                  </a:lnTo>
                  <a:cubicBezTo>
                    <a:pt x="9311" y="13514"/>
                    <a:pt x="9299" y="13526"/>
                    <a:pt x="9299" y="13562"/>
                  </a:cubicBezTo>
                  <a:lnTo>
                    <a:pt x="9287" y="13586"/>
                  </a:lnTo>
                  <a:lnTo>
                    <a:pt x="9275" y="13622"/>
                  </a:lnTo>
                  <a:cubicBezTo>
                    <a:pt x="9251" y="13681"/>
                    <a:pt x="9228" y="13741"/>
                    <a:pt x="9192" y="13800"/>
                  </a:cubicBezTo>
                  <a:cubicBezTo>
                    <a:pt x="9180" y="13824"/>
                    <a:pt x="9168" y="13872"/>
                    <a:pt x="9156" y="13919"/>
                  </a:cubicBezTo>
                  <a:cubicBezTo>
                    <a:pt x="9121" y="14003"/>
                    <a:pt x="9073" y="14110"/>
                    <a:pt x="9049" y="14217"/>
                  </a:cubicBezTo>
                  <a:cubicBezTo>
                    <a:pt x="9037" y="14276"/>
                    <a:pt x="9001" y="14360"/>
                    <a:pt x="8978" y="14431"/>
                  </a:cubicBezTo>
                  <a:cubicBezTo>
                    <a:pt x="8978" y="14419"/>
                    <a:pt x="8954" y="14407"/>
                    <a:pt x="8954" y="14372"/>
                  </a:cubicBezTo>
                  <a:cubicBezTo>
                    <a:pt x="8954" y="14360"/>
                    <a:pt x="8954" y="14348"/>
                    <a:pt x="8942" y="14348"/>
                  </a:cubicBezTo>
                  <a:cubicBezTo>
                    <a:pt x="8930" y="14336"/>
                    <a:pt x="8918" y="14300"/>
                    <a:pt x="8918" y="14288"/>
                  </a:cubicBezTo>
                  <a:lnTo>
                    <a:pt x="8894" y="14265"/>
                  </a:lnTo>
                  <a:cubicBezTo>
                    <a:pt x="8882" y="14229"/>
                    <a:pt x="8882" y="14217"/>
                    <a:pt x="8870" y="14181"/>
                  </a:cubicBezTo>
                  <a:lnTo>
                    <a:pt x="8859" y="14157"/>
                  </a:lnTo>
                  <a:cubicBezTo>
                    <a:pt x="8835" y="14122"/>
                    <a:pt x="8835" y="14110"/>
                    <a:pt x="8823" y="14086"/>
                  </a:cubicBezTo>
                  <a:lnTo>
                    <a:pt x="8823" y="14062"/>
                  </a:lnTo>
                  <a:cubicBezTo>
                    <a:pt x="8811" y="14038"/>
                    <a:pt x="8799" y="14003"/>
                    <a:pt x="8799" y="13979"/>
                  </a:cubicBezTo>
                  <a:cubicBezTo>
                    <a:pt x="8740" y="13848"/>
                    <a:pt x="8680" y="13717"/>
                    <a:pt x="8632" y="13586"/>
                  </a:cubicBezTo>
                  <a:lnTo>
                    <a:pt x="8632" y="13574"/>
                  </a:lnTo>
                  <a:cubicBezTo>
                    <a:pt x="8632" y="13562"/>
                    <a:pt x="8620" y="13538"/>
                    <a:pt x="8620" y="13526"/>
                  </a:cubicBezTo>
                  <a:lnTo>
                    <a:pt x="8597" y="13503"/>
                  </a:lnTo>
                  <a:lnTo>
                    <a:pt x="8597" y="13467"/>
                  </a:lnTo>
                  <a:lnTo>
                    <a:pt x="8597" y="13455"/>
                  </a:lnTo>
                  <a:cubicBezTo>
                    <a:pt x="8597" y="13419"/>
                    <a:pt x="8585" y="13395"/>
                    <a:pt x="8585" y="13360"/>
                  </a:cubicBezTo>
                  <a:lnTo>
                    <a:pt x="8585" y="13300"/>
                  </a:lnTo>
                  <a:lnTo>
                    <a:pt x="8585" y="13264"/>
                  </a:lnTo>
                  <a:cubicBezTo>
                    <a:pt x="8585" y="13241"/>
                    <a:pt x="8585" y="13241"/>
                    <a:pt x="8597" y="13229"/>
                  </a:cubicBezTo>
                  <a:cubicBezTo>
                    <a:pt x="8597" y="13217"/>
                    <a:pt x="8620" y="13205"/>
                    <a:pt x="8620" y="13205"/>
                  </a:cubicBezTo>
                  <a:cubicBezTo>
                    <a:pt x="8632" y="13181"/>
                    <a:pt x="8632" y="13169"/>
                    <a:pt x="8644" y="13157"/>
                  </a:cubicBezTo>
                  <a:cubicBezTo>
                    <a:pt x="8656" y="13145"/>
                    <a:pt x="8680" y="13110"/>
                    <a:pt x="8692" y="13098"/>
                  </a:cubicBezTo>
                  <a:lnTo>
                    <a:pt x="8751" y="13038"/>
                  </a:lnTo>
                  <a:cubicBezTo>
                    <a:pt x="8763" y="13026"/>
                    <a:pt x="8799" y="13002"/>
                    <a:pt x="8811" y="12991"/>
                  </a:cubicBezTo>
                  <a:cubicBezTo>
                    <a:pt x="8823" y="12979"/>
                    <a:pt x="8835" y="12979"/>
                    <a:pt x="8859" y="12967"/>
                  </a:cubicBezTo>
                  <a:cubicBezTo>
                    <a:pt x="8870" y="12967"/>
                    <a:pt x="8882" y="12943"/>
                    <a:pt x="8894" y="12943"/>
                  </a:cubicBezTo>
                  <a:cubicBezTo>
                    <a:pt x="8918" y="12943"/>
                    <a:pt x="8930" y="12931"/>
                    <a:pt x="8942" y="12931"/>
                  </a:cubicBezTo>
                  <a:close/>
                  <a:moveTo>
                    <a:pt x="12121" y="13252"/>
                  </a:moveTo>
                  <a:lnTo>
                    <a:pt x="12133" y="13264"/>
                  </a:lnTo>
                  <a:lnTo>
                    <a:pt x="12145" y="13276"/>
                  </a:lnTo>
                  <a:lnTo>
                    <a:pt x="12157" y="13288"/>
                  </a:lnTo>
                  <a:cubicBezTo>
                    <a:pt x="12157" y="13312"/>
                    <a:pt x="12180" y="13312"/>
                    <a:pt x="12180" y="13324"/>
                  </a:cubicBezTo>
                  <a:cubicBezTo>
                    <a:pt x="12180" y="13336"/>
                    <a:pt x="12192" y="13336"/>
                    <a:pt x="12192" y="13348"/>
                  </a:cubicBezTo>
                  <a:lnTo>
                    <a:pt x="12192" y="13372"/>
                  </a:lnTo>
                  <a:cubicBezTo>
                    <a:pt x="12192" y="13383"/>
                    <a:pt x="12204" y="13395"/>
                    <a:pt x="12204" y="13431"/>
                  </a:cubicBezTo>
                  <a:cubicBezTo>
                    <a:pt x="12204" y="13455"/>
                    <a:pt x="12216" y="13491"/>
                    <a:pt x="12216" y="13514"/>
                  </a:cubicBezTo>
                  <a:lnTo>
                    <a:pt x="12216" y="13633"/>
                  </a:lnTo>
                  <a:cubicBezTo>
                    <a:pt x="12216" y="13681"/>
                    <a:pt x="12204" y="13705"/>
                    <a:pt x="12204" y="13753"/>
                  </a:cubicBezTo>
                  <a:lnTo>
                    <a:pt x="12204" y="13764"/>
                  </a:lnTo>
                  <a:cubicBezTo>
                    <a:pt x="12204" y="13788"/>
                    <a:pt x="12204" y="13812"/>
                    <a:pt x="12192" y="13824"/>
                  </a:cubicBezTo>
                  <a:lnTo>
                    <a:pt x="12192" y="13860"/>
                  </a:lnTo>
                  <a:lnTo>
                    <a:pt x="12192" y="13884"/>
                  </a:lnTo>
                  <a:cubicBezTo>
                    <a:pt x="12180" y="13931"/>
                    <a:pt x="12157" y="13991"/>
                    <a:pt x="12145" y="14038"/>
                  </a:cubicBezTo>
                  <a:lnTo>
                    <a:pt x="12145" y="14050"/>
                  </a:lnTo>
                  <a:cubicBezTo>
                    <a:pt x="12145" y="14062"/>
                    <a:pt x="12133" y="14098"/>
                    <a:pt x="12121" y="14110"/>
                  </a:cubicBezTo>
                  <a:cubicBezTo>
                    <a:pt x="12097" y="14157"/>
                    <a:pt x="12085" y="14205"/>
                    <a:pt x="12061" y="14241"/>
                  </a:cubicBezTo>
                  <a:cubicBezTo>
                    <a:pt x="12038" y="14276"/>
                    <a:pt x="12026" y="14324"/>
                    <a:pt x="12014" y="14348"/>
                  </a:cubicBezTo>
                  <a:lnTo>
                    <a:pt x="12014" y="14360"/>
                  </a:lnTo>
                  <a:cubicBezTo>
                    <a:pt x="12002" y="14395"/>
                    <a:pt x="11978" y="14443"/>
                    <a:pt x="11954" y="14467"/>
                  </a:cubicBezTo>
                  <a:cubicBezTo>
                    <a:pt x="11942" y="14503"/>
                    <a:pt x="11907" y="14526"/>
                    <a:pt x="11895" y="14574"/>
                  </a:cubicBezTo>
                  <a:cubicBezTo>
                    <a:pt x="11859" y="14622"/>
                    <a:pt x="11835" y="14646"/>
                    <a:pt x="11823" y="14681"/>
                  </a:cubicBezTo>
                  <a:lnTo>
                    <a:pt x="11728" y="14765"/>
                  </a:lnTo>
                  <a:cubicBezTo>
                    <a:pt x="11704" y="14800"/>
                    <a:pt x="11657" y="14824"/>
                    <a:pt x="11621" y="14860"/>
                  </a:cubicBezTo>
                  <a:lnTo>
                    <a:pt x="11597" y="14872"/>
                  </a:lnTo>
                  <a:cubicBezTo>
                    <a:pt x="11561" y="14884"/>
                    <a:pt x="11537" y="14919"/>
                    <a:pt x="11502" y="14931"/>
                  </a:cubicBezTo>
                  <a:lnTo>
                    <a:pt x="11490" y="14943"/>
                  </a:lnTo>
                  <a:lnTo>
                    <a:pt x="11442" y="14979"/>
                  </a:lnTo>
                  <a:lnTo>
                    <a:pt x="11359" y="15038"/>
                  </a:lnTo>
                  <a:lnTo>
                    <a:pt x="11299" y="15074"/>
                  </a:lnTo>
                  <a:cubicBezTo>
                    <a:pt x="11240" y="15110"/>
                    <a:pt x="11180" y="15157"/>
                    <a:pt x="11133" y="15193"/>
                  </a:cubicBezTo>
                  <a:lnTo>
                    <a:pt x="11121" y="15217"/>
                  </a:lnTo>
                  <a:cubicBezTo>
                    <a:pt x="11109" y="15229"/>
                    <a:pt x="11085" y="15229"/>
                    <a:pt x="11073" y="15241"/>
                  </a:cubicBezTo>
                  <a:lnTo>
                    <a:pt x="11014" y="15288"/>
                  </a:lnTo>
                  <a:cubicBezTo>
                    <a:pt x="10990" y="15312"/>
                    <a:pt x="10942" y="15348"/>
                    <a:pt x="10906" y="15396"/>
                  </a:cubicBezTo>
                  <a:lnTo>
                    <a:pt x="10871" y="15431"/>
                  </a:lnTo>
                  <a:cubicBezTo>
                    <a:pt x="10847" y="15431"/>
                    <a:pt x="10835" y="15467"/>
                    <a:pt x="10811" y="15479"/>
                  </a:cubicBezTo>
                  <a:lnTo>
                    <a:pt x="10823" y="15455"/>
                  </a:lnTo>
                  <a:cubicBezTo>
                    <a:pt x="10871" y="15372"/>
                    <a:pt x="10895" y="15288"/>
                    <a:pt x="10930" y="15181"/>
                  </a:cubicBezTo>
                  <a:cubicBezTo>
                    <a:pt x="10942" y="15134"/>
                    <a:pt x="10954" y="15086"/>
                    <a:pt x="10954" y="15050"/>
                  </a:cubicBezTo>
                  <a:cubicBezTo>
                    <a:pt x="10966" y="15003"/>
                    <a:pt x="10966" y="14955"/>
                    <a:pt x="10990" y="14919"/>
                  </a:cubicBezTo>
                  <a:cubicBezTo>
                    <a:pt x="10990" y="14896"/>
                    <a:pt x="11002" y="14884"/>
                    <a:pt x="11002" y="14872"/>
                  </a:cubicBezTo>
                  <a:cubicBezTo>
                    <a:pt x="11014" y="14836"/>
                    <a:pt x="11014" y="14812"/>
                    <a:pt x="11026" y="14776"/>
                  </a:cubicBezTo>
                  <a:lnTo>
                    <a:pt x="11049" y="14717"/>
                  </a:lnTo>
                  <a:lnTo>
                    <a:pt x="11061" y="14657"/>
                  </a:lnTo>
                  <a:lnTo>
                    <a:pt x="11073" y="14598"/>
                  </a:lnTo>
                  <a:lnTo>
                    <a:pt x="11085" y="14562"/>
                  </a:lnTo>
                  <a:cubicBezTo>
                    <a:pt x="11109" y="14515"/>
                    <a:pt x="11133" y="14467"/>
                    <a:pt x="11145" y="14419"/>
                  </a:cubicBezTo>
                  <a:cubicBezTo>
                    <a:pt x="11180" y="14360"/>
                    <a:pt x="11228" y="14300"/>
                    <a:pt x="11252" y="14241"/>
                  </a:cubicBezTo>
                  <a:cubicBezTo>
                    <a:pt x="11311" y="14157"/>
                    <a:pt x="11383" y="14062"/>
                    <a:pt x="11466" y="13979"/>
                  </a:cubicBezTo>
                  <a:lnTo>
                    <a:pt x="11478" y="13967"/>
                  </a:lnTo>
                  <a:cubicBezTo>
                    <a:pt x="11537" y="13884"/>
                    <a:pt x="11597" y="13812"/>
                    <a:pt x="11645" y="13753"/>
                  </a:cubicBezTo>
                  <a:cubicBezTo>
                    <a:pt x="11668" y="13705"/>
                    <a:pt x="11716" y="13669"/>
                    <a:pt x="11740" y="13622"/>
                  </a:cubicBezTo>
                  <a:cubicBezTo>
                    <a:pt x="11823" y="13514"/>
                    <a:pt x="11895" y="13431"/>
                    <a:pt x="11978" y="13324"/>
                  </a:cubicBezTo>
                  <a:lnTo>
                    <a:pt x="12026" y="13276"/>
                  </a:lnTo>
                  <a:lnTo>
                    <a:pt x="12038" y="13264"/>
                  </a:lnTo>
                  <a:lnTo>
                    <a:pt x="12061" y="13252"/>
                  </a:lnTo>
                  <a:close/>
                  <a:moveTo>
                    <a:pt x="1108" y="16062"/>
                  </a:moveTo>
                  <a:cubicBezTo>
                    <a:pt x="1120" y="16062"/>
                    <a:pt x="1120" y="16062"/>
                    <a:pt x="1131" y="16074"/>
                  </a:cubicBezTo>
                  <a:cubicBezTo>
                    <a:pt x="1143" y="16074"/>
                    <a:pt x="1167" y="16086"/>
                    <a:pt x="1167" y="16086"/>
                  </a:cubicBezTo>
                  <a:cubicBezTo>
                    <a:pt x="1179" y="16086"/>
                    <a:pt x="1191" y="16098"/>
                    <a:pt x="1191" y="16098"/>
                  </a:cubicBezTo>
                  <a:cubicBezTo>
                    <a:pt x="1203" y="16122"/>
                    <a:pt x="1227" y="16122"/>
                    <a:pt x="1227" y="16134"/>
                  </a:cubicBezTo>
                  <a:lnTo>
                    <a:pt x="1250" y="16158"/>
                  </a:lnTo>
                  <a:cubicBezTo>
                    <a:pt x="1262" y="16181"/>
                    <a:pt x="1286" y="16193"/>
                    <a:pt x="1298" y="16217"/>
                  </a:cubicBezTo>
                  <a:cubicBezTo>
                    <a:pt x="1310" y="16253"/>
                    <a:pt x="1322" y="16265"/>
                    <a:pt x="1346" y="16300"/>
                  </a:cubicBezTo>
                  <a:cubicBezTo>
                    <a:pt x="1370" y="16336"/>
                    <a:pt x="1381" y="16396"/>
                    <a:pt x="1417" y="16455"/>
                  </a:cubicBezTo>
                  <a:lnTo>
                    <a:pt x="1429" y="16503"/>
                  </a:lnTo>
                  <a:cubicBezTo>
                    <a:pt x="1441" y="16550"/>
                    <a:pt x="1465" y="16610"/>
                    <a:pt x="1477" y="16658"/>
                  </a:cubicBezTo>
                  <a:cubicBezTo>
                    <a:pt x="1477" y="16670"/>
                    <a:pt x="1477" y="16681"/>
                    <a:pt x="1489" y="16681"/>
                  </a:cubicBezTo>
                  <a:cubicBezTo>
                    <a:pt x="1489" y="16693"/>
                    <a:pt x="1501" y="16729"/>
                    <a:pt x="1501" y="16741"/>
                  </a:cubicBezTo>
                  <a:cubicBezTo>
                    <a:pt x="1501" y="16777"/>
                    <a:pt x="1524" y="16801"/>
                    <a:pt x="1524" y="16848"/>
                  </a:cubicBezTo>
                  <a:cubicBezTo>
                    <a:pt x="1536" y="16955"/>
                    <a:pt x="1548" y="17051"/>
                    <a:pt x="1560" y="17170"/>
                  </a:cubicBezTo>
                  <a:cubicBezTo>
                    <a:pt x="1584" y="17277"/>
                    <a:pt x="1596" y="17384"/>
                    <a:pt x="1596" y="17491"/>
                  </a:cubicBezTo>
                  <a:lnTo>
                    <a:pt x="1608" y="17551"/>
                  </a:lnTo>
                  <a:cubicBezTo>
                    <a:pt x="1620" y="17634"/>
                    <a:pt x="1620" y="17729"/>
                    <a:pt x="1643" y="17813"/>
                  </a:cubicBezTo>
                  <a:lnTo>
                    <a:pt x="1672" y="17996"/>
                  </a:lnTo>
                  <a:lnTo>
                    <a:pt x="1620" y="17944"/>
                  </a:lnTo>
                  <a:lnTo>
                    <a:pt x="1620" y="17967"/>
                  </a:lnTo>
                  <a:lnTo>
                    <a:pt x="1548" y="17884"/>
                  </a:lnTo>
                  <a:lnTo>
                    <a:pt x="1536" y="17872"/>
                  </a:lnTo>
                  <a:cubicBezTo>
                    <a:pt x="1512" y="17848"/>
                    <a:pt x="1489" y="17813"/>
                    <a:pt x="1477" y="17801"/>
                  </a:cubicBezTo>
                  <a:lnTo>
                    <a:pt x="1441" y="17765"/>
                  </a:lnTo>
                  <a:cubicBezTo>
                    <a:pt x="1429" y="17753"/>
                    <a:pt x="1417" y="17729"/>
                    <a:pt x="1393" y="17705"/>
                  </a:cubicBezTo>
                  <a:cubicBezTo>
                    <a:pt x="1358" y="17646"/>
                    <a:pt x="1310" y="17586"/>
                    <a:pt x="1262" y="17515"/>
                  </a:cubicBezTo>
                  <a:lnTo>
                    <a:pt x="1250" y="17491"/>
                  </a:lnTo>
                  <a:cubicBezTo>
                    <a:pt x="1203" y="17408"/>
                    <a:pt x="1143" y="17336"/>
                    <a:pt x="1084" y="17253"/>
                  </a:cubicBezTo>
                  <a:cubicBezTo>
                    <a:pt x="1060" y="17205"/>
                    <a:pt x="1024" y="17170"/>
                    <a:pt x="1000" y="17134"/>
                  </a:cubicBezTo>
                  <a:lnTo>
                    <a:pt x="965" y="17098"/>
                  </a:lnTo>
                  <a:cubicBezTo>
                    <a:pt x="917" y="17051"/>
                    <a:pt x="893" y="17015"/>
                    <a:pt x="846" y="16955"/>
                  </a:cubicBezTo>
                  <a:cubicBezTo>
                    <a:pt x="834" y="16931"/>
                    <a:pt x="834" y="16920"/>
                    <a:pt x="822" y="16908"/>
                  </a:cubicBezTo>
                  <a:cubicBezTo>
                    <a:pt x="798" y="16896"/>
                    <a:pt x="798" y="16860"/>
                    <a:pt x="786" y="16836"/>
                  </a:cubicBezTo>
                  <a:cubicBezTo>
                    <a:pt x="774" y="16801"/>
                    <a:pt x="774" y="16777"/>
                    <a:pt x="762" y="16741"/>
                  </a:cubicBezTo>
                  <a:cubicBezTo>
                    <a:pt x="762" y="16693"/>
                    <a:pt x="739" y="16670"/>
                    <a:pt x="739" y="16634"/>
                  </a:cubicBezTo>
                  <a:lnTo>
                    <a:pt x="739" y="16515"/>
                  </a:lnTo>
                  <a:cubicBezTo>
                    <a:pt x="739" y="16479"/>
                    <a:pt x="762" y="16443"/>
                    <a:pt x="762" y="16396"/>
                  </a:cubicBezTo>
                  <a:cubicBezTo>
                    <a:pt x="774" y="16372"/>
                    <a:pt x="774" y="16324"/>
                    <a:pt x="786" y="16300"/>
                  </a:cubicBezTo>
                  <a:cubicBezTo>
                    <a:pt x="798" y="16265"/>
                    <a:pt x="798" y="16241"/>
                    <a:pt x="822" y="16217"/>
                  </a:cubicBezTo>
                  <a:cubicBezTo>
                    <a:pt x="834" y="16205"/>
                    <a:pt x="834" y="16181"/>
                    <a:pt x="846" y="16158"/>
                  </a:cubicBezTo>
                  <a:lnTo>
                    <a:pt x="858" y="16146"/>
                  </a:lnTo>
                  <a:lnTo>
                    <a:pt x="881" y="16134"/>
                  </a:lnTo>
                  <a:lnTo>
                    <a:pt x="905" y="16098"/>
                  </a:lnTo>
                  <a:lnTo>
                    <a:pt x="917" y="16086"/>
                  </a:lnTo>
                  <a:cubicBezTo>
                    <a:pt x="941" y="16086"/>
                    <a:pt x="941" y="16074"/>
                    <a:pt x="953" y="16074"/>
                  </a:cubicBezTo>
                  <a:cubicBezTo>
                    <a:pt x="965" y="16074"/>
                    <a:pt x="965" y="16074"/>
                    <a:pt x="989" y="16062"/>
                  </a:cubicBezTo>
                  <a:close/>
                  <a:moveTo>
                    <a:pt x="13514" y="17920"/>
                  </a:moveTo>
                  <a:cubicBezTo>
                    <a:pt x="13562" y="17920"/>
                    <a:pt x="13585" y="17932"/>
                    <a:pt x="13633" y="17932"/>
                  </a:cubicBezTo>
                  <a:cubicBezTo>
                    <a:pt x="13669" y="17955"/>
                    <a:pt x="13704" y="17955"/>
                    <a:pt x="13740" y="17967"/>
                  </a:cubicBezTo>
                  <a:cubicBezTo>
                    <a:pt x="13752" y="17979"/>
                    <a:pt x="13764" y="17979"/>
                    <a:pt x="13800" y="17991"/>
                  </a:cubicBezTo>
                  <a:lnTo>
                    <a:pt x="13812" y="18015"/>
                  </a:lnTo>
                  <a:cubicBezTo>
                    <a:pt x="13823" y="18015"/>
                    <a:pt x="13823" y="18027"/>
                    <a:pt x="13823" y="18027"/>
                  </a:cubicBezTo>
                  <a:lnTo>
                    <a:pt x="13847" y="18039"/>
                  </a:lnTo>
                  <a:cubicBezTo>
                    <a:pt x="13847" y="18039"/>
                    <a:pt x="13847" y="18051"/>
                    <a:pt x="13859" y="18051"/>
                  </a:cubicBezTo>
                  <a:lnTo>
                    <a:pt x="13859" y="18074"/>
                  </a:lnTo>
                  <a:cubicBezTo>
                    <a:pt x="13859" y="18074"/>
                    <a:pt x="13859" y="18086"/>
                    <a:pt x="13871" y="18086"/>
                  </a:cubicBezTo>
                  <a:lnTo>
                    <a:pt x="13871" y="18098"/>
                  </a:lnTo>
                  <a:lnTo>
                    <a:pt x="13871" y="18110"/>
                  </a:lnTo>
                  <a:cubicBezTo>
                    <a:pt x="13868" y="18107"/>
                    <a:pt x="13866" y="18106"/>
                    <a:pt x="13864" y="18106"/>
                  </a:cubicBezTo>
                  <a:cubicBezTo>
                    <a:pt x="13859" y="18106"/>
                    <a:pt x="13859" y="18117"/>
                    <a:pt x="13859" y="18134"/>
                  </a:cubicBezTo>
                  <a:lnTo>
                    <a:pt x="13859" y="18146"/>
                  </a:lnTo>
                  <a:cubicBezTo>
                    <a:pt x="13859" y="18158"/>
                    <a:pt x="13847" y="18170"/>
                    <a:pt x="13847" y="18194"/>
                  </a:cubicBezTo>
                  <a:cubicBezTo>
                    <a:pt x="13847" y="18205"/>
                    <a:pt x="13823" y="18217"/>
                    <a:pt x="13823" y="18229"/>
                  </a:cubicBezTo>
                  <a:cubicBezTo>
                    <a:pt x="13823" y="18253"/>
                    <a:pt x="13812" y="18253"/>
                    <a:pt x="13812" y="18265"/>
                  </a:cubicBezTo>
                  <a:cubicBezTo>
                    <a:pt x="13812" y="18277"/>
                    <a:pt x="13800" y="18277"/>
                    <a:pt x="13800" y="18277"/>
                  </a:cubicBezTo>
                  <a:lnTo>
                    <a:pt x="13764" y="18313"/>
                  </a:lnTo>
                  <a:cubicBezTo>
                    <a:pt x="13752" y="18313"/>
                    <a:pt x="13752" y="18325"/>
                    <a:pt x="13740" y="18325"/>
                  </a:cubicBezTo>
                  <a:cubicBezTo>
                    <a:pt x="13716" y="18336"/>
                    <a:pt x="13704" y="18336"/>
                    <a:pt x="13693" y="18348"/>
                  </a:cubicBezTo>
                  <a:cubicBezTo>
                    <a:pt x="13681" y="18372"/>
                    <a:pt x="13645" y="18372"/>
                    <a:pt x="13633" y="18384"/>
                  </a:cubicBezTo>
                  <a:cubicBezTo>
                    <a:pt x="13621" y="18384"/>
                    <a:pt x="13585" y="18396"/>
                    <a:pt x="13573" y="18396"/>
                  </a:cubicBezTo>
                  <a:cubicBezTo>
                    <a:pt x="13526" y="18408"/>
                    <a:pt x="13478" y="18408"/>
                    <a:pt x="13454" y="18408"/>
                  </a:cubicBezTo>
                  <a:lnTo>
                    <a:pt x="13323" y="18408"/>
                  </a:lnTo>
                  <a:cubicBezTo>
                    <a:pt x="13276" y="18408"/>
                    <a:pt x="13228" y="18408"/>
                    <a:pt x="13204" y="18396"/>
                  </a:cubicBezTo>
                  <a:cubicBezTo>
                    <a:pt x="13157" y="18384"/>
                    <a:pt x="13109" y="18384"/>
                    <a:pt x="13085" y="18372"/>
                  </a:cubicBezTo>
                  <a:lnTo>
                    <a:pt x="13073" y="18372"/>
                  </a:lnTo>
                  <a:cubicBezTo>
                    <a:pt x="13014" y="18348"/>
                    <a:pt x="12966" y="18348"/>
                    <a:pt x="12907" y="18336"/>
                  </a:cubicBezTo>
                  <a:lnTo>
                    <a:pt x="12788" y="18325"/>
                  </a:lnTo>
                  <a:lnTo>
                    <a:pt x="12752" y="18325"/>
                  </a:lnTo>
                  <a:cubicBezTo>
                    <a:pt x="12716" y="18313"/>
                    <a:pt x="12680" y="18289"/>
                    <a:pt x="12633" y="18289"/>
                  </a:cubicBezTo>
                  <a:cubicBezTo>
                    <a:pt x="12609" y="18277"/>
                    <a:pt x="12573" y="18277"/>
                    <a:pt x="12561" y="18265"/>
                  </a:cubicBezTo>
                  <a:cubicBezTo>
                    <a:pt x="12538" y="18253"/>
                    <a:pt x="12514" y="18253"/>
                    <a:pt x="12490" y="18229"/>
                  </a:cubicBezTo>
                  <a:lnTo>
                    <a:pt x="12502" y="18217"/>
                  </a:lnTo>
                  <a:lnTo>
                    <a:pt x="12550" y="18194"/>
                  </a:lnTo>
                  <a:cubicBezTo>
                    <a:pt x="12621" y="18146"/>
                    <a:pt x="12692" y="18098"/>
                    <a:pt x="12788" y="18051"/>
                  </a:cubicBezTo>
                  <a:cubicBezTo>
                    <a:pt x="12847" y="18027"/>
                    <a:pt x="12907" y="17991"/>
                    <a:pt x="12966" y="17979"/>
                  </a:cubicBezTo>
                  <a:lnTo>
                    <a:pt x="13097" y="17932"/>
                  </a:lnTo>
                  <a:cubicBezTo>
                    <a:pt x="13145" y="17920"/>
                    <a:pt x="13204" y="17920"/>
                    <a:pt x="13252" y="17920"/>
                  </a:cubicBezTo>
                  <a:close/>
                  <a:moveTo>
                    <a:pt x="4179" y="17229"/>
                  </a:moveTo>
                  <a:cubicBezTo>
                    <a:pt x="4203" y="17229"/>
                    <a:pt x="4227" y="17229"/>
                    <a:pt x="4239" y="17253"/>
                  </a:cubicBezTo>
                  <a:cubicBezTo>
                    <a:pt x="4263" y="17253"/>
                    <a:pt x="4287" y="17265"/>
                    <a:pt x="4298" y="17265"/>
                  </a:cubicBezTo>
                  <a:cubicBezTo>
                    <a:pt x="4322" y="17265"/>
                    <a:pt x="4322" y="17277"/>
                    <a:pt x="4334" y="17277"/>
                  </a:cubicBezTo>
                  <a:cubicBezTo>
                    <a:pt x="4334" y="17277"/>
                    <a:pt x="4346" y="17277"/>
                    <a:pt x="4346" y="17289"/>
                  </a:cubicBezTo>
                  <a:lnTo>
                    <a:pt x="4358" y="17312"/>
                  </a:lnTo>
                  <a:lnTo>
                    <a:pt x="4394" y="17336"/>
                  </a:lnTo>
                  <a:cubicBezTo>
                    <a:pt x="4406" y="17360"/>
                    <a:pt x="4418" y="17372"/>
                    <a:pt x="4441" y="17396"/>
                  </a:cubicBezTo>
                  <a:cubicBezTo>
                    <a:pt x="4453" y="17432"/>
                    <a:pt x="4465" y="17455"/>
                    <a:pt x="4477" y="17467"/>
                  </a:cubicBezTo>
                  <a:cubicBezTo>
                    <a:pt x="4501" y="17503"/>
                    <a:pt x="4513" y="17527"/>
                    <a:pt x="4525" y="17574"/>
                  </a:cubicBezTo>
                  <a:cubicBezTo>
                    <a:pt x="4525" y="17586"/>
                    <a:pt x="4525" y="17586"/>
                    <a:pt x="4537" y="17610"/>
                  </a:cubicBezTo>
                  <a:cubicBezTo>
                    <a:pt x="4537" y="17622"/>
                    <a:pt x="4560" y="17634"/>
                    <a:pt x="4560" y="17646"/>
                  </a:cubicBezTo>
                  <a:cubicBezTo>
                    <a:pt x="4560" y="17670"/>
                    <a:pt x="4572" y="17693"/>
                    <a:pt x="4572" y="17705"/>
                  </a:cubicBezTo>
                  <a:lnTo>
                    <a:pt x="4572" y="17729"/>
                  </a:lnTo>
                  <a:cubicBezTo>
                    <a:pt x="4572" y="17765"/>
                    <a:pt x="4584" y="17801"/>
                    <a:pt x="4584" y="17848"/>
                  </a:cubicBezTo>
                  <a:lnTo>
                    <a:pt x="4584" y="17979"/>
                  </a:lnTo>
                  <a:cubicBezTo>
                    <a:pt x="4584" y="18027"/>
                    <a:pt x="4572" y="18086"/>
                    <a:pt x="4572" y="18122"/>
                  </a:cubicBezTo>
                  <a:lnTo>
                    <a:pt x="4525" y="18265"/>
                  </a:lnTo>
                  <a:lnTo>
                    <a:pt x="4501" y="18336"/>
                  </a:lnTo>
                  <a:lnTo>
                    <a:pt x="4501" y="18348"/>
                  </a:lnTo>
                  <a:cubicBezTo>
                    <a:pt x="4465" y="18444"/>
                    <a:pt x="4441" y="18515"/>
                    <a:pt x="4394" y="18586"/>
                  </a:cubicBezTo>
                  <a:cubicBezTo>
                    <a:pt x="4358" y="18658"/>
                    <a:pt x="4322" y="18753"/>
                    <a:pt x="4287" y="18825"/>
                  </a:cubicBezTo>
                  <a:cubicBezTo>
                    <a:pt x="4275" y="18860"/>
                    <a:pt x="4263" y="18884"/>
                    <a:pt x="4239" y="18932"/>
                  </a:cubicBezTo>
                  <a:cubicBezTo>
                    <a:pt x="4203" y="19027"/>
                    <a:pt x="4156" y="19122"/>
                    <a:pt x="4120" y="19229"/>
                  </a:cubicBezTo>
                  <a:cubicBezTo>
                    <a:pt x="4120" y="19170"/>
                    <a:pt x="4120" y="19122"/>
                    <a:pt x="4108" y="19063"/>
                  </a:cubicBezTo>
                  <a:cubicBezTo>
                    <a:pt x="4096" y="19003"/>
                    <a:pt x="4096" y="18944"/>
                    <a:pt x="4084" y="18872"/>
                  </a:cubicBezTo>
                  <a:lnTo>
                    <a:pt x="4084" y="18753"/>
                  </a:lnTo>
                  <a:cubicBezTo>
                    <a:pt x="4084" y="18706"/>
                    <a:pt x="4060" y="18682"/>
                    <a:pt x="4060" y="18634"/>
                  </a:cubicBezTo>
                  <a:lnTo>
                    <a:pt x="4060" y="18622"/>
                  </a:lnTo>
                  <a:cubicBezTo>
                    <a:pt x="4060" y="18575"/>
                    <a:pt x="4048" y="18539"/>
                    <a:pt x="4037" y="18503"/>
                  </a:cubicBezTo>
                  <a:cubicBezTo>
                    <a:pt x="4025" y="18455"/>
                    <a:pt x="4025" y="18408"/>
                    <a:pt x="4001" y="18360"/>
                  </a:cubicBezTo>
                  <a:cubicBezTo>
                    <a:pt x="3989" y="18277"/>
                    <a:pt x="3977" y="18182"/>
                    <a:pt x="3977" y="18110"/>
                  </a:cubicBezTo>
                  <a:cubicBezTo>
                    <a:pt x="3965" y="18051"/>
                    <a:pt x="3965" y="17991"/>
                    <a:pt x="3965" y="17932"/>
                  </a:cubicBezTo>
                  <a:lnTo>
                    <a:pt x="3965" y="17872"/>
                  </a:lnTo>
                  <a:lnTo>
                    <a:pt x="3965" y="17848"/>
                  </a:lnTo>
                  <a:lnTo>
                    <a:pt x="3965" y="17729"/>
                  </a:lnTo>
                  <a:lnTo>
                    <a:pt x="3965" y="17563"/>
                  </a:lnTo>
                  <a:lnTo>
                    <a:pt x="3965" y="17539"/>
                  </a:lnTo>
                  <a:cubicBezTo>
                    <a:pt x="3977" y="17455"/>
                    <a:pt x="3977" y="17396"/>
                    <a:pt x="3989" y="17336"/>
                  </a:cubicBezTo>
                  <a:cubicBezTo>
                    <a:pt x="3989" y="17324"/>
                    <a:pt x="3989" y="17312"/>
                    <a:pt x="4001" y="17289"/>
                  </a:cubicBezTo>
                  <a:lnTo>
                    <a:pt x="4025" y="17277"/>
                  </a:lnTo>
                  <a:cubicBezTo>
                    <a:pt x="4037" y="17277"/>
                    <a:pt x="4037" y="17265"/>
                    <a:pt x="4048" y="17265"/>
                  </a:cubicBezTo>
                  <a:cubicBezTo>
                    <a:pt x="4060" y="17265"/>
                    <a:pt x="4084" y="17253"/>
                    <a:pt x="4084" y="17253"/>
                  </a:cubicBezTo>
                  <a:cubicBezTo>
                    <a:pt x="4096" y="17253"/>
                    <a:pt x="4108" y="17253"/>
                    <a:pt x="4108" y="17229"/>
                  </a:cubicBezTo>
                  <a:close/>
                  <a:moveTo>
                    <a:pt x="679" y="20527"/>
                  </a:moveTo>
                  <a:cubicBezTo>
                    <a:pt x="703" y="20527"/>
                    <a:pt x="727" y="20527"/>
                    <a:pt x="739" y="20539"/>
                  </a:cubicBezTo>
                  <a:cubicBezTo>
                    <a:pt x="774" y="20539"/>
                    <a:pt x="786" y="20551"/>
                    <a:pt x="822" y="20551"/>
                  </a:cubicBezTo>
                  <a:cubicBezTo>
                    <a:pt x="858" y="20563"/>
                    <a:pt x="893" y="20587"/>
                    <a:pt x="941" y="20611"/>
                  </a:cubicBezTo>
                  <a:cubicBezTo>
                    <a:pt x="977" y="20646"/>
                    <a:pt x="1024" y="20658"/>
                    <a:pt x="1072" y="20682"/>
                  </a:cubicBezTo>
                  <a:lnTo>
                    <a:pt x="1096" y="20706"/>
                  </a:lnTo>
                  <a:cubicBezTo>
                    <a:pt x="1179" y="20741"/>
                    <a:pt x="1250" y="20801"/>
                    <a:pt x="1322" y="20861"/>
                  </a:cubicBezTo>
                  <a:lnTo>
                    <a:pt x="1393" y="20944"/>
                  </a:lnTo>
                  <a:cubicBezTo>
                    <a:pt x="1417" y="20956"/>
                    <a:pt x="1429" y="20980"/>
                    <a:pt x="1441" y="21003"/>
                  </a:cubicBezTo>
                  <a:cubicBezTo>
                    <a:pt x="1453" y="21027"/>
                    <a:pt x="1489" y="21075"/>
                    <a:pt x="1501" y="21099"/>
                  </a:cubicBezTo>
                  <a:cubicBezTo>
                    <a:pt x="1536" y="21158"/>
                    <a:pt x="1560" y="21218"/>
                    <a:pt x="1572" y="21301"/>
                  </a:cubicBezTo>
                  <a:lnTo>
                    <a:pt x="1596" y="21337"/>
                  </a:lnTo>
                  <a:lnTo>
                    <a:pt x="1608" y="21384"/>
                  </a:lnTo>
                  <a:cubicBezTo>
                    <a:pt x="1620" y="21432"/>
                    <a:pt x="1631" y="21456"/>
                    <a:pt x="1631" y="21503"/>
                  </a:cubicBezTo>
                  <a:lnTo>
                    <a:pt x="1679" y="21634"/>
                  </a:lnTo>
                  <a:lnTo>
                    <a:pt x="1679" y="21658"/>
                  </a:lnTo>
                  <a:lnTo>
                    <a:pt x="1679" y="21670"/>
                  </a:lnTo>
                  <a:lnTo>
                    <a:pt x="1679" y="21682"/>
                  </a:lnTo>
                  <a:cubicBezTo>
                    <a:pt x="1691" y="21718"/>
                    <a:pt x="1691" y="21730"/>
                    <a:pt x="1715" y="21765"/>
                  </a:cubicBezTo>
                  <a:cubicBezTo>
                    <a:pt x="1739" y="21837"/>
                    <a:pt x="1774" y="21884"/>
                    <a:pt x="1798" y="21944"/>
                  </a:cubicBezTo>
                  <a:cubicBezTo>
                    <a:pt x="1834" y="21980"/>
                    <a:pt x="1846" y="22015"/>
                    <a:pt x="1870" y="22039"/>
                  </a:cubicBezTo>
                  <a:cubicBezTo>
                    <a:pt x="1941" y="22075"/>
                    <a:pt x="1953" y="22099"/>
                    <a:pt x="1965" y="22135"/>
                  </a:cubicBezTo>
                  <a:cubicBezTo>
                    <a:pt x="1917" y="22099"/>
                    <a:pt x="1882" y="22075"/>
                    <a:pt x="1834" y="22063"/>
                  </a:cubicBezTo>
                  <a:cubicBezTo>
                    <a:pt x="1786" y="22039"/>
                    <a:pt x="1739" y="22015"/>
                    <a:pt x="1679" y="22004"/>
                  </a:cubicBezTo>
                  <a:cubicBezTo>
                    <a:pt x="1608" y="21968"/>
                    <a:pt x="1536" y="21956"/>
                    <a:pt x="1465" y="21920"/>
                  </a:cubicBezTo>
                  <a:cubicBezTo>
                    <a:pt x="1381" y="21896"/>
                    <a:pt x="1310" y="21884"/>
                    <a:pt x="1239" y="21849"/>
                  </a:cubicBezTo>
                  <a:lnTo>
                    <a:pt x="1227" y="21849"/>
                  </a:lnTo>
                  <a:cubicBezTo>
                    <a:pt x="1203" y="21849"/>
                    <a:pt x="1191" y="21837"/>
                    <a:pt x="1179" y="21837"/>
                  </a:cubicBezTo>
                  <a:lnTo>
                    <a:pt x="1131" y="21813"/>
                  </a:lnTo>
                  <a:cubicBezTo>
                    <a:pt x="1120" y="21813"/>
                    <a:pt x="1120" y="21813"/>
                    <a:pt x="1108" y="21801"/>
                  </a:cubicBezTo>
                  <a:cubicBezTo>
                    <a:pt x="1024" y="21777"/>
                    <a:pt x="965" y="21742"/>
                    <a:pt x="893" y="21718"/>
                  </a:cubicBezTo>
                  <a:cubicBezTo>
                    <a:pt x="834" y="21682"/>
                    <a:pt x="774" y="21670"/>
                    <a:pt x="715" y="21634"/>
                  </a:cubicBezTo>
                  <a:lnTo>
                    <a:pt x="691" y="21623"/>
                  </a:lnTo>
                  <a:cubicBezTo>
                    <a:pt x="631" y="21599"/>
                    <a:pt x="572" y="21575"/>
                    <a:pt x="512" y="21551"/>
                  </a:cubicBezTo>
                  <a:cubicBezTo>
                    <a:pt x="465" y="21539"/>
                    <a:pt x="429" y="21515"/>
                    <a:pt x="393" y="21503"/>
                  </a:cubicBezTo>
                  <a:cubicBezTo>
                    <a:pt x="358" y="21492"/>
                    <a:pt x="334" y="21480"/>
                    <a:pt x="286" y="21456"/>
                  </a:cubicBezTo>
                  <a:lnTo>
                    <a:pt x="262" y="21456"/>
                  </a:lnTo>
                  <a:lnTo>
                    <a:pt x="179" y="21420"/>
                  </a:lnTo>
                  <a:lnTo>
                    <a:pt x="167" y="21420"/>
                  </a:lnTo>
                  <a:lnTo>
                    <a:pt x="143" y="21396"/>
                  </a:lnTo>
                  <a:cubicBezTo>
                    <a:pt x="143" y="21384"/>
                    <a:pt x="131" y="21384"/>
                    <a:pt x="131" y="21373"/>
                  </a:cubicBezTo>
                  <a:cubicBezTo>
                    <a:pt x="119" y="21361"/>
                    <a:pt x="119" y="21337"/>
                    <a:pt x="107" y="21325"/>
                  </a:cubicBezTo>
                  <a:cubicBezTo>
                    <a:pt x="107" y="21313"/>
                    <a:pt x="84" y="21301"/>
                    <a:pt x="84" y="21277"/>
                  </a:cubicBezTo>
                  <a:cubicBezTo>
                    <a:pt x="72" y="21253"/>
                    <a:pt x="72" y="21242"/>
                    <a:pt x="72" y="21218"/>
                  </a:cubicBezTo>
                  <a:lnTo>
                    <a:pt x="72" y="21182"/>
                  </a:lnTo>
                  <a:lnTo>
                    <a:pt x="72" y="21099"/>
                  </a:lnTo>
                  <a:cubicBezTo>
                    <a:pt x="72" y="21087"/>
                    <a:pt x="72" y="21063"/>
                    <a:pt x="84" y="21039"/>
                  </a:cubicBezTo>
                  <a:cubicBezTo>
                    <a:pt x="84" y="21015"/>
                    <a:pt x="107" y="20980"/>
                    <a:pt x="119" y="20956"/>
                  </a:cubicBezTo>
                  <a:cubicBezTo>
                    <a:pt x="131" y="20920"/>
                    <a:pt x="131" y="20896"/>
                    <a:pt x="143" y="20861"/>
                  </a:cubicBezTo>
                  <a:cubicBezTo>
                    <a:pt x="167" y="20849"/>
                    <a:pt x="179" y="20825"/>
                    <a:pt x="179" y="20801"/>
                  </a:cubicBezTo>
                  <a:cubicBezTo>
                    <a:pt x="191" y="20789"/>
                    <a:pt x="215" y="20765"/>
                    <a:pt x="227" y="20741"/>
                  </a:cubicBezTo>
                  <a:lnTo>
                    <a:pt x="286" y="20682"/>
                  </a:lnTo>
                  <a:cubicBezTo>
                    <a:pt x="298" y="20670"/>
                    <a:pt x="322" y="20658"/>
                    <a:pt x="358" y="20622"/>
                  </a:cubicBezTo>
                  <a:cubicBezTo>
                    <a:pt x="369" y="20611"/>
                    <a:pt x="405" y="20599"/>
                    <a:pt x="417" y="20587"/>
                  </a:cubicBezTo>
                  <a:cubicBezTo>
                    <a:pt x="429" y="20563"/>
                    <a:pt x="465" y="20563"/>
                    <a:pt x="488" y="20551"/>
                  </a:cubicBezTo>
                  <a:cubicBezTo>
                    <a:pt x="524" y="20539"/>
                    <a:pt x="536" y="20539"/>
                    <a:pt x="560" y="20539"/>
                  </a:cubicBezTo>
                  <a:cubicBezTo>
                    <a:pt x="584" y="20539"/>
                    <a:pt x="608" y="20539"/>
                    <a:pt x="619" y="20527"/>
                  </a:cubicBezTo>
                  <a:close/>
                  <a:moveTo>
                    <a:pt x="7668" y="22504"/>
                  </a:moveTo>
                  <a:cubicBezTo>
                    <a:pt x="7680" y="22504"/>
                    <a:pt x="7692" y="22504"/>
                    <a:pt x="7692" y="22516"/>
                  </a:cubicBezTo>
                  <a:cubicBezTo>
                    <a:pt x="7716" y="22516"/>
                    <a:pt x="7727" y="22527"/>
                    <a:pt x="7727" y="22527"/>
                  </a:cubicBezTo>
                  <a:cubicBezTo>
                    <a:pt x="7739" y="22527"/>
                    <a:pt x="7739" y="22551"/>
                    <a:pt x="7751" y="22551"/>
                  </a:cubicBezTo>
                  <a:cubicBezTo>
                    <a:pt x="7775" y="22563"/>
                    <a:pt x="7787" y="22563"/>
                    <a:pt x="7787" y="22575"/>
                  </a:cubicBezTo>
                  <a:lnTo>
                    <a:pt x="7835" y="22623"/>
                  </a:lnTo>
                  <a:lnTo>
                    <a:pt x="7870" y="22670"/>
                  </a:lnTo>
                  <a:cubicBezTo>
                    <a:pt x="7894" y="22682"/>
                    <a:pt x="7894" y="22694"/>
                    <a:pt x="7906" y="22706"/>
                  </a:cubicBezTo>
                  <a:cubicBezTo>
                    <a:pt x="7918" y="22730"/>
                    <a:pt x="7918" y="22754"/>
                    <a:pt x="7930" y="22766"/>
                  </a:cubicBezTo>
                  <a:cubicBezTo>
                    <a:pt x="7954" y="22801"/>
                    <a:pt x="7954" y="22849"/>
                    <a:pt x="7966" y="22873"/>
                  </a:cubicBezTo>
                  <a:cubicBezTo>
                    <a:pt x="7978" y="22932"/>
                    <a:pt x="7978" y="22992"/>
                    <a:pt x="7989" y="23051"/>
                  </a:cubicBezTo>
                  <a:lnTo>
                    <a:pt x="7989" y="23242"/>
                  </a:lnTo>
                  <a:lnTo>
                    <a:pt x="7989" y="23289"/>
                  </a:lnTo>
                  <a:lnTo>
                    <a:pt x="7989" y="23349"/>
                  </a:lnTo>
                  <a:lnTo>
                    <a:pt x="7989" y="23361"/>
                  </a:lnTo>
                  <a:cubicBezTo>
                    <a:pt x="7989" y="23408"/>
                    <a:pt x="7978" y="23468"/>
                    <a:pt x="7978" y="23516"/>
                  </a:cubicBezTo>
                  <a:cubicBezTo>
                    <a:pt x="7966" y="23575"/>
                    <a:pt x="7966" y="23647"/>
                    <a:pt x="7954" y="23742"/>
                  </a:cubicBezTo>
                  <a:cubicBezTo>
                    <a:pt x="7930" y="23813"/>
                    <a:pt x="7918" y="23873"/>
                    <a:pt x="7906" y="23944"/>
                  </a:cubicBezTo>
                  <a:cubicBezTo>
                    <a:pt x="7906" y="24051"/>
                    <a:pt x="7906" y="24099"/>
                    <a:pt x="7894" y="24159"/>
                  </a:cubicBezTo>
                  <a:cubicBezTo>
                    <a:pt x="7870" y="24218"/>
                    <a:pt x="7870" y="24266"/>
                    <a:pt x="7858" y="24325"/>
                  </a:cubicBezTo>
                  <a:lnTo>
                    <a:pt x="7858" y="24290"/>
                  </a:lnTo>
                  <a:lnTo>
                    <a:pt x="7858" y="24266"/>
                  </a:lnTo>
                  <a:lnTo>
                    <a:pt x="7858" y="24242"/>
                  </a:lnTo>
                  <a:lnTo>
                    <a:pt x="7858" y="24230"/>
                  </a:lnTo>
                  <a:cubicBezTo>
                    <a:pt x="7847" y="24123"/>
                    <a:pt x="7823" y="24040"/>
                    <a:pt x="7799" y="23932"/>
                  </a:cubicBezTo>
                  <a:cubicBezTo>
                    <a:pt x="7763" y="23801"/>
                    <a:pt x="7751" y="23670"/>
                    <a:pt x="7727" y="23516"/>
                  </a:cubicBezTo>
                  <a:cubicBezTo>
                    <a:pt x="7692" y="23397"/>
                    <a:pt x="7668" y="23278"/>
                    <a:pt x="7632" y="23170"/>
                  </a:cubicBezTo>
                  <a:cubicBezTo>
                    <a:pt x="7632" y="23147"/>
                    <a:pt x="7620" y="23135"/>
                    <a:pt x="7620" y="23099"/>
                  </a:cubicBezTo>
                  <a:cubicBezTo>
                    <a:pt x="7608" y="23075"/>
                    <a:pt x="7608" y="23039"/>
                    <a:pt x="7585" y="23004"/>
                  </a:cubicBezTo>
                  <a:cubicBezTo>
                    <a:pt x="7573" y="22968"/>
                    <a:pt x="7561" y="22908"/>
                    <a:pt x="7549" y="22849"/>
                  </a:cubicBezTo>
                  <a:lnTo>
                    <a:pt x="7549" y="22825"/>
                  </a:lnTo>
                  <a:cubicBezTo>
                    <a:pt x="7549" y="22789"/>
                    <a:pt x="7525" y="22754"/>
                    <a:pt x="7525" y="22706"/>
                  </a:cubicBezTo>
                  <a:lnTo>
                    <a:pt x="7525" y="22623"/>
                  </a:lnTo>
                  <a:cubicBezTo>
                    <a:pt x="7525" y="22587"/>
                    <a:pt x="7525" y="22575"/>
                    <a:pt x="7549" y="22551"/>
                  </a:cubicBezTo>
                  <a:lnTo>
                    <a:pt x="7549" y="22516"/>
                  </a:lnTo>
                  <a:lnTo>
                    <a:pt x="7549" y="22504"/>
                  </a:lnTo>
                  <a:close/>
                  <a:moveTo>
                    <a:pt x="12121" y="22349"/>
                  </a:moveTo>
                  <a:cubicBezTo>
                    <a:pt x="12133" y="22349"/>
                    <a:pt x="12157" y="22349"/>
                    <a:pt x="12180" y="22373"/>
                  </a:cubicBezTo>
                  <a:cubicBezTo>
                    <a:pt x="12192" y="22373"/>
                    <a:pt x="12204" y="22385"/>
                    <a:pt x="12216" y="22385"/>
                  </a:cubicBezTo>
                  <a:cubicBezTo>
                    <a:pt x="12240" y="22385"/>
                    <a:pt x="12252" y="22396"/>
                    <a:pt x="12264" y="22396"/>
                  </a:cubicBezTo>
                  <a:lnTo>
                    <a:pt x="12276" y="22420"/>
                  </a:lnTo>
                  <a:cubicBezTo>
                    <a:pt x="12299" y="22432"/>
                    <a:pt x="12311" y="22432"/>
                    <a:pt x="12311" y="22444"/>
                  </a:cubicBezTo>
                  <a:lnTo>
                    <a:pt x="12335" y="22480"/>
                  </a:lnTo>
                  <a:cubicBezTo>
                    <a:pt x="12359" y="22492"/>
                    <a:pt x="12359" y="22504"/>
                    <a:pt x="12371" y="22516"/>
                  </a:cubicBezTo>
                  <a:cubicBezTo>
                    <a:pt x="12383" y="22551"/>
                    <a:pt x="12395" y="22563"/>
                    <a:pt x="12419" y="22599"/>
                  </a:cubicBezTo>
                  <a:lnTo>
                    <a:pt x="12454" y="22682"/>
                  </a:lnTo>
                  <a:cubicBezTo>
                    <a:pt x="12478" y="22730"/>
                    <a:pt x="12490" y="22777"/>
                    <a:pt x="12490" y="22813"/>
                  </a:cubicBezTo>
                  <a:cubicBezTo>
                    <a:pt x="12502" y="22861"/>
                    <a:pt x="12502" y="22920"/>
                    <a:pt x="12502" y="22968"/>
                  </a:cubicBezTo>
                  <a:lnTo>
                    <a:pt x="12502" y="23135"/>
                  </a:lnTo>
                  <a:cubicBezTo>
                    <a:pt x="12502" y="23194"/>
                    <a:pt x="12490" y="23230"/>
                    <a:pt x="12490" y="23289"/>
                  </a:cubicBezTo>
                  <a:lnTo>
                    <a:pt x="12442" y="23468"/>
                  </a:lnTo>
                  <a:cubicBezTo>
                    <a:pt x="12430" y="23528"/>
                    <a:pt x="12395" y="23587"/>
                    <a:pt x="12371" y="23647"/>
                  </a:cubicBezTo>
                  <a:cubicBezTo>
                    <a:pt x="12323" y="23730"/>
                    <a:pt x="12299" y="23801"/>
                    <a:pt x="12240" y="23873"/>
                  </a:cubicBezTo>
                  <a:cubicBezTo>
                    <a:pt x="12180" y="23968"/>
                    <a:pt x="12121" y="24028"/>
                    <a:pt x="12073" y="24099"/>
                  </a:cubicBezTo>
                  <a:cubicBezTo>
                    <a:pt x="12014" y="24159"/>
                    <a:pt x="11966" y="24218"/>
                    <a:pt x="11907" y="24266"/>
                  </a:cubicBezTo>
                  <a:lnTo>
                    <a:pt x="11895" y="24278"/>
                  </a:lnTo>
                  <a:lnTo>
                    <a:pt x="11799" y="24349"/>
                  </a:lnTo>
                  <a:cubicBezTo>
                    <a:pt x="11776" y="24385"/>
                    <a:pt x="11740" y="24397"/>
                    <a:pt x="11716" y="24421"/>
                  </a:cubicBezTo>
                  <a:cubicBezTo>
                    <a:pt x="11704" y="24444"/>
                    <a:pt x="11680" y="24456"/>
                    <a:pt x="11668" y="24456"/>
                  </a:cubicBezTo>
                  <a:cubicBezTo>
                    <a:pt x="11645" y="24480"/>
                    <a:pt x="11609" y="24504"/>
                    <a:pt x="11585" y="24528"/>
                  </a:cubicBezTo>
                  <a:lnTo>
                    <a:pt x="11537" y="24563"/>
                  </a:lnTo>
                  <a:lnTo>
                    <a:pt x="11502" y="24575"/>
                  </a:lnTo>
                  <a:cubicBezTo>
                    <a:pt x="11430" y="24623"/>
                    <a:pt x="11347" y="24682"/>
                    <a:pt x="11264" y="24718"/>
                  </a:cubicBezTo>
                  <a:cubicBezTo>
                    <a:pt x="11180" y="24766"/>
                    <a:pt x="11085" y="24825"/>
                    <a:pt x="11002" y="24861"/>
                  </a:cubicBezTo>
                  <a:cubicBezTo>
                    <a:pt x="10942" y="24885"/>
                    <a:pt x="10883" y="24921"/>
                    <a:pt x="10811" y="24944"/>
                  </a:cubicBezTo>
                  <a:cubicBezTo>
                    <a:pt x="10609" y="25040"/>
                    <a:pt x="10406" y="25135"/>
                    <a:pt x="10216" y="25242"/>
                  </a:cubicBezTo>
                  <a:cubicBezTo>
                    <a:pt x="10216" y="25254"/>
                    <a:pt x="10180" y="25290"/>
                    <a:pt x="10133" y="25302"/>
                  </a:cubicBezTo>
                  <a:cubicBezTo>
                    <a:pt x="10180" y="25183"/>
                    <a:pt x="10192" y="25063"/>
                    <a:pt x="10216" y="24944"/>
                  </a:cubicBezTo>
                  <a:cubicBezTo>
                    <a:pt x="10228" y="24873"/>
                    <a:pt x="10228" y="24802"/>
                    <a:pt x="10240" y="24718"/>
                  </a:cubicBezTo>
                  <a:lnTo>
                    <a:pt x="10252" y="24647"/>
                  </a:lnTo>
                  <a:cubicBezTo>
                    <a:pt x="10252" y="24599"/>
                    <a:pt x="10275" y="24540"/>
                    <a:pt x="10275" y="24504"/>
                  </a:cubicBezTo>
                  <a:lnTo>
                    <a:pt x="10287" y="24397"/>
                  </a:lnTo>
                  <a:cubicBezTo>
                    <a:pt x="10299" y="24349"/>
                    <a:pt x="10299" y="24301"/>
                    <a:pt x="10311" y="24242"/>
                  </a:cubicBezTo>
                  <a:lnTo>
                    <a:pt x="10335" y="24159"/>
                  </a:lnTo>
                  <a:lnTo>
                    <a:pt x="10347" y="24063"/>
                  </a:lnTo>
                  <a:cubicBezTo>
                    <a:pt x="10359" y="23980"/>
                    <a:pt x="10394" y="23885"/>
                    <a:pt x="10418" y="23789"/>
                  </a:cubicBezTo>
                  <a:cubicBezTo>
                    <a:pt x="10454" y="23682"/>
                    <a:pt x="10490" y="23575"/>
                    <a:pt x="10549" y="23492"/>
                  </a:cubicBezTo>
                  <a:cubicBezTo>
                    <a:pt x="10597" y="23397"/>
                    <a:pt x="10645" y="23325"/>
                    <a:pt x="10704" y="23230"/>
                  </a:cubicBezTo>
                  <a:cubicBezTo>
                    <a:pt x="10752" y="23158"/>
                    <a:pt x="10811" y="23099"/>
                    <a:pt x="10847" y="23039"/>
                  </a:cubicBezTo>
                  <a:lnTo>
                    <a:pt x="11026" y="22861"/>
                  </a:lnTo>
                  <a:cubicBezTo>
                    <a:pt x="11085" y="22813"/>
                    <a:pt x="11145" y="22754"/>
                    <a:pt x="11228" y="22718"/>
                  </a:cubicBezTo>
                  <a:cubicBezTo>
                    <a:pt x="11311" y="22658"/>
                    <a:pt x="11407" y="22611"/>
                    <a:pt x="11502" y="22551"/>
                  </a:cubicBezTo>
                  <a:lnTo>
                    <a:pt x="11561" y="22516"/>
                  </a:lnTo>
                  <a:lnTo>
                    <a:pt x="11657" y="22480"/>
                  </a:lnTo>
                  <a:lnTo>
                    <a:pt x="11740" y="22432"/>
                  </a:lnTo>
                  <a:cubicBezTo>
                    <a:pt x="11764" y="22432"/>
                    <a:pt x="11776" y="22408"/>
                    <a:pt x="11788" y="22408"/>
                  </a:cubicBezTo>
                  <a:cubicBezTo>
                    <a:pt x="11847" y="22396"/>
                    <a:pt x="11907" y="22385"/>
                    <a:pt x="11954" y="22373"/>
                  </a:cubicBezTo>
                  <a:cubicBezTo>
                    <a:pt x="11978" y="22373"/>
                    <a:pt x="12014" y="22349"/>
                    <a:pt x="12038" y="22349"/>
                  </a:cubicBezTo>
                  <a:close/>
                  <a:moveTo>
                    <a:pt x="8597" y="26861"/>
                  </a:moveTo>
                  <a:cubicBezTo>
                    <a:pt x="8590" y="26861"/>
                    <a:pt x="8587" y="26869"/>
                    <a:pt x="8586" y="26876"/>
                  </a:cubicBezTo>
                  <a:lnTo>
                    <a:pt x="8586" y="26876"/>
                  </a:lnTo>
                  <a:cubicBezTo>
                    <a:pt x="8589" y="26871"/>
                    <a:pt x="8593" y="26866"/>
                    <a:pt x="8597" y="26861"/>
                  </a:cubicBezTo>
                  <a:close/>
                  <a:moveTo>
                    <a:pt x="8477" y="27004"/>
                  </a:moveTo>
                  <a:cubicBezTo>
                    <a:pt x="8466" y="27004"/>
                    <a:pt x="8466" y="27016"/>
                    <a:pt x="8466" y="27016"/>
                  </a:cubicBezTo>
                  <a:cubicBezTo>
                    <a:pt x="8470" y="27012"/>
                    <a:pt x="8473" y="27008"/>
                    <a:pt x="8477" y="27004"/>
                  </a:cubicBezTo>
                  <a:close/>
                  <a:moveTo>
                    <a:pt x="12026" y="26397"/>
                  </a:moveTo>
                  <a:cubicBezTo>
                    <a:pt x="12061" y="26397"/>
                    <a:pt x="12085" y="26397"/>
                    <a:pt x="12121" y="26421"/>
                  </a:cubicBezTo>
                  <a:cubicBezTo>
                    <a:pt x="12145" y="26421"/>
                    <a:pt x="12157" y="26433"/>
                    <a:pt x="12192" y="26433"/>
                  </a:cubicBezTo>
                  <a:cubicBezTo>
                    <a:pt x="12216" y="26445"/>
                    <a:pt x="12240" y="26445"/>
                    <a:pt x="12264" y="26456"/>
                  </a:cubicBezTo>
                  <a:cubicBezTo>
                    <a:pt x="12276" y="26480"/>
                    <a:pt x="12311" y="26480"/>
                    <a:pt x="12323" y="26492"/>
                  </a:cubicBezTo>
                  <a:cubicBezTo>
                    <a:pt x="12335" y="26504"/>
                    <a:pt x="12359" y="26516"/>
                    <a:pt x="12383" y="26540"/>
                  </a:cubicBezTo>
                  <a:lnTo>
                    <a:pt x="12442" y="26599"/>
                  </a:lnTo>
                  <a:cubicBezTo>
                    <a:pt x="12454" y="26611"/>
                    <a:pt x="12478" y="26623"/>
                    <a:pt x="12478" y="26635"/>
                  </a:cubicBezTo>
                  <a:lnTo>
                    <a:pt x="12478" y="26659"/>
                  </a:lnTo>
                  <a:cubicBezTo>
                    <a:pt x="12478" y="26671"/>
                    <a:pt x="12478" y="26671"/>
                    <a:pt x="12490" y="26683"/>
                  </a:cubicBezTo>
                  <a:lnTo>
                    <a:pt x="12490" y="26707"/>
                  </a:lnTo>
                  <a:lnTo>
                    <a:pt x="12490" y="26718"/>
                  </a:lnTo>
                  <a:lnTo>
                    <a:pt x="12490" y="26730"/>
                  </a:lnTo>
                  <a:lnTo>
                    <a:pt x="12490" y="26742"/>
                  </a:lnTo>
                  <a:cubicBezTo>
                    <a:pt x="12490" y="26766"/>
                    <a:pt x="12478" y="26778"/>
                    <a:pt x="12478" y="26790"/>
                  </a:cubicBezTo>
                  <a:cubicBezTo>
                    <a:pt x="12478" y="26802"/>
                    <a:pt x="12454" y="26826"/>
                    <a:pt x="12454" y="26826"/>
                  </a:cubicBezTo>
                  <a:cubicBezTo>
                    <a:pt x="12442" y="26837"/>
                    <a:pt x="12430" y="26849"/>
                    <a:pt x="12430" y="26861"/>
                  </a:cubicBezTo>
                  <a:cubicBezTo>
                    <a:pt x="12419" y="26885"/>
                    <a:pt x="12395" y="26909"/>
                    <a:pt x="12371" y="26921"/>
                  </a:cubicBezTo>
                  <a:cubicBezTo>
                    <a:pt x="12335" y="26945"/>
                    <a:pt x="12311" y="26968"/>
                    <a:pt x="12276" y="26980"/>
                  </a:cubicBezTo>
                  <a:lnTo>
                    <a:pt x="12145" y="27076"/>
                  </a:lnTo>
                  <a:cubicBezTo>
                    <a:pt x="12121" y="27088"/>
                    <a:pt x="12097" y="27088"/>
                    <a:pt x="12073" y="27099"/>
                  </a:cubicBezTo>
                  <a:cubicBezTo>
                    <a:pt x="12038" y="27123"/>
                    <a:pt x="12026" y="27123"/>
                    <a:pt x="12002" y="27135"/>
                  </a:cubicBezTo>
                  <a:lnTo>
                    <a:pt x="11966" y="27135"/>
                  </a:lnTo>
                  <a:cubicBezTo>
                    <a:pt x="11918" y="27147"/>
                    <a:pt x="11895" y="27147"/>
                    <a:pt x="11847" y="27147"/>
                  </a:cubicBezTo>
                  <a:cubicBezTo>
                    <a:pt x="11799" y="27147"/>
                    <a:pt x="11776" y="27159"/>
                    <a:pt x="11728" y="27159"/>
                  </a:cubicBezTo>
                  <a:lnTo>
                    <a:pt x="11442" y="27159"/>
                  </a:lnTo>
                  <a:cubicBezTo>
                    <a:pt x="11418" y="27159"/>
                    <a:pt x="11383" y="27159"/>
                    <a:pt x="11359" y="27147"/>
                  </a:cubicBezTo>
                  <a:cubicBezTo>
                    <a:pt x="11311" y="27135"/>
                    <a:pt x="11287" y="27135"/>
                    <a:pt x="11240" y="27123"/>
                  </a:cubicBezTo>
                  <a:cubicBezTo>
                    <a:pt x="11192" y="27099"/>
                    <a:pt x="11145" y="27076"/>
                    <a:pt x="11085" y="27064"/>
                  </a:cubicBezTo>
                  <a:lnTo>
                    <a:pt x="11002" y="27016"/>
                  </a:lnTo>
                  <a:cubicBezTo>
                    <a:pt x="10942" y="26980"/>
                    <a:pt x="10883" y="26957"/>
                    <a:pt x="10823" y="26945"/>
                  </a:cubicBezTo>
                  <a:lnTo>
                    <a:pt x="10835" y="26921"/>
                  </a:lnTo>
                  <a:lnTo>
                    <a:pt x="10930" y="26837"/>
                  </a:lnTo>
                  <a:lnTo>
                    <a:pt x="11002" y="26754"/>
                  </a:lnTo>
                  <a:cubicBezTo>
                    <a:pt x="11049" y="26730"/>
                    <a:pt x="11073" y="26707"/>
                    <a:pt x="11121" y="26671"/>
                  </a:cubicBezTo>
                  <a:cubicBezTo>
                    <a:pt x="11168" y="26635"/>
                    <a:pt x="11204" y="26611"/>
                    <a:pt x="11264" y="26576"/>
                  </a:cubicBezTo>
                  <a:cubicBezTo>
                    <a:pt x="11311" y="26552"/>
                    <a:pt x="11371" y="26540"/>
                    <a:pt x="11442" y="26504"/>
                  </a:cubicBezTo>
                  <a:cubicBezTo>
                    <a:pt x="11490" y="26480"/>
                    <a:pt x="11549" y="26456"/>
                    <a:pt x="11609" y="26445"/>
                  </a:cubicBezTo>
                  <a:cubicBezTo>
                    <a:pt x="11645" y="26433"/>
                    <a:pt x="11668" y="26433"/>
                    <a:pt x="11680" y="26421"/>
                  </a:cubicBezTo>
                  <a:cubicBezTo>
                    <a:pt x="11716" y="26421"/>
                    <a:pt x="11740" y="26397"/>
                    <a:pt x="11788" y="26397"/>
                  </a:cubicBezTo>
                  <a:close/>
                  <a:moveTo>
                    <a:pt x="4763" y="27218"/>
                  </a:moveTo>
                  <a:cubicBezTo>
                    <a:pt x="4775" y="27218"/>
                    <a:pt x="4787" y="27218"/>
                    <a:pt x="4787" y="27230"/>
                  </a:cubicBezTo>
                  <a:cubicBezTo>
                    <a:pt x="4810" y="27230"/>
                    <a:pt x="4822" y="27254"/>
                    <a:pt x="4822" y="27254"/>
                  </a:cubicBezTo>
                  <a:cubicBezTo>
                    <a:pt x="4834" y="27254"/>
                    <a:pt x="4834" y="27266"/>
                    <a:pt x="4846" y="27266"/>
                  </a:cubicBezTo>
                  <a:lnTo>
                    <a:pt x="4870" y="27278"/>
                  </a:lnTo>
                  <a:lnTo>
                    <a:pt x="4882" y="27302"/>
                  </a:lnTo>
                  <a:cubicBezTo>
                    <a:pt x="4894" y="27314"/>
                    <a:pt x="4894" y="27314"/>
                    <a:pt x="4894" y="27326"/>
                  </a:cubicBezTo>
                  <a:cubicBezTo>
                    <a:pt x="4894" y="27338"/>
                    <a:pt x="4918" y="27338"/>
                    <a:pt x="4918" y="27361"/>
                  </a:cubicBezTo>
                  <a:cubicBezTo>
                    <a:pt x="4930" y="27373"/>
                    <a:pt x="4930" y="27397"/>
                    <a:pt x="4941" y="27421"/>
                  </a:cubicBezTo>
                  <a:cubicBezTo>
                    <a:pt x="4953" y="27457"/>
                    <a:pt x="4977" y="27492"/>
                    <a:pt x="4977" y="27540"/>
                  </a:cubicBezTo>
                  <a:cubicBezTo>
                    <a:pt x="4989" y="27599"/>
                    <a:pt x="4989" y="27659"/>
                    <a:pt x="5001" y="27730"/>
                  </a:cubicBezTo>
                  <a:lnTo>
                    <a:pt x="5001" y="27790"/>
                  </a:lnTo>
                  <a:lnTo>
                    <a:pt x="5001" y="27802"/>
                  </a:lnTo>
                  <a:lnTo>
                    <a:pt x="5001" y="27814"/>
                  </a:lnTo>
                  <a:lnTo>
                    <a:pt x="5001" y="27861"/>
                  </a:lnTo>
                  <a:lnTo>
                    <a:pt x="5001" y="27909"/>
                  </a:lnTo>
                  <a:lnTo>
                    <a:pt x="5001" y="28016"/>
                  </a:lnTo>
                  <a:lnTo>
                    <a:pt x="5001" y="28076"/>
                  </a:lnTo>
                  <a:lnTo>
                    <a:pt x="5001" y="28135"/>
                  </a:lnTo>
                  <a:cubicBezTo>
                    <a:pt x="5001" y="28219"/>
                    <a:pt x="4989" y="28290"/>
                    <a:pt x="4977" y="28385"/>
                  </a:cubicBezTo>
                  <a:cubicBezTo>
                    <a:pt x="4953" y="28457"/>
                    <a:pt x="4941" y="28516"/>
                    <a:pt x="4941" y="28588"/>
                  </a:cubicBezTo>
                  <a:lnTo>
                    <a:pt x="4930" y="28635"/>
                  </a:lnTo>
                  <a:cubicBezTo>
                    <a:pt x="4918" y="28695"/>
                    <a:pt x="4894" y="28766"/>
                    <a:pt x="4882" y="28838"/>
                  </a:cubicBezTo>
                  <a:lnTo>
                    <a:pt x="4834" y="29016"/>
                  </a:lnTo>
                  <a:cubicBezTo>
                    <a:pt x="4834" y="29004"/>
                    <a:pt x="4822" y="28993"/>
                    <a:pt x="4822" y="28981"/>
                  </a:cubicBezTo>
                  <a:cubicBezTo>
                    <a:pt x="4799" y="28921"/>
                    <a:pt x="4775" y="28862"/>
                    <a:pt x="4751" y="28814"/>
                  </a:cubicBezTo>
                  <a:lnTo>
                    <a:pt x="4727" y="28802"/>
                  </a:lnTo>
                  <a:cubicBezTo>
                    <a:pt x="4703" y="28742"/>
                    <a:pt x="4679" y="28695"/>
                    <a:pt x="4644" y="28635"/>
                  </a:cubicBezTo>
                  <a:lnTo>
                    <a:pt x="4608" y="28588"/>
                  </a:lnTo>
                  <a:cubicBezTo>
                    <a:pt x="4596" y="28564"/>
                    <a:pt x="4572" y="28516"/>
                    <a:pt x="4549" y="28492"/>
                  </a:cubicBezTo>
                  <a:cubicBezTo>
                    <a:pt x="4537" y="28457"/>
                    <a:pt x="4513" y="28433"/>
                    <a:pt x="4489" y="28397"/>
                  </a:cubicBezTo>
                  <a:lnTo>
                    <a:pt x="4453" y="28302"/>
                  </a:lnTo>
                  <a:lnTo>
                    <a:pt x="4406" y="28231"/>
                  </a:lnTo>
                  <a:lnTo>
                    <a:pt x="4394" y="28207"/>
                  </a:lnTo>
                  <a:lnTo>
                    <a:pt x="4358" y="28147"/>
                  </a:lnTo>
                  <a:lnTo>
                    <a:pt x="4334" y="28064"/>
                  </a:lnTo>
                  <a:cubicBezTo>
                    <a:pt x="4334" y="28052"/>
                    <a:pt x="4310" y="28040"/>
                    <a:pt x="4310" y="28028"/>
                  </a:cubicBezTo>
                  <a:lnTo>
                    <a:pt x="4310" y="28004"/>
                  </a:lnTo>
                  <a:lnTo>
                    <a:pt x="4310" y="27992"/>
                  </a:lnTo>
                  <a:cubicBezTo>
                    <a:pt x="4310" y="27980"/>
                    <a:pt x="4298" y="27969"/>
                    <a:pt x="4298" y="27945"/>
                  </a:cubicBezTo>
                  <a:lnTo>
                    <a:pt x="4251" y="27766"/>
                  </a:lnTo>
                  <a:cubicBezTo>
                    <a:pt x="4251" y="27742"/>
                    <a:pt x="4239" y="27730"/>
                    <a:pt x="4239" y="27695"/>
                  </a:cubicBezTo>
                  <a:lnTo>
                    <a:pt x="4239" y="27647"/>
                  </a:lnTo>
                  <a:cubicBezTo>
                    <a:pt x="4239" y="27635"/>
                    <a:pt x="4239" y="27611"/>
                    <a:pt x="4251" y="27588"/>
                  </a:cubicBezTo>
                  <a:cubicBezTo>
                    <a:pt x="4251" y="27576"/>
                    <a:pt x="4275" y="27564"/>
                    <a:pt x="4275" y="27552"/>
                  </a:cubicBezTo>
                  <a:cubicBezTo>
                    <a:pt x="4287" y="27528"/>
                    <a:pt x="4287" y="27504"/>
                    <a:pt x="4298" y="27492"/>
                  </a:cubicBezTo>
                  <a:cubicBezTo>
                    <a:pt x="4322" y="27469"/>
                    <a:pt x="4322" y="27457"/>
                    <a:pt x="4334" y="27433"/>
                  </a:cubicBezTo>
                  <a:cubicBezTo>
                    <a:pt x="4346" y="27409"/>
                    <a:pt x="4358" y="27385"/>
                    <a:pt x="4382" y="27373"/>
                  </a:cubicBezTo>
                  <a:lnTo>
                    <a:pt x="4418" y="27326"/>
                  </a:lnTo>
                  <a:lnTo>
                    <a:pt x="4465" y="27278"/>
                  </a:lnTo>
                  <a:cubicBezTo>
                    <a:pt x="4477" y="27266"/>
                    <a:pt x="4489" y="27266"/>
                    <a:pt x="4513" y="27254"/>
                  </a:cubicBezTo>
                  <a:cubicBezTo>
                    <a:pt x="4525" y="27254"/>
                    <a:pt x="4537" y="27230"/>
                    <a:pt x="4549" y="27230"/>
                  </a:cubicBezTo>
                  <a:cubicBezTo>
                    <a:pt x="4572" y="27230"/>
                    <a:pt x="4584" y="27218"/>
                    <a:pt x="4596" y="27218"/>
                  </a:cubicBezTo>
                  <a:close/>
                  <a:moveTo>
                    <a:pt x="1774" y="27730"/>
                  </a:moveTo>
                  <a:cubicBezTo>
                    <a:pt x="1798" y="27730"/>
                    <a:pt x="1822" y="27730"/>
                    <a:pt x="1846" y="27742"/>
                  </a:cubicBezTo>
                  <a:cubicBezTo>
                    <a:pt x="1858" y="27742"/>
                    <a:pt x="1882" y="27754"/>
                    <a:pt x="1893" y="27754"/>
                  </a:cubicBezTo>
                  <a:cubicBezTo>
                    <a:pt x="1917" y="27778"/>
                    <a:pt x="1941" y="27778"/>
                    <a:pt x="1953" y="27790"/>
                  </a:cubicBezTo>
                  <a:cubicBezTo>
                    <a:pt x="1965" y="27802"/>
                    <a:pt x="1977" y="27802"/>
                    <a:pt x="2001" y="27814"/>
                  </a:cubicBezTo>
                  <a:cubicBezTo>
                    <a:pt x="2024" y="27838"/>
                    <a:pt x="2060" y="27861"/>
                    <a:pt x="2084" y="27897"/>
                  </a:cubicBezTo>
                  <a:cubicBezTo>
                    <a:pt x="2143" y="27933"/>
                    <a:pt x="2191" y="27992"/>
                    <a:pt x="2239" y="28040"/>
                  </a:cubicBezTo>
                  <a:cubicBezTo>
                    <a:pt x="2310" y="28135"/>
                    <a:pt x="2358" y="28195"/>
                    <a:pt x="2417" y="28266"/>
                  </a:cubicBezTo>
                  <a:cubicBezTo>
                    <a:pt x="2429" y="28290"/>
                    <a:pt x="2441" y="28326"/>
                    <a:pt x="2477" y="28350"/>
                  </a:cubicBezTo>
                  <a:lnTo>
                    <a:pt x="2513" y="28445"/>
                  </a:lnTo>
                  <a:lnTo>
                    <a:pt x="2536" y="28457"/>
                  </a:lnTo>
                  <a:cubicBezTo>
                    <a:pt x="2560" y="28528"/>
                    <a:pt x="2608" y="28612"/>
                    <a:pt x="2632" y="28683"/>
                  </a:cubicBezTo>
                  <a:cubicBezTo>
                    <a:pt x="2667" y="28754"/>
                    <a:pt x="2691" y="28826"/>
                    <a:pt x="2739" y="28933"/>
                  </a:cubicBezTo>
                  <a:lnTo>
                    <a:pt x="2739" y="28945"/>
                  </a:lnTo>
                  <a:lnTo>
                    <a:pt x="2739" y="28969"/>
                  </a:lnTo>
                  <a:lnTo>
                    <a:pt x="2739" y="28981"/>
                  </a:lnTo>
                  <a:cubicBezTo>
                    <a:pt x="2751" y="29028"/>
                    <a:pt x="2774" y="29088"/>
                    <a:pt x="2786" y="29123"/>
                  </a:cubicBezTo>
                  <a:cubicBezTo>
                    <a:pt x="2810" y="29219"/>
                    <a:pt x="2834" y="29326"/>
                    <a:pt x="2858" y="29421"/>
                  </a:cubicBezTo>
                  <a:cubicBezTo>
                    <a:pt x="2870" y="29504"/>
                    <a:pt x="2905" y="29588"/>
                    <a:pt x="2917" y="29683"/>
                  </a:cubicBezTo>
                  <a:cubicBezTo>
                    <a:pt x="2953" y="29778"/>
                    <a:pt x="2977" y="29862"/>
                    <a:pt x="2989" y="29945"/>
                  </a:cubicBezTo>
                  <a:cubicBezTo>
                    <a:pt x="3023" y="30037"/>
                    <a:pt x="3069" y="30129"/>
                    <a:pt x="3104" y="30222"/>
                  </a:cubicBezTo>
                  <a:lnTo>
                    <a:pt x="3104" y="30222"/>
                  </a:lnTo>
                  <a:cubicBezTo>
                    <a:pt x="3089" y="30213"/>
                    <a:pt x="3074" y="30204"/>
                    <a:pt x="3060" y="30195"/>
                  </a:cubicBezTo>
                  <a:cubicBezTo>
                    <a:pt x="3001" y="30159"/>
                    <a:pt x="2977" y="30124"/>
                    <a:pt x="2929" y="30100"/>
                  </a:cubicBezTo>
                  <a:lnTo>
                    <a:pt x="2846" y="30005"/>
                  </a:lnTo>
                  <a:cubicBezTo>
                    <a:pt x="2786" y="29933"/>
                    <a:pt x="2703" y="29838"/>
                    <a:pt x="2644" y="29743"/>
                  </a:cubicBezTo>
                  <a:lnTo>
                    <a:pt x="2632" y="29707"/>
                  </a:lnTo>
                  <a:cubicBezTo>
                    <a:pt x="2608" y="29683"/>
                    <a:pt x="2596" y="29635"/>
                    <a:pt x="2560" y="29600"/>
                  </a:cubicBezTo>
                  <a:cubicBezTo>
                    <a:pt x="2548" y="29576"/>
                    <a:pt x="2513" y="29540"/>
                    <a:pt x="2501" y="29516"/>
                  </a:cubicBezTo>
                  <a:cubicBezTo>
                    <a:pt x="2441" y="29445"/>
                    <a:pt x="2393" y="29362"/>
                    <a:pt x="2334" y="29302"/>
                  </a:cubicBezTo>
                  <a:lnTo>
                    <a:pt x="2322" y="29290"/>
                  </a:lnTo>
                  <a:cubicBezTo>
                    <a:pt x="2203" y="29159"/>
                    <a:pt x="2036" y="29040"/>
                    <a:pt x="1870" y="28921"/>
                  </a:cubicBezTo>
                  <a:cubicBezTo>
                    <a:pt x="1798" y="28873"/>
                    <a:pt x="1739" y="28826"/>
                    <a:pt x="1667" y="28802"/>
                  </a:cubicBezTo>
                  <a:cubicBezTo>
                    <a:pt x="1572" y="28754"/>
                    <a:pt x="1489" y="28695"/>
                    <a:pt x="1405" y="28635"/>
                  </a:cubicBezTo>
                  <a:cubicBezTo>
                    <a:pt x="1358" y="28612"/>
                    <a:pt x="1310" y="28576"/>
                    <a:pt x="1262" y="28528"/>
                  </a:cubicBezTo>
                  <a:lnTo>
                    <a:pt x="1203" y="28469"/>
                  </a:lnTo>
                  <a:cubicBezTo>
                    <a:pt x="1167" y="28409"/>
                    <a:pt x="1120" y="28373"/>
                    <a:pt x="1084" y="28326"/>
                  </a:cubicBezTo>
                  <a:cubicBezTo>
                    <a:pt x="1072" y="28290"/>
                    <a:pt x="1060" y="28278"/>
                    <a:pt x="1048" y="28254"/>
                  </a:cubicBezTo>
                  <a:cubicBezTo>
                    <a:pt x="1048" y="28231"/>
                    <a:pt x="1024" y="28219"/>
                    <a:pt x="1024" y="28219"/>
                  </a:cubicBezTo>
                  <a:lnTo>
                    <a:pt x="1024" y="28195"/>
                  </a:lnTo>
                  <a:lnTo>
                    <a:pt x="1024" y="28111"/>
                  </a:lnTo>
                  <a:cubicBezTo>
                    <a:pt x="1024" y="28100"/>
                    <a:pt x="1024" y="28100"/>
                    <a:pt x="1048" y="28088"/>
                  </a:cubicBezTo>
                  <a:cubicBezTo>
                    <a:pt x="1048" y="28076"/>
                    <a:pt x="1060" y="28052"/>
                    <a:pt x="1060" y="28040"/>
                  </a:cubicBezTo>
                  <a:cubicBezTo>
                    <a:pt x="1072" y="28028"/>
                    <a:pt x="1072" y="27992"/>
                    <a:pt x="1084" y="27980"/>
                  </a:cubicBezTo>
                  <a:cubicBezTo>
                    <a:pt x="1084" y="27969"/>
                    <a:pt x="1108" y="27969"/>
                    <a:pt x="1108" y="27957"/>
                  </a:cubicBezTo>
                  <a:lnTo>
                    <a:pt x="1120" y="27933"/>
                  </a:lnTo>
                  <a:cubicBezTo>
                    <a:pt x="1143" y="27921"/>
                    <a:pt x="1179" y="27897"/>
                    <a:pt x="1203" y="27873"/>
                  </a:cubicBezTo>
                  <a:cubicBezTo>
                    <a:pt x="1239" y="27861"/>
                    <a:pt x="1262" y="27838"/>
                    <a:pt x="1310" y="27814"/>
                  </a:cubicBezTo>
                  <a:cubicBezTo>
                    <a:pt x="1358" y="27802"/>
                    <a:pt x="1381" y="27790"/>
                    <a:pt x="1429" y="27778"/>
                  </a:cubicBezTo>
                  <a:cubicBezTo>
                    <a:pt x="1477" y="27754"/>
                    <a:pt x="1501" y="27742"/>
                    <a:pt x="1548" y="27742"/>
                  </a:cubicBezTo>
                  <a:cubicBezTo>
                    <a:pt x="1608" y="27730"/>
                    <a:pt x="1655" y="27730"/>
                    <a:pt x="1715" y="27730"/>
                  </a:cubicBezTo>
                  <a:close/>
                  <a:moveTo>
                    <a:pt x="3143" y="30232"/>
                  </a:moveTo>
                  <a:cubicBezTo>
                    <a:pt x="3151" y="30232"/>
                    <a:pt x="3159" y="30246"/>
                    <a:pt x="3167" y="30255"/>
                  </a:cubicBezTo>
                  <a:cubicBezTo>
                    <a:pt x="3159" y="30250"/>
                    <a:pt x="3147" y="30245"/>
                    <a:pt x="3134" y="30238"/>
                  </a:cubicBezTo>
                  <a:lnTo>
                    <a:pt x="3134" y="30238"/>
                  </a:lnTo>
                  <a:cubicBezTo>
                    <a:pt x="3137" y="30234"/>
                    <a:pt x="3140" y="30232"/>
                    <a:pt x="3143" y="30232"/>
                  </a:cubicBezTo>
                  <a:close/>
                  <a:moveTo>
                    <a:pt x="965" y="31802"/>
                  </a:moveTo>
                  <a:cubicBezTo>
                    <a:pt x="1000" y="31802"/>
                    <a:pt x="1024" y="31802"/>
                    <a:pt x="1060" y="31826"/>
                  </a:cubicBezTo>
                  <a:cubicBezTo>
                    <a:pt x="1108" y="31838"/>
                    <a:pt x="1143" y="31850"/>
                    <a:pt x="1191" y="31850"/>
                  </a:cubicBezTo>
                  <a:lnTo>
                    <a:pt x="1227" y="31850"/>
                  </a:lnTo>
                  <a:cubicBezTo>
                    <a:pt x="1239" y="31850"/>
                    <a:pt x="1239" y="31850"/>
                    <a:pt x="1250" y="31862"/>
                  </a:cubicBezTo>
                  <a:lnTo>
                    <a:pt x="1286" y="31886"/>
                  </a:lnTo>
                  <a:cubicBezTo>
                    <a:pt x="1298" y="31886"/>
                    <a:pt x="1298" y="31886"/>
                    <a:pt x="1310" y="31898"/>
                  </a:cubicBezTo>
                  <a:cubicBezTo>
                    <a:pt x="1346" y="31910"/>
                    <a:pt x="1370" y="31921"/>
                    <a:pt x="1405" y="31921"/>
                  </a:cubicBezTo>
                  <a:lnTo>
                    <a:pt x="1441" y="31945"/>
                  </a:lnTo>
                  <a:cubicBezTo>
                    <a:pt x="1524" y="31969"/>
                    <a:pt x="1584" y="32005"/>
                    <a:pt x="1655" y="32029"/>
                  </a:cubicBezTo>
                  <a:lnTo>
                    <a:pt x="1703" y="32040"/>
                  </a:lnTo>
                  <a:cubicBezTo>
                    <a:pt x="1762" y="32076"/>
                    <a:pt x="1798" y="32088"/>
                    <a:pt x="1858" y="32124"/>
                  </a:cubicBezTo>
                  <a:lnTo>
                    <a:pt x="1953" y="32160"/>
                  </a:lnTo>
                  <a:cubicBezTo>
                    <a:pt x="2143" y="32160"/>
                    <a:pt x="2310" y="32243"/>
                    <a:pt x="2489" y="32302"/>
                  </a:cubicBezTo>
                  <a:cubicBezTo>
                    <a:pt x="2477" y="32302"/>
                    <a:pt x="2453" y="32302"/>
                    <a:pt x="2441" y="32314"/>
                  </a:cubicBezTo>
                  <a:lnTo>
                    <a:pt x="2417" y="32314"/>
                  </a:lnTo>
                  <a:cubicBezTo>
                    <a:pt x="2382" y="32314"/>
                    <a:pt x="2334" y="32326"/>
                    <a:pt x="2310" y="32338"/>
                  </a:cubicBezTo>
                  <a:cubicBezTo>
                    <a:pt x="2263" y="32362"/>
                    <a:pt x="2239" y="32374"/>
                    <a:pt x="2191" y="32386"/>
                  </a:cubicBezTo>
                  <a:lnTo>
                    <a:pt x="2155" y="32398"/>
                  </a:lnTo>
                  <a:cubicBezTo>
                    <a:pt x="2132" y="32421"/>
                    <a:pt x="2084" y="32433"/>
                    <a:pt x="2036" y="32445"/>
                  </a:cubicBezTo>
                  <a:cubicBezTo>
                    <a:pt x="2012" y="32457"/>
                    <a:pt x="1965" y="32481"/>
                    <a:pt x="1941" y="32493"/>
                  </a:cubicBezTo>
                  <a:lnTo>
                    <a:pt x="1893" y="32505"/>
                  </a:lnTo>
                  <a:lnTo>
                    <a:pt x="1762" y="32552"/>
                  </a:lnTo>
                  <a:cubicBezTo>
                    <a:pt x="1739" y="32552"/>
                    <a:pt x="1739" y="32552"/>
                    <a:pt x="1727" y="32564"/>
                  </a:cubicBezTo>
                  <a:cubicBezTo>
                    <a:pt x="1703" y="32564"/>
                    <a:pt x="1679" y="32576"/>
                    <a:pt x="1655" y="32576"/>
                  </a:cubicBezTo>
                  <a:lnTo>
                    <a:pt x="1608" y="32600"/>
                  </a:lnTo>
                  <a:lnTo>
                    <a:pt x="1548" y="32612"/>
                  </a:lnTo>
                  <a:lnTo>
                    <a:pt x="1560" y="32612"/>
                  </a:lnTo>
                  <a:cubicBezTo>
                    <a:pt x="1524" y="32624"/>
                    <a:pt x="1477" y="32624"/>
                    <a:pt x="1429" y="32624"/>
                  </a:cubicBezTo>
                  <a:lnTo>
                    <a:pt x="1286" y="32624"/>
                  </a:lnTo>
                  <a:cubicBezTo>
                    <a:pt x="1239" y="32624"/>
                    <a:pt x="1203" y="32612"/>
                    <a:pt x="1167" y="32612"/>
                  </a:cubicBezTo>
                  <a:cubicBezTo>
                    <a:pt x="1120" y="32600"/>
                    <a:pt x="1072" y="32576"/>
                    <a:pt x="1024" y="32576"/>
                  </a:cubicBezTo>
                  <a:cubicBezTo>
                    <a:pt x="989" y="32564"/>
                    <a:pt x="953" y="32552"/>
                    <a:pt x="905" y="32541"/>
                  </a:cubicBezTo>
                  <a:cubicBezTo>
                    <a:pt x="881" y="32517"/>
                    <a:pt x="846" y="32505"/>
                    <a:pt x="834" y="32493"/>
                  </a:cubicBezTo>
                  <a:cubicBezTo>
                    <a:pt x="810" y="32481"/>
                    <a:pt x="786" y="32457"/>
                    <a:pt x="762" y="32433"/>
                  </a:cubicBezTo>
                  <a:lnTo>
                    <a:pt x="715" y="32386"/>
                  </a:lnTo>
                  <a:lnTo>
                    <a:pt x="667" y="32338"/>
                  </a:lnTo>
                  <a:cubicBezTo>
                    <a:pt x="655" y="32326"/>
                    <a:pt x="655" y="32314"/>
                    <a:pt x="643" y="32302"/>
                  </a:cubicBezTo>
                  <a:cubicBezTo>
                    <a:pt x="631" y="32279"/>
                    <a:pt x="631" y="32267"/>
                    <a:pt x="631" y="32255"/>
                  </a:cubicBezTo>
                  <a:cubicBezTo>
                    <a:pt x="631" y="32243"/>
                    <a:pt x="608" y="32219"/>
                    <a:pt x="608" y="32207"/>
                  </a:cubicBezTo>
                  <a:lnTo>
                    <a:pt x="608" y="32160"/>
                  </a:lnTo>
                  <a:lnTo>
                    <a:pt x="608" y="32136"/>
                  </a:lnTo>
                  <a:lnTo>
                    <a:pt x="608" y="32100"/>
                  </a:lnTo>
                  <a:cubicBezTo>
                    <a:pt x="608" y="32088"/>
                    <a:pt x="631" y="32076"/>
                    <a:pt x="631" y="32064"/>
                  </a:cubicBezTo>
                  <a:cubicBezTo>
                    <a:pt x="643" y="32040"/>
                    <a:pt x="643" y="32017"/>
                    <a:pt x="655" y="32005"/>
                  </a:cubicBezTo>
                  <a:cubicBezTo>
                    <a:pt x="667" y="31981"/>
                    <a:pt x="691" y="31957"/>
                    <a:pt x="691" y="31945"/>
                  </a:cubicBezTo>
                  <a:cubicBezTo>
                    <a:pt x="703" y="31921"/>
                    <a:pt x="703" y="31910"/>
                    <a:pt x="715" y="31898"/>
                  </a:cubicBezTo>
                  <a:lnTo>
                    <a:pt x="750" y="31862"/>
                  </a:lnTo>
                  <a:cubicBezTo>
                    <a:pt x="762" y="31862"/>
                    <a:pt x="762" y="31850"/>
                    <a:pt x="774" y="31850"/>
                  </a:cubicBezTo>
                  <a:cubicBezTo>
                    <a:pt x="786" y="31850"/>
                    <a:pt x="786" y="31838"/>
                    <a:pt x="810" y="31838"/>
                  </a:cubicBezTo>
                  <a:cubicBezTo>
                    <a:pt x="822" y="31838"/>
                    <a:pt x="822" y="31826"/>
                    <a:pt x="834" y="31826"/>
                  </a:cubicBezTo>
                  <a:cubicBezTo>
                    <a:pt x="846" y="31826"/>
                    <a:pt x="846" y="31826"/>
                    <a:pt x="869" y="31802"/>
                  </a:cubicBezTo>
                  <a:close/>
                  <a:moveTo>
                    <a:pt x="10585" y="32029"/>
                  </a:moveTo>
                  <a:cubicBezTo>
                    <a:pt x="10585" y="32029"/>
                    <a:pt x="10597" y="32029"/>
                    <a:pt x="10597" y="32040"/>
                  </a:cubicBezTo>
                  <a:cubicBezTo>
                    <a:pt x="10597" y="32040"/>
                    <a:pt x="10609" y="32040"/>
                    <a:pt x="10609" y="32064"/>
                  </a:cubicBezTo>
                  <a:lnTo>
                    <a:pt x="10633" y="32076"/>
                  </a:lnTo>
                  <a:lnTo>
                    <a:pt x="10645" y="32088"/>
                  </a:lnTo>
                  <a:cubicBezTo>
                    <a:pt x="10645" y="32088"/>
                    <a:pt x="10645" y="32100"/>
                    <a:pt x="10656" y="32100"/>
                  </a:cubicBezTo>
                  <a:lnTo>
                    <a:pt x="10656" y="32124"/>
                  </a:lnTo>
                  <a:lnTo>
                    <a:pt x="10656" y="32136"/>
                  </a:lnTo>
                  <a:lnTo>
                    <a:pt x="10656" y="32160"/>
                  </a:lnTo>
                  <a:lnTo>
                    <a:pt x="10656" y="32195"/>
                  </a:lnTo>
                  <a:lnTo>
                    <a:pt x="10656" y="32243"/>
                  </a:lnTo>
                  <a:cubicBezTo>
                    <a:pt x="10645" y="32267"/>
                    <a:pt x="10645" y="32314"/>
                    <a:pt x="10633" y="32338"/>
                  </a:cubicBezTo>
                  <a:cubicBezTo>
                    <a:pt x="10609" y="32386"/>
                    <a:pt x="10585" y="32445"/>
                    <a:pt x="10573" y="32493"/>
                  </a:cubicBezTo>
                  <a:lnTo>
                    <a:pt x="10549" y="32517"/>
                  </a:lnTo>
                  <a:cubicBezTo>
                    <a:pt x="10525" y="32564"/>
                    <a:pt x="10490" y="32624"/>
                    <a:pt x="10466" y="32672"/>
                  </a:cubicBezTo>
                  <a:cubicBezTo>
                    <a:pt x="10430" y="32695"/>
                    <a:pt x="10418" y="32731"/>
                    <a:pt x="10406" y="32755"/>
                  </a:cubicBezTo>
                  <a:lnTo>
                    <a:pt x="10371" y="32791"/>
                  </a:lnTo>
                  <a:cubicBezTo>
                    <a:pt x="10359" y="32802"/>
                    <a:pt x="10347" y="32802"/>
                    <a:pt x="10335" y="32814"/>
                  </a:cubicBezTo>
                  <a:cubicBezTo>
                    <a:pt x="10311" y="32838"/>
                    <a:pt x="10299" y="32838"/>
                    <a:pt x="10287" y="32850"/>
                  </a:cubicBezTo>
                  <a:lnTo>
                    <a:pt x="10192" y="32898"/>
                  </a:lnTo>
                  <a:cubicBezTo>
                    <a:pt x="10133" y="32910"/>
                    <a:pt x="10097" y="32922"/>
                    <a:pt x="10013" y="32933"/>
                  </a:cubicBezTo>
                  <a:cubicBezTo>
                    <a:pt x="9990" y="32933"/>
                    <a:pt x="9942" y="32957"/>
                    <a:pt x="9918" y="32957"/>
                  </a:cubicBezTo>
                  <a:cubicBezTo>
                    <a:pt x="9871" y="32957"/>
                    <a:pt x="9835" y="32969"/>
                    <a:pt x="9799" y="32969"/>
                  </a:cubicBezTo>
                  <a:cubicBezTo>
                    <a:pt x="9763" y="32969"/>
                    <a:pt x="9752" y="32981"/>
                    <a:pt x="9716" y="32981"/>
                  </a:cubicBezTo>
                  <a:cubicBezTo>
                    <a:pt x="9597" y="33017"/>
                    <a:pt x="9502" y="33041"/>
                    <a:pt x="9406" y="33076"/>
                  </a:cubicBezTo>
                  <a:cubicBezTo>
                    <a:pt x="9359" y="33088"/>
                    <a:pt x="9323" y="33112"/>
                    <a:pt x="9263" y="33136"/>
                  </a:cubicBezTo>
                  <a:lnTo>
                    <a:pt x="9192" y="33148"/>
                  </a:lnTo>
                  <a:lnTo>
                    <a:pt x="9216" y="33100"/>
                  </a:lnTo>
                  <a:lnTo>
                    <a:pt x="9216" y="33088"/>
                  </a:lnTo>
                  <a:lnTo>
                    <a:pt x="9251" y="32957"/>
                  </a:lnTo>
                  <a:cubicBezTo>
                    <a:pt x="9287" y="32862"/>
                    <a:pt x="9311" y="32779"/>
                    <a:pt x="9359" y="32695"/>
                  </a:cubicBezTo>
                  <a:cubicBezTo>
                    <a:pt x="9382" y="32660"/>
                    <a:pt x="9406" y="32624"/>
                    <a:pt x="9442" y="32576"/>
                  </a:cubicBezTo>
                  <a:cubicBezTo>
                    <a:pt x="9466" y="32529"/>
                    <a:pt x="9490" y="32505"/>
                    <a:pt x="9525" y="32481"/>
                  </a:cubicBezTo>
                  <a:lnTo>
                    <a:pt x="9632" y="32374"/>
                  </a:lnTo>
                  <a:cubicBezTo>
                    <a:pt x="9680" y="32338"/>
                    <a:pt x="9716" y="32302"/>
                    <a:pt x="9763" y="32267"/>
                  </a:cubicBezTo>
                  <a:cubicBezTo>
                    <a:pt x="9763" y="32267"/>
                    <a:pt x="9775" y="32267"/>
                    <a:pt x="9775" y="32255"/>
                  </a:cubicBezTo>
                  <a:cubicBezTo>
                    <a:pt x="9811" y="32231"/>
                    <a:pt x="9859" y="32207"/>
                    <a:pt x="9883" y="32195"/>
                  </a:cubicBezTo>
                  <a:cubicBezTo>
                    <a:pt x="9930" y="32183"/>
                    <a:pt x="9978" y="32148"/>
                    <a:pt x="10013" y="32136"/>
                  </a:cubicBezTo>
                  <a:lnTo>
                    <a:pt x="10156" y="32088"/>
                  </a:lnTo>
                  <a:cubicBezTo>
                    <a:pt x="10192" y="32076"/>
                    <a:pt x="10240" y="32064"/>
                    <a:pt x="10299" y="32064"/>
                  </a:cubicBezTo>
                  <a:cubicBezTo>
                    <a:pt x="10359" y="32040"/>
                    <a:pt x="10430" y="32029"/>
                    <a:pt x="10490" y="32029"/>
                  </a:cubicBezTo>
                  <a:close/>
                  <a:moveTo>
                    <a:pt x="5608" y="1"/>
                  </a:moveTo>
                  <a:cubicBezTo>
                    <a:pt x="5561" y="1"/>
                    <a:pt x="5501" y="13"/>
                    <a:pt x="5465" y="37"/>
                  </a:cubicBezTo>
                  <a:cubicBezTo>
                    <a:pt x="5346" y="72"/>
                    <a:pt x="5239" y="156"/>
                    <a:pt x="5144" y="239"/>
                  </a:cubicBezTo>
                  <a:cubicBezTo>
                    <a:pt x="5108" y="287"/>
                    <a:pt x="5060" y="334"/>
                    <a:pt x="5025" y="370"/>
                  </a:cubicBezTo>
                  <a:lnTo>
                    <a:pt x="4989" y="465"/>
                  </a:lnTo>
                  <a:cubicBezTo>
                    <a:pt x="4906" y="584"/>
                    <a:pt x="4882" y="715"/>
                    <a:pt x="4882" y="870"/>
                  </a:cubicBezTo>
                  <a:cubicBezTo>
                    <a:pt x="4882" y="941"/>
                    <a:pt x="4894" y="1013"/>
                    <a:pt x="4894" y="1072"/>
                  </a:cubicBezTo>
                  <a:cubicBezTo>
                    <a:pt x="4894" y="1120"/>
                    <a:pt x="4906" y="1168"/>
                    <a:pt x="4906" y="1227"/>
                  </a:cubicBezTo>
                  <a:cubicBezTo>
                    <a:pt x="4930" y="1287"/>
                    <a:pt x="4930" y="1322"/>
                    <a:pt x="4941" y="1382"/>
                  </a:cubicBezTo>
                  <a:cubicBezTo>
                    <a:pt x="4953" y="1430"/>
                    <a:pt x="4965" y="1489"/>
                    <a:pt x="4989" y="1537"/>
                  </a:cubicBezTo>
                  <a:cubicBezTo>
                    <a:pt x="5001" y="1561"/>
                    <a:pt x="5001" y="1596"/>
                    <a:pt x="5013" y="1620"/>
                  </a:cubicBezTo>
                  <a:cubicBezTo>
                    <a:pt x="5013" y="1656"/>
                    <a:pt x="5025" y="1668"/>
                    <a:pt x="5049" y="1703"/>
                  </a:cubicBezTo>
                  <a:cubicBezTo>
                    <a:pt x="5060" y="1739"/>
                    <a:pt x="5084" y="1799"/>
                    <a:pt x="5108" y="1846"/>
                  </a:cubicBezTo>
                  <a:cubicBezTo>
                    <a:pt x="5120" y="1894"/>
                    <a:pt x="5144" y="1942"/>
                    <a:pt x="5168" y="1977"/>
                  </a:cubicBezTo>
                  <a:cubicBezTo>
                    <a:pt x="5180" y="2025"/>
                    <a:pt x="5203" y="2073"/>
                    <a:pt x="5239" y="2120"/>
                  </a:cubicBezTo>
                  <a:cubicBezTo>
                    <a:pt x="5239" y="2132"/>
                    <a:pt x="5251" y="2132"/>
                    <a:pt x="5251" y="2144"/>
                  </a:cubicBezTo>
                  <a:cubicBezTo>
                    <a:pt x="5358" y="2323"/>
                    <a:pt x="5465" y="2501"/>
                    <a:pt x="5561" y="2668"/>
                  </a:cubicBezTo>
                  <a:lnTo>
                    <a:pt x="5739" y="2930"/>
                  </a:lnTo>
                  <a:cubicBezTo>
                    <a:pt x="5787" y="3013"/>
                    <a:pt x="5846" y="3085"/>
                    <a:pt x="5906" y="3156"/>
                  </a:cubicBezTo>
                  <a:cubicBezTo>
                    <a:pt x="5906" y="3168"/>
                    <a:pt x="5918" y="3204"/>
                    <a:pt x="5918" y="3216"/>
                  </a:cubicBezTo>
                  <a:cubicBezTo>
                    <a:pt x="5918" y="3251"/>
                    <a:pt x="5918" y="3287"/>
                    <a:pt x="5942" y="3323"/>
                  </a:cubicBezTo>
                  <a:lnTo>
                    <a:pt x="5977" y="3549"/>
                  </a:lnTo>
                  <a:cubicBezTo>
                    <a:pt x="5977" y="3561"/>
                    <a:pt x="6001" y="3573"/>
                    <a:pt x="6013" y="3585"/>
                  </a:cubicBezTo>
                  <a:cubicBezTo>
                    <a:pt x="6013" y="3620"/>
                    <a:pt x="6025" y="3632"/>
                    <a:pt x="6025" y="3668"/>
                  </a:cubicBezTo>
                  <a:cubicBezTo>
                    <a:pt x="6073" y="3882"/>
                    <a:pt x="6120" y="4120"/>
                    <a:pt x="6144" y="4347"/>
                  </a:cubicBezTo>
                  <a:cubicBezTo>
                    <a:pt x="6180" y="4561"/>
                    <a:pt x="6203" y="4775"/>
                    <a:pt x="6215" y="4990"/>
                  </a:cubicBezTo>
                  <a:cubicBezTo>
                    <a:pt x="6263" y="5454"/>
                    <a:pt x="6299" y="5894"/>
                    <a:pt x="6334" y="6359"/>
                  </a:cubicBezTo>
                  <a:lnTo>
                    <a:pt x="6334" y="6347"/>
                  </a:lnTo>
                  <a:cubicBezTo>
                    <a:pt x="6370" y="6823"/>
                    <a:pt x="6394" y="7311"/>
                    <a:pt x="6430" y="7788"/>
                  </a:cubicBezTo>
                  <a:cubicBezTo>
                    <a:pt x="6418" y="7752"/>
                    <a:pt x="6394" y="7728"/>
                    <a:pt x="6382" y="7716"/>
                  </a:cubicBezTo>
                  <a:lnTo>
                    <a:pt x="6251" y="7490"/>
                  </a:lnTo>
                  <a:lnTo>
                    <a:pt x="5942" y="7002"/>
                  </a:lnTo>
                  <a:cubicBezTo>
                    <a:pt x="5739" y="6680"/>
                    <a:pt x="5525" y="6406"/>
                    <a:pt x="5311" y="6109"/>
                  </a:cubicBezTo>
                  <a:cubicBezTo>
                    <a:pt x="5251" y="6025"/>
                    <a:pt x="5191" y="5942"/>
                    <a:pt x="5144" y="5871"/>
                  </a:cubicBezTo>
                  <a:cubicBezTo>
                    <a:pt x="5144" y="5847"/>
                    <a:pt x="5144" y="5823"/>
                    <a:pt x="5132" y="5811"/>
                  </a:cubicBezTo>
                  <a:cubicBezTo>
                    <a:pt x="5120" y="5775"/>
                    <a:pt x="5108" y="5752"/>
                    <a:pt x="5072" y="5716"/>
                  </a:cubicBezTo>
                  <a:cubicBezTo>
                    <a:pt x="5025" y="5632"/>
                    <a:pt x="5001" y="5537"/>
                    <a:pt x="4965" y="5454"/>
                  </a:cubicBezTo>
                  <a:cubicBezTo>
                    <a:pt x="4941" y="5359"/>
                    <a:pt x="4906" y="5287"/>
                    <a:pt x="4894" y="5192"/>
                  </a:cubicBezTo>
                  <a:cubicBezTo>
                    <a:pt x="4870" y="5121"/>
                    <a:pt x="4846" y="5037"/>
                    <a:pt x="4834" y="4954"/>
                  </a:cubicBezTo>
                  <a:cubicBezTo>
                    <a:pt x="4822" y="4918"/>
                    <a:pt x="4822" y="4870"/>
                    <a:pt x="4810" y="4823"/>
                  </a:cubicBezTo>
                  <a:cubicBezTo>
                    <a:pt x="4787" y="4775"/>
                    <a:pt x="4787" y="4740"/>
                    <a:pt x="4787" y="4692"/>
                  </a:cubicBezTo>
                  <a:cubicBezTo>
                    <a:pt x="4775" y="4585"/>
                    <a:pt x="4763" y="4478"/>
                    <a:pt x="4751" y="4394"/>
                  </a:cubicBezTo>
                  <a:cubicBezTo>
                    <a:pt x="4727" y="4299"/>
                    <a:pt x="4727" y="4216"/>
                    <a:pt x="4715" y="4120"/>
                  </a:cubicBezTo>
                  <a:cubicBezTo>
                    <a:pt x="4715" y="4085"/>
                    <a:pt x="4703" y="4037"/>
                    <a:pt x="4703" y="3989"/>
                  </a:cubicBezTo>
                  <a:lnTo>
                    <a:pt x="4656" y="3858"/>
                  </a:lnTo>
                  <a:cubicBezTo>
                    <a:pt x="4644" y="3799"/>
                    <a:pt x="4608" y="3739"/>
                    <a:pt x="4584" y="3680"/>
                  </a:cubicBezTo>
                  <a:cubicBezTo>
                    <a:pt x="4549" y="3620"/>
                    <a:pt x="4525" y="3573"/>
                    <a:pt x="4489" y="3525"/>
                  </a:cubicBezTo>
                  <a:cubicBezTo>
                    <a:pt x="4465" y="3489"/>
                    <a:pt x="4418" y="3442"/>
                    <a:pt x="4370" y="3406"/>
                  </a:cubicBezTo>
                  <a:cubicBezTo>
                    <a:pt x="4299" y="3356"/>
                    <a:pt x="4212" y="3305"/>
                    <a:pt x="4115" y="3305"/>
                  </a:cubicBezTo>
                  <a:cubicBezTo>
                    <a:pt x="4097" y="3305"/>
                    <a:pt x="4079" y="3307"/>
                    <a:pt x="4060" y="3311"/>
                  </a:cubicBezTo>
                  <a:cubicBezTo>
                    <a:pt x="4001" y="3311"/>
                    <a:pt x="3941" y="3323"/>
                    <a:pt x="3894" y="3346"/>
                  </a:cubicBezTo>
                  <a:cubicBezTo>
                    <a:pt x="3858" y="3382"/>
                    <a:pt x="3810" y="3406"/>
                    <a:pt x="3775" y="3442"/>
                  </a:cubicBezTo>
                  <a:cubicBezTo>
                    <a:pt x="3751" y="3489"/>
                    <a:pt x="3715" y="3513"/>
                    <a:pt x="3691" y="3561"/>
                  </a:cubicBezTo>
                  <a:cubicBezTo>
                    <a:pt x="3656" y="3608"/>
                    <a:pt x="3644" y="3644"/>
                    <a:pt x="3644" y="3704"/>
                  </a:cubicBezTo>
                  <a:lnTo>
                    <a:pt x="3644" y="3882"/>
                  </a:lnTo>
                  <a:cubicBezTo>
                    <a:pt x="3656" y="3942"/>
                    <a:pt x="3656" y="4001"/>
                    <a:pt x="3691" y="4049"/>
                  </a:cubicBezTo>
                  <a:cubicBezTo>
                    <a:pt x="3715" y="4108"/>
                    <a:pt x="3751" y="4168"/>
                    <a:pt x="3798" y="4228"/>
                  </a:cubicBezTo>
                  <a:lnTo>
                    <a:pt x="3882" y="4359"/>
                  </a:lnTo>
                  <a:cubicBezTo>
                    <a:pt x="3929" y="4442"/>
                    <a:pt x="3989" y="4513"/>
                    <a:pt x="4048" y="4585"/>
                  </a:cubicBezTo>
                  <a:cubicBezTo>
                    <a:pt x="4108" y="4656"/>
                    <a:pt x="4156" y="4740"/>
                    <a:pt x="4215" y="4811"/>
                  </a:cubicBezTo>
                  <a:cubicBezTo>
                    <a:pt x="4239" y="4859"/>
                    <a:pt x="4275" y="4882"/>
                    <a:pt x="4287" y="4930"/>
                  </a:cubicBezTo>
                  <a:cubicBezTo>
                    <a:pt x="4298" y="4954"/>
                    <a:pt x="4334" y="5001"/>
                    <a:pt x="4346" y="5037"/>
                  </a:cubicBezTo>
                  <a:cubicBezTo>
                    <a:pt x="4453" y="5180"/>
                    <a:pt x="4537" y="5347"/>
                    <a:pt x="4644" y="5490"/>
                  </a:cubicBezTo>
                  <a:cubicBezTo>
                    <a:pt x="4751" y="5644"/>
                    <a:pt x="4870" y="5811"/>
                    <a:pt x="4965" y="5954"/>
                  </a:cubicBezTo>
                  <a:cubicBezTo>
                    <a:pt x="5072" y="6109"/>
                    <a:pt x="5180" y="6252"/>
                    <a:pt x="5287" y="6383"/>
                  </a:cubicBezTo>
                  <a:cubicBezTo>
                    <a:pt x="5406" y="6537"/>
                    <a:pt x="5501" y="6680"/>
                    <a:pt x="5620" y="6835"/>
                  </a:cubicBezTo>
                  <a:lnTo>
                    <a:pt x="5942" y="7276"/>
                  </a:lnTo>
                  <a:cubicBezTo>
                    <a:pt x="6037" y="7430"/>
                    <a:pt x="6144" y="7573"/>
                    <a:pt x="6251" y="7740"/>
                  </a:cubicBezTo>
                  <a:cubicBezTo>
                    <a:pt x="6299" y="7799"/>
                    <a:pt x="6323" y="7859"/>
                    <a:pt x="6358" y="7907"/>
                  </a:cubicBezTo>
                  <a:cubicBezTo>
                    <a:pt x="6370" y="7930"/>
                    <a:pt x="6382" y="7966"/>
                    <a:pt x="6394" y="7978"/>
                  </a:cubicBezTo>
                  <a:cubicBezTo>
                    <a:pt x="6418" y="7990"/>
                    <a:pt x="6418" y="8014"/>
                    <a:pt x="6430" y="8026"/>
                  </a:cubicBezTo>
                  <a:lnTo>
                    <a:pt x="6513" y="9585"/>
                  </a:lnTo>
                  <a:cubicBezTo>
                    <a:pt x="6561" y="10407"/>
                    <a:pt x="6608" y="11228"/>
                    <a:pt x="6632" y="12038"/>
                  </a:cubicBezTo>
                  <a:cubicBezTo>
                    <a:pt x="6656" y="12252"/>
                    <a:pt x="6632" y="12443"/>
                    <a:pt x="6656" y="12657"/>
                  </a:cubicBezTo>
                  <a:lnTo>
                    <a:pt x="6656" y="13229"/>
                  </a:lnTo>
                  <a:cubicBezTo>
                    <a:pt x="6656" y="13610"/>
                    <a:pt x="6620" y="13967"/>
                    <a:pt x="6608" y="14336"/>
                  </a:cubicBezTo>
                  <a:lnTo>
                    <a:pt x="6608" y="14324"/>
                  </a:lnTo>
                  <a:cubicBezTo>
                    <a:pt x="6596" y="14479"/>
                    <a:pt x="6573" y="14657"/>
                    <a:pt x="6573" y="14824"/>
                  </a:cubicBezTo>
                  <a:lnTo>
                    <a:pt x="6573" y="14884"/>
                  </a:lnTo>
                  <a:cubicBezTo>
                    <a:pt x="6549" y="15277"/>
                    <a:pt x="6513" y="15658"/>
                    <a:pt x="6477" y="16027"/>
                  </a:cubicBezTo>
                  <a:cubicBezTo>
                    <a:pt x="6454" y="16134"/>
                    <a:pt x="6442" y="16229"/>
                    <a:pt x="6442" y="16324"/>
                  </a:cubicBezTo>
                  <a:cubicBezTo>
                    <a:pt x="6430" y="16265"/>
                    <a:pt x="6394" y="16205"/>
                    <a:pt x="6382" y="16170"/>
                  </a:cubicBezTo>
                  <a:cubicBezTo>
                    <a:pt x="6382" y="16146"/>
                    <a:pt x="6370" y="16134"/>
                    <a:pt x="6370" y="16122"/>
                  </a:cubicBezTo>
                  <a:cubicBezTo>
                    <a:pt x="6358" y="16074"/>
                    <a:pt x="6334" y="16027"/>
                    <a:pt x="6334" y="16003"/>
                  </a:cubicBezTo>
                  <a:cubicBezTo>
                    <a:pt x="6323" y="15967"/>
                    <a:pt x="6323" y="15931"/>
                    <a:pt x="6311" y="15896"/>
                  </a:cubicBezTo>
                  <a:cubicBezTo>
                    <a:pt x="6311" y="15884"/>
                    <a:pt x="6311" y="15872"/>
                    <a:pt x="6299" y="15848"/>
                  </a:cubicBezTo>
                  <a:lnTo>
                    <a:pt x="6251" y="15717"/>
                  </a:lnTo>
                  <a:cubicBezTo>
                    <a:pt x="6239" y="15693"/>
                    <a:pt x="6239" y="15646"/>
                    <a:pt x="6215" y="15610"/>
                  </a:cubicBezTo>
                  <a:cubicBezTo>
                    <a:pt x="6203" y="15574"/>
                    <a:pt x="6192" y="15527"/>
                    <a:pt x="6156" y="15491"/>
                  </a:cubicBezTo>
                  <a:cubicBezTo>
                    <a:pt x="6144" y="15467"/>
                    <a:pt x="6132" y="15419"/>
                    <a:pt x="6120" y="15396"/>
                  </a:cubicBezTo>
                  <a:cubicBezTo>
                    <a:pt x="6096" y="15348"/>
                    <a:pt x="6073" y="15300"/>
                    <a:pt x="6037" y="15253"/>
                  </a:cubicBezTo>
                  <a:cubicBezTo>
                    <a:pt x="6025" y="15229"/>
                    <a:pt x="6001" y="15181"/>
                    <a:pt x="5977" y="15157"/>
                  </a:cubicBezTo>
                  <a:cubicBezTo>
                    <a:pt x="5953" y="15110"/>
                    <a:pt x="5918" y="15050"/>
                    <a:pt x="5894" y="15003"/>
                  </a:cubicBezTo>
                  <a:cubicBezTo>
                    <a:pt x="5834" y="14872"/>
                    <a:pt x="5763" y="14741"/>
                    <a:pt x="5680" y="14622"/>
                  </a:cubicBezTo>
                  <a:cubicBezTo>
                    <a:pt x="5620" y="14526"/>
                    <a:pt x="5561" y="14455"/>
                    <a:pt x="5501" y="14384"/>
                  </a:cubicBezTo>
                  <a:cubicBezTo>
                    <a:pt x="5477" y="14336"/>
                    <a:pt x="5430" y="14288"/>
                    <a:pt x="5406" y="14241"/>
                  </a:cubicBezTo>
                  <a:lnTo>
                    <a:pt x="5406" y="14229"/>
                  </a:lnTo>
                  <a:cubicBezTo>
                    <a:pt x="5382" y="14205"/>
                    <a:pt x="5370" y="14157"/>
                    <a:pt x="5358" y="14122"/>
                  </a:cubicBezTo>
                  <a:cubicBezTo>
                    <a:pt x="5322" y="14038"/>
                    <a:pt x="5299" y="13967"/>
                    <a:pt x="5287" y="13872"/>
                  </a:cubicBezTo>
                  <a:cubicBezTo>
                    <a:pt x="5251" y="13800"/>
                    <a:pt x="5239" y="13705"/>
                    <a:pt x="5227" y="13622"/>
                  </a:cubicBezTo>
                  <a:cubicBezTo>
                    <a:pt x="5203" y="13574"/>
                    <a:pt x="5203" y="13526"/>
                    <a:pt x="5191" y="13503"/>
                  </a:cubicBezTo>
                  <a:cubicBezTo>
                    <a:pt x="5191" y="13467"/>
                    <a:pt x="5180" y="13443"/>
                    <a:pt x="5180" y="13395"/>
                  </a:cubicBezTo>
                  <a:cubicBezTo>
                    <a:pt x="5180" y="13372"/>
                    <a:pt x="5168" y="13324"/>
                    <a:pt x="5168" y="13288"/>
                  </a:cubicBezTo>
                  <a:cubicBezTo>
                    <a:pt x="5168" y="13252"/>
                    <a:pt x="5168" y="13217"/>
                    <a:pt x="5144" y="13169"/>
                  </a:cubicBezTo>
                  <a:lnTo>
                    <a:pt x="5144" y="13026"/>
                  </a:lnTo>
                  <a:lnTo>
                    <a:pt x="5144" y="12907"/>
                  </a:lnTo>
                  <a:cubicBezTo>
                    <a:pt x="5144" y="12812"/>
                    <a:pt x="5168" y="12729"/>
                    <a:pt x="5168" y="12633"/>
                  </a:cubicBezTo>
                  <a:cubicBezTo>
                    <a:pt x="5168" y="12574"/>
                    <a:pt x="5180" y="12538"/>
                    <a:pt x="5180" y="12479"/>
                  </a:cubicBezTo>
                  <a:lnTo>
                    <a:pt x="5180" y="12455"/>
                  </a:lnTo>
                  <a:lnTo>
                    <a:pt x="5180" y="12443"/>
                  </a:lnTo>
                  <a:lnTo>
                    <a:pt x="5180" y="12419"/>
                  </a:lnTo>
                  <a:lnTo>
                    <a:pt x="5180" y="12395"/>
                  </a:lnTo>
                  <a:lnTo>
                    <a:pt x="5180" y="12383"/>
                  </a:lnTo>
                  <a:cubicBezTo>
                    <a:pt x="5191" y="12312"/>
                    <a:pt x="5227" y="12240"/>
                    <a:pt x="5239" y="12157"/>
                  </a:cubicBezTo>
                  <a:lnTo>
                    <a:pt x="5239" y="12145"/>
                  </a:lnTo>
                  <a:lnTo>
                    <a:pt x="5239" y="12133"/>
                  </a:lnTo>
                  <a:cubicBezTo>
                    <a:pt x="5239" y="12109"/>
                    <a:pt x="5239" y="12109"/>
                    <a:pt x="5251" y="12098"/>
                  </a:cubicBezTo>
                  <a:lnTo>
                    <a:pt x="5251" y="12086"/>
                  </a:lnTo>
                  <a:cubicBezTo>
                    <a:pt x="5311" y="11919"/>
                    <a:pt x="5370" y="11764"/>
                    <a:pt x="5441" y="11598"/>
                  </a:cubicBezTo>
                  <a:cubicBezTo>
                    <a:pt x="5465" y="11550"/>
                    <a:pt x="5489" y="11502"/>
                    <a:pt x="5501" y="11443"/>
                  </a:cubicBezTo>
                  <a:cubicBezTo>
                    <a:pt x="5525" y="11395"/>
                    <a:pt x="5537" y="11336"/>
                    <a:pt x="5549" y="11300"/>
                  </a:cubicBezTo>
                  <a:cubicBezTo>
                    <a:pt x="5561" y="11252"/>
                    <a:pt x="5584" y="11205"/>
                    <a:pt x="5584" y="11181"/>
                  </a:cubicBezTo>
                  <a:cubicBezTo>
                    <a:pt x="5596" y="11133"/>
                    <a:pt x="5608" y="11074"/>
                    <a:pt x="5608" y="11026"/>
                  </a:cubicBezTo>
                  <a:cubicBezTo>
                    <a:pt x="5620" y="10978"/>
                    <a:pt x="5620" y="10919"/>
                    <a:pt x="5620" y="10883"/>
                  </a:cubicBezTo>
                  <a:cubicBezTo>
                    <a:pt x="5620" y="10824"/>
                    <a:pt x="5644" y="10776"/>
                    <a:pt x="5644" y="10716"/>
                  </a:cubicBezTo>
                  <a:lnTo>
                    <a:pt x="5644" y="10550"/>
                  </a:lnTo>
                  <a:lnTo>
                    <a:pt x="5644" y="10419"/>
                  </a:lnTo>
                  <a:cubicBezTo>
                    <a:pt x="5644" y="10359"/>
                    <a:pt x="5620" y="10300"/>
                    <a:pt x="5608" y="10240"/>
                  </a:cubicBezTo>
                  <a:cubicBezTo>
                    <a:pt x="5584" y="10121"/>
                    <a:pt x="5537" y="9990"/>
                    <a:pt x="5441" y="9895"/>
                  </a:cubicBezTo>
                  <a:cubicBezTo>
                    <a:pt x="5378" y="9832"/>
                    <a:pt x="5295" y="9803"/>
                    <a:pt x="5206" y="9803"/>
                  </a:cubicBezTo>
                  <a:cubicBezTo>
                    <a:pt x="5178" y="9803"/>
                    <a:pt x="5149" y="9806"/>
                    <a:pt x="5120" y="9812"/>
                  </a:cubicBezTo>
                  <a:cubicBezTo>
                    <a:pt x="5001" y="9835"/>
                    <a:pt x="4870" y="9883"/>
                    <a:pt x="4775" y="9966"/>
                  </a:cubicBezTo>
                  <a:cubicBezTo>
                    <a:pt x="4691" y="10050"/>
                    <a:pt x="4632" y="10169"/>
                    <a:pt x="4632" y="10288"/>
                  </a:cubicBezTo>
                  <a:cubicBezTo>
                    <a:pt x="4632" y="10383"/>
                    <a:pt x="4656" y="10490"/>
                    <a:pt x="4691" y="10585"/>
                  </a:cubicBezTo>
                  <a:cubicBezTo>
                    <a:pt x="4703" y="10621"/>
                    <a:pt x="4715" y="10669"/>
                    <a:pt x="4751" y="10716"/>
                  </a:cubicBezTo>
                  <a:cubicBezTo>
                    <a:pt x="4763" y="10764"/>
                    <a:pt x="4775" y="10800"/>
                    <a:pt x="4810" y="10847"/>
                  </a:cubicBezTo>
                  <a:cubicBezTo>
                    <a:pt x="4822" y="10883"/>
                    <a:pt x="4834" y="10907"/>
                    <a:pt x="4834" y="10955"/>
                  </a:cubicBezTo>
                  <a:cubicBezTo>
                    <a:pt x="4846" y="11002"/>
                    <a:pt x="4846" y="11026"/>
                    <a:pt x="4870" y="11074"/>
                  </a:cubicBezTo>
                  <a:cubicBezTo>
                    <a:pt x="4882" y="11133"/>
                    <a:pt x="4894" y="11193"/>
                    <a:pt x="4906" y="11264"/>
                  </a:cubicBezTo>
                  <a:cubicBezTo>
                    <a:pt x="4930" y="11336"/>
                    <a:pt x="4941" y="11395"/>
                    <a:pt x="4965" y="11478"/>
                  </a:cubicBezTo>
                  <a:cubicBezTo>
                    <a:pt x="5001" y="11550"/>
                    <a:pt x="5013" y="11633"/>
                    <a:pt x="5049" y="11717"/>
                  </a:cubicBezTo>
                  <a:cubicBezTo>
                    <a:pt x="5049" y="11740"/>
                    <a:pt x="5060" y="11752"/>
                    <a:pt x="5060" y="11788"/>
                  </a:cubicBezTo>
                  <a:lnTo>
                    <a:pt x="5060" y="11979"/>
                  </a:lnTo>
                  <a:lnTo>
                    <a:pt x="5060" y="12145"/>
                  </a:lnTo>
                  <a:lnTo>
                    <a:pt x="5060" y="12229"/>
                  </a:lnTo>
                  <a:cubicBezTo>
                    <a:pt x="5060" y="12276"/>
                    <a:pt x="5049" y="12312"/>
                    <a:pt x="5049" y="12360"/>
                  </a:cubicBezTo>
                  <a:cubicBezTo>
                    <a:pt x="5049" y="12371"/>
                    <a:pt x="5049" y="12383"/>
                    <a:pt x="5060" y="12395"/>
                  </a:cubicBezTo>
                  <a:lnTo>
                    <a:pt x="5060" y="12479"/>
                  </a:lnTo>
                  <a:lnTo>
                    <a:pt x="5060" y="12490"/>
                  </a:lnTo>
                  <a:lnTo>
                    <a:pt x="5060" y="12550"/>
                  </a:lnTo>
                  <a:lnTo>
                    <a:pt x="5060" y="12574"/>
                  </a:lnTo>
                  <a:lnTo>
                    <a:pt x="5060" y="12610"/>
                  </a:lnTo>
                  <a:cubicBezTo>
                    <a:pt x="5049" y="12705"/>
                    <a:pt x="5049" y="12824"/>
                    <a:pt x="5049" y="12931"/>
                  </a:cubicBezTo>
                  <a:lnTo>
                    <a:pt x="5049" y="13086"/>
                  </a:lnTo>
                  <a:lnTo>
                    <a:pt x="5049" y="13157"/>
                  </a:lnTo>
                  <a:lnTo>
                    <a:pt x="5049" y="13229"/>
                  </a:lnTo>
                  <a:cubicBezTo>
                    <a:pt x="5049" y="13264"/>
                    <a:pt x="5049" y="13288"/>
                    <a:pt x="5060" y="13324"/>
                  </a:cubicBezTo>
                  <a:cubicBezTo>
                    <a:pt x="5060" y="13336"/>
                    <a:pt x="5060" y="13372"/>
                    <a:pt x="5072" y="13383"/>
                  </a:cubicBezTo>
                  <a:cubicBezTo>
                    <a:pt x="5084" y="13419"/>
                    <a:pt x="5084" y="13467"/>
                    <a:pt x="5108" y="13514"/>
                  </a:cubicBezTo>
                  <a:cubicBezTo>
                    <a:pt x="5120" y="13562"/>
                    <a:pt x="5120" y="13598"/>
                    <a:pt x="5132" y="13645"/>
                  </a:cubicBezTo>
                  <a:cubicBezTo>
                    <a:pt x="5144" y="13693"/>
                    <a:pt x="5168" y="13753"/>
                    <a:pt x="5180" y="13800"/>
                  </a:cubicBezTo>
                  <a:cubicBezTo>
                    <a:pt x="5191" y="13860"/>
                    <a:pt x="5203" y="13895"/>
                    <a:pt x="5227" y="13955"/>
                  </a:cubicBezTo>
                  <a:cubicBezTo>
                    <a:pt x="5203" y="13931"/>
                    <a:pt x="5180" y="13919"/>
                    <a:pt x="5168" y="13884"/>
                  </a:cubicBezTo>
                  <a:cubicBezTo>
                    <a:pt x="5108" y="13800"/>
                    <a:pt x="5025" y="13717"/>
                    <a:pt x="4965" y="13633"/>
                  </a:cubicBezTo>
                  <a:cubicBezTo>
                    <a:pt x="4846" y="13467"/>
                    <a:pt x="4727" y="13324"/>
                    <a:pt x="4632" y="13157"/>
                  </a:cubicBezTo>
                  <a:cubicBezTo>
                    <a:pt x="4584" y="13086"/>
                    <a:pt x="4537" y="13026"/>
                    <a:pt x="4489" y="12955"/>
                  </a:cubicBezTo>
                  <a:cubicBezTo>
                    <a:pt x="4453" y="12871"/>
                    <a:pt x="4406" y="12800"/>
                    <a:pt x="4370" y="12705"/>
                  </a:cubicBezTo>
                  <a:cubicBezTo>
                    <a:pt x="4310" y="12586"/>
                    <a:pt x="4275" y="12455"/>
                    <a:pt x="4215" y="12336"/>
                  </a:cubicBezTo>
                  <a:cubicBezTo>
                    <a:pt x="4168" y="12217"/>
                    <a:pt x="4120" y="12098"/>
                    <a:pt x="4072" y="11967"/>
                  </a:cubicBezTo>
                  <a:cubicBezTo>
                    <a:pt x="3989" y="11717"/>
                    <a:pt x="3917" y="11443"/>
                    <a:pt x="3858" y="11181"/>
                  </a:cubicBezTo>
                  <a:cubicBezTo>
                    <a:pt x="3834" y="11074"/>
                    <a:pt x="3810" y="10978"/>
                    <a:pt x="3798" y="10883"/>
                  </a:cubicBezTo>
                  <a:cubicBezTo>
                    <a:pt x="3775" y="10836"/>
                    <a:pt x="3775" y="10776"/>
                    <a:pt x="3763" y="10728"/>
                  </a:cubicBezTo>
                  <a:cubicBezTo>
                    <a:pt x="3751" y="10681"/>
                    <a:pt x="3739" y="10621"/>
                    <a:pt x="3715" y="10585"/>
                  </a:cubicBezTo>
                  <a:cubicBezTo>
                    <a:pt x="3691" y="10502"/>
                    <a:pt x="3679" y="10431"/>
                    <a:pt x="3644" y="10359"/>
                  </a:cubicBezTo>
                  <a:cubicBezTo>
                    <a:pt x="3620" y="10300"/>
                    <a:pt x="3584" y="10228"/>
                    <a:pt x="3536" y="10169"/>
                  </a:cubicBezTo>
                  <a:cubicBezTo>
                    <a:pt x="3513" y="10109"/>
                    <a:pt x="3465" y="10062"/>
                    <a:pt x="3417" y="10014"/>
                  </a:cubicBezTo>
                  <a:cubicBezTo>
                    <a:pt x="3382" y="9966"/>
                    <a:pt x="3322" y="9943"/>
                    <a:pt x="3263" y="9907"/>
                  </a:cubicBezTo>
                  <a:cubicBezTo>
                    <a:pt x="3203" y="9883"/>
                    <a:pt x="3144" y="9871"/>
                    <a:pt x="3084" y="9847"/>
                  </a:cubicBezTo>
                  <a:cubicBezTo>
                    <a:pt x="3013" y="9835"/>
                    <a:pt x="2941" y="9829"/>
                    <a:pt x="2868" y="9829"/>
                  </a:cubicBezTo>
                  <a:cubicBezTo>
                    <a:pt x="2795" y="9829"/>
                    <a:pt x="2721" y="9835"/>
                    <a:pt x="2644" y="9847"/>
                  </a:cubicBezTo>
                  <a:cubicBezTo>
                    <a:pt x="2513" y="9883"/>
                    <a:pt x="2370" y="9931"/>
                    <a:pt x="2263" y="10014"/>
                  </a:cubicBezTo>
                  <a:cubicBezTo>
                    <a:pt x="2203" y="10062"/>
                    <a:pt x="2143" y="10109"/>
                    <a:pt x="2108" y="10169"/>
                  </a:cubicBezTo>
                  <a:cubicBezTo>
                    <a:pt x="2084" y="10228"/>
                    <a:pt x="2048" y="10288"/>
                    <a:pt x="2048" y="10347"/>
                  </a:cubicBezTo>
                  <a:cubicBezTo>
                    <a:pt x="2048" y="10419"/>
                    <a:pt x="2072" y="10478"/>
                    <a:pt x="2096" y="10538"/>
                  </a:cubicBezTo>
                  <a:cubicBezTo>
                    <a:pt x="2132" y="10597"/>
                    <a:pt x="2167" y="10645"/>
                    <a:pt x="2203" y="10693"/>
                  </a:cubicBezTo>
                  <a:cubicBezTo>
                    <a:pt x="2227" y="10728"/>
                    <a:pt x="2274" y="10764"/>
                    <a:pt x="2322" y="10788"/>
                  </a:cubicBezTo>
                  <a:cubicBezTo>
                    <a:pt x="2465" y="10919"/>
                    <a:pt x="2620" y="11062"/>
                    <a:pt x="2786" y="11193"/>
                  </a:cubicBezTo>
                  <a:lnTo>
                    <a:pt x="2763" y="11181"/>
                  </a:lnTo>
                  <a:lnTo>
                    <a:pt x="2763" y="11181"/>
                  </a:lnTo>
                  <a:cubicBezTo>
                    <a:pt x="2810" y="11205"/>
                    <a:pt x="2858" y="11252"/>
                    <a:pt x="2882" y="11276"/>
                  </a:cubicBezTo>
                  <a:cubicBezTo>
                    <a:pt x="2977" y="11359"/>
                    <a:pt x="3048" y="11431"/>
                    <a:pt x="3120" y="11502"/>
                  </a:cubicBezTo>
                  <a:cubicBezTo>
                    <a:pt x="3203" y="11574"/>
                    <a:pt x="3263" y="11657"/>
                    <a:pt x="3334" y="11728"/>
                  </a:cubicBezTo>
                  <a:cubicBezTo>
                    <a:pt x="3441" y="11848"/>
                    <a:pt x="3525" y="11967"/>
                    <a:pt x="3632" y="12086"/>
                  </a:cubicBezTo>
                  <a:cubicBezTo>
                    <a:pt x="3679" y="12145"/>
                    <a:pt x="3739" y="12205"/>
                    <a:pt x="3775" y="12264"/>
                  </a:cubicBezTo>
                  <a:cubicBezTo>
                    <a:pt x="3810" y="12288"/>
                    <a:pt x="3822" y="12324"/>
                    <a:pt x="3858" y="12348"/>
                  </a:cubicBezTo>
                  <a:cubicBezTo>
                    <a:pt x="3882" y="12383"/>
                    <a:pt x="3894" y="12431"/>
                    <a:pt x="3929" y="12455"/>
                  </a:cubicBezTo>
                  <a:cubicBezTo>
                    <a:pt x="3953" y="12490"/>
                    <a:pt x="3977" y="12526"/>
                    <a:pt x="4001" y="12562"/>
                  </a:cubicBezTo>
                  <a:cubicBezTo>
                    <a:pt x="4013" y="12610"/>
                    <a:pt x="4048" y="12633"/>
                    <a:pt x="4060" y="12681"/>
                  </a:cubicBezTo>
                  <a:cubicBezTo>
                    <a:pt x="4108" y="12764"/>
                    <a:pt x="4168" y="12860"/>
                    <a:pt x="4215" y="12943"/>
                  </a:cubicBezTo>
                  <a:cubicBezTo>
                    <a:pt x="4251" y="13038"/>
                    <a:pt x="4310" y="13110"/>
                    <a:pt x="4370" y="13205"/>
                  </a:cubicBezTo>
                  <a:cubicBezTo>
                    <a:pt x="4513" y="13395"/>
                    <a:pt x="4644" y="13574"/>
                    <a:pt x="4775" y="13753"/>
                  </a:cubicBezTo>
                  <a:cubicBezTo>
                    <a:pt x="4894" y="13919"/>
                    <a:pt x="5013" y="14062"/>
                    <a:pt x="5144" y="14217"/>
                  </a:cubicBezTo>
                  <a:cubicBezTo>
                    <a:pt x="5203" y="14288"/>
                    <a:pt x="5287" y="14372"/>
                    <a:pt x="5358" y="14455"/>
                  </a:cubicBezTo>
                  <a:cubicBezTo>
                    <a:pt x="5418" y="14526"/>
                    <a:pt x="5477" y="14598"/>
                    <a:pt x="5537" y="14693"/>
                  </a:cubicBezTo>
                  <a:cubicBezTo>
                    <a:pt x="5584" y="14753"/>
                    <a:pt x="5608" y="14824"/>
                    <a:pt x="5656" y="14884"/>
                  </a:cubicBezTo>
                  <a:cubicBezTo>
                    <a:pt x="5680" y="14931"/>
                    <a:pt x="5703" y="14991"/>
                    <a:pt x="5727" y="15038"/>
                  </a:cubicBezTo>
                  <a:cubicBezTo>
                    <a:pt x="5822" y="15205"/>
                    <a:pt x="5882" y="15408"/>
                    <a:pt x="5953" y="15598"/>
                  </a:cubicBezTo>
                  <a:cubicBezTo>
                    <a:pt x="6025" y="15777"/>
                    <a:pt x="6084" y="15967"/>
                    <a:pt x="6156" y="16146"/>
                  </a:cubicBezTo>
                  <a:cubicBezTo>
                    <a:pt x="6180" y="16205"/>
                    <a:pt x="6192" y="16253"/>
                    <a:pt x="6215" y="16312"/>
                  </a:cubicBezTo>
                  <a:cubicBezTo>
                    <a:pt x="6239" y="16372"/>
                    <a:pt x="6251" y="16420"/>
                    <a:pt x="6263" y="16479"/>
                  </a:cubicBezTo>
                  <a:cubicBezTo>
                    <a:pt x="6263" y="16491"/>
                    <a:pt x="6263" y="16503"/>
                    <a:pt x="6275" y="16539"/>
                  </a:cubicBezTo>
                  <a:cubicBezTo>
                    <a:pt x="6299" y="16598"/>
                    <a:pt x="6311" y="16646"/>
                    <a:pt x="6311" y="16705"/>
                  </a:cubicBezTo>
                  <a:cubicBezTo>
                    <a:pt x="6323" y="16741"/>
                    <a:pt x="6358" y="16777"/>
                    <a:pt x="6394" y="16789"/>
                  </a:cubicBezTo>
                  <a:lnTo>
                    <a:pt x="6394" y="17015"/>
                  </a:lnTo>
                  <a:cubicBezTo>
                    <a:pt x="6382" y="17086"/>
                    <a:pt x="6382" y="17182"/>
                    <a:pt x="6370" y="17253"/>
                  </a:cubicBezTo>
                  <a:cubicBezTo>
                    <a:pt x="6263" y="18039"/>
                    <a:pt x="6144" y="18813"/>
                    <a:pt x="6061" y="19598"/>
                  </a:cubicBezTo>
                  <a:cubicBezTo>
                    <a:pt x="6013" y="19991"/>
                    <a:pt x="5953" y="20396"/>
                    <a:pt x="5906" y="20777"/>
                  </a:cubicBezTo>
                  <a:cubicBezTo>
                    <a:pt x="5894" y="20956"/>
                    <a:pt x="5858" y="21134"/>
                    <a:pt x="5846" y="21325"/>
                  </a:cubicBezTo>
                  <a:cubicBezTo>
                    <a:pt x="5834" y="21503"/>
                    <a:pt x="5787" y="21682"/>
                    <a:pt x="5775" y="21861"/>
                  </a:cubicBezTo>
                  <a:cubicBezTo>
                    <a:pt x="5739" y="22254"/>
                    <a:pt x="5715" y="22635"/>
                    <a:pt x="5715" y="23016"/>
                  </a:cubicBezTo>
                  <a:cubicBezTo>
                    <a:pt x="5703" y="23385"/>
                    <a:pt x="5703" y="23766"/>
                    <a:pt x="5703" y="24159"/>
                  </a:cubicBezTo>
                  <a:lnTo>
                    <a:pt x="5703" y="25290"/>
                  </a:lnTo>
                  <a:cubicBezTo>
                    <a:pt x="5703" y="25671"/>
                    <a:pt x="5668" y="26064"/>
                    <a:pt x="5656" y="26468"/>
                  </a:cubicBezTo>
                  <a:cubicBezTo>
                    <a:pt x="5656" y="26552"/>
                    <a:pt x="5656" y="26647"/>
                    <a:pt x="5644" y="26718"/>
                  </a:cubicBezTo>
                  <a:cubicBezTo>
                    <a:pt x="5620" y="26683"/>
                    <a:pt x="5596" y="26659"/>
                    <a:pt x="5584" y="26623"/>
                  </a:cubicBezTo>
                  <a:cubicBezTo>
                    <a:pt x="5537" y="26552"/>
                    <a:pt x="5477" y="26480"/>
                    <a:pt x="5430" y="26409"/>
                  </a:cubicBezTo>
                  <a:cubicBezTo>
                    <a:pt x="5418" y="26373"/>
                    <a:pt x="5406" y="26361"/>
                    <a:pt x="5382" y="26326"/>
                  </a:cubicBezTo>
                  <a:cubicBezTo>
                    <a:pt x="5358" y="26290"/>
                    <a:pt x="5322" y="26230"/>
                    <a:pt x="5287" y="26183"/>
                  </a:cubicBezTo>
                  <a:lnTo>
                    <a:pt x="5287" y="26195"/>
                  </a:lnTo>
                  <a:cubicBezTo>
                    <a:pt x="5263" y="26171"/>
                    <a:pt x="5251" y="26147"/>
                    <a:pt x="5227" y="26123"/>
                  </a:cubicBezTo>
                  <a:lnTo>
                    <a:pt x="5227" y="26135"/>
                  </a:lnTo>
                  <a:cubicBezTo>
                    <a:pt x="5203" y="26111"/>
                    <a:pt x="5180" y="26075"/>
                    <a:pt x="5168" y="26052"/>
                  </a:cubicBezTo>
                  <a:cubicBezTo>
                    <a:pt x="5144" y="26004"/>
                    <a:pt x="5120" y="25968"/>
                    <a:pt x="5108" y="25933"/>
                  </a:cubicBezTo>
                  <a:cubicBezTo>
                    <a:pt x="5072" y="25873"/>
                    <a:pt x="5025" y="25790"/>
                    <a:pt x="5001" y="25730"/>
                  </a:cubicBezTo>
                  <a:cubicBezTo>
                    <a:pt x="4965" y="25671"/>
                    <a:pt x="4930" y="25599"/>
                    <a:pt x="4894" y="25540"/>
                  </a:cubicBezTo>
                  <a:cubicBezTo>
                    <a:pt x="4882" y="25516"/>
                    <a:pt x="4846" y="25468"/>
                    <a:pt x="4834" y="25421"/>
                  </a:cubicBezTo>
                  <a:lnTo>
                    <a:pt x="4787" y="25337"/>
                  </a:lnTo>
                  <a:cubicBezTo>
                    <a:pt x="4775" y="25302"/>
                    <a:pt x="4763" y="25290"/>
                    <a:pt x="4763" y="25254"/>
                  </a:cubicBezTo>
                  <a:cubicBezTo>
                    <a:pt x="4751" y="25230"/>
                    <a:pt x="4751" y="25194"/>
                    <a:pt x="4727" y="25171"/>
                  </a:cubicBezTo>
                  <a:cubicBezTo>
                    <a:pt x="4703" y="25075"/>
                    <a:pt x="4668" y="24992"/>
                    <a:pt x="4644" y="24885"/>
                  </a:cubicBezTo>
                  <a:cubicBezTo>
                    <a:pt x="4608" y="24790"/>
                    <a:pt x="4584" y="24706"/>
                    <a:pt x="4549" y="24599"/>
                  </a:cubicBezTo>
                  <a:cubicBezTo>
                    <a:pt x="4489" y="24409"/>
                    <a:pt x="4429" y="24230"/>
                    <a:pt x="4370" y="24040"/>
                  </a:cubicBezTo>
                  <a:cubicBezTo>
                    <a:pt x="4346" y="23944"/>
                    <a:pt x="4310" y="23861"/>
                    <a:pt x="4298" y="23766"/>
                  </a:cubicBezTo>
                  <a:cubicBezTo>
                    <a:pt x="4275" y="23682"/>
                    <a:pt x="4251" y="23575"/>
                    <a:pt x="4215" y="23492"/>
                  </a:cubicBezTo>
                  <a:cubicBezTo>
                    <a:pt x="4168" y="23373"/>
                    <a:pt x="4120" y="23254"/>
                    <a:pt x="4096" y="23135"/>
                  </a:cubicBezTo>
                  <a:lnTo>
                    <a:pt x="4096" y="23147"/>
                  </a:lnTo>
                  <a:cubicBezTo>
                    <a:pt x="4072" y="23111"/>
                    <a:pt x="4072" y="23087"/>
                    <a:pt x="4060" y="23051"/>
                  </a:cubicBezTo>
                  <a:lnTo>
                    <a:pt x="4060" y="23075"/>
                  </a:lnTo>
                  <a:cubicBezTo>
                    <a:pt x="4048" y="23039"/>
                    <a:pt x="4048" y="23016"/>
                    <a:pt x="4037" y="22980"/>
                  </a:cubicBezTo>
                  <a:cubicBezTo>
                    <a:pt x="4013" y="22956"/>
                    <a:pt x="4013" y="22932"/>
                    <a:pt x="4001" y="22908"/>
                  </a:cubicBezTo>
                  <a:lnTo>
                    <a:pt x="3917" y="22682"/>
                  </a:lnTo>
                  <a:lnTo>
                    <a:pt x="3822" y="22456"/>
                  </a:lnTo>
                  <a:cubicBezTo>
                    <a:pt x="3810" y="22396"/>
                    <a:pt x="3775" y="22361"/>
                    <a:pt x="3763" y="22301"/>
                  </a:cubicBezTo>
                  <a:cubicBezTo>
                    <a:pt x="3775" y="22206"/>
                    <a:pt x="3775" y="22123"/>
                    <a:pt x="3810" y="22039"/>
                  </a:cubicBezTo>
                  <a:lnTo>
                    <a:pt x="3810" y="22063"/>
                  </a:lnTo>
                  <a:cubicBezTo>
                    <a:pt x="3810" y="22039"/>
                    <a:pt x="3810" y="22027"/>
                    <a:pt x="3822" y="22015"/>
                  </a:cubicBezTo>
                  <a:lnTo>
                    <a:pt x="3822" y="22027"/>
                  </a:lnTo>
                  <a:cubicBezTo>
                    <a:pt x="3834" y="21956"/>
                    <a:pt x="3858" y="21884"/>
                    <a:pt x="3870" y="21789"/>
                  </a:cubicBezTo>
                  <a:lnTo>
                    <a:pt x="3917" y="21563"/>
                  </a:lnTo>
                  <a:cubicBezTo>
                    <a:pt x="3929" y="21492"/>
                    <a:pt x="3929" y="21432"/>
                    <a:pt x="3941" y="21361"/>
                  </a:cubicBezTo>
                  <a:cubicBezTo>
                    <a:pt x="3941" y="21325"/>
                    <a:pt x="3953" y="21301"/>
                    <a:pt x="3953" y="21253"/>
                  </a:cubicBezTo>
                  <a:cubicBezTo>
                    <a:pt x="3953" y="21230"/>
                    <a:pt x="3977" y="21182"/>
                    <a:pt x="3977" y="21146"/>
                  </a:cubicBezTo>
                  <a:cubicBezTo>
                    <a:pt x="3989" y="21075"/>
                    <a:pt x="3989" y="21003"/>
                    <a:pt x="3989" y="20932"/>
                  </a:cubicBezTo>
                  <a:lnTo>
                    <a:pt x="3989" y="20908"/>
                  </a:lnTo>
                  <a:cubicBezTo>
                    <a:pt x="4001" y="20872"/>
                    <a:pt x="4013" y="20813"/>
                    <a:pt x="4013" y="20765"/>
                  </a:cubicBezTo>
                  <a:cubicBezTo>
                    <a:pt x="4037" y="20670"/>
                    <a:pt x="4060" y="20599"/>
                    <a:pt x="4060" y="20515"/>
                  </a:cubicBezTo>
                  <a:cubicBezTo>
                    <a:pt x="4060" y="20468"/>
                    <a:pt x="4072" y="20432"/>
                    <a:pt x="4072" y="20396"/>
                  </a:cubicBezTo>
                  <a:cubicBezTo>
                    <a:pt x="4072" y="20372"/>
                    <a:pt x="4072" y="20372"/>
                    <a:pt x="4096" y="20360"/>
                  </a:cubicBezTo>
                  <a:cubicBezTo>
                    <a:pt x="4120" y="20218"/>
                    <a:pt x="4132" y="20051"/>
                    <a:pt x="4168" y="19896"/>
                  </a:cubicBezTo>
                  <a:cubicBezTo>
                    <a:pt x="4179" y="19872"/>
                    <a:pt x="4179" y="19825"/>
                    <a:pt x="4191" y="19801"/>
                  </a:cubicBezTo>
                  <a:cubicBezTo>
                    <a:pt x="4215" y="19765"/>
                    <a:pt x="4215" y="19718"/>
                    <a:pt x="4227" y="19694"/>
                  </a:cubicBezTo>
                  <a:cubicBezTo>
                    <a:pt x="4239" y="19634"/>
                    <a:pt x="4275" y="19575"/>
                    <a:pt x="4287" y="19515"/>
                  </a:cubicBezTo>
                  <a:cubicBezTo>
                    <a:pt x="4287" y="19503"/>
                    <a:pt x="4298" y="19479"/>
                    <a:pt x="4298" y="19468"/>
                  </a:cubicBezTo>
                  <a:cubicBezTo>
                    <a:pt x="4358" y="19301"/>
                    <a:pt x="4418" y="19158"/>
                    <a:pt x="4477" y="18991"/>
                  </a:cubicBezTo>
                  <a:cubicBezTo>
                    <a:pt x="4537" y="18825"/>
                    <a:pt x="4596" y="18682"/>
                    <a:pt x="4656" y="18515"/>
                  </a:cubicBezTo>
                  <a:cubicBezTo>
                    <a:pt x="4691" y="18432"/>
                    <a:pt x="4715" y="18348"/>
                    <a:pt x="4751" y="18265"/>
                  </a:cubicBezTo>
                  <a:cubicBezTo>
                    <a:pt x="4810" y="18074"/>
                    <a:pt x="4810" y="17848"/>
                    <a:pt x="4763" y="17634"/>
                  </a:cubicBezTo>
                  <a:cubicBezTo>
                    <a:pt x="4751" y="17598"/>
                    <a:pt x="4751" y="17551"/>
                    <a:pt x="4727" y="17503"/>
                  </a:cubicBezTo>
                  <a:cubicBezTo>
                    <a:pt x="4703" y="17396"/>
                    <a:pt x="4656" y="17301"/>
                    <a:pt x="4584" y="17205"/>
                  </a:cubicBezTo>
                  <a:cubicBezTo>
                    <a:pt x="4549" y="17158"/>
                    <a:pt x="4513" y="17122"/>
                    <a:pt x="4453" y="17086"/>
                  </a:cubicBezTo>
                  <a:cubicBezTo>
                    <a:pt x="4406" y="17062"/>
                    <a:pt x="4346" y="17039"/>
                    <a:pt x="4298" y="17027"/>
                  </a:cubicBezTo>
                  <a:cubicBezTo>
                    <a:pt x="4252" y="17018"/>
                    <a:pt x="4204" y="17012"/>
                    <a:pt x="4157" y="17012"/>
                  </a:cubicBezTo>
                  <a:cubicBezTo>
                    <a:pt x="4082" y="17012"/>
                    <a:pt x="4007" y="17026"/>
                    <a:pt x="3941" y="17062"/>
                  </a:cubicBezTo>
                  <a:cubicBezTo>
                    <a:pt x="3882" y="17086"/>
                    <a:pt x="3834" y="17134"/>
                    <a:pt x="3798" y="17182"/>
                  </a:cubicBezTo>
                  <a:cubicBezTo>
                    <a:pt x="3775" y="17205"/>
                    <a:pt x="3763" y="17217"/>
                    <a:pt x="3763" y="17253"/>
                  </a:cubicBezTo>
                  <a:cubicBezTo>
                    <a:pt x="3763" y="17277"/>
                    <a:pt x="3751" y="17312"/>
                    <a:pt x="3751" y="17336"/>
                  </a:cubicBezTo>
                  <a:lnTo>
                    <a:pt x="3751" y="17503"/>
                  </a:lnTo>
                  <a:cubicBezTo>
                    <a:pt x="3751" y="17551"/>
                    <a:pt x="3751" y="17610"/>
                    <a:pt x="3763" y="17658"/>
                  </a:cubicBezTo>
                  <a:cubicBezTo>
                    <a:pt x="3763" y="17693"/>
                    <a:pt x="3775" y="17741"/>
                    <a:pt x="3775" y="17789"/>
                  </a:cubicBezTo>
                  <a:cubicBezTo>
                    <a:pt x="3798" y="17860"/>
                    <a:pt x="3810" y="17955"/>
                    <a:pt x="3822" y="18027"/>
                  </a:cubicBezTo>
                  <a:lnTo>
                    <a:pt x="3870" y="18289"/>
                  </a:lnTo>
                  <a:lnTo>
                    <a:pt x="3870" y="18313"/>
                  </a:lnTo>
                  <a:lnTo>
                    <a:pt x="3870" y="18325"/>
                  </a:lnTo>
                  <a:lnTo>
                    <a:pt x="3870" y="18336"/>
                  </a:lnTo>
                  <a:lnTo>
                    <a:pt x="3870" y="18348"/>
                  </a:lnTo>
                  <a:cubicBezTo>
                    <a:pt x="3870" y="18372"/>
                    <a:pt x="3870" y="18384"/>
                    <a:pt x="3882" y="18396"/>
                  </a:cubicBezTo>
                  <a:lnTo>
                    <a:pt x="3882" y="18408"/>
                  </a:lnTo>
                  <a:lnTo>
                    <a:pt x="3882" y="18444"/>
                  </a:lnTo>
                  <a:cubicBezTo>
                    <a:pt x="3894" y="18551"/>
                    <a:pt x="3929" y="18646"/>
                    <a:pt x="3953" y="18753"/>
                  </a:cubicBezTo>
                  <a:lnTo>
                    <a:pt x="3953" y="18789"/>
                  </a:lnTo>
                  <a:lnTo>
                    <a:pt x="3953" y="18801"/>
                  </a:lnTo>
                  <a:lnTo>
                    <a:pt x="3953" y="18872"/>
                  </a:lnTo>
                  <a:lnTo>
                    <a:pt x="3953" y="18967"/>
                  </a:lnTo>
                  <a:cubicBezTo>
                    <a:pt x="3953" y="19039"/>
                    <a:pt x="3953" y="19098"/>
                    <a:pt x="3941" y="19170"/>
                  </a:cubicBezTo>
                  <a:cubicBezTo>
                    <a:pt x="3929" y="19277"/>
                    <a:pt x="3929" y="19396"/>
                    <a:pt x="3917" y="19503"/>
                  </a:cubicBezTo>
                  <a:cubicBezTo>
                    <a:pt x="3917" y="19563"/>
                    <a:pt x="3894" y="19622"/>
                    <a:pt x="3894" y="19658"/>
                  </a:cubicBezTo>
                  <a:cubicBezTo>
                    <a:pt x="3894" y="19694"/>
                    <a:pt x="3894" y="19718"/>
                    <a:pt x="3882" y="19741"/>
                  </a:cubicBezTo>
                  <a:cubicBezTo>
                    <a:pt x="3882" y="19777"/>
                    <a:pt x="3870" y="19813"/>
                    <a:pt x="3894" y="19860"/>
                  </a:cubicBezTo>
                  <a:cubicBezTo>
                    <a:pt x="3917" y="19872"/>
                    <a:pt x="3929" y="19884"/>
                    <a:pt x="3941" y="19884"/>
                  </a:cubicBezTo>
                  <a:lnTo>
                    <a:pt x="3941" y="19920"/>
                  </a:lnTo>
                  <a:lnTo>
                    <a:pt x="3894" y="20277"/>
                  </a:lnTo>
                  <a:cubicBezTo>
                    <a:pt x="3882" y="20408"/>
                    <a:pt x="3870" y="20527"/>
                    <a:pt x="3834" y="20658"/>
                  </a:cubicBezTo>
                  <a:cubicBezTo>
                    <a:pt x="3822" y="20813"/>
                    <a:pt x="3798" y="20944"/>
                    <a:pt x="3763" y="21087"/>
                  </a:cubicBezTo>
                  <a:cubicBezTo>
                    <a:pt x="3751" y="21134"/>
                    <a:pt x="3751" y="21182"/>
                    <a:pt x="3739" y="21206"/>
                  </a:cubicBezTo>
                  <a:cubicBezTo>
                    <a:pt x="3715" y="21289"/>
                    <a:pt x="3703" y="21349"/>
                    <a:pt x="3691" y="21420"/>
                  </a:cubicBezTo>
                  <a:cubicBezTo>
                    <a:pt x="3679" y="21492"/>
                    <a:pt x="3679" y="21551"/>
                    <a:pt x="3679" y="21623"/>
                  </a:cubicBezTo>
                  <a:cubicBezTo>
                    <a:pt x="3656" y="21742"/>
                    <a:pt x="3644" y="21884"/>
                    <a:pt x="3620" y="22004"/>
                  </a:cubicBezTo>
                  <a:cubicBezTo>
                    <a:pt x="3584" y="21944"/>
                    <a:pt x="3572" y="21861"/>
                    <a:pt x="3536" y="21801"/>
                  </a:cubicBezTo>
                  <a:cubicBezTo>
                    <a:pt x="3513" y="21718"/>
                    <a:pt x="3465" y="21623"/>
                    <a:pt x="3441" y="21539"/>
                  </a:cubicBezTo>
                  <a:cubicBezTo>
                    <a:pt x="3406" y="21444"/>
                    <a:pt x="3358" y="21361"/>
                    <a:pt x="3334" y="21265"/>
                  </a:cubicBezTo>
                  <a:cubicBezTo>
                    <a:pt x="3298" y="21182"/>
                    <a:pt x="3263" y="21111"/>
                    <a:pt x="3227" y="21015"/>
                  </a:cubicBezTo>
                  <a:cubicBezTo>
                    <a:pt x="3227" y="21003"/>
                    <a:pt x="3215" y="20992"/>
                    <a:pt x="3215" y="20968"/>
                  </a:cubicBezTo>
                  <a:lnTo>
                    <a:pt x="3215" y="20992"/>
                  </a:lnTo>
                  <a:cubicBezTo>
                    <a:pt x="3215" y="20968"/>
                    <a:pt x="3203" y="20968"/>
                    <a:pt x="3203" y="20956"/>
                  </a:cubicBezTo>
                  <a:lnTo>
                    <a:pt x="3203" y="20944"/>
                  </a:lnTo>
                  <a:cubicBezTo>
                    <a:pt x="3167" y="20837"/>
                    <a:pt x="3120" y="20730"/>
                    <a:pt x="3084" y="20634"/>
                  </a:cubicBezTo>
                  <a:cubicBezTo>
                    <a:pt x="3048" y="20575"/>
                    <a:pt x="3025" y="20527"/>
                    <a:pt x="3001" y="20468"/>
                  </a:cubicBezTo>
                  <a:cubicBezTo>
                    <a:pt x="2989" y="20408"/>
                    <a:pt x="2989" y="20349"/>
                    <a:pt x="2965" y="20289"/>
                  </a:cubicBezTo>
                  <a:cubicBezTo>
                    <a:pt x="2941" y="20230"/>
                    <a:pt x="2917" y="20170"/>
                    <a:pt x="2882" y="20122"/>
                  </a:cubicBezTo>
                  <a:cubicBezTo>
                    <a:pt x="2870" y="20075"/>
                    <a:pt x="2846" y="20015"/>
                    <a:pt x="2810" y="19979"/>
                  </a:cubicBezTo>
                  <a:cubicBezTo>
                    <a:pt x="2810" y="19956"/>
                    <a:pt x="2798" y="19944"/>
                    <a:pt x="2798" y="19944"/>
                  </a:cubicBezTo>
                  <a:cubicBezTo>
                    <a:pt x="2786" y="19932"/>
                    <a:pt x="2786" y="19920"/>
                    <a:pt x="2763" y="19896"/>
                  </a:cubicBezTo>
                  <a:cubicBezTo>
                    <a:pt x="2751" y="19884"/>
                    <a:pt x="2751" y="19872"/>
                    <a:pt x="2739" y="19872"/>
                  </a:cubicBezTo>
                  <a:cubicBezTo>
                    <a:pt x="2727" y="19860"/>
                    <a:pt x="2703" y="19825"/>
                    <a:pt x="2691" y="19813"/>
                  </a:cubicBezTo>
                  <a:cubicBezTo>
                    <a:pt x="2667" y="19777"/>
                    <a:pt x="2644" y="19753"/>
                    <a:pt x="2620" y="19718"/>
                  </a:cubicBezTo>
                  <a:cubicBezTo>
                    <a:pt x="2608" y="19694"/>
                    <a:pt x="2584" y="19682"/>
                    <a:pt x="2560" y="19646"/>
                  </a:cubicBezTo>
                  <a:lnTo>
                    <a:pt x="2548" y="19634"/>
                  </a:lnTo>
                  <a:cubicBezTo>
                    <a:pt x="2501" y="19539"/>
                    <a:pt x="2453" y="19456"/>
                    <a:pt x="2405" y="19348"/>
                  </a:cubicBezTo>
                  <a:cubicBezTo>
                    <a:pt x="2382" y="19301"/>
                    <a:pt x="2370" y="19241"/>
                    <a:pt x="2334" y="19206"/>
                  </a:cubicBezTo>
                  <a:cubicBezTo>
                    <a:pt x="2310" y="19146"/>
                    <a:pt x="2274" y="19098"/>
                    <a:pt x="2263" y="19039"/>
                  </a:cubicBezTo>
                  <a:cubicBezTo>
                    <a:pt x="2191" y="18884"/>
                    <a:pt x="2108" y="18729"/>
                    <a:pt x="2036" y="18575"/>
                  </a:cubicBezTo>
                  <a:cubicBezTo>
                    <a:pt x="1989" y="18503"/>
                    <a:pt x="1953" y="18444"/>
                    <a:pt x="1917" y="18372"/>
                  </a:cubicBezTo>
                  <a:cubicBezTo>
                    <a:pt x="1917" y="18325"/>
                    <a:pt x="1905" y="18277"/>
                    <a:pt x="1905" y="18217"/>
                  </a:cubicBezTo>
                  <a:cubicBezTo>
                    <a:pt x="1893" y="18110"/>
                    <a:pt x="1870" y="17991"/>
                    <a:pt x="1858" y="17896"/>
                  </a:cubicBezTo>
                  <a:lnTo>
                    <a:pt x="1774" y="17217"/>
                  </a:lnTo>
                  <a:cubicBezTo>
                    <a:pt x="1751" y="17158"/>
                    <a:pt x="1751" y="17098"/>
                    <a:pt x="1739" y="17039"/>
                  </a:cubicBezTo>
                  <a:cubicBezTo>
                    <a:pt x="1727" y="16967"/>
                    <a:pt x="1715" y="16908"/>
                    <a:pt x="1691" y="16836"/>
                  </a:cubicBezTo>
                  <a:lnTo>
                    <a:pt x="1655" y="16658"/>
                  </a:lnTo>
                  <a:cubicBezTo>
                    <a:pt x="1620" y="16586"/>
                    <a:pt x="1608" y="16527"/>
                    <a:pt x="1572" y="16443"/>
                  </a:cubicBezTo>
                  <a:cubicBezTo>
                    <a:pt x="1512" y="16312"/>
                    <a:pt x="1453" y="16170"/>
                    <a:pt x="1322" y="16086"/>
                  </a:cubicBezTo>
                  <a:cubicBezTo>
                    <a:pt x="1250" y="16050"/>
                    <a:pt x="1179" y="16027"/>
                    <a:pt x="1096" y="16015"/>
                  </a:cubicBezTo>
                  <a:cubicBezTo>
                    <a:pt x="1036" y="16015"/>
                    <a:pt x="965" y="16015"/>
                    <a:pt x="917" y="16050"/>
                  </a:cubicBezTo>
                  <a:cubicBezTo>
                    <a:pt x="858" y="16074"/>
                    <a:pt x="822" y="16110"/>
                    <a:pt x="774" y="16170"/>
                  </a:cubicBezTo>
                  <a:cubicBezTo>
                    <a:pt x="727" y="16229"/>
                    <a:pt x="703" y="16289"/>
                    <a:pt x="667" y="16360"/>
                  </a:cubicBezTo>
                  <a:cubicBezTo>
                    <a:pt x="608" y="16503"/>
                    <a:pt x="596" y="16658"/>
                    <a:pt x="608" y="16801"/>
                  </a:cubicBezTo>
                  <a:cubicBezTo>
                    <a:pt x="619" y="16884"/>
                    <a:pt x="643" y="16967"/>
                    <a:pt x="667" y="17027"/>
                  </a:cubicBezTo>
                  <a:cubicBezTo>
                    <a:pt x="703" y="17086"/>
                    <a:pt x="727" y="17158"/>
                    <a:pt x="774" y="17205"/>
                  </a:cubicBezTo>
                  <a:cubicBezTo>
                    <a:pt x="822" y="17265"/>
                    <a:pt x="858" y="17324"/>
                    <a:pt x="905" y="17372"/>
                  </a:cubicBezTo>
                  <a:cubicBezTo>
                    <a:pt x="977" y="17479"/>
                    <a:pt x="1060" y="17563"/>
                    <a:pt x="1131" y="17670"/>
                  </a:cubicBezTo>
                  <a:cubicBezTo>
                    <a:pt x="1203" y="17777"/>
                    <a:pt x="1274" y="17860"/>
                    <a:pt x="1358" y="17955"/>
                  </a:cubicBezTo>
                  <a:cubicBezTo>
                    <a:pt x="1429" y="18039"/>
                    <a:pt x="1512" y="18134"/>
                    <a:pt x="1608" y="18217"/>
                  </a:cubicBezTo>
                  <a:cubicBezTo>
                    <a:pt x="1608" y="18229"/>
                    <a:pt x="1620" y="18229"/>
                    <a:pt x="1620" y="18253"/>
                  </a:cubicBezTo>
                  <a:lnTo>
                    <a:pt x="1620" y="18265"/>
                  </a:lnTo>
                  <a:cubicBezTo>
                    <a:pt x="1620" y="18277"/>
                    <a:pt x="1620" y="18277"/>
                    <a:pt x="1631" y="18289"/>
                  </a:cubicBezTo>
                  <a:cubicBezTo>
                    <a:pt x="1631" y="18313"/>
                    <a:pt x="1655" y="18325"/>
                    <a:pt x="1667" y="18336"/>
                  </a:cubicBezTo>
                  <a:cubicBezTo>
                    <a:pt x="1679" y="18348"/>
                    <a:pt x="1691" y="18372"/>
                    <a:pt x="1715" y="18396"/>
                  </a:cubicBezTo>
                  <a:cubicBezTo>
                    <a:pt x="1739" y="18432"/>
                    <a:pt x="1751" y="18467"/>
                    <a:pt x="1786" y="18503"/>
                  </a:cubicBezTo>
                  <a:lnTo>
                    <a:pt x="1870" y="18634"/>
                  </a:lnTo>
                  <a:cubicBezTo>
                    <a:pt x="1905" y="18682"/>
                    <a:pt x="1917" y="18729"/>
                    <a:pt x="1953" y="18753"/>
                  </a:cubicBezTo>
                  <a:cubicBezTo>
                    <a:pt x="1989" y="18825"/>
                    <a:pt x="2024" y="18920"/>
                    <a:pt x="2072" y="18991"/>
                  </a:cubicBezTo>
                  <a:cubicBezTo>
                    <a:pt x="2108" y="19063"/>
                    <a:pt x="2155" y="19158"/>
                    <a:pt x="2203" y="19229"/>
                  </a:cubicBezTo>
                  <a:cubicBezTo>
                    <a:pt x="2251" y="19337"/>
                    <a:pt x="2310" y="19444"/>
                    <a:pt x="2346" y="19527"/>
                  </a:cubicBezTo>
                  <a:cubicBezTo>
                    <a:pt x="2382" y="19598"/>
                    <a:pt x="2429" y="19682"/>
                    <a:pt x="2465" y="19741"/>
                  </a:cubicBezTo>
                  <a:cubicBezTo>
                    <a:pt x="2489" y="19765"/>
                    <a:pt x="2501" y="19777"/>
                    <a:pt x="2513" y="19813"/>
                  </a:cubicBezTo>
                  <a:cubicBezTo>
                    <a:pt x="2524" y="19837"/>
                    <a:pt x="2548" y="19860"/>
                    <a:pt x="2560" y="19884"/>
                  </a:cubicBezTo>
                  <a:cubicBezTo>
                    <a:pt x="2572" y="19920"/>
                    <a:pt x="2584" y="19932"/>
                    <a:pt x="2620" y="19956"/>
                  </a:cubicBezTo>
                  <a:cubicBezTo>
                    <a:pt x="2644" y="20003"/>
                    <a:pt x="2679" y="20051"/>
                    <a:pt x="2691" y="20099"/>
                  </a:cubicBezTo>
                  <a:cubicBezTo>
                    <a:pt x="2703" y="20122"/>
                    <a:pt x="2727" y="20170"/>
                    <a:pt x="2739" y="20194"/>
                  </a:cubicBezTo>
                  <a:cubicBezTo>
                    <a:pt x="2751" y="20230"/>
                    <a:pt x="2763" y="20241"/>
                    <a:pt x="2763" y="20277"/>
                  </a:cubicBezTo>
                  <a:cubicBezTo>
                    <a:pt x="2786" y="20301"/>
                    <a:pt x="2798" y="20337"/>
                    <a:pt x="2798" y="20349"/>
                  </a:cubicBezTo>
                  <a:cubicBezTo>
                    <a:pt x="2822" y="20432"/>
                    <a:pt x="2870" y="20515"/>
                    <a:pt x="2905" y="20599"/>
                  </a:cubicBezTo>
                  <a:cubicBezTo>
                    <a:pt x="2929" y="20670"/>
                    <a:pt x="2941" y="20730"/>
                    <a:pt x="2965" y="20813"/>
                  </a:cubicBezTo>
                  <a:cubicBezTo>
                    <a:pt x="2989" y="20884"/>
                    <a:pt x="3001" y="20968"/>
                    <a:pt x="3036" y="21051"/>
                  </a:cubicBezTo>
                  <a:cubicBezTo>
                    <a:pt x="3084" y="21206"/>
                    <a:pt x="3155" y="21361"/>
                    <a:pt x="3215" y="21503"/>
                  </a:cubicBezTo>
                  <a:cubicBezTo>
                    <a:pt x="3286" y="21682"/>
                    <a:pt x="3358" y="21849"/>
                    <a:pt x="3417" y="22027"/>
                  </a:cubicBezTo>
                  <a:cubicBezTo>
                    <a:pt x="3465" y="22123"/>
                    <a:pt x="3501" y="22218"/>
                    <a:pt x="3536" y="22313"/>
                  </a:cubicBezTo>
                  <a:cubicBezTo>
                    <a:pt x="3560" y="22337"/>
                    <a:pt x="3572" y="22373"/>
                    <a:pt x="3572" y="22396"/>
                  </a:cubicBezTo>
                  <a:cubicBezTo>
                    <a:pt x="3572" y="22420"/>
                    <a:pt x="3572" y="22432"/>
                    <a:pt x="3584" y="22456"/>
                  </a:cubicBezTo>
                  <a:cubicBezTo>
                    <a:pt x="3584" y="22480"/>
                    <a:pt x="3596" y="22492"/>
                    <a:pt x="3620" y="22504"/>
                  </a:cubicBezTo>
                  <a:cubicBezTo>
                    <a:pt x="3632" y="22539"/>
                    <a:pt x="3632" y="22563"/>
                    <a:pt x="3644" y="22599"/>
                  </a:cubicBezTo>
                  <a:cubicBezTo>
                    <a:pt x="3691" y="22682"/>
                    <a:pt x="3715" y="22777"/>
                    <a:pt x="3763" y="22861"/>
                  </a:cubicBezTo>
                  <a:cubicBezTo>
                    <a:pt x="3798" y="22932"/>
                    <a:pt x="3822" y="23016"/>
                    <a:pt x="3858" y="23075"/>
                  </a:cubicBezTo>
                  <a:cubicBezTo>
                    <a:pt x="3894" y="23254"/>
                    <a:pt x="3953" y="23408"/>
                    <a:pt x="4001" y="23587"/>
                  </a:cubicBezTo>
                  <a:cubicBezTo>
                    <a:pt x="4013" y="23647"/>
                    <a:pt x="4037" y="23730"/>
                    <a:pt x="4060" y="23789"/>
                  </a:cubicBezTo>
                  <a:cubicBezTo>
                    <a:pt x="4072" y="23849"/>
                    <a:pt x="4108" y="23920"/>
                    <a:pt x="4120" y="23980"/>
                  </a:cubicBezTo>
                  <a:cubicBezTo>
                    <a:pt x="4156" y="24099"/>
                    <a:pt x="4191" y="24206"/>
                    <a:pt x="4227" y="24301"/>
                  </a:cubicBezTo>
                  <a:cubicBezTo>
                    <a:pt x="4239" y="24337"/>
                    <a:pt x="4239" y="24361"/>
                    <a:pt x="4251" y="24397"/>
                  </a:cubicBezTo>
                  <a:cubicBezTo>
                    <a:pt x="4227" y="24349"/>
                    <a:pt x="4191" y="24325"/>
                    <a:pt x="4168" y="24278"/>
                  </a:cubicBezTo>
                  <a:cubicBezTo>
                    <a:pt x="4156" y="24266"/>
                    <a:pt x="4132" y="24242"/>
                    <a:pt x="4120" y="24218"/>
                  </a:cubicBezTo>
                  <a:lnTo>
                    <a:pt x="4072" y="24170"/>
                  </a:lnTo>
                  <a:cubicBezTo>
                    <a:pt x="4048" y="24147"/>
                    <a:pt x="4037" y="24111"/>
                    <a:pt x="4001" y="24087"/>
                  </a:cubicBezTo>
                  <a:cubicBezTo>
                    <a:pt x="3989" y="24063"/>
                    <a:pt x="3989" y="24051"/>
                    <a:pt x="3977" y="24051"/>
                  </a:cubicBezTo>
                  <a:lnTo>
                    <a:pt x="3834" y="23920"/>
                  </a:lnTo>
                  <a:lnTo>
                    <a:pt x="3679" y="23754"/>
                  </a:lnTo>
                  <a:cubicBezTo>
                    <a:pt x="3620" y="23706"/>
                    <a:pt x="3572" y="23647"/>
                    <a:pt x="3513" y="23611"/>
                  </a:cubicBezTo>
                  <a:lnTo>
                    <a:pt x="3203" y="23289"/>
                  </a:lnTo>
                  <a:lnTo>
                    <a:pt x="3120" y="23218"/>
                  </a:lnTo>
                  <a:lnTo>
                    <a:pt x="3036" y="23135"/>
                  </a:lnTo>
                  <a:lnTo>
                    <a:pt x="2965" y="23051"/>
                  </a:lnTo>
                  <a:cubicBezTo>
                    <a:pt x="2929" y="23027"/>
                    <a:pt x="2882" y="22992"/>
                    <a:pt x="2858" y="22968"/>
                  </a:cubicBezTo>
                  <a:cubicBezTo>
                    <a:pt x="2798" y="22920"/>
                    <a:pt x="2739" y="22861"/>
                    <a:pt x="2679" y="22813"/>
                  </a:cubicBezTo>
                  <a:cubicBezTo>
                    <a:pt x="2620" y="22777"/>
                    <a:pt x="2572" y="22730"/>
                    <a:pt x="2513" y="22682"/>
                  </a:cubicBezTo>
                  <a:lnTo>
                    <a:pt x="2524" y="22682"/>
                  </a:lnTo>
                  <a:cubicBezTo>
                    <a:pt x="2489" y="22635"/>
                    <a:pt x="2441" y="22611"/>
                    <a:pt x="2405" y="22563"/>
                  </a:cubicBezTo>
                  <a:cubicBezTo>
                    <a:pt x="2370" y="22516"/>
                    <a:pt x="2322" y="22456"/>
                    <a:pt x="2274" y="22420"/>
                  </a:cubicBezTo>
                  <a:lnTo>
                    <a:pt x="2227" y="22373"/>
                  </a:lnTo>
                  <a:cubicBezTo>
                    <a:pt x="2227" y="22361"/>
                    <a:pt x="2227" y="22361"/>
                    <a:pt x="2215" y="22337"/>
                  </a:cubicBezTo>
                  <a:cubicBezTo>
                    <a:pt x="2215" y="22325"/>
                    <a:pt x="2203" y="22313"/>
                    <a:pt x="2203" y="22301"/>
                  </a:cubicBezTo>
                  <a:lnTo>
                    <a:pt x="2203" y="22277"/>
                  </a:lnTo>
                  <a:cubicBezTo>
                    <a:pt x="2167" y="22194"/>
                    <a:pt x="2143" y="22099"/>
                    <a:pt x="2096" y="22027"/>
                  </a:cubicBezTo>
                  <a:lnTo>
                    <a:pt x="1965" y="21801"/>
                  </a:lnTo>
                  <a:cubicBezTo>
                    <a:pt x="1953" y="21765"/>
                    <a:pt x="1929" y="21730"/>
                    <a:pt x="1917" y="21682"/>
                  </a:cubicBezTo>
                  <a:lnTo>
                    <a:pt x="1917" y="21670"/>
                  </a:lnTo>
                  <a:cubicBezTo>
                    <a:pt x="1870" y="21527"/>
                    <a:pt x="1834" y="21373"/>
                    <a:pt x="1774" y="21230"/>
                  </a:cubicBezTo>
                  <a:cubicBezTo>
                    <a:pt x="1739" y="21146"/>
                    <a:pt x="1715" y="21075"/>
                    <a:pt x="1667" y="21015"/>
                  </a:cubicBezTo>
                  <a:cubicBezTo>
                    <a:pt x="1608" y="20932"/>
                    <a:pt x="1548" y="20837"/>
                    <a:pt x="1477" y="20777"/>
                  </a:cubicBezTo>
                  <a:cubicBezTo>
                    <a:pt x="1441" y="20753"/>
                    <a:pt x="1417" y="20730"/>
                    <a:pt x="1381" y="20706"/>
                  </a:cubicBezTo>
                  <a:cubicBezTo>
                    <a:pt x="1358" y="20670"/>
                    <a:pt x="1310" y="20658"/>
                    <a:pt x="1274" y="20634"/>
                  </a:cubicBezTo>
                  <a:cubicBezTo>
                    <a:pt x="1215" y="20587"/>
                    <a:pt x="1155" y="20551"/>
                    <a:pt x="1096" y="20527"/>
                  </a:cubicBezTo>
                  <a:cubicBezTo>
                    <a:pt x="1012" y="20480"/>
                    <a:pt x="905" y="20432"/>
                    <a:pt x="798" y="20420"/>
                  </a:cubicBezTo>
                  <a:cubicBezTo>
                    <a:pt x="774" y="20417"/>
                    <a:pt x="750" y="20416"/>
                    <a:pt x="726" y="20416"/>
                  </a:cubicBezTo>
                  <a:cubicBezTo>
                    <a:pt x="654" y="20416"/>
                    <a:pt x="581" y="20429"/>
                    <a:pt x="500" y="20456"/>
                  </a:cubicBezTo>
                  <a:cubicBezTo>
                    <a:pt x="310" y="20527"/>
                    <a:pt x="143" y="20658"/>
                    <a:pt x="72" y="20849"/>
                  </a:cubicBezTo>
                  <a:cubicBezTo>
                    <a:pt x="24" y="20944"/>
                    <a:pt x="12" y="21051"/>
                    <a:pt x="0" y="21134"/>
                  </a:cubicBezTo>
                  <a:cubicBezTo>
                    <a:pt x="0" y="21242"/>
                    <a:pt x="12" y="21349"/>
                    <a:pt x="60" y="21432"/>
                  </a:cubicBezTo>
                  <a:cubicBezTo>
                    <a:pt x="72" y="21480"/>
                    <a:pt x="107" y="21527"/>
                    <a:pt x="143" y="21551"/>
                  </a:cubicBezTo>
                  <a:cubicBezTo>
                    <a:pt x="179" y="21587"/>
                    <a:pt x="203" y="21599"/>
                    <a:pt x="238" y="21611"/>
                  </a:cubicBezTo>
                  <a:cubicBezTo>
                    <a:pt x="262" y="21623"/>
                    <a:pt x="310" y="21658"/>
                    <a:pt x="346" y="21670"/>
                  </a:cubicBezTo>
                  <a:cubicBezTo>
                    <a:pt x="381" y="21682"/>
                    <a:pt x="417" y="21706"/>
                    <a:pt x="465" y="21718"/>
                  </a:cubicBezTo>
                  <a:cubicBezTo>
                    <a:pt x="500" y="21730"/>
                    <a:pt x="548" y="21742"/>
                    <a:pt x="596" y="21777"/>
                  </a:cubicBezTo>
                  <a:lnTo>
                    <a:pt x="822" y="21861"/>
                  </a:lnTo>
                  <a:cubicBezTo>
                    <a:pt x="953" y="21920"/>
                    <a:pt x="1096" y="21980"/>
                    <a:pt x="1250" y="22039"/>
                  </a:cubicBezTo>
                  <a:cubicBezTo>
                    <a:pt x="1393" y="22087"/>
                    <a:pt x="1536" y="22135"/>
                    <a:pt x="1679" y="22182"/>
                  </a:cubicBezTo>
                  <a:cubicBezTo>
                    <a:pt x="1727" y="22194"/>
                    <a:pt x="1774" y="22206"/>
                    <a:pt x="1810" y="22242"/>
                  </a:cubicBezTo>
                  <a:cubicBezTo>
                    <a:pt x="1846" y="22254"/>
                    <a:pt x="1870" y="22265"/>
                    <a:pt x="1917" y="22301"/>
                  </a:cubicBezTo>
                  <a:cubicBezTo>
                    <a:pt x="1965" y="22325"/>
                    <a:pt x="1989" y="22361"/>
                    <a:pt x="2036" y="22385"/>
                  </a:cubicBezTo>
                  <a:lnTo>
                    <a:pt x="2143" y="22492"/>
                  </a:lnTo>
                  <a:cubicBezTo>
                    <a:pt x="2155" y="22504"/>
                    <a:pt x="2167" y="22539"/>
                    <a:pt x="2203" y="22551"/>
                  </a:cubicBezTo>
                  <a:lnTo>
                    <a:pt x="2251" y="22635"/>
                  </a:lnTo>
                  <a:cubicBezTo>
                    <a:pt x="2263" y="22658"/>
                    <a:pt x="2274" y="22670"/>
                    <a:pt x="2310" y="22670"/>
                  </a:cubicBezTo>
                  <a:lnTo>
                    <a:pt x="2393" y="22754"/>
                  </a:lnTo>
                  <a:lnTo>
                    <a:pt x="2465" y="22837"/>
                  </a:lnTo>
                  <a:cubicBezTo>
                    <a:pt x="2501" y="22861"/>
                    <a:pt x="2548" y="22897"/>
                    <a:pt x="2572" y="22920"/>
                  </a:cubicBezTo>
                  <a:cubicBezTo>
                    <a:pt x="2632" y="22968"/>
                    <a:pt x="2691" y="23016"/>
                    <a:pt x="2751" y="23075"/>
                  </a:cubicBezTo>
                  <a:cubicBezTo>
                    <a:pt x="2810" y="23111"/>
                    <a:pt x="2858" y="23158"/>
                    <a:pt x="2917" y="23206"/>
                  </a:cubicBezTo>
                  <a:cubicBezTo>
                    <a:pt x="2977" y="23254"/>
                    <a:pt x="3025" y="23289"/>
                    <a:pt x="3084" y="23349"/>
                  </a:cubicBezTo>
                  <a:cubicBezTo>
                    <a:pt x="3144" y="23408"/>
                    <a:pt x="3203" y="23456"/>
                    <a:pt x="3239" y="23516"/>
                  </a:cubicBezTo>
                  <a:lnTo>
                    <a:pt x="3406" y="23682"/>
                  </a:lnTo>
                  <a:cubicBezTo>
                    <a:pt x="3465" y="23742"/>
                    <a:pt x="3525" y="23789"/>
                    <a:pt x="3584" y="23849"/>
                  </a:cubicBezTo>
                  <a:cubicBezTo>
                    <a:pt x="3644" y="23909"/>
                    <a:pt x="3703" y="23968"/>
                    <a:pt x="3763" y="24004"/>
                  </a:cubicBezTo>
                  <a:lnTo>
                    <a:pt x="3834" y="24087"/>
                  </a:lnTo>
                  <a:lnTo>
                    <a:pt x="3917" y="24159"/>
                  </a:lnTo>
                  <a:cubicBezTo>
                    <a:pt x="3953" y="24206"/>
                    <a:pt x="4001" y="24266"/>
                    <a:pt x="4048" y="24301"/>
                  </a:cubicBezTo>
                  <a:cubicBezTo>
                    <a:pt x="4060" y="24337"/>
                    <a:pt x="4096" y="24349"/>
                    <a:pt x="4108" y="24385"/>
                  </a:cubicBezTo>
                  <a:cubicBezTo>
                    <a:pt x="4120" y="24409"/>
                    <a:pt x="4156" y="24444"/>
                    <a:pt x="4168" y="24468"/>
                  </a:cubicBezTo>
                  <a:cubicBezTo>
                    <a:pt x="4179" y="24504"/>
                    <a:pt x="4191" y="24516"/>
                    <a:pt x="4215" y="24540"/>
                  </a:cubicBezTo>
                  <a:cubicBezTo>
                    <a:pt x="4239" y="24575"/>
                    <a:pt x="4251" y="24599"/>
                    <a:pt x="4287" y="24635"/>
                  </a:cubicBezTo>
                  <a:cubicBezTo>
                    <a:pt x="4334" y="24694"/>
                    <a:pt x="4358" y="24742"/>
                    <a:pt x="4394" y="24802"/>
                  </a:cubicBezTo>
                  <a:cubicBezTo>
                    <a:pt x="4406" y="24825"/>
                    <a:pt x="4429" y="24861"/>
                    <a:pt x="4453" y="24885"/>
                  </a:cubicBezTo>
                  <a:cubicBezTo>
                    <a:pt x="4465" y="24944"/>
                    <a:pt x="4489" y="24992"/>
                    <a:pt x="4513" y="25052"/>
                  </a:cubicBezTo>
                  <a:cubicBezTo>
                    <a:pt x="4537" y="25111"/>
                    <a:pt x="4572" y="25171"/>
                    <a:pt x="4584" y="25242"/>
                  </a:cubicBezTo>
                  <a:cubicBezTo>
                    <a:pt x="4608" y="25302"/>
                    <a:pt x="4632" y="25361"/>
                    <a:pt x="4656" y="25421"/>
                  </a:cubicBezTo>
                  <a:cubicBezTo>
                    <a:pt x="4703" y="25540"/>
                    <a:pt x="4751" y="25647"/>
                    <a:pt x="4810" y="25766"/>
                  </a:cubicBezTo>
                  <a:cubicBezTo>
                    <a:pt x="4906" y="25992"/>
                    <a:pt x="5025" y="26206"/>
                    <a:pt x="5144" y="26433"/>
                  </a:cubicBezTo>
                  <a:cubicBezTo>
                    <a:pt x="5180" y="26492"/>
                    <a:pt x="5203" y="26552"/>
                    <a:pt x="5239" y="26599"/>
                  </a:cubicBezTo>
                  <a:cubicBezTo>
                    <a:pt x="5251" y="26623"/>
                    <a:pt x="5287" y="26659"/>
                    <a:pt x="5299" y="26683"/>
                  </a:cubicBezTo>
                  <a:cubicBezTo>
                    <a:pt x="5311" y="26707"/>
                    <a:pt x="5322" y="26730"/>
                    <a:pt x="5346" y="26766"/>
                  </a:cubicBezTo>
                  <a:cubicBezTo>
                    <a:pt x="5370" y="26826"/>
                    <a:pt x="5418" y="26861"/>
                    <a:pt x="5441" y="26921"/>
                  </a:cubicBezTo>
                  <a:cubicBezTo>
                    <a:pt x="5477" y="26980"/>
                    <a:pt x="5525" y="27028"/>
                    <a:pt x="5549" y="27076"/>
                  </a:cubicBezTo>
                  <a:lnTo>
                    <a:pt x="5644" y="27207"/>
                  </a:lnTo>
                  <a:cubicBezTo>
                    <a:pt x="5644" y="27338"/>
                    <a:pt x="5644" y="27457"/>
                    <a:pt x="5656" y="27599"/>
                  </a:cubicBezTo>
                  <a:cubicBezTo>
                    <a:pt x="5668" y="27683"/>
                    <a:pt x="5668" y="27790"/>
                    <a:pt x="5680" y="27873"/>
                  </a:cubicBezTo>
                  <a:cubicBezTo>
                    <a:pt x="5703" y="27969"/>
                    <a:pt x="5715" y="28076"/>
                    <a:pt x="5727" y="28159"/>
                  </a:cubicBezTo>
                  <a:cubicBezTo>
                    <a:pt x="5775" y="28350"/>
                    <a:pt x="5822" y="28552"/>
                    <a:pt x="5846" y="28742"/>
                  </a:cubicBezTo>
                  <a:cubicBezTo>
                    <a:pt x="5906" y="29052"/>
                    <a:pt x="5965" y="29350"/>
                    <a:pt x="6013" y="29659"/>
                  </a:cubicBezTo>
                  <a:cubicBezTo>
                    <a:pt x="6037" y="29838"/>
                    <a:pt x="6073" y="30005"/>
                    <a:pt x="6084" y="30183"/>
                  </a:cubicBezTo>
                  <a:cubicBezTo>
                    <a:pt x="6096" y="30338"/>
                    <a:pt x="6120" y="30493"/>
                    <a:pt x="6132" y="30647"/>
                  </a:cubicBezTo>
                  <a:cubicBezTo>
                    <a:pt x="6144" y="30790"/>
                    <a:pt x="6144" y="30957"/>
                    <a:pt x="6144" y="31112"/>
                  </a:cubicBezTo>
                  <a:cubicBezTo>
                    <a:pt x="6144" y="31302"/>
                    <a:pt x="6156" y="31481"/>
                    <a:pt x="6156" y="31671"/>
                  </a:cubicBezTo>
                  <a:lnTo>
                    <a:pt x="6156" y="32600"/>
                  </a:lnTo>
                  <a:lnTo>
                    <a:pt x="6156" y="33576"/>
                  </a:lnTo>
                  <a:lnTo>
                    <a:pt x="6156" y="33743"/>
                  </a:lnTo>
                  <a:cubicBezTo>
                    <a:pt x="6096" y="33612"/>
                    <a:pt x="6061" y="33469"/>
                    <a:pt x="6001" y="33350"/>
                  </a:cubicBezTo>
                  <a:cubicBezTo>
                    <a:pt x="5965" y="33279"/>
                    <a:pt x="5942" y="33207"/>
                    <a:pt x="5894" y="33136"/>
                  </a:cubicBezTo>
                  <a:cubicBezTo>
                    <a:pt x="5846" y="33041"/>
                    <a:pt x="5822" y="32969"/>
                    <a:pt x="5775" y="32874"/>
                  </a:cubicBezTo>
                  <a:lnTo>
                    <a:pt x="5644" y="32660"/>
                  </a:lnTo>
                  <a:cubicBezTo>
                    <a:pt x="5620" y="32636"/>
                    <a:pt x="5608" y="32624"/>
                    <a:pt x="5608" y="32600"/>
                  </a:cubicBezTo>
                  <a:cubicBezTo>
                    <a:pt x="5596" y="32576"/>
                    <a:pt x="5596" y="32564"/>
                    <a:pt x="5584" y="32552"/>
                  </a:cubicBezTo>
                  <a:cubicBezTo>
                    <a:pt x="5549" y="32517"/>
                    <a:pt x="5525" y="32481"/>
                    <a:pt x="5489" y="32445"/>
                  </a:cubicBezTo>
                  <a:cubicBezTo>
                    <a:pt x="5418" y="32362"/>
                    <a:pt x="5346" y="32279"/>
                    <a:pt x="5251" y="32207"/>
                  </a:cubicBezTo>
                  <a:cubicBezTo>
                    <a:pt x="5239" y="32195"/>
                    <a:pt x="5239" y="32160"/>
                    <a:pt x="5227" y="32148"/>
                  </a:cubicBezTo>
                  <a:cubicBezTo>
                    <a:pt x="5203" y="32124"/>
                    <a:pt x="5191" y="32100"/>
                    <a:pt x="5191" y="32076"/>
                  </a:cubicBezTo>
                  <a:cubicBezTo>
                    <a:pt x="5180" y="32029"/>
                    <a:pt x="5168" y="31981"/>
                    <a:pt x="5132" y="31945"/>
                  </a:cubicBezTo>
                  <a:cubicBezTo>
                    <a:pt x="5120" y="31910"/>
                    <a:pt x="5108" y="31886"/>
                    <a:pt x="5108" y="31850"/>
                  </a:cubicBezTo>
                  <a:cubicBezTo>
                    <a:pt x="5084" y="31802"/>
                    <a:pt x="5072" y="31743"/>
                    <a:pt x="5060" y="31707"/>
                  </a:cubicBezTo>
                  <a:lnTo>
                    <a:pt x="5013" y="31564"/>
                  </a:lnTo>
                  <a:cubicBezTo>
                    <a:pt x="4989" y="31481"/>
                    <a:pt x="4965" y="31386"/>
                    <a:pt x="4941" y="31302"/>
                  </a:cubicBezTo>
                  <a:cubicBezTo>
                    <a:pt x="4930" y="31255"/>
                    <a:pt x="4930" y="31231"/>
                    <a:pt x="4906" y="31183"/>
                  </a:cubicBezTo>
                  <a:cubicBezTo>
                    <a:pt x="4894" y="31136"/>
                    <a:pt x="4894" y="31112"/>
                    <a:pt x="4882" y="31064"/>
                  </a:cubicBezTo>
                  <a:cubicBezTo>
                    <a:pt x="4870" y="30993"/>
                    <a:pt x="4870" y="30909"/>
                    <a:pt x="4846" y="30850"/>
                  </a:cubicBezTo>
                  <a:cubicBezTo>
                    <a:pt x="4846" y="30826"/>
                    <a:pt x="4846" y="30778"/>
                    <a:pt x="4834" y="30755"/>
                  </a:cubicBezTo>
                  <a:cubicBezTo>
                    <a:pt x="4834" y="30719"/>
                    <a:pt x="4834" y="30671"/>
                    <a:pt x="4822" y="30647"/>
                  </a:cubicBezTo>
                  <a:cubicBezTo>
                    <a:pt x="4822" y="30588"/>
                    <a:pt x="4822" y="30517"/>
                    <a:pt x="4810" y="30457"/>
                  </a:cubicBezTo>
                  <a:lnTo>
                    <a:pt x="4810" y="30255"/>
                  </a:lnTo>
                  <a:lnTo>
                    <a:pt x="4810" y="30076"/>
                  </a:lnTo>
                  <a:cubicBezTo>
                    <a:pt x="4810" y="30016"/>
                    <a:pt x="4810" y="29981"/>
                    <a:pt x="4822" y="29921"/>
                  </a:cubicBezTo>
                  <a:cubicBezTo>
                    <a:pt x="4822" y="29874"/>
                    <a:pt x="4822" y="29826"/>
                    <a:pt x="4834" y="29778"/>
                  </a:cubicBezTo>
                  <a:lnTo>
                    <a:pt x="4834" y="29743"/>
                  </a:lnTo>
                  <a:cubicBezTo>
                    <a:pt x="4870" y="29719"/>
                    <a:pt x="4894" y="29707"/>
                    <a:pt x="4894" y="29683"/>
                  </a:cubicBezTo>
                  <a:lnTo>
                    <a:pt x="5025" y="29231"/>
                  </a:lnTo>
                  <a:cubicBezTo>
                    <a:pt x="5072" y="29100"/>
                    <a:pt x="5108" y="28981"/>
                    <a:pt x="5132" y="28850"/>
                  </a:cubicBezTo>
                  <a:lnTo>
                    <a:pt x="5132" y="28826"/>
                  </a:lnTo>
                  <a:cubicBezTo>
                    <a:pt x="5132" y="28802"/>
                    <a:pt x="5144" y="28790"/>
                    <a:pt x="5144" y="28754"/>
                  </a:cubicBezTo>
                  <a:lnTo>
                    <a:pt x="5144" y="28742"/>
                  </a:lnTo>
                  <a:lnTo>
                    <a:pt x="5144" y="28731"/>
                  </a:lnTo>
                  <a:cubicBezTo>
                    <a:pt x="5144" y="28707"/>
                    <a:pt x="5144" y="28695"/>
                    <a:pt x="5168" y="28683"/>
                  </a:cubicBezTo>
                  <a:cubicBezTo>
                    <a:pt x="5180" y="28612"/>
                    <a:pt x="5191" y="28516"/>
                    <a:pt x="5191" y="28433"/>
                  </a:cubicBezTo>
                  <a:cubicBezTo>
                    <a:pt x="5203" y="28350"/>
                    <a:pt x="5203" y="28278"/>
                    <a:pt x="5203" y="28195"/>
                  </a:cubicBezTo>
                  <a:lnTo>
                    <a:pt x="5203" y="28052"/>
                  </a:lnTo>
                  <a:lnTo>
                    <a:pt x="5203" y="27921"/>
                  </a:lnTo>
                  <a:lnTo>
                    <a:pt x="5203" y="27802"/>
                  </a:lnTo>
                  <a:cubicBezTo>
                    <a:pt x="5203" y="27730"/>
                    <a:pt x="5191" y="27659"/>
                    <a:pt x="5180" y="27576"/>
                  </a:cubicBezTo>
                  <a:cubicBezTo>
                    <a:pt x="5168" y="27480"/>
                    <a:pt x="5132" y="27373"/>
                    <a:pt x="5084" y="27278"/>
                  </a:cubicBezTo>
                  <a:cubicBezTo>
                    <a:pt x="5049" y="27195"/>
                    <a:pt x="4965" y="27123"/>
                    <a:pt x="4870" y="27088"/>
                  </a:cubicBezTo>
                  <a:cubicBezTo>
                    <a:pt x="4807" y="27060"/>
                    <a:pt x="4744" y="27048"/>
                    <a:pt x="4682" y="27048"/>
                  </a:cubicBezTo>
                  <a:cubicBezTo>
                    <a:pt x="4637" y="27048"/>
                    <a:pt x="4593" y="27054"/>
                    <a:pt x="4549" y="27064"/>
                  </a:cubicBezTo>
                  <a:cubicBezTo>
                    <a:pt x="4453" y="27076"/>
                    <a:pt x="4358" y="27135"/>
                    <a:pt x="4275" y="27195"/>
                  </a:cubicBezTo>
                  <a:cubicBezTo>
                    <a:pt x="4191" y="27266"/>
                    <a:pt x="4120" y="27338"/>
                    <a:pt x="4072" y="27445"/>
                  </a:cubicBezTo>
                  <a:cubicBezTo>
                    <a:pt x="4037" y="27552"/>
                    <a:pt x="4013" y="27671"/>
                    <a:pt x="4037" y="27790"/>
                  </a:cubicBezTo>
                  <a:cubicBezTo>
                    <a:pt x="4037" y="27850"/>
                    <a:pt x="4048" y="27909"/>
                    <a:pt x="4060" y="27957"/>
                  </a:cubicBezTo>
                  <a:cubicBezTo>
                    <a:pt x="4072" y="27980"/>
                    <a:pt x="4072" y="28016"/>
                    <a:pt x="4096" y="28052"/>
                  </a:cubicBezTo>
                  <a:cubicBezTo>
                    <a:pt x="4108" y="28088"/>
                    <a:pt x="4108" y="28111"/>
                    <a:pt x="4120" y="28135"/>
                  </a:cubicBezTo>
                  <a:cubicBezTo>
                    <a:pt x="4120" y="28147"/>
                    <a:pt x="4132" y="28159"/>
                    <a:pt x="4132" y="28171"/>
                  </a:cubicBezTo>
                  <a:cubicBezTo>
                    <a:pt x="4156" y="28219"/>
                    <a:pt x="4179" y="28266"/>
                    <a:pt x="4191" y="28290"/>
                  </a:cubicBezTo>
                  <a:cubicBezTo>
                    <a:pt x="4215" y="28326"/>
                    <a:pt x="4227" y="28350"/>
                    <a:pt x="4239" y="28397"/>
                  </a:cubicBezTo>
                  <a:lnTo>
                    <a:pt x="4287" y="28492"/>
                  </a:lnTo>
                  <a:cubicBezTo>
                    <a:pt x="4310" y="28528"/>
                    <a:pt x="4334" y="28564"/>
                    <a:pt x="4358" y="28612"/>
                  </a:cubicBezTo>
                  <a:cubicBezTo>
                    <a:pt x="4370" y="28635"/>
                    <a:pt x="4406" y="28683"/>
                    <a:pt x="4429" y="28707"/>
                  </a:cubicBezTo>
                  <a:cubicBezTo>
                    <a:pt x="4453" y="28742"/>
                    <a:pt x="4477" y="28766"/>
                    <a:pt x="4489" y="28814"/>
                  </a:cubicBezTo>
                  <a:cubicBezTo>
                    <a:pt x="4537" y="28873"/>
                    <a:pt x="4572" y="28945"/>
                    <a:pt x="4596" y="29004"/>
                  </a:cubicBezTo>
                  <a:cubicBezTo>
                    <a:pt x="4608" y="29040"/>
                    <a:pt x="4632" y="29064"/>
                    <a:pt x="4644" y="29112"/>
                  </a:cubicBezTo>
                  <a:cubicBezTo>
                    <a:pt x="4644" y="29123"/>
                    <a:pt x="4656" y="29147"/>
                    <a:pt x="4656" y="29159"/>
                  </a:cubicBezTo>
                  <a:lnTo>
                    <a:pt x="4656" y="29207"/>
                  </a:lnTo>
                  <a:lnTo>
                    <a:pt x="4656" y="29278"/>
                  </a:lnTo>
                  <a:cubicBezTo>
                    <a:pt x="4656" y="29385"/>
                    <a:pt x="4644" y="29469"/>
                    <a:pt x="4632" y="29576"/>
                  </a:cubicBezTo>
                  <a:cubicBezTo>
                    <a:pt x="4608" y="29683"/>
                    <a:pt x="4608" y="29778"/>
                    <a:pt x="4596" y="29885"/>
                  </a:cubicBezTo>
                  <a:lnTo>
                    <a:pt x="4596" y="29981"/>
                  </a:lnTo>
                  <a:lnTo>
                    <a:pt x="4596" y="30052"/>
                  </a:lnTo>
                  <a:lnTo>
                    <a:pt x="4596" y="30159"/>
                  </a:lnTo>
                  <a:lnTo>
                    <a:pt x="4596" y="30231"/>
                  </a:lnTo>
                  <a:lnTo>
                    <a:pt x="4596" y="30243"/>
                  </a:lnTo>
                  <a:cubicBezTo>
                    <a:pt x="4596" y="30302"/>
                    <a:pt x="4608" y="30362"/>
                    <a:pt x="4608" y="30421"/>
                  </a:cubicBezTo>
                  <a:cubicBezTo>
                    <a:pt x="4608" y="30481"/>
                    <a:pt x="4632" y="30540"/>
                    <a:pt x="4632" y="30600"/>
                  </a:cubicBezTo>
                  <a:cubicBezTo>
                    <a:pt x="4632" y="30647"/>
                    <a:pt x="4644" y="30695"/>
                    <a:pt x="4644" y="30755"/>
                  </a:cubicBezTo>
                  <a:cubicBezTo>
                    <a:pt x="4644" y="30790"/>
                    <a:pt x="4656" y="30850"/>
                    <a:pt x="4668" y="30898"/>
                  </a:cubicBezTo>
                  <a:cubicBezTo>
                    <a:pt x="4691" y="30957"/>
                    <a:pt x="4703" y="31017"/>
                    <a:pt x="4703" y="31076"/>
                  </a:cubicBezTo>
                  <a:cubicBezTo>
                    <a:pt x="4703" y="31112"/>
                    <a:pt x="4715" y="31136"/>
                    <a:pt x="4727" y="31171"/>
                  </a:cubicBezTo>
                  <a:cubicBezTo>
                    <a:pt x="4751" y="31207"/>
                    <a:pt x="4763" y="31255"/>
                    <a:pt x="4763" y="31314"/>
                  </a:cubicBezTo>
                  <a:cubicBezTo>
                    <a:pt x="4763" y="31350"/>
                    <a:pt x="4775" y="31374"/>
                    <a:pt x="4787" y="31386"/>
                  </a:cubicBezTo>
                  <a:cubicBezTo>
                    <a:pt x="4810" y="31445"/>
                    <a:pt x="4822" y="31493"/>
                    <a:pt x="4834" y="31552"/>
                  </a:cubicBezTo>
                  <a:cubicBezTo>
                    <a:pt x="4870" y="31624"/>
                    <a:pt x="4882" y="31707"/>
                    <a:pt x="4906" y="31767"/>
                  </a:cubicBezTo>
                  <a:cubicBezTo>
                    <a:pt x="4930" y="31790"/>
                    <a:pt x="4941" y="31838"/>
                    <a:pt x="4953" y="31862"/>
                  </a:cubicBezTo>
                  <a:cubicBezTo>
                    <a:pt x="4953" y="31886"/>
                    <a:pt x="4965" y="31886"/>
                    <a:pt x="4965" y="31898"/>
                  </a:cubicBezTo>
                  <a:cubicBezTo>
                    <a:pt x="4989" y="31921"/>
                    <a:pt x="4989" y="31945"/>
                    <a:pt x="5001" y="31969"/>
                  </a:cubicBezTo>
                  <a:cubicBezTo>
                    <a:pt x="5001" y="31969"/>
                    <a:pt x="5001" y="31969"/>
                    <a:pt x="5001" y="31969"/>
                  </a:cubicBezTo>
                  <a:lnTo>
                    <a:pt x="5001" y="31969"/>
                  </a:lnTo>
                  <a:cubicBezTo>
                    <a:pt x="4978" y="31947"/>
                    <a:pt x="4950" y="31920"/>
                    <a:pt x="4930" y="31910"/>
                  </a:cubicBezTo>
                  <a:cubicBezTo>
                    <a:pt x="4882" y="31850"/>
                    <a:pt x="4834" y="31790"/>
                    <a:pt x="4787" y="31743"/>
                  </a:cubicBezTo>
                  <a:cubicBezTo>
                    <a:pt x="4727" y="31671"/>
                    <a:pt x="4668" y="31588"/>
                    <a:pt x="4596" y="31505"/>
                  </a:cubicBezTo>
                  <a:cubicBezTo>
                    <a:pt x="4572" y="31481"/>
                    <a:pt x="4537" y="31433"/>
                    <a:pt x="4489" y="31409"/>
                  </a:cubicBezTo>
                  <a:cubicBezTo>
                    <a:pt x="4465" y="31362"/>
                    <a:pt x="4418" y="31326"/>
                    <a:pt x="4394" y="31290"/>
                  </a:cubicBezTo>
                  <a:lnTo>
                    <a:pt x="4394" y="31267"/>
                  </a:lnTo>
                  <a:cubicBezTo>
                    <a:pt x="4370" y="31255"/>
                    <a:pt x="4358" y="31231"/>
                    <a:pt x="4346" y="31207"/>
                  </a:cubicBezTo>
                  <a:cubicBezTo>
                    <a:pt x="4334" y="31195"/>
                    <a:pt x="4310" y="31183"/>
                    <a:pt x="4310" y="31148"/>
                  </a:cubicBezTo>
                  <a:cubicBezTo>
                    <a:pt x="4310" y="31148"/>
                    <a:pt x="4310" y="31136"/>
                    <a:pt x="4298" y="31136"/>
                  </a:cubicBezTo>
                  <a:lnTo>
                    <a:pt x="4298" y="31148"/>
                  </a:lnTo>
                  <a:cubicBezTo>
                    <a:pt x="4298" y="31136"/>
                    <a:pt x="4287" y="31136"/>
                    <a:pt x="4287" y="31124"/>
                  </a:cubicBezTo>
                  <a:lnTo>
                    <a:pt x="4287" y="31136"/>
                  </a:lnTo>
                  <a:cubicBezTo>
                    <a:pt x="4287" y="31124"/>
                    <a:pt x="4275" y="31124"/>
                    <a:pt x="4275" y="31112"/>
                  </a:cubicBezTo>
                  <a:lnTo>
                    <a:pt x="4275" y="31088"/>
                  </a:lnTo>
                  <a:cubicBezTo>
                    <a:pt x="4227" y="31017"/>
                    <a:pt x="4179" y="30945"/>
                    <a:pt x="4120" y="30886"/>
                  </a:cubicBezTo>
                  <a:cubicBezTo>
                    <a:pt x="4060" y="30814"/>
                    <a:pt x="4013" y="30755"/>
                    <a:pt x="3953" y="30695"/>
                  </a:cubicBezTo>
                  <a:cubicBezTo>
                    <a:pt x="3894" y="30636"/>
                    <a:pt x="3858" y="30576"/>
                    <a:pt x="3798" y="30517"/>
                  </a:cubicBezTo>
                  <a:cubicBezTo>
                    <a:pt x="3739" y="30457"/>
                    <a:pt x="3656" y="30397"/>
                    <a:pt x="3596" y="30350"/>
                  </a:cubicBezTo>
                  <a:cubicBezTo>
                    <a:pt x="3584" y="30344"/>
                    <a:pt x="3566" y="30341"/>
                    <a:pt x="3548" y="30341"/>
                  </a:cubicBezTo>
                  <a:cubicBezTo>
                    <a:pt x="3531" y="30341"/>
                    <a:pt x="3513" y="30344"/>
                    <a:pt x="3501" y="30350"/>
                  </a:cubicBezTo>
                  <a:lnTo>
                    <a:pt x="3453" y="30302"/>
                  </a:lnTo>
                  <a:cubicBezTo>
                    <a:pt x="3441" y="30290"/>
                    <a:pt x="3417" y="30255"/>
                    <a:pt x="3394" y="30231"/>
                  </a:cubicBezTo>
                  <a:cubicBezTo>
                    <a:pt x="3382" y="30195"/>
                    <a:pt x="3346" y="30159"/>
                    <a:pt x="3334" y="30124"/>
                  </a:cubicBezTo>
                  <a:cubicBezTo>
                    <a:pt x="3286" y="30040"/>
                    <a:pt x="3263" y="29945"/>
                    <a:pt x="3227" y="29862"/>
                  </a:cubicBezTo>
                  <a:cubicBezTo>
                    <a:pt x="3179" y="29707"/>
                    <a:pt x="3144" y="29564"/>
                    <a:pt x="3108" y="29409"/>
                  </a:cubicBezTo>
                  <a:cubicBezTo>
                    <a:pt x="3060" y="29231"/>
                    <a:pt x="3025" y="29052"/>
                    <a:pt x="2965" y="28873"/>
                  </a:cubicBezTo>
                  <a:cubicBezTo>
                    <a:pt x="2929" y="28790"/>
                    <a:pt x="2882" y="28695"/>
                    <a:pt x="2846" y="28612"/>
                  </a:cubicBezTo>
                  <a:lnTo>
                    <a:pt x="2703" y="28338"/>
                  </a:lnTo>
                  <a:cubicBezTo>
                    <a:pt x="2691" y="28290"/>
                    <a:pt x="2667" y="28254"/>
                    <a:pt x="2632" y="28219"/>
                  </a:cubicBezTo>
                  <a:cubicBezTo>
                    <a:pt x="2608" y="28171"/>
                    <a:pt x="2572" y="28135"/>
                    <a:pt x="2548" y="28100"/>
                  </a:cubicBezTo>
                  <a:cubicBezTo>
                    <a:pt x="2513" y="28052"/>
                    <a:pt x="2489" y="28028"/>
                    <a:pt x="2453" y="27992"/>
                  </a:cubicBezTo>
                  <a:cubicBezTo>
                    <a:pt x="2429" y="27969"/>
                    <a:pt x="2393" y="27921"/>
                    <a:pt x="2370" y="27897"/>
                  </a:cubicBezTo>
                  <a:cubicBezTo>
                    <a:pt x="2286" y="27814"/>
                    <a:pt x="2215" y="27742"/>
                    <a:pt x="2143" y="27683"/>
                  </a:cubicBezTo>
                  <a:cubicBezTo>
                    <a:pt x="2084" y="27635"/>
                    <a:pt x="2024" y="27611"/>
                    <a:pt x="1965" y="27576"/>
                  </a:cubicBezTo>
                  <a:cubicBezTo>
                    <a:pt x="1917" y="27564"/>
                    <a:pt x="1870" y="27552"/>
                    <a:pt x="1810" y="27540"/>
                  </a:cubicBezTo>
                  <a:cubicBezTo>
                    <a:pt x="1768" y="27528"/>
                    <a:pt x="1724" y="27522"/>
                    <a:pt x="1679" y="27522"/>
                  </a:cubicBezTo>
                  <a:cubicBezTo>
                    <a:pt x="1634" y="27522"/>
                    <a:pt x="1590" y="27528"/>
                    <a:pt x="1548" y="27540"/>
                  </a:cubicBezTo>
                  <a:cubicBezTo>
                    <a:pt x="1441" y="27552"/>
                    <a:pt x="1358" y="27564"/>
                    <a:pt x="1250" y="27611"/>
                  </a:cubicBezTo>
                  <a:cubicBezTo>
                    <a:pt x="1155" y="27635"/>
                    <a:pt x="1072" y="27695"/>
                    <a:pt x="977" y="27754"/>
                  </a:cubicBezTo>
                  <a:cubicBezTo>
                    <a:pt x="917" y="27802"/>
                    <a:pt x="881" y="27838"/>
                    <a:pt x="846" y="27897"/>
                  </a:cubicBezTo>
                  <a:cubicBezTo>
                    <a:pt x="822" y="27933"/>
                    <a:pt x="774" y="27992"/>
                    <a:pt x="762" y="28052"/>
                  </a:cubicBezTo>
                  <a:cubicBezTo>
                    <a:pt x="739" y="28088"/>
                    <a:pt x="739" y="28111"/>
                    <a:pt x="739" y="28159"/>
                  </a:cubicBezTo>
                  <a:lnTo>
                    <a:pt x="739" y="28254"/>
                  </a:lnTo>
                  <a:cubicBezTo>
                    <a:pt x="739" y="28278"/>
                    <a:pt x="739" y="28314"/>
                    <a:pt x="762" y="28338"/>
                  </a:cubicBezTo>
                  <a:cubicBezTo>
                    <a:pt x="762" y="28350"/>
                    <a:pt x="774" y="28385"/>
                    <a:pt x="786" y="28397"/>
                  </a:cubicBezTo>
                  <a:cubicBezTo>
                    <a:pt x="834" y="28492"/>
                    <a:pt x="893" y="28576"/>
                    <a:pt x="953" y="28647"/>
                  </a:cubicBezTo>
                  <a:cubicBezTo>
                    <a:pt x="977" y="28695"/>
                    <a:pt x="1024" y="28731"/>
                    <a:pt x="1060" y="28766"/>
                  </a:cubicBezTo>
                  <a:cubicBezTo>
                    <a:pt x="1084" y="28802"/>
                    <a:pt x="1131" y="28826"/>
                    <a:pt x="1179" y="28862"/>
                  </a:cubicBezTo>
                  <a:cubicBezTo>
                    <a:pt x="1250" y="28921"/>
                    <a:pt x="1334" y="28969"/>
                    <a:pt x="1417" y="29004"/>
                  </a:cubicBezTo>
                  <a:cubicBezTo>
                    <a:pt x="1489" y="29052"/>
                    <a:pt x="1572" y="29100"/>
                    <a:pt x="1655" y="29147"/>
                  </a:cubicBezTo>
                  <a:cubicBezTo>
                    <a:pt x="1727" y="29183"/>
                    <a:pt x="1810" y="29231"/>
                    <a:pt x="1893" y="29290"/>
                  </a:cubicBezTo>
                  <a:cubicBezTo>
                    <a:pt x="1965" y="29350"/>
                    <a:pt x="2036" y="29397"/>
                    <a:pt x="2096" y="29457"/>
                  </a:cubicBezTo>
                  <a:cubicBezTo>
                    <a:pt x="2143" y="29504"/>
                    <a:pt x="2191" y="29528"/>
                    <a:pt x="2215" y="29576"/>
                  </a:cubicBezTo>
                  <a:cubicBezTo>
                    <a:pt x="2286" y="29659"/>
                    <a:pt x="2370" y="29766"/>
                    <a:pt x="2441" y="29874"/>
                  </a:cubicBezTo>
                  <a:cubicBezTo>
                    <a:pt x="2513" y="29981"/>
                    <a:pt x="2584" y="30076"/>
                    <a:pt x="2679" y="30171"/>
                  </a:cubicBezTo>
                  <a:cubicBezTo>
                    <a:pt x="2703" y="30219"/>
                    <a:pt x="2751" y="30243"/>
                    <a:pt x="2798" y="30278"/>
                  </a:cubicBezTo>
                  <a:cubicBezTo>
                    <a:pt x="2941" y="30397"/>
                    <a:pt x="3120" y="30481"/>
                    <a:pt x="3286" y="30576"/>
                  </a:cubicBezTo>
                  <a:cubicBezTo>
                    <a:pt x="3382" y="30612"/>
                    <a:pt x="3453" y="30659"/>
                    <a:pt x="3536" y="30707"/>
                  </a:cubicBezTo>
                  <a:cubicBezTo>
                    <a:pt x="3620" y="30755"/>
                    <a:pt x="3703" y="30790"/>
                    <a:pt x="3775" y="30850"/>
                  </a:cubicBezTo>
                  <a:cubicBezTo>
                    <a:pt x="3810" y="30874"/>
                    <a:pt x="3834" y="30898"/>
                    <a:pt x="3870" y="30909"/>
                  </a:cubicBezTo>
                  <a:cubicBezTo>
                    <a:pt x="3941" y="30969"/>
                    <a:pt x="4001" y="31052"/>
                    <a:pt x="4060" y="31112"/>
                  </a:cubicBezTo>
                  <a:cubicBezTo>
                    <a:pt x="4072" y="31124"/>
                    <a:pt x="4072" y="31136"/>
                    <a:pt x="4096" y="31148"/>
                  </a:cubicBezTo>
                  <a:cubicBezTo>
                    <a:pt x="4120" y="31207"/>
                    <a:pt x="4168" y="31267"/>
                    <a:pt x="4191" y="31314"/>
                  </a:cubicBezTo>
                  <a:lnTo>
                    <a:pt x="4191" y="31302"/>
                  </a:lnTo>
                  <a:cubicBezTo>
                    <a:pt x="4215" y="31326"/>
                    <a:pt x="4227" y="31350"/>
                    <a:pt x="4239" y="31374"/>
                  </a:cubicBezTo>
                  <a:lnTo>
                    <a:pt x="4239" y="31362"/>
                  </a:lnTo>
                  <a:cubicBezTo>
                    <a:pt x="4251" y="31374"/>
                    <a:pt x="4251" y="31386"/>
                    <a:pt x="4275" y="31409"/>
                  </a:cubicBezTo>
                  <a:cubicBezTo>
                    <a:pt x="4334" y="31493"/>
                    <a:pt x="4394" y="31564"/>
                    <a:pt x="4453" y="31659"/>
                  </a:cubicBezTo>
                  <a:cubicBezTo>
                    <a:pt x="4513" y="31731"/>
                    <a:pt x="4584" y="31826"/>
                    <a:pt x="4644" y="31886"/>
                  </a:cubicBezTo>
                  <a:lnTo>
                    <a:pt x="4834" y="32076"/>
                  </a:lnTo>
                  <a:cubicBezTo>
                    <a:pt x="4894" y="32136"/>
                    <a:pt x="4953" y="32195"/>
                    <a:pt x="5025" y="32255"/>
                  </a:cubicBezTo>
                  <a:cubicBezTo>
                    <a:pt x="5049" y="32267"/>
                    <a:pt x="5060" y="32279"/>
                    <a:pt x="5072" y="32279"/>
                  </a:cubicBezTo>
                  <a:lnTo>
                    <a:pt x="5084" y="32302"/>
                  </a:lnTo>
                  <a:cubicBezTo>
                    <a:pt x="5203" y="32457"/>
                    <a:pt x="5322" y="32612"/>
                    <a:pt x="5441" y="32779"/>
                  </a:cubicBezTo>
                  <a:cubicBezTo>
                    <a:pt x="5465" y="32791"/>
                    <a:pt x="5477" y="32814"/>
                    <a:pt x="5489" y="32838"/>
                  </a:cubicBezTo>
                  <a:cubicBezTo>
                    <a:pt x="5477" y="32838"/>
                    <a:pt x="5477" y="32814"/>
                    <a:pt x="5465" y="32814"/>
                  </a:cubicBezTo>
                  <a:cubicBezTo>
                    <a:pt x="5358" y="32779"/>
                    <a:pt x="5251" y="32743"/>
                    <a:pt x="5144" y="32719"/>
                  </a:cubicBezTo>
                  <a:cubicBezTo>
                    <a:pt x="5060" y="32683"/>
                    <a:pt x="4965" y="32672"/>
                    <a:pt x="4894" y="32660"/>
                  </a:cubicBezTo>
                  <a:cubicBezTo>
                    <a:pt x="4822" y="32636"/>
                    <a:pt x="4751" y="32624"/>
                    <a:pt x="4656" y="32600"/>
                  </a:cubicBezTo>
                  <a:lnTo>
                    <a:pt x="4429" y="32552"/>
                  </a:lnTo>
                  <a:lnTo>
                    <a:pt x="4418" y="32552"/>
                  </a:lnTo>
                  <a:cubicBezTo>
                    <a:pt x="4406" y="32552"/>
                    <a:pt x="4394" y="32552"/>
                    <a:pt x="4370" y="32541"/>
                  </a:cubicBezTo>
                  <a:cubicBezTo>
                    <a:pt x="4346" y="32541"/>
                    <a:pt x="4298" y="32517"/>
                    <a:pt x="4275" y="32517"/>
                  </a:cubicBezTo>
                  <a:lnTo>
                    <a:pt x="4251" y="32517"/>
                  </a:lnTo>
                  <a:cubicBezTo>
                    <a:pt x="4239" y="32517"/>
                    <a:pt x="4227" y="32517"/>
                    <a:pt x="4215" y="32505"/>
                  </a:cubicBezTo>
                  <a:cubicBezTo>
                    <a:pt x="4156" y="32493"/>
                    <a:pt x="4096" y="32481"/>
                    <a:pt x="4037" y="32481"/>
                  </a:cubicBezTo>
                  <a:cubicBezTo>
                    <a:pt x="3858" y="32445"/>
                    <a:pt x="3679" y="32398"/>
                    <a:pt x="3501" y="32374"/>
                  </a:cubicBezTo>
                  <a:cubicBezTo>
                    <a:pt x="3406" y="32362"/>
                    <a:pt x="3334" y="32338"/>
                    <a:pt x="3239" y="32338"/>
                  </a:cubicBezTo>
                  <a:cubicBezTo>
                    <a:pt x="3203" y="32338"/>
                    <a:pt x="3155" y="32326"/>
                    <a:pt x="3108" y="32326"/>
                  </a:cubicBezTo>
                  <a:cubicBezTo>
                    <a:pt x="3060" y="32326"/>
                    <a:pt x="3025" y="32314"/>
                    <a:pt x="2977" y="32302"/>
                  </a:cubicBezTo>
                  <a:cubicBezTo>
                    <a:pt x="2929" y="32279"/>
                    <a:pt x="2870" y="32267"/>
                    <a:pt x="2822" y="32255"/>
                  </a:cubicBezTo>
                  <a:cubicBezTo>
                    <a:pt x="2667" y="32195"/>
                    <a:pt x="2513" y="32136"/>
                    <a:pt x="2346" y="32076"/>
                  </a:cubicBezTo>
                  <a:cubicBezTo>
                    <a:pt x="2167" y="32005"/>
                    <a:pt x="2012" y="31921"/>
                    <a:pt x="1846" y="31850"/>
                  </a:cubicBezTo>
                  <a:cubicBezTo>
                    <a:pt x="1679" y="31779"/>
                    <a:pt x="1501" y="31707"/>
                    <a:pt x="1322" y="31648"/>
                  </a:cubicBezTo>
                  <a:cubicBezTo>
                    <a:pt x="1214" y="31612"/>
                    <a:pt x="1092" y="31576"/>
                    <a:pt x="967" y="31576"/>
                  </a:cubicBezTo>
                  <a:cubicBezTo>
                    <a:pt x="927" y="31576"/>
                    <a:pt x="886" y="31579"/>
                    <a:pt x="846" y="31588"/>
                  </a:cubicBezTo>
                  <a:cubicBezTo>
                    <a:pt x="727" y="31612"/>
                    <a:pt x="643" y="31683"/>
                    <a:pt x="560" y="31779"/>
                  </a:cubicBezTo>
                  <a:cubicBezTo>
                    <a:pt x="500" y="31886"/>
                    <a:pt x="441" y="32005"/>
                    <a:pt x="465" y="32124"/>
                  </a:cubicBezTo>
                  <a:cubicBezTo>
                    <a:pt x="477" y="32243"/>
                    <a:pt x="524" y="32338"/>
                    <a:pt x="608" y="32433"/>
                  </a:cubicBezTo>
                  <a:cubicBezTo>
                    <a:pt x="679" y="32517"/>
                    <a:pt x="774" y="32576"/>
                    <a:pt x="881" y="32624"/>
                  </a:cubicBezTo>
                  <a:cubicBezTo>
                    <a:pt x="977" y="32672"/>
                    <a:pt x="1120" y="32719"/>
                    <a:pt x="1239" y="32731"/>
                  </a:cubicBezTo>
                  <a:cubicBezTo>
                    <a:pt x="1286" y="32731"/>
                    <a:pt x="1329" y="32736"/>
                    <a:pt x="1373" y="32736"/>
                  </a:cubicBezTo>
                  <a:cubicBezTo>
                    <a:pt x="1395" y="32736"/>
                    <a:pt x="1417" y="32735"/>
                    <a:pt x="1441" y="32731"/>
                  </a:cubicBezTo>
                  <a:cubicBezTo>
                    <a:pt x="1501" y="32731"/>
                    <a:pt x="1548" y="32719"/>
                    <a:pt x="1608" y="32719"/>
                  </a:cubicBezTo>
                  <a:lnTo>
                    <a:pt x="1596" y="32719"/>
                  </a:lnTo>
                  <a:cubicBezTo>
                    <a:pt x="1620" y="32719"/>
                    <a:pt x="1667" y="32695"/>
                    <a:pt x="1691" y="32695"/>
                  </a:cubicBezTo>
                  <a:cubicBezTo>
                    <a:pt x="1739" y="32683"/>
                    <a:pt x="1774" y="32683"/>
                    <a:pt x="1798" y="32672"/>
                  </a:cubicBezTo>
                  <a:cubicBezTo>
                    <a:pt x="1834" y="32660"/>
                    <a:pt x="1858" y="32660"/>
                    <a:pt x="1893" y="32636"/>
                  </a:cubicBezTo>
                  <a:cubicBezTo>
                    <a:pt x="1917" y="32624"/>
                    <a:pt x="1953" y="32624"/>
                    <a:pt x="1977" y="32612"/>
                  </a:cubicBezTo>
                  <a:cubicBezTo>
                    <a:pt x="2096" y="32564"/>
                    <a:pt x="2215" y="32517"/>
                    <a:pt x="2346" y="32505"/>
                  </a:cubicBezTo>
                  <a:cubicBezTo>
                    <a:pt x="2405" y="32493"/>
                    <a:pt x="2465" y="32493"/>
                    <a:pt x="2524" y="32481"/>
                  </a:cubicBezTo>
                  <a:cubicBezTo>
                    <a:pt x="2584" y="32457"/>
                    <a:pt x="2667" y="32457"/>
                    <a:pt x="2727" y="32445"/>
                  </a:cubicBezTo>
                  <a:cubicBezTo>
                    <a:pt x="2739" y="32445"/>
                    <a:pt x="2751" y="32433"/>
                    <a:pt x="2751" y="32433"/>
                  </a:cubicBezTo>
                  <a:cubicBezTo>
                    <a:pt x="2763" y="32433"/>
                    <a:pt x="2763" y="32433"/>
                    <a:pt x="2763" y="32445"/>
                  </a:cubicBezTo>
                  <a:cubicBezTo>
                    <a:pt x="2786" y="32457"/>
                    <a:pt x="2810" y="32457"/>
                    <a:pt x="2822" y="32481"/>
                  </a:cubicBezTo>
                  <a:cubicBezTo>
                    <a:pt x="2870" y="32493"/>
                    <a:pt x="2917" y="32505"/>
                    <a:pt x="2977" y="32505"/>
                  </a:cubicBezTo>
                  <a:lnTo>
                    <a:pt x="3239" y="32552"/>
                  </a:lnTo>
                  <a:cubicBezTo>
                    <a:pt x="3334" y="32564"/>
                    <a:pt x="3417" y="32576"/>
                    <a:pt x="3525" y="32600"/>
                  </a:cubicBezTo>
                  <a:cubicBezTo>
                    <a:pt x="3703" y="32624"/>
                    <a:pt x="3882" y="32660"/>
                    <a:pt x="4048" y="32695"/>
                  </a:cubicBezTo>
                  <a:cubicBezTo>
                    <a:pt x="4227" y="32731"/>
                    <a:pt x="4406" y="32779"/>
                    <a:pt x="4584" y="32802"/>
                  </a:cubicBezTo>
                  <a:lnTo>
                    <a:pt x="4596" y="32802"/>
                  </a:lnTo>
                  <a:lnTo>
                    <a:pt x="4822" y="32850"/>
                  </a:lnTo>
                  <a:lnTo>
                    <a:pt x="4810" y="32850"/>
                  </a:lnTo>
                  <a:cubicBezTo>
                    <a:pt x="4989" y="32874"/>
                    <a:pt x="5168" y="32922"/>
                    <a:pt x="5322" y="32969"/>
                  </a:cubicBezTo>
                  <a:cubicBezTo>
                    <a:pt x="5370" y="32981"/>
                    <a:pt x="5418" y="32993"/>
                    <a:pt x="5441" y="33029"/>
                  </a:cubicBezTo>
                  <a:cubicBezTo>
                    <a:pt x="5489" y="33041"/>
                    <a:pt x="5525" y="33076"/>
                    <a:pt x="5561" y="33088"/>
                  </a:cubicBezTo>
                  <a:cubicBezTo>
                    <a:pt x="5584" y="33088"/>
                    <a:pt x="5596" y="33100"/>
                    <a:pt x="5596" y="33100"/>
                  </a:cubicBezTo>
                  <a:cubicBezTo>
                    <a:pt x="5608" y="33136"/>
                    <a:pt x="5644" y="33160"/>
                    <a:pt x="5656" y="33207"/>
                  </a:cubicBezTo>
                  <a:lnTo>
                    <a:pt x="5787" y="33469"/>
                  </a:lnTo>
                  <a:cubicBezTo>
                    <a:pt x="5834" y="33553"/>
                    <a:pt x="5858" y="33624"/>
                    <a:pt x="5906" y="33707"/>
                  </a:cubicBezTo>
                  <a:lnTo>
                    <a:pt x="6084" y="34065"/>
                  </a:lnTo>
                  <a:lnTo>
                    <a:pt x="6084" y="34088"/>
                  </a:lnTo>
                  <a:cubicBezTo>
                    <a:pt x="6084" y="34243"/>
                    <a:pt x="6084" y="34410"/>
                    <a:pt x="6096" y="34577"/>
                  </a:cubicBezTo>
                  <a:cubicBezTo>
                    <a:pt x="6096" y="34624"/>
                    <a:pt x="6096" y="34684"/>
                    <a:pt x="6120" y="34719"/>
                  </a:cubicBezTo>
                  <a:lnTo>
                    <a:pt x="6120" y="34684"/>
                  </a:lnTo>
                  <a:cubicBezTo>
                    <a:pt x="6120" y="34719"/>
                    <a:pt x="6120" y="34755"/>
                    <a:pt x="6132" y="34803"/>
                  </a:cubicBezTo>
                  <a:lnTo>
                    <a:pt x="6132" y="34827"/>
                  </a:lnTo>
                  <a:cubicBezTo>
                    <a:pt x="6132" y="34886"/>
                    <a:pt x="6144" y="34946"/>
                    <a:pt x="6144" y="35005"/>
                  </a:cubicBezTo>
                  <a:lnTo>
                    <a:pt x="6144" y="34981"/>
                  </a:lnTo>
                  <a:cubicBezTo>
                    <a:pt x="6156" y="35172"/>
                    <a:pt x="6192" y="35350"/>
                    <a:pt x="6203" y="35541"/>
                  </a:cubicBezTo>
                  <a:cubicBezTo>
                    <a:pt x="6215" y="35708"/>
                    <a:pt x="6251" y="35886"/>
                    <a:pt x="6263" y="36065"/>
                  </a:cubicBezTo>
                  <a:cubicBezTo>
                    <a:pt x="6311" y="36374"/>
                    <a:pt x="6334" y="36684"/>
                    <a:pt x="6370" y="36982"/>
                  </a:cubicBezTo>
                  <a:cubicBezTo>
                    <a:pt x="6382" y="37148"/>
                    <a:pt x="6394" y="37327"/>
                    <a:pt x="6430" y="37494"/>
                  </a:cubicBezTo>
                  <a:cubicBezTo>
                    <a:pt x="6442" y="37672"/>
                    <a:pt x="6477" y="37839"/>
                    <a:pt x="6489" y="38017"/>
                  </a:cubicBezTo>
                  <a:lnTo>
                    <a:pt x="6573" y="38506"/>
                  </a:lnTo>
                  <a:cubicBezTo>
                    <a:pt x="6608" y="38648"/>
                    <a:pt x="6656" y="38815"/>
                    <a:pt x="6692" y="38970"/>
                  </a:cubicBezTo>
                  <a:cubicBezTo>
                    <a:pt x="6727" y="39065"/>
                    <a:pt x="6835" y="39149"/>
                    <a:pt x="6930" y="39149"/>
                  </a:cubicBezTo>
                  <a:cubicBezTo>
                    <a:pt x="6954" y="39149"/>
                    <a:pt x="6977" y="39149"/>
                    <a:pt x="6989" y="39125"/>
                  </a:cubicBezTo>
                  <a:cubicBezTo>
                    <a:pt x="7108" y="39101"/>
                    <a:pt x="7192" y="38982"/>
                    <a:pt x="7168" y="38863"/>
                  </a:cubicBezTo>
                  <a:cubicBezTo>
                    <a:pt x="7144" y="38696"/>
                    <a:pt x="7132" y="38529"/>
                    <a:pt x="7108" y="38351"/>
                  </a:cubicBezTo>
                  <a:cubicBezTo>
                    <a:pt x="7096" y="38208"/>
                    <a:pt x="7085" y="38041"/>
                    <a:pt x="7073" y="37898"/>
                  </a:cubicBezTo>
                  <a:cubicBezTo>
                    <a:pt x="7037" y="37553"/>
                    <a:pt x="7025" y="37220"/>
                    <a:pt x="6989" y="36886"/>
                  </a:cubicBezTo>
                  <a:cubicBezTo>
                    <a:pt x="6965" y="36553"/>
                    <a:pt x="6930" y="36231"/>
                    <a:pt x="6906" y="35910"/>
                  </a:cubicBezTo>
                  <a:cubicBezTo>
                    <a:pt x="6918" y="35898"/>
                    <a:pt x="6918" y="35886"/>
                    <a:pt x="6930" y="35874"/>
                  </a:cubicBezTo>
                  <a:cubicBezTo>
                    <a:pt x="6977" y="35791"/>
                    <a:pt x="7025" y="35731"/>
                    <a:pt x="7073" y="35660"/>
                  </a:cubicBezTo>
                  <a:cubicBezTo>
                    <a:pt x="7108" y="35589"/>
                    <a:pt x="7168" y="35517"/>
                    <a:pt x="7216" y="35422"/>
                  </a:cubicBezTo>
                  <a:cubicBezTo>
                    <a:pt x="7275" y="35350"/>
                    <a:pt x="7323" y="35255"/>
                    <a:pt x="7382" y="35184"/>
                  </a:cubicBezTo>
                  <a:lnTo>
                    <a:pt x="7466" y="35053"/>
                  </a:lnTo>
                  <a:cubicBezTo>
                    <a:pt x="7489" y="35017"/>
                    <a:pt x="7513" y="34993"/>
                    <a:pt x="7525" y="34958"/>
                  </a:cubicBezTo>
                  <a:cubicBezTo>
                    <a:pt x="7549" y="34946"/>
                    <a:pt x="7549" y="34934"/>
                    <a:pt x="7561" y="34934"/>
                  </a:cubicBezTo>
                  <a:cubicBezTo>
                    <a:pt x="7620" y="34862"/>
                    <a:pt x="7692" y="34767"/>
                    <a:pt x="7751" y="34696"/>
                  </a:cubicBezTo>
                  <a:cubicBezTo>
                    <a:pt x="7811" y="34636"/>
                    <a:pt x="7858" y="34577"/>
                    <a:pt x="7918" y="34517"/>
                  </a:cubicBezTo>
                  <a:lnTo>
                    <a:pt x="8049" y="34386"/>
                  </a:lnTo>
                  <a:cubicBezTo>
                    <a:pt x="8144" y="34291"/>
                    <a:pt x="8239" y="34207"/>
                    <a:pt x="8347" y="34100"/>
                  </a:cubicBezTo>
                  <a:cubicBezTo>
                    <a:pt x="8513" y="33945"/>
                    <a:pt x="8680" y="33791"/>
                    <a:pt x="8835" y="33624"/>
                  </a:cubicBezTo>
                  <a:cubicBezTo>
                    <a:pt x="8882" y="33576"/>
                    <a:pt x="8918" y="33529"/>
                    <a:pt x="8954" y="33493"/>
                  </a:cubicBezTo>
                  <a:cubicBezTo>
                    <a:pt x="8990" y="33457"/>
                    <a:pt x="9001" y="33434"/>
                    <a:pt x="9037" y="33410"/>
                  </a:cubicBezTo>
                  <a:cubicBezTo>
                    <a:pt x="9097" y="33398"/>
                    <a:pt x="9156" y="33386"/>
                    <a:pt x="9228" y="33374"/>
                  </a:cubicBezTo>
                  <a:cubicBezTo>
                    <a:pt x="9287" y="33350"/>
                    <a:pt x="9347" y="33338"/>
                    <a:pt x="9394" y="33314"/>
                  </a:cubicBezTo>
                  <a:cubicBezTo>
                    <a:pt x="9454" y="33291"/>
                    <a:pt x="9490" y="33267"/>
                    <a:pt x="9549" y="33255"/>
                  </a:cubicBezTo>
                  <a:cubicBezTo>
                    <a:pt x="9609" y="33231"/>
                    <a:pt x="9656" y="33219"/>
                    <a:pt x="9716" y="33207"/>
                  </a:cubicBezTo>
                  <a:cubicBezTo>
                    <a:pt x="9811" y="33195"/>
                    <a:pt x="9906" y="33172"/>
                    <a:pt x="10002" y="33160"/>
                  </a:cubicBezTo>
                  <a:cubicBezTo>
                    <a:pt x="10073" y="33148"/>
                    <a:pt x="10133" y="33136"/>
                    <a:pt x="10204" y="33112"/>
                  </a:cubicBezTo>
                  <a:cubicBezTo>
                    <a:pt x="10264" y="33100"/>
                    <a:pt x="10323" y="33076"/>
                    <a:pt x="10383" y="33041"/>
                  </a:cubicBezTo>
                  <a:cubicBezTo>
                    <a:pt x="10442" y="33017"/>
                    <a:pt x="10490" y="32969"/>
                    <a:pt x="10537" y="32922"/>
                  </a:cubicBezTo>
                  <a:cubicBezTo>
                    <a:pt x="10597" y="32850"/>
                    <a:pt x="10656" y="32755"/>
                    <a:pt x="10704" y="32672"/>
                  </a:cubicBezTo>
                  <a:cubicBezTo>
                    <a:pt x="10764" y="32576"/>
                    <a:pt x="10799" y="32481"/>
                    <a:pt x="10835" y="32362"/>
                  </a:cubicBezTo>
                  <a:cubicBezTo>
                    <a:pt x="10859" y="32243"/>
                    <a:pt x="10883" y="32088"/>
                    <a:pt x="10823" y="31969"/>
                  </a:cubicBezTo>
                  <a:cubicBezTo>
                    <a:pt x="10787" y="31921"/>
                    <a:pt x="10740" y="31886"/>
                    <a:pt x="10704" y="31838"/>
                  </a:cubicBezTo>
                  <a:cubicBezTo>
                    <a:pt x="10645" y="31802"/>
                    <a:pt x="10597" y="31790"/>
                    <a:pt x="10525" y="31779"/>
                  </a:cubicBezTo>
                  <a:cubicBezTo>
                    <a:pt x="10442" y="31779"/>
                    <a:pt x="10371" y="31779"/>
                    <a:pt x="10287" y="31790"/>
                  </a:cubicBezTo>
                  <a:cubicBezTo>
                    <a:pt x="10228" y="31802"/>
                    <a:pt x="10168" y="31802"/>
                    <a:pt x="10121" y="31826"/>
                  </a:cubicBezTo>
                  <a:cubicBezTo>
                    <a:pt x="10085" y="31838"/>
                    <a:pt x="10061" y="31838"/>
                    <a:pt x="10025" y="31850"/>
                  </a:cubicBezTo>
                  <a:cubicBezTo>
                    <a:pt x="10002" y="31862"/>
                    <a:pt x="9990" y="31862"/>
                    <a:pt x="9954" y="31886"/>
                  </a:cubicBezTo>
                  <a:cubicBezTo>
                    <a:pt x="9835" y="31921"/>
                    <a:pt x="9728" y="31969"/>
                    <a:pt x="9632" y="32029"/>
                  </a:cubicBezTo>
                  <a:cubicBezTo>
                    <a:pt x="9513" y="32100"/>
                    <a:pt x="9394" y="32207"/>
                    <a:pt x="9299" y="32326"/>
                  </a:cubicBezTo>
                  <a:cubicBezTo>
                    <a:pt x="9216" y="32445"/>
                    <a:pt x="9132" y="32576"/>
                    <a:pt x="9097" y="32719"/>
                  </a:cubicBezTo>
                  <a:cubicBezTo>
                    <a:pt x="9049" y="32814"/>
                    <a:pt x="9013" y="32933"/>
                    <a:pt x="8990" y="33053"/>
                  </a:cubicBezTo>
                  <a:cubicBezTo>
                    <a:pt x="8978" y="33088"/>
                    <a:pt x="8954" y="33136"/>
                    <a:pt x="8942" y="33160"/>
                  </a:cubicBezTo>
                  <a:cubicBezTo>
                    <a:pt x="8942" y="33172"/>
                    <a:pt x="8930" y="33172"/>
                    <a:pt x="8930" y="33195"/>
                  </a:cubicBezTo>
                  <a:cubicBezTo>
                    <a:pt x="8894" y="33231"/>
                    <a:pt x="8870" y="33267"/>
                    <a:pt x="8835" y="33291"/>
                  </a:cubicBezTo>
                  <a:lnTo>
                    <a:pt x="8859" y="33279"/>
                  </a:lnTo>
                  <a:lnTo>
                    <a:pt x="8859" y="33279"/>
                  </a:lnTo>
                  <a:cubicBezTo>
                    <a:pt x="8835" y="33314"/>
                    <a:pt x="8811" y="33326"/>
                    <a:pt x="8799" y="33350"/>
                  </a:cubicBezTo>
                  <a:cubicBezTo>
                    <a:pt x="8716" y="33445"/>
                    <a:pt x="8644" y="33517"/>
                    <a:pt x="8561" y="33612"/>
                  </a:cubicBezTo>
                  <a:lnTo>
                    <a:pt x="8335" y="33826"/>
                  </a:lnTo>
                  <a:cubicBezTo>
                    <a:pt x="8239" y="33922"/>
                    <a:pt x="8156" y="33993"/>
                    <a:pt x="8061" y="34088"/>
                  </a:cubicBezTo>
                  <a:lnTo>
                    <a:pt x="7978" y="34172"/>
                  </a:lnTo>
                  <a:cubicBezTo>
                    <a:pt x="7930" y="34219"/>
                    <a:pt x="7882" y="34243"/>
                    <a:pt x="7858" y="34291"/>
                  </a:cubicBezTo>
                  <a:cubicBezTo>
                    <a:pt x="7811" y="34338"/>
                    <a:pt x="7763" y="34398"/>
                    <a:pt x="7727" y="34446"/>
                  </a:cubicBezTo>
                  <a:cubicBezTo>
                    <a:pt x="7692" y="34469"/>
                    <a:pt x="7668" y="34505"/>
                    <a:pt x="7632" y="34541"/>
                  </a:cubicBezTo>
                  <a:cubicBezTo>
                    <a:pt x="7561" y="34636"/>
                    <a:pt x="7489" y="34719"/>
                    <a:pt x="7430" y="34827"/>
                  </a:cubicBezTo>
                  <a:cubicBezTo>
                    <a:pt x="7370" y="34922"/>
                    <a:pt x="7287" y="35017"/>
                    <a:pt x="7227" y="35112"/>
                  </a:cubicBezTo>
                  <a:cubicBezTo>
                    <a:pt x="7168" y="35196"/>
                    <a:pt x="7108" y="35303"/>
                    <a:pt x="7037" y="35398"/>
                  </a:cubicBezTo>
                  <a:cubicBezTo>
                    <a:pt x="6989" y="35469"/>
                    <a:pt x="6954" y="35529"/>
                    <a:pt x="6906" y="35600"/>
                  </a:cubicBezTo>
                  <a:cubicBezTo>
                    <a:pt x="6870" y="35362"/>
                    <a:pt x="6858" y="35112"/>
                    <a:pt x="6835" y="34874"/>
                  </a:cubicBezTo>
                  <a:cubicBezTo>
                    <a:pt x="6835" y="34815"/>
                    <a:pt x="6835" y="34755"/>
                    <a:pt x="6811" y="34696"/>
                  </a:cubicBezTo>
                  <a:lnTo>
                    <a:pt x="6811" y="34636"/>
                  </a:lnTo>
                  <a:lnTo>
                    <a:pt x="6811" y="34624"/>
                  </a:lnTo>
                  <a:cubicBezTo>
                    <a:pt x="6811" y="34529"/>
                    <a:pt x="6799" y="34446"/>
                    <a:pt x="6799" y="34338"/>
                  </a:cubicBezTo>
                  <a:lnTo>
                    <a:pt x="6799" y="33743"/>
                  </a:lnTo>
                  <a:lnTo>
                    <a:pt x="6799" y="32505"/>
                  </a:lnTo>
                  <a:cubicBezTo>
                    <a:pt x="6799" y="32124"/>
                    <a:pt x="6787" y="31731"/>
                    <a:pt x="6787" y="31350"/>
                  </a:cubicBezTo>
                  <a:cubicBezTo>
                    <a:pt x="6787" y="31171"/>
                    <a:pt x="6775" y="30993"/>
                    <a:pt x="6751" y="30814"/>
                  </a:cubicBezTo>
                  <a:lnTo>
                    <a:pt x="6751" y="30719"/>
                  </a:lnTo>
                  <a:cubicBezTo>
                    <a:pt x="6787" y="30612"/>
                    <a:pt x="6811" y="30517"/>
                    <a:pt x="6858" y="30409"/>
                  </a:cubicBezTo>
                  <a:cubicBezTo>
                    <a:pt x="6965" y="30112"/>
                    <a:pt x="7085" y="29814"/>
                    <a:pt x="7192" y="29504"/>
                  </a:cubicBezTo>
                  <a:cubicBezTo>
                    <a:pt x="7251" y="29350"/>
                    <a:pt x="7311" y="29219"/>
                    <a:pt x="7346" y="29064"/>
                  </a:cubicBezTo>
                  <a:cubicBezTo>
                    <a:pt x="7382" y="29004"/>
                    <a:pt x="7394" y="28969"/>
                    <a:pt x="7430" y="28909"/>
                  </a:cubicBezTo>
                  <a:cubicBezTo>
                    <a:pt x="7430" y="28885"/>
                    <a:pt x="7442" y="28873"/>
                    <a:pt x="7442" y="28862"/>
                  </a:cubicBezTo>
                  <a:cubicBezTo>
                    <a:pt x="7466" y="28826"/>
                    <a:pt x="7489" y="28802"/>
                    <a:pt x="7513" y="28766"/>
                  </a:cubicBezTo>
                  <a:cubicBezTo>
                    <a:pt x="7680" y="28588"/>
                    <a:pt x="7847" y="28409"/>
                    <a:pt x="8025" y="28266"/>
                  </a:cubicBezTo>
                  <a:lnTo>
                    <a:pt x="8239" y="28088"/>
                  </a:lnTo>
                  <a:cubicBezTo>
                    <a:pt x="8299" y="28040"/>
                    <a:pt x="8359" y="28016"/>
                    <a:pt x="8418" y="27969"/>
                  </a:cubicBezTo>
                  <a:cubicBezTo>
                    <a:pt x="8454" y="27957"/>
                    <a:pt x="8478" y="27933"/>
                    <a:pt x="8501" y="27921"/>
                  </a:cubicBezTo>
                  <a:cubicBezTo>
                    <a:pt x="8525" y="27909"/>
                    <a:pt x="8573" y="27873"/>
                    <a:pt x="8597" y="27861"/>
                  </a:cubicBezTo>
                  <a:lnTo>
                    <a:pt x="8692" y="27814"/>
                  </a:lnTo>
                  <a:lnTo>
                    <a:pt x="8775" y="27778"/>
                  </a:lnTo>
                  <a:lnTo>
                    <a:pt x="8954" y="27683"/>
                  </a:lnTo>
                  <a:cubicBezTo>
                    <a:pt x="9049" y="27635"/>
                    <a:pt x="9132" y="27599"/>
                    <a:pt x="9240" y="27552"/>
                  </a:cubicBezTo>
                  <a:lnTo>
                    <a:pt x="9549" y="27421"/>
                  </a:lnTo>
                  <a:cubicBezTo>
                    <a:pt x="9644" y="27385"/>
                    <a:pt x="9728" y="27338"/>
                    <a:pt x="9811" y="27314"/>
                  </a:cubicBezTo>
                  <a:cubicBezTo>
                    <a:pt x="9847" y="27302"/>
                    <a:pt x="9894" y="27266"/>
                    <a:pt x="9942" y="27254"/>
                  </a:cubicBezTo>
                  <a:cubicBezTo>
                    <a:pt x="10002" y="27242"/>
                    <a:pt x="10049" y="27207"/>
                    <a:pt x="10109" y="27195"/>
                  </a:cubicBezTo>
                  <a:cubicBezTo>
                    <a:pt x="10168" y="27183"/>
                    <a:pt x="10204" y="27147"/>
                    <a:pt x="10264" y="27135"/>
                  </a:cubicBezTo>
                  <a:cubicBezTo>
                    <a:pt x="10323" y="27123"/>
                    <a:pt x="10383" y="27088"/>
                    <a:pt x="10442" y="27076"/>
                  </a:cubicBezTo>
                  <a:cubicBezTo>
                    <a:pt x="10478" y="27064"/>
                    <a:pt x="10525" y="27064"/>
                    <a:pt x="10549" y="27040"/>
                  </a:cubicBezTo>
                  <a:cubicBezTo>
                    <a:pt x="10549" y="27088"/>
                    <a:pt x="10585" y="27135"/>
                    <a:pt x="10621" y="27147"/>
                  </a:cubicBezTo>
                  <a:cubicBezTo>
                    <a:pt x="10704" y="27183"/>
                    <a:pt x="10764" y="27195"/>
                    <a:pt x="10835" y="27218"/>
                  </a:cubicBezTo>
                  <a:cubicBezTo>
                    <a:pt x="10895" y="27242"/>
                    <a:pt x="10954" y="27266"/>
                    <a:pt x="11014" y="27278"/>
                  </a:cubicBezTo>
                  <a:cubicBezTo>
                    <a:pt x="11073" y="27302"/>
                    <a:pt x="11145" y="27314"/>
                    <a:pt x="11204" y="27326"/>
                  </a:cubicBezTo>
                  <a:cubicBezTo>
                    <a:pt x="11264" y="27338"/>
                    <a:pt x="11323" y="27338"/>
                    <a:pt x="11395" y="27338"/>
                  </a:cubicBezTo>
                  <a:lnTo>
                    <a:pt x="11502" y="27338"/>
                  </a:lnTo>
                  <a:cubicBezTo>
                    <a:pt x="11657" y="27326"/>
                    <a:pt x="11788" y="27326"/>
                    <a:pt x="11930" y="27302"/>
                  </a:cubicBezTo>
                  <a:lnTo>
                    <a:pt x="12109" y="27254"/>
                  </a:lnTo>
                  <a:cubicBezTo>
                    <a:pt x="12169" y="27242"/>
                    <a:pt x="12228" y="27207"/>
                    <a:pt x="12288" y="27183"/>
                  </a:cubicBezTo>
                  <a:cubicBezTo>
                    <a:pt x="12395" y="27123"/>
                    <a:pt x="12514" y="27064"/>
                    <a:pt x="12585" y="26957"/>
                  </a:cubicBezTo>
                  <a:cubicBezTo>
                    <a:pt x="12633" y="26909"/>
                    <a:pt x="12680" y="26849"/>
                    <a:pt x="12704" y="26778"/>
                  </a:cubicBezTo>
                  <a:cubicBezTo>
                    <a:pt x="12728" y="26742"/>
                    <a:pt x="12728" y="26718"/>
                    <a:pt x="12740" y="26683"/>
                  </a:cubicBezTo>
                  <a:lnTo>
                    <a:pt x="12740" y="26587"/>
                  </a:lnTo>
                  <a:cubicBezTo>
                    <a:pt x="12740" y="26552"/>
                    <a:pt x="12728" y="26504"/>
                    <a:pt x="12704" y="26480"/>
                  </a:cubicBezTo>
                  <a:lnTo>
                    <a:pt x="12669" y="26385"/>
                  </a:lnTo>
                  <a:cubicBezTo>
                    <a:pt x="12621" y="26326"/>
                    <a:pt x="12573" y="26290"/>
                    <a:pt x="12514" y="26242"/>
                  </a:cubicBezTo>
                  <a:cubicBezTo>
                    <a:pt x="12395" y="26147"/>
                    <a:pt x="12264" y="26111"/>
                    <a:pt x="12133" y="26087"/>
                  </a:cubicBezTo>
                  <a:lnTo>
                    <a:pt x="11930" y="26087"/>
                  </a:lnTo>
                  <a:cubicBezTo>
                    <a:pt x="11907" y="26087"/>
                    <a:pt x="11895" y="26087"/>
                    <a:pt x="11859" y="26111"/>
                  </a:cubicBezTo>
                  <a:cubicBezTo>
                    <a:pt x="11776" y="26123"/>
                    <a:pt x="11680" y="26135"/>
                    <a:pt x="11597" y="26183"/>
                  </a:cubicBezTo>
                  <a:cubicBezTo>
                    <a:pt x="11514" y="26206"/>
                    <a:pt x="11442" y="26254"/>
                    <a:pt x="11371" y="26302"/>
                  </a:cubicBezTo>
                  <a:cubicBezTo>
                    <a:pt x="11299" y="26349"/>
                    <a:pt x="11204" y="26385"/>
                    <a:pt x="11133" y="26433"/>
                  </a:cubicBezTo>
                  <a:lnTo>
                    <a:pt x="10954" y="26564"/>
                  </a:lnTo>
                  <a:cubicBezTo>
                    <a:pt x="10918" y="26587"/>
                    <a:pt x="10906" y="26611"/>
                    <a:pt x="10883" y="26623"/>
                  </a:cubicBezTo>
                  <a:cubicBezTo>
                    <a:pt x="10859" y="26647"/>
                    <a:pt x="10847" y="26671"/>
                    <a:pt x="10823" y="26683"/>
                  </a:cubicBezTo>
                  <a:lnTo>
                    <a:pt x="10775" y="26730"/>
                  </a:lnTo>
                  <a:lnTo>
                    <a:pt x="10680" y="26826"/>
                  </a:lnTo>
                  <a:cubicBezTo>
                    <a:pt x="10668" y="26837"/>
                    <a:pt x="10656" y="26837"/>
                    <a:pt x="10645" y="26849"/>
                  </a:cubicBezTo>
                  <a:cubicBezTo>
                    <a:pt x="10621" y="26861"/>
                    <a:pt x="10609" y="26861"/>
                    <a:pt x="10597" y="26885"/>
                  </a:cubicBezTo>
                  <a:cubicBezTo>
                    <a:pt x="10549" y="26897"/>
                    <a:pt x="10502" y="26909"/>
                    <a:pt x="10466" y="26945"/>
                  </a:cubicBezTo>
                  <a:cubicBezTo>
                    <a:pt x="10430" y="26957"/>
                    <a:pt x="10383" y="26968"/>
                    <a:pt x="10359" y="26980"/>
                  </a:cubicBezTo>
                  <a:cubicBezTo>
                    <a:pt x="10287" y="27016"/>
                    <a:pt x="10204" y="27028"/>
                    <a:pt x="10133" y="27064"/>
                  </a:cubicBezTo>
                  <a:cubicBezTo>
                    <a:pt x="10049" y="27088"/>
                    <a:pt x="9966" y="27123"/>
                    <a:pt x="9894" y="27147"/>
                  </a:cubicBezTo>
                  <a:cubicBezTo>
                    <a:pt x="9823" y="27183"/>
                    <a:pt x="9763" y="27207"/>
                    <a:pt x="9704" y="27242"/>
                  </a:cubicBezTo>
                  <a:cubicBezTo>
                    <a:pt x="9632" y="27266"/>
                    <a:pt x="9573" y="27302"/>
                    <a:pt x="9490" y="27326"/>
                  </a:cubicBezTo>
                  <a:cubicBezTo>
                    <a:pt x="9394" y="27373"/>
                    <a:pt x="9287" y="27421"/>
                    <a:pt x="9180" y="27480"/>
                  </a:cubicBezTo>
                  <a:cubicBezTo>
                    <a:pt x="9132" y="27492"/>
                    <a:pt x="9109" y="27504"/>
                    <a:pt x="9061" y="27540"/>
                  </a:cubicBezTo>
                  <a:cubicBezTo>
                    <a:pt x="9013" y="27564"/>
                    <a:pt x="8978" y="27576"/>
                    <a:pt x="8930" y="27611"/>
                  </a:cubicBezTo>
                  <a:cubicBezTo>
                    <a:pt x="8835" y="27659"/>
                    <a:pt x="8740" y="27719"/>
                    <a:pt x="8644" y="27754"/>
                  </a:cubicBezTo>
                  <a:cubicBezTo>
                    <a:pt x="8597" y="27778"/>
                    <a:pt x="8573" y="27802"/>
                    <a:pt x="8525" y="27814"/>
                  </a:cubicBezTo>
                  <a:cubicBezTo>
                    <a:pt x="8478" y="27850"/>
                    <a:pt x="8418" y="27873"/>
                    <a:pt x="8382" y="27909"/>
                  </a:cubicBezTo>
                  <a:cubicBezTo>
                    <a:pt x="8323" y="27957"/>
                    <a:pt x="8263" y="27980"/>
                    <a:pt x="8204" y="28028"/>
                  </a:cubicBezTo>
                  <a:cubicBezTo>
                    <a:pt x="8144" y="28076"/>
                    <a:pt x="8085" y="28111"/>
                    <a:pt x="8037" y="28159"/>
                  </a:cubicBezTo>
                  <a:cubicBezTo>
                    <a:pt x="7978" y="28219"/>
                    <a:pt x="7906" y="28278"/>
                    <a:pt x="7847" y="28338"/>
                  </a:cubicBezTo>
                  <a:lnTo>
                    <a:pt x="7692" y="28492"/>
                  </a:lnTo>
                  <a:cubicBezTo>
                    <a:pt x="7671" y="28513"/>
                    <a:pt x="7632" y="28552"/>
                    <a:pt x="7599" y="28593"/>
                  </a:cubicBezTo>
                  <a:lnTo>
                    <a:pt x="7599" y="28593"/>
                  </a:lnTo>
                  <a:cubicBezTo>
                    <a:pt x="7609" y="28576"/>
                    <a:pt x="7612" y="28561"/>
                    <a:pt x="7620" y="28552"/>
                  </a:cubicBezTo>
                  <a:cubicBezTo>
                    <a:pt x="7632" y="28516"/>
                    <a:pt x="7668" y="28469"/>
                    <a:pt x="7680" y="28445"/>
                  </a:cubicBezTo>
                  <a:cubicBezTo>
                    <a:pt x="7692" y="28433"/>
                    <a:pt x="7692" y="28409"/>
                    <a:pt x="7704" y="28397"/>
                  </a:cubicBezTo>
                  <a:cubicBezTo>
                    <a:pt x="7763" y="28290"/>
                    <a:pt x="7823" y="28195"/>
                    <a:pt x="7906" y="28088"/>
                  </a:cubicBezTo>
                  <a:cubicBezTo>
                    <a:pt x="7966" y="27992"/>
                    <a:pt x="8025" y="27921"/>
                    <a:pt x="8085" y="27838"/>
                  </a:cubicBezTo>
                  <a:cubicBezTo>
                    <a:pt x="8120" y="27754"/>
                    <a:pt x="8180" y="27695"/>
                    <a:pt x="8228" y="27635"/>
                  </a:cubicBezTo>
                  <a:cubicBezTo>
                    <a:pt x="8275" y="27576"/>
                    <a:pt x="8335" y="27504"/>
                    <a:pt x="8394" y="27445"/>
                  </a:cubicBezTo>
                  <a:cubicBezTo>
                    <a:pt x="8466" y="27373"/>
                    <a:pt x="8525" y="27302"/>
                    <a:pt x="8597" y="27207"/>
                  </a:cubicBezTo>
                  <a:cubicBezTo>
                    <a:pt x="8692" y="27099"/>
                    <a:pt x="8775" y="27016"/>
                    <a:pt x="8870" y="26909"/>
                  </a:cubicBezTo>
                  <a:lnTo>
                    <a:pt x="9490" y="26195"/>
                  </a:lnTo>
                  <a:cubicBezTo>
                    <a:pt x="9501" y="26197"/>
                    <a:pt x="9513" y="26199"/>
                    <a:pt x="9525" y="26199"/>
                  </a:cubicBezTo>
                  <a:cubicBezTo>
                    <a:pt x="9564" y="26199"/>
                    <a:pt x="9605" y="26183"/>
                    <a:pt x="9632" y="26147"/>
                  </a:cubicBezTo>
                  <a:cubicBezTo>
                    <a:pt x="9728" y="26052"/>
                    <a:pt x="9847" y="25945"/>
                    <a:pt x="9954" y="25837"/>
                  </a:cubicBezTo>
                  <a:cubicBezTo>
                    <a:pt x="10013" y="25790"/>
                    <a:pt x="10073" y="25730"/>
                    <a:pt x="10144" y="25694"/>
                  </a:cubicBezTo>
                  <a:cubicBezTo>
                    <a:pt x="10204" y="25647"/>
                    <a:pt x="10287" y="25599"/>
                    <a:pt x="10347" y="25552"/>
                  </a:cubicBezTo>
                  <a:cubicBezTo>
                    <a:pt x="10406" y="25516"/>
                    <a:pt x="10478" y="25480"/>
                    <a:pt x="10549" y="25433"/>
                  </a:cubicBezTo>
                  <a:cubicBezTo>
                    <a:pt x="10680" y="25361"/>
                    <a:pt x="10823" y="25290"/>
                    <a:pt x="10966" y="25218"/>
                  </a:cubicBezTo>
                  <a:cubicBezTo>
                    <a:pt x="11014" y="25194"/>
                    <a:pt x="11037" y="25171"/>
                    <a:pt x="11085" y="25159"/>
                  </a:cubicBezTo>
                  <a:cubicBezTo>
                    <a:pt x="11299" y="25052"/>
                    <a:pt x="11502" y="24944"/>
                    <a:pt x="11716" y="24813"/>
                  </a:cubicBezTo>
                  <a:cubicBezTo>
                    <a:pt x="11811" y="24754"/>
                    <a:pt x="11918" y="24682"/>
                    <a:pt x="12026" y="24599"/>
                  </a:cubicBezTo>
                  <a:cubicBezTo>
                    <a:pt x="12073" y="24575"/>
                    <a:pt x="12109" y="24528"/>
                    <a:pt x="12157" y="24480"/>
                  </a:cubicBezTo>
                  <a:cubicBezTo>
                    <a:pt x="12252" y="24409"/>
                    <a:pt x="12323" y="24337"/>
                    <a:pt x="12395" y="24266"/>
                  </a:cubicBezTo>
                  <a:cubicBezTo>
                    <a:pt x="12669" y="23968"/>
                    <a:pt x="12883" y="23587"/>
                    <a:pt x="12966" y="23194"/>
                  </a:cubicBezTo>
                  <a:cubicBezTo>
                    <a:pt x="12990" y="22992"/>
                    <a:pt x="12990" y="22777"/>
                    <a:pt x="12931" y="22575"/>
                  </a:cubicBezTo>
                  <a:cubicBezTo>
                    <a:pt x="12871" y="22385"/>
                    <a:pt x="12788" y="22194"/>
                    <a:pt x="12621" y="22075"/>
                  </a:cubicBezTo>
                  <a:cubicBezTo>
                    <a:pt x="12482" y="21966"/>
                    <a:pt x="12317" y="21914"/>
                    <a:pt x="12142" y="21914"/>
                  </a:cubicBezTo>
                  <a:cubicBezTo>
                    <a:pt x="12108" y="21914"/>
                    <a:pt x="12073" y="21916"/>
                    <a:pt x="12038" y="21920"/>
                  </a:cubicBezTo>
                  <a:cubicBezTo>
                    <a:pt x="11871" y="21944"/>
                    <a:pt x="11728" y="22004"/>
                    <a:pt x="11573" y="22075"/>
                  </a:cubicBezTo>
                  <a:cubicBezTo>
                    <a:pt x="11502" y="22099"/>
                    <a:pt x="11430" y="22146"/>
                    <a:pt x="11359" y="22194"/>
                  </a:cubicBezTo>
                  <a:lnTo>
                    <a:pt x="11264" y="22242"/>
                  </a:lnTo>
                  <a:cubicBezTo>
                    <a:pt x="11240" y="22254"/>
                    <a:pt x="11204" y="22265"/>
                    <a:pt x="11180" y="22301"/>
                  </a:cubicBezTo>
                  <a:cubicBezTo>
                    <a:pt x="11002" y="22420"/>
                    <a:pt x="10835" y="22539"/>
                    <a:pt x="10704" y="22694"/>
                  </a:cubicBezTo>
                  <a:cubicBezTo>
                    <a:pt x="10561" y="22849"/>
                    <a:pt x="10430" y="23027"/>
                    <a:pt x="10347" y="23218"/>
                  </a:cubicBezTo>
                  <a:cubicBezTo>
                    <a:pt x="10252" y="23408"/>
                    <a:pt x="10168" y="23611"/>
                    <a:pt x="10121" y="23801"/>
                  </a:cubicBezTo>
                  <a:cubicBezTo>
                    <a:pt x="10085" y="23909"/>
                    <a:pt x="10073" y="24028"/>
                    <a:pt x="10061" y="24123"/>
                  </a:cubicBezTo>
                  <a:cubicBezTo>
                    <a:pt x="10025" y="24266"/>
                    <a:pt x="10013" y="24397"/>
                    <a:pt x="10002" y="24540"/>
                  </a:cubicBezTo>
                  <a:cubicBezTo>
                    <a:pt x="9990" y="24623"/>
                    <a:pt x="9990" y="24694"/>
                    <a:pt x="9990" y="24766"/>
                  </a:cubicBezTo>
                  <a:lnTo>
                    <a:pt x="9942" y="25123"/>
                  </a:lnTo>
                  <a:cubicBezTo>
                    <a:pt x="9930" y="25171"/>
                    <a:pt x="9930" y="25194"/>
                    <a:pt x="9906" y="25242"/>
                  </a:cubicBezTo>
                  <a:cubicBezTo>
                    <a:pt x="9894" y="25278"/>
                    <a:pt x="9894" y="25290"/>
                    <a:pt x="9883" y="25302"/>
                  </a:cubicBezTo>
                  <a:cubicBezTo>
                    <a:pt x="9871" y="25337"/>
                    <a:pt x="9847" y="25349"/>
                    <a:pt x="9835" y="25373"/>
                  </a:cubicBezTo>
                  <a:cubicBezTo>
                    <a:pt x="9752" y="25516"/>
                    <a:pt x="9632" y="25647"/>
                    <a:pt x="9525" y="25778"/>
                  </a:cubicBezTo>
                  <a:lnTo>
                    <a:pt x="9251" y="26087"/>
                  </a:lnTo>
                  <a:lnTo>
                    <a:pt x="8680" y="26766"/>
                  </a:lnTo>
                  <a:lnTo>
                    <a:pt x="8680" y="26778"/>
                  </a:lnTo>
                  <a:cubicBezTo>
                    <a:pt x="8644" y="26802"/>
                    <a:pt x="8620" y="26837"/>
                    <a:pt x="8585" y="26885"/>
                  </a:cubicBezTo>
                  <a:cubicBezTo>
                    <a:pt x="8585" y="26885"/>
                    <a:pt x="8585" y="26881"/>
                    <a:pt x="8586" y="26876"/>
                  </a:cubicBezTo>
                  <a:lnTo>
                    <a:pt x="8586" y="26876"/>
                  </a:lnTo>
                  <a:cubicBezTo>
                    <a:pt x="8555" y="26917"/>
                    <a:pt x="8516" y="26964"/>
                    <a:pt x="8477" y="27004"/>
                  </a:cubicBezTo>
                  <a:lnTo>
                    <a:pt x="8477" y="27004"/>
                  </a:lnTo>
                  <a:cubicBezTo>
                    <a:pt x="8477" y="27004"/>
                    <a:pt x="8477" y="27004"/>
                    <a:pt x="8478" y="27004"/>
                  </a:cubicBezTo>
                  <a:cubicBezTo>
                    <a:pt x="8466" y="27016"/>
                    <a:pt x="8454" y="27028"/>
                    <a:pt x="8442" y="27064"/>
                  </a:cubicBezTo>
                  <a:cubicBezTo>
                    <a:pt x="8382" y="27123"/>
                    <a:pt x="8323" y="27195"/>
                    <a:pt x="8275" y="27254"/>
                  </a:cubicBezTo>
                  <a:cubicBezTo>
                    <a:pt x="8263" y="27266"/>
                    <a:pt x="8239" y="27302"/>
                    <a:pt x="8216" y="27314"/>
                  </a:cubicBezTo>
                  <a:lnTo>
                    <a:pt x="8216" y="26980"/>
                  </a:lnTo>
                  <a:cubicBezTo>
                    <a:pt x="8216" y="26837"/>
                    <a:pt x="8216" y="26671"/>
                    <a:pt x="8204" y="26528"/>
                  </a:cubicBezTo>
                  <a:cubicBezTo>
                    <a:pt x="8204" y="26445"/>
                    <a:pt x="8180" y="26361"/>
                    <a:pt x="8180" y="26290"/>
                  </a:cubicBezTo>
                  <a:cubicBezTo>
                    <a:pt x="8180" y="26206"/>
                    <a:pt x="8180" y="26135"/>
                    <a:pt x="8168" y="26075"/>
                  </a:cubicBezTo>
                  <a:cubicBezTo>
                    <a:pt x="8168" y="25956"/>
                    <a:pt x="8180" y="25849"/>
                    <a:pt x="8180" y="25730"/>
                  </a:cubicBezTo>
                  <a:lnTo>
                    <a:pt x="8180" y="25409"/>
                  </a:lnTo>
                  <a:cubicBezTo>
                    <a:pt x="8180" y="25361"/>
                    <a:pt x="8180" y="25313"/>
                    <a:pt x="8168" y="25278"/>
                  </a:cubicBezTo>
                  <a:cubicBezTo>
                    <a:pt x="8156" y="25218"/>
                    <a:pt x="8144" y="25159"/>
                    <a:pt x="8108" y="25099"/>
                  </a:cubicBezTo>
                  <a:lnTo>
                    <a:pt x="8108" y="24992"/>
                  </a:lnTo>
                  <a:cubicBezTo>
                    <a:pt x="8108" y="24897"/>
                    <a:pt x="8120" y="24813"/>
                    <a:pt x="8144" y="24742"/>
                  </a:cubicBezTo>
                  <a:cubicBezTo>
                    <a:pt x="8156" y="24647"/>
                    <a:pt x="8168" y="24563"/>
                    <a:pt x="8180" y="24480"/>
                  </a:cubicBezTo>
                  <a:cubicBezTo>
                    <a:pt x="8204" y="24409"/>
                    <a:pt x="8216" y="24325"/>
                    <a:pt x="8239" y="24242"/>
                  </a:cubicBezTo>
                  <a:cubicBezTo>
                    <a:pt x="8299" y="24004"/>
                    <a:pt x="8347" y="23766"/>
                    <a:pt x="8359" y="23528"/>
                  </a:cubicBezTo>
                  <a:cubicBezTo>
                    <a:pt x="8382" y="23349"/>
                    <a:pt x="8382" y="23194"/>
                    <a:pt x="8347" y="23016"/>
                  </a:cubicBezTo>
                  <a:cubicBezTo>
                    <a:pt x="8323" y="22861"/>
                    <a:pt x="8275" y="22694"/>
                    <a:pt x="8168" y="22575"/>
                  </a:cubicBezTo>
                  <a:cubicBezTo>
                    <a:pt x="8085" y="22456"/>
                    <a:pt x="7942" y="22373"/>
                    <a:pt x="7799" y="22337"/>
                  </a:cubicBezTo>
                  <a:cubicBezTo>
                    <a:pt x="7773" y="22333"/>
                    <a:pt x="7748" y="22330"/>
                    <a:pt x="7724" y="22330"/>
                  </a:cubicBezTo>
                  <a:cubicBezTo>
                    <a:pt x="7681" y="22330"/>
                    <a:pt x="7637" y="22338"/>
                    <a:pt x="7585" y="22361"/>
                  </a:cubicBezTo>
                  <a:cubicBezTo>
                    <a:pt x="7525" y="22373"/>
                    <a:pt x="7489" y="22385"/>
                    <a:pt x="7442" y="22432"/>
                  </a:cubicBezTo>
                  <a:cubicBezTo>
                    <a:pt x="7394" y="22480"/>
                    <a:pt x="7382" y="22539"/>
                    <a:pt x="7382" y="22611"/>
                  </a:cubicBezTo>
                  <a:cubicBezTo>
                    <a:pt x="7382" y="22682"/>
                    <a:pt x="7370" y="22742"/>
                    <a:pt x="7382" y="22813"/>
                  </a:cubicBezTo>
                  <a:cubicBezTo>
                    <a:pt x="7394" y="22932"/>
                    <a:pt x="7430" y="23051"/>
                    <a:pt x="7454" y="23194"/>
                  </a:cubicBezTo>
                  <a:cubicBezTo>
                    <a:pt x="7489" y="23289"/>
                    <a:pt x="7513" y="23408"/>
                    <a:pt x="7549" y="23516"/>
                  </a:cubicBezTo>
                  <a:cubicBezTo>
                    <a:pt x="7573" y="23623"/>
                    <a:pt x="7608" y="23742"/>
                    <a:pt x="7620" y="23849"/>
                  </a:cubicBezTo>
                  <a:cubicBezTo>
                    <a:pt x="7644" y="23944"/>
                    <a:pt x="7668" y="24051"/>
                    <a:pt x="7692" y="24170"/>
                  </a:cubicBezTo>
                  <a:cubicBezTo>
                    <a:pt x="7704" y="24230"/>
                    <a:pt x="7727" y="24278"/>
                    <a:pt x="7727" y="24337"/>
                  </a:cubicBezTo>
                  <a:cubicBezTo>
                    <a:pt x="7739" y="24397"/>
                    <a:pt x="7751" y="24456"/>
                    <a:pt x="7763" y="24504"/>
                  </a:cubicBezTo>
                  <a:lnTo>
                    <a:pt x="7811" y="24682"/>
                  </a:lnTo>
                  <a:cubicBezTo>
                    <a:pt x="7823" y="24706"/>
                    <a:pt x="7823" y="24742"/>
                    <a:pt x="7847" y="24766"/>
                  </a:cubicBezTo>
                  <a:lnTo>
                    <a:pt x="7847" y="24885"/>
                  </a:lnTo>
                  <a:cubicBezTo>
                    <a:pt x="7847" y="25004"/>
                    <a:pt x="7847" y="25123"/>
                    <a:pt x="7870" y="25230"/>
                  </a:cubicBezTo>
                  <a:cubicBezTo>
                    <a:pt x="7882" y="25290"/>
                    <a:pt x="7882" y="25349"/>
                    <a:pt x="7918" y="25409"/>
                  </a:cubicBezTo>
                  <a:cubicBezTo>
                    <a:pt x="7930" y="25468"/>
                    <a:pt x="7942" y="25516"/>
                    <a:pt x="7966" y="25575"/>
                  </a:cubicBezTo>
                  <a:cubicBezTo>
                    <a:pt x="7966" y="25635"/>
                    <a:pt x="7966" y="25706"/>
                    <a:pt x="7942" y="25766"/>
                  </a:cubicBezTo>
                  <a:lnTo>
                    <a:pt x="7942" y="25992"/>
                  </a:lnTo>
                  <a:lnTo>
                    <a:pt x="7942" y="26230"/>
                  </a:lnTo>
                  <a:cubicBezTo>
                    <a:pt x="7942" y="26373"/>
                    <a:pt x="7966" y="26540"/>
                    <a:pt x="7966" y="26683"/>
                  </a:cubicBezTo>
                  <a:cubicBezTo>
                    <a:pt x="7966" y="26766"/>
                    <a:pt x="7978" y="26849"/>
                    <a:pt x="7978" y="26921"/>
                  </a:cubicBezTo>
                  <a:lnTo>
                    <a:pt x="7978" y="27147"/>
                  </a:lnTo>
                  <a:lnTo>
                    <a:pt x="7978" y="27207"/>
                  </a:lnTo>
                  <a:lnTo>
                    <a:pt x="7978" y="27266"/>
                  </a:lnTo>
                  <a:cubicBezTo>
                    <a:pt x="7966" y="27361"/>
                    <a:pt x="7966" y="27433"/>
                    <a:pt x="7942" y="27516"/>
                  </a:cubicBezTo>
                  <a:cubicBezTo>
                    <a:pt x="7930" y="27576"/>
                    <a:pt x="7930" y="27635"/>
                    <a:pt x="7918" y="27719"/>
                  </a:cubicBezTo>
                  <a:cubicBezTo>
                    <a:pt x="7882" y="27742"/>
                    <a:pt x="7870" y="27790"/>
                    <a:pt x="7847" y="27814"/>
                  </a:cubicBezTo>
                  <a:cubicBezTo>
                    <a:pt x="7811" y="27861"/>
                    <a:pt x="7787" y="27909"/>
                    <a:pt x="7751" y="27933"/>
                  </a:cubicBezTo>
                  <a:cubicBezTo>
                    <a:pt x="7739" y="27957"/>
                    <a:pt x="7739" y="27969"/>
                    <a:pt x="7727" y="27980"/>
                  </a:cubicBezTo>
                  <a:cubicBezTo>
                    <a:pt x="7680" y="28052"/>
                    <a:pt x="7632" y="28147"/>
                    <a:pt x="7573" y="28219"/>
                  </a:cubicBezTo>
                  <a:cubicBezTo>
                    <a:pt x="7501" y="28350"/>
                    <a:pt x="7430" y="28492"/>
                    <a:pt x="7370" y="28623"/>
                  </a:cubicBezTo>
                  <a:cubicBezTo>
                    <a:pt x="7346" y="28635"/>
                    <a:pt x="7346" y="28671"/>
                    <a:pt x="7335" y="28683"/>
                  </a:cubicBezTo>
                  <a:cubicBezTo>
                    <a:pt x="7323" y="28731"/>
                    <a:pt x="7287" y="28766"/>
                    <a:pt x="7275" y="28814"/>
                  </a:cubicBezTo>
                  <a:cubicBezTo>
                    <a:pt x="7251" y="28873"/>
                    <a:pt x="7216" y="28933"/>
                    <a:pt x="7204" y="28993"/>
                  </a:cubicBezTo>
                  <a:cubicBezTo>
                    <a:pt x="7168" y="29088"/>
                    <a:pt x="7144" y="29159"/>
                    <a:pt x="7108" y="29243"/>
                  </a:cubicBezTo>
                  <a:cubicBezTo>
                    <a:pt x="7085" y="29302"/>
                    <a:pt x="7073" y="29385"/>
                    <a:pt x="7037" y="29445"/>
                  </a:cubicBezTo>
                  <a:cubicBezTo>
                    <a:pt x="6977" y="29600"/>
                    <a:pt x="6918" y="29755"/>
                    <a:pt x="6870" y="29921"/>
                  </a:cubicBezTo>
                  <a:cubicBezTo>
                    <a:pt x="6835" y="30040"/>
                    <a:pt x="6799" y="30159"/>
                    <a:pt x="6751" y="30290"/>
                  </a:cubicBezTo>
                  <a:cubicBezTo>
                    <a:pt x="6751" y="30243"/>
                    <a:pt x="6739" y="30195"/>
                    <a:pt x="6739" y="30171"/>
                  </a:cubicBezTo>
                  <a:cubicBezTo>
                    <a:pt x="6727" y="29993"/>
                    <a:pt x="6680" y="29814"/>
                    <a:pt x="6656" y="29635"/>
                  </a:cubicBezTo>
                  <a:cubicBezTo>
                    <a:pt x="6620" y="29457"/>
                    <a:pt x="6573" y="29266"/>
                    <a:pt x="6549" y="29088"/>
                  </a:cubicBezTo>
                  <a:cubicBezTo>
                    <a:pt x="6477" y="28695"/>
                    <a:pt x="6382" y="28314"/>
                    <a:pt x="6299" y="27933"/>
                  </a:cubicBezTo>
                  <a:cubicBezTo>
                    <a:pt x="6275" y="27897"/>
                    <a:pt x="6275" y="27850"/>
                    <a:pt x="6263" y="27802"/>
                  </a:cubicBezTo>
                  <a:cubicBezTo>
                    <a:pt x="6251" y="27754"/>
                    <a:pt x="6251" y="27719"/>
                    <a:pt x="6239" y="27683"/>
                  </a:cubicBezTo>
                  <a:cubicBezTo>
                    <a:pt x="6215" y="27611"/>
                    <a:pt x="6215" y="27516"/>
                    <a:pt x="6203" y="27445"/>
                  </a:cubicBezTo>
                  <a:lnTo>
                    <a:pt x="6203" y="27064"/>
                  </a:lnTo>
                  <a:cubicBezTo>
                    <a:pt x="6203" y="26945"/>
                    <a:pt x="6203" y="26802"/>
                    <a:pt x="6215" y="26683"/>
                  </a:cubicBezTo>
                  <a:cubicBezTo>
                    <a:pt x="6239" y="26433"/>
                    <a:pt x="6251" y="26171"/>
                    <a:pt x="6263" y="25909"/>
                  </a:cubicBezTo>
                  <a:cubicBezTo>
                    <a:pt x="6275" y="25659"/>
                    <a:pt x="6299" y="25409"/>
                    <a:pt x="6299" y="25159"/>
                  </a:cubicBezTo>
                  <a:cubicBezTo>
                    <a:pt x="6299" y="24897"/>
                    <a:pt x="6311" y="24647"/>
                    <a:pt x="6323" y="24397"/>
                  </a:cubicBezTo>
                  <a:cubicBezTo>
                    <a:pt x="6334" y="24004"/>
                    <a:pt x="6358" y="23635"/>
                    <a:pt x="6370" y="23254"/>
                  </a:cubicBezTo>
                  <a:cubicBezTo>
                    <a:pt x="6370" y="23051"/>
                    <a:pt x="6382" y="22861"/>
                    <a:pt x="6382" y="22670"/>
                  </a:cubicBezTo>
                  <a:lnTo>
                    <a:pt x="6382" y="22123"/>
                  </a:lnTo>
                  <a:cubicBezTo>
                    <a:pt x="6382" y="21849"/>
                    <a:pt x="6394" y="21599"/>
                    <a:pt x="6394" y="21349"/>
                  </a:cubicBezTo>
                  <a:cubicBezTo>
                    <a:pt x="6442" y="21253"/>
                    <a:pt x="6477" y="21146"/>
                    <a:pt x="6513" y="21063"/>
                  </a:cubicBezTo>
                  <a:cubicBezTo>
                    <a:pt x="6549" y="21015"/>
                    <a:pt x="6596" y="20968"/>
                    <a:pt x="6620" y="20932"/>
                  </a:cubicBezTo>
                  <a:lnTo>
                    <a:pt x="7025" y="20480"/>
                  </a:lnTo>
                  <a:cubicBezTo>
                    <a:pt x="7108" y="20396"/>
                    <a:pt x="7192" y="20301"/>
                    <a:pt x="7287" y="20218"/>
                  </a:cubicBezTo>
                  <a:cubicBezTo>
                    <a:pt x="7382" y="20122"/>
                    <a:pt x="7489" y="20039"/>
                    <a:pt x="7573" y="19944"/>
                  </a:cubicBezTo>
                  <a:cubicBezTo>
                    <a:pt x="7668" y="19872"/>
                    <a:pt x="7739" y="19777"/>
                    <a:pt x="7823" y="19694"/>
                  </a:cubicBezTo>
                  <a:lnTo>
                    <a:pt x="8097" y="19420"/>
                  </a:lnTo>
                  <a:cubicBezTo>
                    <a:pt x="8120" y="19396"/>
                    <a:pt x="8156" y="19360"/>
                    <a:pt x="8180" y="19348"/>
                  </a:cubicBezTo>
                  <a:cubicBezTo>
                    <a:pt x="8216" y="19325"/>
                    <a:pt x="8239" y="19301"/>
                    <a:pt x="8287" y="19277"/>
                  </a:cubicBezTo>
                  <a:cubicBezTo>
                    <a:pt x="8347" y="19241"/>
                    <a:pt x="8406" y="19206"/>
                    <a:pt x="8466" y="19170"/>
                  </a:cubicBezTo>
                  <a:cubicBezTo>
                    <a:pt x="8525" y="19146"/>
                    <a:pt x="8573" y="19110"/>
                    <a:pt x="8632" y="19087"/>
                  </a:cubicBezTo>
                  <a:cubicBezTo>
                    <a:pt x="8680" y="19063"/>
                    <a:pt x="8716" y="19039"/>
                    <a:pt x="8763" y="19027"/>
                  </a:cubicBezTo>
                  <a:cubicBezTo>
                    <a:pt x="8811" y="19003"/>
                    <a:pt x="8859" y="18991"/>
                    <a:pt x="8894" y="18967"/>
                  </a:cubicBezTo>
                  <a:cubicBezTo>
                    <a:pt x="8954" y="18944"/>
                    <a:pt x="9013" y="18920"/>
                    <a:pt x="9061" y="18908"/>
                  </a:cubicBezTo>
                  <a:cubicBezTo>
                    <a:pt x="9132" y="18884"/>
                    <a:pt x="9216" y="18860"/>
                    <a:pt x="9275" y="18848"/>
                  </a:cubicBezTo>
                  <a:cubicBezTo>
                    <a:pt x="9394" y="18813"/>
                    <a:pt x="9525" y="18789"/>
                    <a:pt x="9644" y="18765"/>
                  </a:cubicBezTo>
                  <a:cubicBezTo>
                    <a:pt x="9704" y="18753"/>
                    <a:pt x="9752" y="18753"/>
                    <a:pt x="9811" y="18741"/>
                  </a:cubicBezTo>
                  <a:cubicBezTo>
                    <a:pt x="9966" y="18706"/>
                    <a:pt x="10121" y="18682"/>
                    <a:pt x="10287" y="18646"/>
                  </a:cubicBezTo>
                  <a:cubicBezTo>
                    <a:pt x="10442" y="18622"/>
                    <a:pt x="10597" y="18610"/>
                    <a:pt x="10764" y="18575"/>
                  </a:cubicBezTo>
                  <a:cubicBezTo>
                    <a:pt x="10895" y="18551"/>
                    <a:pt x="11014" y="18527"/>
                    <a:pt x="11145" y="18503"/>
                  </a:cubicBezTo>
                  <a:cubicBezTo>
                    <a:pt x="11252" y="18491"/>
                    <a:pt x="11371" y="18467"/>
                    <a:pt x="11478" y="18444"/>
                  </a:cubicBezTo>
                  <a:cubicBezTo>
                    <a:pt x="11597" y="18432"/>
                    <a:pt x="11728" y="18396"/>
                    <a:pt x="11847" y="18384"/>
                  </a:cubicBezTo>
                  <a:cubicBezTo>
                    <a:pt x="11954" y="18372"/>
                    <a:pt x="12073" y="18348"/>
                    <a:pt x="12169" y="18348"/>
                  </a:cubicBezTo>
                  <a:cubicBezTo>
                    <a:pt x="12192" y="18384"/>
                    <a:pt x="12204" y="18396"/>
                    <a:pt x="12216" y="18432"/>
                  </a:cubicBezTo>
                  <a:cubicBezTo>
                    <a:pt x="12252" y="18444"/>
                    <a:pt x="12264" y="18467"/>
                    <a:pt x="12288" y="18491"/>
                  </a:cubicBezTo>
                  <a:cubicBezTo>
                    <a:pt x="12395" y="18551"/>
                    <a:pt x="12502" y="18586"/>
                    <a:pt x="12609" y="18634"/>
                  </a:cubicBezTo>
                  <a:cubicBezTo>
                    <a:pt x="12633" y="18646"/>
                    <a:pt x="12680" y="18670"/>
                    <a:pt x="12704" y="18670"/>
                  </a:cubicBezTo>
                  <a:cubicBezTo>
                    <a:pt x="12740" y="18682"/>
                    <a:pt x="12764" y="18682"/>
                    <a:pt x="12800" y="18682"/>
                  </a:cubicBezTo>
                  <a:cubicBezTo>
                    <a:pt x="12859" y="18694"/>
                    <a:pt x="12931" y="18694"/>
                    <a:pt x="12990" y="18694"/>
                  </a:cubicBezTo>
                  <a:cubicBezTo>
                    <a:pt x="13039" y="18699"/>
                    <a:pt x="13089" y="18701"/>
                    <a:pt x="13138" y="18701"/>
                  </a:cubicBezTo>
                  <a:cubicBezTo>
                    <a:pt x="13208" y="18701"/>
                    <a:pt x="13277" y="18696"/>
                    <a:pt x="13347" y="18682"/>
                  </a:cubicBezTo>
                  <a:cubicBezTo>
                    <a:pt x="13538" y="18646"/>
                    <a:pt x="13740" y="18622"/>
                    <a:pt x="13883" y="18491"/>
                  </a:cubicBezTo>
                  <a:cubicBezTo>
                    <a:pt x="13943" y="18444"/>
                    <a:pt x="13990" y="18372"/>
                    <a:pt x="14014" y="18313"/>
                  </a:cubicBezTo>
                  <a:cubicBezTo>
                    <a:pt x="14050" y="18253"/>
                    <a:pt x="14062" y="18170"/>
                    <a:pt x="14062" y="18098"/>
                  </a:cubicBezTo>
                  <a:cubicBezTo>
                    <a:pt x="14050" y="18027"/>
                    <a:pt x="14038" y="17955"/>
                    <a:pt x="13990" y="17884"/>
                  </a:cubicBezTo>
                  <a:cubicBezTo>
                    <a:pt x="13943" y="17848"/>
                    <a:pt x="13907" y="17801"/>
                    <a:pt x="13847" y="17765"/>
                  </a:cubicBezTo>
                  <a:cubicBezTo>
                    <a:pt x="13764" y="17741"/>
                    <a:pt x="13693" y="17717"/>
                    <a:pt x="13621" y="17693"/>
                  </a:cubicBezTo>
                  <a:cubicBezTo>
                    <a:pt x="13573" y="17682"/>
                    <a:pt x="13514" y="17682"/>
                    <a:pt x="13466" y="17682"/>
                  </a:cubicBezTo>
                  <a:lnTo>
                    <a:pt x="13228" y="17682"/>
                  </a:lnTo>
                  <a:lnTo>
                    <a:pt x="12966" y="17729"/>
                  </a:lnTo>
                  <a:cubicBezTo>
                    <a:pt x="12895" y="17753"/>
                    <a:pt x="12811" y="17789"/>
                    <a:pt x="12752" y="17813"/>
                  </a:cubicBezTo>
                  <a:lnTo>
                    <a:pt x="12538" y="17944"/>
                  </a:lnTo>
                  <a:cubicBezTo>
                    <a:pt x="12478" y="17979"/>
                    <a:pt x="12430" y="18027"/>
                    <a:pt x="12371" y="18063"/>
                  </a:cubicBezTo>
                  <a:cubicBezTo>
                    <a:pt x="12323" y="18098"/>
                    <a:pt x="12276" y="18146"/>
                    <a:pt x="12240" y="18170"/>
                  </a:cubicBezTo>
                  <a:lnTo>
                    <a:pt x="12216" y="18170"/>
                  </a:lnTo>
                  <a:cubicBezTo>
                    <a:pt x="11978" y="18170"/>
                    <a:pt x="11740" y="18205"/>
                    <a:pt x="11502" y="18229"/>
                  </a:cubicBezTo>
                  <a:cubicBezTo>
                    <a:pt x="11264" y="18265"/>
                    <a:pt x="11026" y="18301"/>
                    <a:pt x="10787" y="18348"/>
                  </a:cubicBezTo>
                  <a:cubicBezTo>
                    <a:pt x="10775" y="18348"/>
                    <a:pt x="10752" y="18348"/>
                    <a:pt x="10728" y="18360"/>
                  </a:cubicBezTo>
                  <a:cubicBezTo>
                    <a:pt x="10716" y="18360"/>
                    <a:pt x="10704" y="18360"/>
                    <a:pt x="10692" y="18384"/>
                  </a:cubicBezTo>
                  <a:lnTo>
                    <a:pt x="10240" y="18467"/>
                  </a:lnTo>
                  <a:cubicBezTo>
                    <a:pt x="10073" y="18503"/>
                    <a:pt x="9930" y="18527"/>
                    <a:pt x="9763" y="18575"/>
                  </a:cubicBezTo>
                  <a:cubicBezTo>
                    <a:pt x="9656" y="18610"/>
                    <a:pt x="9537" y="18622"/>
                    <a:pt x="9442" y="18646"/>
                  </a:cubicBezTo>
                  <a:cubicBezTo>
                    <a:pt x="9323" y="18682"/>
                    <a:pt x="9180" y="18706"/>
                    <a:pt x="9061" y="18741"/>
                  </a:cubicBezTo>
                  <a:cubicBezTo>
                    <a:pt x="8823" y="18813"/>
                    <a:pt x="8609" y="18908"/>
                    <a:pt x="8394" y="19039"/>
                  </a:cubicBezTo>
                  <a:cubicBezTo>
                    <a:pt x="8335" y="19063"/>
                    <a:pt x="8287" y="19098"/>
                    <a:pt x="8228" y="19146"/>
                  </a:cubicBezTo>
                  <a:cubicBezTo>
                    <a:pt x="8204" y="19158"/>
                    <a:pt x="8192" y="19170"/>
                    <a:pt x="8156" y="19206"/>
                  </a:cubicBezTo>
                  <a:cubicBezTo>
                    <a:pt x="8144" y="19217"/>
                    <a:pt x="8108" y="19229"/>
                    <a:pt x="8097" y="19241"/>
                  </a:cubicBezTo>
                  <a:cubicBezTo>
                    <a:pt x="8073" y="19265"/>
                    <a:pt x="8037" y="19289"/>
                    <a:pt x="8013" y="19325"/>
                  </a:cubicBezTo>
                  <a:cubicBezTo>
                    <a:pt x="7978" y="19337"/>
                    <a:pt x="7966" y="19360"/>
                    <a:pt x="7930" y="19372"/>
                  </a:cubicBezTo>
                  <a:cubicBezTo>
                    <a:pt x="7894" y="19408"/>
                    <a:pt x="7858" y="19456"/>
                    <a:pt x="7811" y="19503"/>
                  </a:cubicBezTo>
                  <a:cubicBezTo>
                    <a:pt x="7727" y="19587"/>
                    <a:pt x="7620" y="19682"/>
                    <a:pt x="7537" y="19777"/>
                  </a:cubicBezTo>
                  <a:cubicBezTo>
                    <a:pt x="7442" y="19860"/>
                    <a:pt x="7370" y="19944"/>
                    <a:pt x="7275" y="20015"/>
                  </a:cubicBezTo>
                  <a:cubicBezTo>
                    <a:pt x="7192" y="20110"/>
                    <a:pt x="7096" y="20182"/>
                    <a:pt x="7013" y="20289"/>
                  </a:cubicBezTo>
                  <a:cubicBezTo>
                    <a:pt x="6942" y="20372"/>
                    <a:pt x="6846" y="20468"/>
                    <a:pt x="6775" y="20551"/>
                  </a:cubicBezTo>
                  <a:cubicBezTo>
                    <a:pt x="6765" y="20581"/>
                    <a:pt x="6739" y="20594"/>
                    <a:pt x="6723" y="20618"/>
                  </a:cubicBezTo>
                  <a:lnTo>
                    <a:pt x="6723" y="20618"/>
                  </a:lnTo>
                  <a:lnTo>
                    <a:pt x="6846" y="20360"/>
                  </a:lnTo>
                  <a:cubicBezTo>
                    <a:pt x="6882" y="20289"/>
                    <a:pt x="6918" y="20230"/>
                    <a:pt x="6954" y="20158"/>
                  </a:cubicBezTo>
                  <a:cubicBezTo>
                    <a:pt x="7001" y="20075"/>
                    <a:pt x="7025" y="20003"/>
                    <a:pt x="7073" y="19944"/>
                  </a:cubicBezTo>
                  <a:cubicBezTo>
                    <a:pt x="7120" y="19860"/>
                    <a:pt x="7180" y="19777"/>
                    <a:pt x="7216" y="19694"/>
                  </a:cubicBezTo>
                  <a:cubicBezTo>
                    <a:pt x="7275" y="19622"/>
                    <a:pt x="7335" y="19527"/>
                    <a:pt x="7382" y="19456"/>
                  </a:cubicBezTo>
                  <a:lnTo>
                    <a:pt x="7418" y="19420"/>
                  </a:lnTo>
                  <a:cubicBezTo>
                    <a:pt x="7430" y="19396"/>
                    <a:pt x="7454" y="19384"/>
                    <a:pt x="7477" y="19348"/>
                  </a:cubicBezTo>
                  <a:cubicBezTo>
                    <a:pt x="7501" y="19325"/>
                    <a:pt x="7537" y="19277"/>
                    <a:pt x="7561" y="19241"/>
                  </a:cubicBezTo>
                  <a:cubicBezTo>
                    <a:pt x="7680" y="19110"/>
                    <a:pt x="7799" y="18991"/>
                    <a:pt x="7906" y="18860"/>
                  </a:cubicBezTo>
                  <a:lnTo>
                    <a:pt x="7906" y="18848"/>
                  </a:lnTo>
                  <a:cubicBezTo>
                    <a:pt x="7954" y="18801"/>
                    <a:pt x="7978" y="18753"/>
                    <a:pt x="8025" y="18706"/>
                  </a:cubicBezTo>
                  <a:lnTo>
                    <a:pt x="8037" y="18694"/>
                  </a:lnTo>
                  <a:cubicBezTo>
                    <a:pt x="8037" y="18682"/>
                    <a:pt x="8049" y="18682"/>
                    <a:pt x="8049" y="18670"/>
                  </a:cubicBezTo>
                  <a:lnTo>
                    <a:pt x="8073" y="18646"/>
                  </a:lnTo>
                  <a:cubicBezTo>
                    <a:pt x="8073" y="18634"/>
                    <a:pt x="8085" y="18634"/>
                    <a:pt x="8085" y="18622"/>
                  </a:cubicBezTo>
                  <a:lnTo>
                    <a:pt x="8097" y="18610"/>
                  </a:lnTo>
                  <a:cubicBezTo>
                    <a:pt x="8132" y="18575"/>
                    <a:pt x="8144" y="18551"/>
                    <a:pt x="8168" y="18527"/>
                  </a:cubicBezTo>
                  <a:cubicBezTo>
                    <a:pt x="8275" y="18432"/>
                    <a:pt x="8382" y="18313"/>
                    <a:pt x="8489" y="18205"/>
                  </a:cubicBezTo>
                  <a:cubicBezTo>
                    <a:pt x="8620" y="18086"/>
                    <a:pt x="8751" y="17955"/>
                    <a:pt x="8870" y="17813"/>
                  </a:cubicBezTo>
                  <a:cubicBezTo>
                    <a:pt x="9001" y="17682"/>
                    <a:pt x="9109" y="17539"/>
                    <a:pt x="9240" y="17384"/>
                  </a:cubicBezTo>
                  <a:cubicBezTo>
                    <a:pt x="9335" y="17277"/>
                    <a:pt x="9442" y="17193"/>
                    <a:pt x="9525" y="17086"/>
                  </a:cubicBezTo>
                  <a:cubicBezTo>
                    <a:pt x="9656" y="16955"/>
                    <a:pt x="9775" y="16824"/>
                    <a:pt x="9883" y="16670"/>
                  </a:cubicBezTo>
                  <a:cubicBezTo>
                    <a:pt x="9942" y="16598"/>
                    <a:pt x="9990" y="16527"/>
                    <a:pt x="10049" y="16443"/>
                  </a:cubicBezTo>
                  <a:lnTo>
                    <a:pt x="10228" y="16229"/>
                  </a:lnTo>
                  <a:cubicBezTo>
                    <a:pt x="10299" y="16146"/>
                    <a:pt x="10371" y="16074"/>
                    <a:pt x="10430" y="15979"/>
                  </a:cubicBezTo>
                  <a:cubicBezTo>
                    <a:pt x="10441" y="15986"/>
                    <a:pt x="10451" y="15989"/>
                    <a:pt x="10461" y="15989"/>
                  </a:cubicBezTo>
                  <a:cubicBezTo>
                    <a:pt x="10482" y="15989"/>
                    <a:pt x="10501" y="15975"/>
                    <a:pt x="10525" y="15967"/>
                  </a:cubicBezTo>
                  <a:cubicBezTo>
                    <a:pt x="10585" y="15919"/>
                    <a:pt x="10645" y="15884"/>
                    <a:pt x="10704" y="15824"/>
                  </a:cubicBezTo>
                  <a:cubicBezTo>
                    <a:pt x="10752" y="15777"/>
                    <a:pt x="10811" y="15729"/>
                    <a:pt x="10847" y="15681"/>
                  </a:cubicBezTo>
                  <a:lnTo>
                    <a:pt x="10930" y="15610"/>
                  </a:lnTo>
                  <a:lnTo>
                    <a:pt x="11002" y="15538"/>
                  </a:lnTo>
                  <a:lnTo>
                    <a:pt x="11133" y="15408"/>
                  </a:lnTo>
                  <a:cubicBezTo>
                    <a:pt x="11168" y="15372"/>
                    <a:pt x="11192" y="15348"/>
                    <a:pt x="11240" y="15336"/>
                  </a:cubicBezTo>
                  <a:cubicBezTo>
                    <a:pt x="11264" y="15300"/>
                    <a:pt x="11311" y="15288"/>
                    <a:pt x="11347" y="15253"/>
                  </a:cubicBezTo>
                  <a:cubicBezTo>
                    <a:pt x="11418" y="15205"/>
                    <a:pt x="11490" y="15157"/>
                    <a:pt x="11561" y="15110"/>
                  </a:cubicBezTo>
                  <a:cubicBezTo>
                    <a:pt x="11645" y="15050"/>
                    <a:pt x="11716" y="15003"/>
                    <a:pt x="11788" y="14943"/>
                  </a:cubicBezTo>
                  <a:cubicBezTo>
                    <a:pt x="11883" y="14872"/>
                    <a:pt x="11966" y="14776"/>
                    <a:pt x="12026" y="14693"/>
                  </a:cubicBezTo>
                  <a:lnTo>
                    <a:pt x="12121" y="14562"/>
                  </a:lnTo>
                  <a:cubicBezTo>
                    <a:pt x="12157" y="14467"/>
                    <a:pt x="12204" y="14384"/>
                    <a:pt x="12240" y="14288"/>
                  </a:cubicBezTo>
                  <a:cubicBezTo>
                    <a:pt x="12264" y="14193"/>
                    <a:pt x="12299" y="14110"/>
                    <a:pt x="12323" y="14003"/>
                  </a:cubicBezTo>
                  <a:cubicBezTo>
                    <a:pt x="12359" y="13919"/>
                    <a:pt x="12371" y="13824"/>
                    <a:pt x="12371" y="13729"/>
                  </a:cubicBezTo>
                  <a:cubicBezTo>
                    <a:pt x="12383" y="13633"/>
                    <a:pt x="12383" y="13526"/>
                    <a:pt x="12371" y="13443"/>
                  </a:cubicBezTo>
                  <a:cubicBezTo>
                    <a:pt x="12359" y="13383"/>
                    <a:pt x="12359" y="13324"/>
                    <a:pt x="12323" y="13264"/>
                  </a:cubicBezTo>
                  <a:cubicBezTo>
                    <a:pt x="12299" y="13217"/>
                    <a:pt x="12276" y="13169"/>
                    <a:pt x="12240" y="13145"/>
                  </a:cubicBezTo>
                  <a:cubicBezTo>
                    <a:pt x="12192" y="13110"/>
                    <a:pt x="12145" y="13098"/>
                    <a:pt x="12085" y="13098"/>
                  </a:cubicBezTo>
                  <a:cubicBezTo>
                    <a:pt x="12026" y="13098"/>
                    <a:pt x="11978" y="13133"/>
                    <a:pt x="11942" y="13157"/>
                  </a:cubicBezTo>
                  <a:cubicBezTo>
                    <a:pt x="11895" y="13193"/>
                    <a:pt x="11847" y="13229"/>
                    <a:pt x="11799" y="13276"/>
                  </a:cubicBezTo>
                  <a:cubicBezTo>
                    <a:pt x="11740" y="13336"/>
                    <a:pt x="11680" y="13407"/>
                    <a:pt x="11621" y="13491"/>
                  </a:cubicBezTo>
                  <a:lnTo>
                    <a:pt x="11442" y="13705"/>
                  </a:lnTo>
                  <a:cubicBezTo>
                    <a:pt x="11383" y="13788"/>
                    <a:pt x="11323" y="13860"/>
                    <a:pt x="11252" y="13931"/>
                  </a:cubicBezTo>
                  <a:cubicBezTo>
                    <a:pt x="11204" y="13979"/>
                    <a:pt x="11180" y="14038"/>
                    <a:pt x="11133" y="14086"/>
                  </a:cubicBezTo>
                  <a:cubicBezTo>
                    <a:pt x="11061" y="14181"/>
                    <a:pt x="10990" y="14300"/>
                    <a:pt x="10942" y="14419"/>
                  </a:cubicBezTo>
                  <a:cubicBezTo>
                    <a:pt x="10895" y="14526"/>
                    <a:pt x="10871" y="14622"/>
                    <a:pt x="10835" y="14717"/>
                  </a:cubicBezTo>
                  <a:cubicBezTo>
                    <a:pt x="10823" y="14765"/>
                    <a:pt x="10811" y="14812"/>
                    <a:pt x="10811" y="14860"/>
                  </a:cubicBezTo>
                  <a:cubicBezTo>
                    <a:pt x="10787" y="14896"/>
                    <a:pt x="10787" y="14943"/>
                    <a:pt x="10775" y="14991"/>
                  </a:cubicBezTo>
                  <a:cubicBezTo>
                    <a:pt x="10764" y="15038"/>
                    <a:pt x="10764" y="15074"/>
                    <a:pt x="10752" y="15134"/>
                  </a:cubicBezTo>
                  <a:cubicBezTo>
                    <a:pt x="10752" y="15157"/>
                    <a:pt x="10728" y="15181"/>
                    <a:pt x="10728" y="15193"/>
                  </a:cubicBezTo>
                  <a:cubicBezTo>
                    <a:pt x="10728" y="15205"/>
                    <a:pt x="10716" y="15241"/>
                    <a:pt x="10716" y="15253"/>
                  </a:cubicBezTo>
                  <a:cubicBezTo>
                    <a:pt x="10704" y="15288"/>
                    <a:pt x="10692" y="15312"/>
                    <a:pt x="10692" y="15348"/>
                  </a:cubicBezTo>
                  <a:cubicBezTo>
                    <a:pt x="10668" y="15372"/>
                    <a:pt x="10656" y="15419"/>
                    <a:pt x="10645" y="15443"/>
                  </a:cubicBezTo>
                  <a:cubicBezTo>
                    <a:pt x="10609" y="15491"/>
                    <a:pt x="10597" y="15538"/>
                    <a:pt x="10573" y="15562"/>
                  </a:cubicBezTo>
                  <a:cubicBezTo>
                    <a:pt x="10537" y="15622"/>
                    <a:pt x="10490" y="15669"/>
                    <a:pt x="10466" y="15729"/>
                  </a:cubicBezTo>
                  <a:cubicBezTo>
                    <a:pt x="10430" y="15765"/>
                    <a:pt x="10418" y="15789"/>
                    <a:pt x="10394" y="15824"/>
                  </a:cubicBezTo>
                  <a:lnTo>
                    <a:pt x="10335" y="15884"/>
                  </a:lnTo>
                  <a:lnTo>
                    <a:pt x="10311" y="15896"/>
                  </a:lnTo>
                  <a:lnTo>
                    <a:pt x="10311" y="15908"/>
                  </a:lnTo>
                  <a:cubicBezTo>
                    <a:pt x="10299" y="15931"/>
                    <a:pt x="10287" y="15943"/>
                    <a:pt x="10287" y="15955"/>
                  </a:cubicBezTo>
                  <a:cubicBezTo>
                    <a:pt x="10228" y="16015"/>
                    <a:pt x="10180" y="16074"/>
                    <a:pt x="10133" y="16134"/>
                  </a:cubicBezTo>
                  <a:cubicBezTo>
                    <a:pt x="10097" y="16193"/>
                    <a:pt x="10049" y="16253"/>
                    <a:pt x="10013" y="16312"/>
                  </a:cubicBezTo>
                  <a:cubicBezTo>
                    <a:pt x="10002" y="16324"/>
                    <a:pt x="10002" y="16348"/>
                    <a:pt x="9990" y="16348"/>
                  </a:cubicBezTo>
                  <a:cubicBezTo>
                    <a:pt x="9978" y="16360"/>
                    <a:pt x="9954" y="16384"/>
                    <a:pt x="9942" y="16396"/>
                  </a:cubicBezTo>
                  <a:cubicBezTo>
                    <a:pt x="9930" y="16420"/>
                    <a:pt x="9930" y="16431"/>
                    <a:pt x="9918" y="16431"/>
                  </a:cubicBezTo>
                  <a:lnTo>
                    <a:pt x="9918" y="16420"/>
                  </a:lnTo>
                  <a:cubicBezTo>
                    <a:pt x="9871" y="16491"/>
                    <a:pt x="9811" y="16562"/>
                    <a:pt x="9763" y="16622"/>
                  </a:cubicBezTo>
                  <a:cubicBezTo>
                    <a:pt x="9716" y="16681"/>
                    <a:pt x="9656" y="16753"/>
                    <a:pt x="9621" y="16812"/>
                  </a:cubicBezTo>
                  <a:cubicBezTo>
                    <a:pt x="9502" y="16955"/>
                    <a:pt x="9359" y="17074"/>
                    <a:pt x="9240" y="17205"/>
                  </a:cubicBezTo>
                  <a:cubicBezTo>
                    <a:pt x="9121" y="17336"/>
                    <a:pt x="9025" y="17491"/>
                    <a:pt x="8906" y="17622"/>
                  </a:cubicBezTo>
                  <a:lnTo>
                    <a:pt x="8882" y="17634"/>
                  </a:lnTo>
                  <a:lnTo>
                    <a:pt x="8859" y="17670"/>
                  </a:lnTo>
                  <a:cubicBezTo>
                    <a:pt x="8799" y="17729"/>
                    <a:pt x="8751" y="17789"/>
                    <a:pt x="8692" y="17848"/>
                  </a:cubicBezTo>
                  <a:lnTo>
                    <a:pt x="8561" y="17979"/>
                  </a:lnTo>
                  <a:cubicBezTo>
                    <a:pt x="8573" y="17932"/>
                    <a:pt x="8585" y="17908"/>
                    <a:pt x="8609" y="17860"/>
                  </a:cubicBezTo>
                  <a:cubicBezTo>
                    <a:pt x="8620" y="17813"/>
                    <a:pt x="8632" y="17765"/>
                    <a:pt x="8644" y="17705"/>
                  </a:cubicBezTo>
                  <a:lnTo>
                    <a:pt x="8692" y="17574"/>
                  </a:lnTo>
                  <a:cubicBezTo>
                    <a:pt x="8704" y="17527"/>
                    <a:pt x="8704" y="17503"/>
                    <a:pt x="8728" y="17455"/>
                  </a:cubicBezTo>
                  <a:cubicBezTo>
                    <a:pt x="8787" y="17170"/>
                    <a:pt x="8847" y="16896"/>
                    <a:pt x="8882" y="16622"/>
                  </a:cubicBezTo>
                  <a:lnTo>
                    <a:pt x="8882" y="16598"/>
                  </a:lnTo>
                  <a:lnTo>
                    <a:pt x="8882" y="16562"/>
                  </a:lnTo>
                  <a:lnTo>
                    <a:pt x="8882" y="16539"/>
                  </a:lnTo>
                  <a:lnTo>
                    <a:pt x="8882" y="16515"/>
                  </a:lnTo>
                  <a:cubicBezTo>
                    <a:pt x="8906" y="16479"/>
                    <a:pt x="8906" y="16431"/>
                    <a:pt x="8918" y="16396"/>
                  </a:cubicBezTo>
                  <a:cubicBezTo>
                    <a:pt x="8930" y="16300"/>
                    <a:pt x="8966" y="16193"/>
                    <a:pt x="8978" y="16086"/>
                  </a:cubicBezTo>
                  <a:cubicBezTo>
                    <a:pt x="8990" y="15955"/>
                    <a:pt x="9001" y="15824"/>
                    <a:pt x="9025" y="15669"/>
                  </a:cubicBezTo>
                  <a:cubicBezTo>
                    <a:pt x="9037" y="15527"/>
                    <a:pt x="9049" y="15384"/>
                    <a:pt x="9049" y="15241"/>
                  </a:cubicBezTo>
                  <a:cubicBezTo>
                    <a:pt x="9049" y="15169"/>
                    <a:pt x="9049" y="15086"/>
                    <a:pt x="9061" y="15027"/>
                  </a:cubicBezTo>
                  <a:lnTo>
                    <a:pt x="9061" y="15003"/>
                  </a:lnTo>
                  <a:cubicBezTo>
                    <a:pt x="9085" y="14931"/>
                    <a:pt x="9085" y="14848"/>
                    <a:pt x="9097" y="14776"/>
                  </a:cubicBezTo>
                  <a:cubicBezTo>
                    <a:pt x="9097" y="14765"/>
                    <a:pt x="9109" y="14753"/>
                    <a:pt x="9109" y="14717"/>
                  </a:cubicBezTo>
                  <a:cubicBezTo>
                    <a:pt x="9109" y="14705"/>
                    <a:pt x="9121" y="14669"/>
                    <a:pt x="9121" y="14657"/>
                  </a:cubicBezTo>
                  <a:lnTo>
                    <a:pt x="9121" y="14681"/>
                  </a:lnTo>
                  <a:cubicBezTo>
                    <a:pt x="9121" y="14657"/>
                    <a:pt x="9144" y="14646"/>
                    <a:pt x="9144" y="14634"/>
                  </a:cubicBezTo>
                  <a:cubicBezTo>
                    <a:pt x="9144" y="14610"/>
                    <a:pt x="9156" y="14598"/>
                    <a:pt x="9156" y="14586"/>
                  </a:cubicBezTo>
                  <a:cubicBezTo>
                    <a:pt x="9168" y="14538"/>
                    <a:pt x="9180" y="14479"/>
                    <a:pt x="9204" y="14443"/>
                  </a:cubicBezTo>
                  <a:cubicBezTo>
                    <a:pt x="9216" y="14395"/>
                    <a:pt x="9228" y="14336"/>
                    <a:pt x="9240" y="14288"/>
                  </a:cubicBezTo>
                  <a:lnTo>
                    <a:pt x="9240" y="14300"/>
                  </a:lnTo>
                  <a:cubicBezTo>
                    <a:pt x="9263" y="14241"/>
                    <a:pt x="9287" y="14181"/>
                    <a:pt x="9299" y="14122"/>
                  </a:cubicBezTo>
                  <a:lnTo>
                    <a:pt x="9299" y="14110"/>
                  </a:lnTo>
                  <a:lnTo>
                    <a:pt x="9299" y="14098"/>
                  </a:lnTo>
                  <a:cubicBezTo>
                    <a:pt x="9299" y="14074"/>
                    <a:pt x="9299" y="14074"/>
                    <a:pt x="9323" y="14062"/>
                  </a:cubicBezTo>
                  <a:cubicBezTo>
                    <a:pt x="9323" y="14050"/>
                    <a:pt x="9323" y="14050"/>
                    <a:pt x="9335" y="14038"/>
                  </a:cubicBezTo>
                  <a:lnTo>
                    <a:pt x="9335" y="14050"/>
                  </a:lnTo>
                  <a:cubicBezTo>
                    <a:pt x="9347" y="13991"/>
                    <a:pt x="9382" y="13919"/>
                    <a:pt x="9406" y="13860"/>
                  </a:cubicBezTo>
                  <a:cubicBezTo>
                    <a:pt x="9418" y="13812"/>
                    <a:pt x="9442" y="13788"/>
                    <a:pt x="9454" y="13741"/>
                  </a:cubicBezTo>
                  <a:cubicBezTo>
                    <a:pt x="9466" y="13705"/>
                    <a:pt x="9466" y="13669"/>
                    <a:pt x="9478" y="13633"/>
                  </a:cubicBezTo>
                  <a:cubicBezTo>
                    <a:pt x="9478" y="13622"/>
                    <a:pt x="9478" y="13610"/>
                    <a:pt x="9502" y="13586"/>
                  </a:cubicBezTo>
                  <a:cubicBezTo>
                    <a:pt x="9502" y="13574"/>
                    <a:pt x="9513" y="13562"/>
                    <a:pt x="9513" y="13526"/>
                  </a:cubicBezTo>
                  <a:cubicBezTo>
                    <a:pt x="9525" y="13431"/>
                    <a:pt x="9525" y="13336"/>
                    <a:pt x="9513" y="13229"/>
                  </a:cubicBezTo>
                  <a:cubicBezTo>
                    <a:pt x="9502" y="13145"/>
                    <a:pt x="9466" y="13038"/>
                    <a:pt x="9406" y="12967"/>
                  </a:cubicBezTo>
                  <a:cubicBezTo>
                    <a:pt x="9347" y="12895"/>
                    <a:pt x="9275" y="12836"/>
                    <a:pt x="9180" y="12800"/>
                  </a:cubicBezTo>
                  <a:cubicBezTo>
                    <a:pt x="9138" y="12788"/>
                    <a:pt x="9091" y="12782"/>
                    <a:pt x="9043" y="12782"/>
                  </a:cubicBezTo>
                  <a:cubicBezTo>
                    <a:pt x="8995" y="12782"/>
                    <a:pt x="8948" y="12788"/>
                    <a:pt x="8906" y="12800"/>
                  </a:cubicBezTo>
                  <a:cubicBezTo>
                    <a:pt x="8811" y="12824"/>
                    <a:pt x="8728" y="12895"/>
                    <a:pt x="8644" y="12955"/>
                  </a:cubicBezTo>
                  <a:cubicBezTo>
                    <a:pt x="8573" y="13026"/>
                    <a:pt x="8513" y="13098"/>
                    <a:pt x="8489" y="13193"/>
                  </a:cubicBezTo>
                  <a:cubicBezTo>
                    <a:pt x="8454" y="13276"/>
                    <a:pt x="8454" y="13372"/>
                    <a:pt x="8489" y="13455"/>
                  </a:cubicBezTo>
                  <a:cubicBezTo>
                    <a:pt x="8489" y="13467"/>
                    <a:pt x="8501" y="13503"/>
                    <a:pt x="8501" y="13514"/>
                  </a:cubicBezTo>
                  <a:cubicBezTo>
                    <a:pt x="8501" y="13526"/>
                    <a:pt x="8513" y="13550"/>
                    <a:pt x="8513" y="13562"/>
                  </a:cubicBezTo>
                  <a:cubicBezTo>
                    <a:pt x="8525" y="13586"/>
                    <a:pt x="8525" y="13622"/>
                    <a:pt x="8549" y="13645"/>
                  </a:cubicBezTo>
                  <a:cubicBezTo>
                    <a:pt x="8573" y="13729"/>
                    <a:pt x="8609" y="13788"/>
                    <a:pt x="8632" y="13860"/>
                  </a:cubicBezTo>
                  <a:cubicBezTo>
                    <a:pt x="8668" y="13919"/>
                    <a:pt x="8692" y="13991"/>
                    <a:pt x="8728" y="14050"/>
                  </a:cubicBezTo>
                  <a:cubicBezTo>
                    <a:pt x="8751" y="14110"/>
                    <a:pt x="8787" y="14169"/>
                    <a:pt x="8799" y="14241"/>
                  </a:cubicBezTo>
                  <a:cubicBezTo>
                    <a:pt x="8811" y="14300"/>
                    <a:pt x="8847" y="14384"/>
                    <a:pt x="8859" y="14443"/>
                  </a:cubicBezTo>
                  <a:cubicBezTo>
                    <a:pt x="8870" y="14503"/>
                    <a:pt x="8882" y="14574"/>
                    <a:pt x="8906" y="14634"/>
                  </a:cubicBezTo>
                  <a:cubicBezTo>
                    <a:pt x="8906" y="14646"/>
                    <a:pt x="8918" y="14681"/>
                    <a:pt x="8918" y="14693"/>
                  </a:cubicBezTo>
                  <a:lnTo>
                    <a:pt x="8918" y="14705"/>
                  </a:lnTo>
                  <a:cubicBezTo>
                    <a:pt x="8918" y="14741"/>
                    <a:pt x="8906" y="14765"/>
                    <a:pt x="8906" y="14800"/>
                  </a:cubicBezTo>
                  <a:lnTo>
                    <a:pt x="8906" y="15003"/>
                  </a:lnTo>
                  <a:cubicBezTo>
                    <a:pt x="8906" y="15038"/>
                    <a:pt x="8918" y="15062"/>
                    <a:pt x="8942" y="15074"/>
                  </a:cubicBezTo>
                  <a:cubicBezTo>
                    <a:pt x="8942" y="15193"/>
                    <a:pt x="8942" y="15300"/>
                    <a:pt x="8930" y="15419"/>
                  </a:cubicBezTo>
                  <a:lnTo>
                    <a:pt x="8930" y="15527"/>
                  </a:lnTo>
                  <a:lnTo>
                    <a:pt x="8930" y="15598"/>
                  </a:lnTo>
                  <a:lnTo>
                    <a:pt x="8930" y="15610"/>
                  </a:lnTo>
                  <a:lnTo>
                    <a:pt x="8930" y="15634"/>
                  </a:lnTo>
                  <a:lnTo>
                    <a:pt x="8930" y="15658"/>
                  </a:lnTo>
                  <a:lnTo>
                    <a:pt x="8930" y="15669"/>
                  </a:lnTo>
                  <a:lnTo>
                    <a:pt x="8930" y="15693"/>
                  </a:lnTo>
                  <a:cubicBezTo>
                    <a:pt x="8930" y="15717"/>
                    <a:pt x="8930" y="15765"/>
                    <a:pt x="8918" y="15789"/>
                  </a:cubicBezTo>
                  <a:cubicBezTo>
                    <a:pt x="8906" y="15931"/>
                    <a:pt x="8906" y="16074"/>
                    <a:pt x="8870" y="16205"/>
                  </a:cubicBezTo>
                  <a:cubicBezTo>
                    <a:pt x="8859" y="16348"/>
                    <a:pt x="8823" y="16491"/>
                    <a:pt x="8799" y="16622"/>
                  </a:cubicBezTo>
                  <a:cubicBezTo>
                    <a:pt x="8787" y="16729"/>
                    <a:pt x="8763" y="16824"/>
                    <a:pt x="8740" y="16920"/>
                  </a:cubicBezTo>
                  <a:cubicBezTo>
                    <a:pt x="8728" y="17027"/>
                    <a:pt x="8692" y="17134"/>
                    <a:pt x="8680" y="17241"/>
                  </a:cubicBezTo>
                  <a:cubicBezTo>
                    <a:pt x="8680" y="17265"/>
                    <a:pt x="8668" y="17301"/>
                    <a:pt x="8668" y="17336"/>
                  </a:cubicBezTo>
                  <a:cubicBezTo>
                    <a:pt x="8644" y="17432"/>
                    <a:pt x="8632" y="17503"/>
                    <a:pt x="8609" y="17598"/>
                  </a:cubicBezTo>
                  <a:cubicBezTo>
                    <a:pt x="8573" y="17682"/>
                    <a:pt x="8561" y="17789"/>
                    <a:pt x="8525" y="17872"/>
                  </a:cubicBezTo>
                  <a:cubicBezTo>
                    <a:pt x="8513" y="17920"/>
                    <a:pt x="8489" y="17979"/>
                    <a:pt x="8466" y="18027"/>
                  </a:cubicBezTo>
                  <a:cubicBezTo>
                    <a:pt x="8454" y="18039"/>
                    <a:pt x="8442" y="18074"/>
                    <a:pt x="8442" y="18086"/>
                  </a:cubicBezTo>
                  <a:cubicBezTo>
                    <a:pt x="8430" y="18098"/>
                    <a:pt x="8430" y="18110"/>
                    <a:pt x="8406" y="18110"/>
                  </a:cubicBezTo>
                  <a:cubicBezTo>
                    <a:pt x="8406" y="18134"/>
                    <a:pt x="8394" y="18134"/>
                    <a:pt x="8394" y="18146"/>
                  </a:cubicBezTo>
                  <a:lnTo>
                    <a:pt x="8323" y="18217"/>
                  </a:lnTo>
                  <a:cubicBezTo>
                    <a:pt x="8263" y="18289"/>
                    <a:pt x="8192" y="18348"/>
                    <a:pt x="8132" y="18432"/>
                  </a:cubicBezTo>
                  <a:lnTo>
                    <a:pt x="7858" y="18741"/>
                  </a:lnTo>
                  <a:cubicBezTo>
                    <a:pt x="7811" y="18801"/>
                    <a:pt x="7751" y="18860"/>
                    <a:pt x="7716" y="18908"/>
                  </a:cubicBezTo>
                  <a:cubicBezTo>
                    <a:pt x="7716" y="18908"/>
                    <a:pt x="7716" y="18920"/>
                    <a:pt x="7692" y="18920"/>
                  </a:cubicBezTo>
                  <a:cubicBezTo>
                    <a:pt x="7632" y="18979"/>
                    <a:pt x="7573" y="19051"/>
                    <a:pt x="7537" y="19110"/>
                  </a:cubicBezTo>
                  <a:lnTo>
                    <a:pt x="7513" y="19122"/>
                  </a:lnTo>
                  <a:cubicBezTo>
                    <a:pt x="7477" y="19170"/>
                    <a:pt x="7430" y="19229"/>
                    <a:pt x="7394" y="19277"/>
                  </a:cubicBezTo>
                  <a:cubicBezTo>
                    <a:pt x="7382" y="19301"/>
                    <a:pt x="7358" y="19337"/>
                    <a:pt x="7335" y="19360"/>
                  </a:cubicBezTo>
                  <a:cubicBezTo>
                    <a:pt x="7311" y="19408"/>
                    <a:pt x="7263" y="19468"/>
                    <a:pt x="7239" y="19515"/>
                  </a:cubicBezTo>
                  <a:cubicBezTo>
                    <a:pt x="7216" y="19539"/>
                    <a:pt x="7192" y="19575"/>
                    <a:pt x="7180" y="19598"/>
                  </a:cubicBezTo>
                  <a:lnTo>
                    <a:pt x="7085" y="19741"/>
                  </a:lnTo>
                  <a:lnTo>
                    <a:pt x="6954" y="19956"/>
                  </a:lnTo>
                  <a:cubicBezTo>
                    <a:pt x="6918" y="20015"/>
                    <a:pt x="6894" y="20075"/>
                    <a:pt x="6846" y="20134"/>
                  </a:cubicBezTo>
                  <a:cubicBezTo>
                    <a:pt x="6835" y="20170"/>
                    <a:pt x="6823" y="20182"/>
                    <a:pt x="6799" y="20218"/>
                  </a:cubicBezTo>
                  <a:cubicBezTo>
                    <a:pt x="6739" y="20313"/>
                    <a:pt x="6704" y="20420"/>
                    <a:pt x="6644" y="20527"/>
                  </a:cubicBezTo>
                  <a:cubicBezTo>
                    <a:pt x="6596" y="20599"/>
                    <a:pt x="6561" y="20670"/>
                    <a:pt x="6537" y="20765"/>
                  </a:cubicBezTo>
                  <a:cubicBezTo>
                    <a:pt x="6525" y="20813"/>
                    <a:pt x="6489" y="20849"/>
                    <a:pt x="6477" y="20884"/>
                  </a:cubicBezTo>
                  <a:cubicBezTo>
                    <a:pt x="6465" y="20908"/>
                    <a:pt x="6430" y="20932"/>
                    <a:pt x="6418" y="20956"/>
                  </a:cubicBezTo>
                  <a:cubicBezTo>
                    <a:pt x="6430" y="20587"/>
                    <a:pt x="6442" y="20194"/>
                    <a:pt x="6477" y="19825"/>
                  </a:cubicBezTo>
                  <a:cubicBezTo>
                    <a:pt x="6549" y="18884"/>
                    <a:pt x="6644" y="17967"/>
                    <a:pt x="6727" y="17027"/>
                  </a:cubicBezTo>
                  <a:cubicBezTo>
                    <a:pt x="6799" y="16253"/>
                    <a:pt x="6858" y="15479"/>
                    <a:pt x="6906" y="14705"/>
                  </a:cubicBezTo>
                  <a:cubicBezTo>
                    <a:pt x="6918" y="14300"/>
                    <a:pt x="6954" y="13907"/>
                    <a:pt x="6954" y="13503"/>
                  </a:cubicBezTo>
                  <a:cubicBezTo>
                    <a:pt x="6965" y="13110"/>
                    <a:pt x="6954" y="12717"/>
                    <a:pt x="6954" y="12324"/>
                  </a:cubicBezTo>
                  <a:cubicBezTo>
                    <a:pt x="6954" y="12205"/>
                    <a:pt x="6942" y="12074"/>
                    <a:pt x="6942" y="11955"/>
                  </a:cubicBezTo>
                  <a:cubicBezTo>
                    <a:pt x="6942" y="11919"/>
                    <a:pt x="6954" y="11895"/>
                    <a:pt x="6954" y="11859"/>
                  </a:cubicBezTo>
                  <a:cubicBezTo>
                    <a:pt x="6965" y="11776"/>
                    <a:pt x="6977" y="11705"/>
                    <a:pt x="7001" y="11609"/>
                  </a:cubicBezTo>
                  <a:cubicBezTo>
                    <a:pt x="7013" y="11526"/>
                    <a:pt x="7037" y="11431"/>
                    <a:pt x="7061" y="11347"/>
                  </a:cubicBezTo>
                  <a:cubicBezTo>
                    <a:pt x="7073" y="11264"/>
                    <a:pt x="7096" y="11205"/>
                    <a:pt x="7120" y="11133"/>
                  </a:cubicBezTo>
                  <a:cubicBezTo>
                    <a:pt x="7132" y="11074"/>
                    <a:pt x="7144" y="11002"/>
                    <a:pt x="7180" y="10943"/>
                  </a:cubicBezTo>
                  <a:cubicBezTo>
                    <a:pt x="7204" y="10847"/>
                    <a:pt x="7239" y="10764"/>
                    <a:pt x="7263" y="10693"/>
                  </a:cubicBezTo>
                  <a:cubicBezTo>
                    <a:pt x="7299" y="10597"/>
                    <a:pt x="7335" y="10490"/>
                    <a:pt x="7370" y="10407"/>
                  </a:cubicBezTo>
                  <a:cubicBezTo>
                    <a:pt x="7394" y="10335"/>
                    <a:pt x="7430" y="10252"/>
                    <a:pt x="7454" y="10169"/>
                  </a:cubicBezTo>
                  <a:lnTo>
                    <a:pt x="7501" y="10074"/>
                  </a:lnTo>
                  <a:cubicBezTo>
                    <a:pt x="7513" y="10050"/>
                    <a:pt x="7537" y="10002"/>
                    <a:pt x="7549" y="9978"/>
                  </a:cubicBezTo>
                  <a:lnTo>
                    <a:pt x="7597" y="9883"/>
                  </a:lnTo>
                  <a:cubicBezTo>
                    <a:pt x="7608" y="9859"/>
                    <a:pt x="7620" y="9823"/>
                    <a:pt x="7632" y="9812"/>
                  </a:cubicBezTo>
                  <a:cubicBezTo>
                    <a:pt x="7656" y="9800"/>
                    <a:pt x="7656" y="9776"/>
                    <a:pt x="7668" y="9764"/>
                  </a:cubicBezTo>
                  <a:cubicBezTo>
                    <a:pt x="7676" y="9764"/>
                    <a:pt x="7679" y="9769"/>
                    <a:pt x="7683" y="9769"/>
                  </a:cubicBezTo>
                  <a:cubicBezTo>
                    <a:pt x="7685" y="9769"/>
                    <a:pt x="7688" y="9768"/>
                    <a:pt x="7692" y="9764"/>
                  </a:cubicBezTo>
                  <a:cubicBezTo>
                    <a:pt x="7716" y="9764"/>
                    <a:pt x="7739" y="9740"/>
                    <a:pt x="7739" y="9716"/>
                  </a:cubicBezTo>
                  <a:lnTo>
                    <a:pt x="7739" y="9704"/>
                  </a:lnTo>
                  <a:cubicBezTo>
                    <a:pt x="7739" y="9693"/>
                    <a:pt x="7751" y="9693"/>
                    <a:pt x="7751" y="9681"/>
                  </a:cubicBezTo>
                  <a:cubicBezTo>
                    <a:pt x="7775" y="9657"/>
                    <a:pt x="7787" y="9633"/>
                    <a:pt x="7799" y="9621"/>
                  </a:cubicBezTo>
                  <a:lnTo>
                    <a:pt x="7858" y="9562"/>
                  </a:lnTo>
                  <a:cubicBezTo>
                    <a:pt x="7894" y="9526"/>
                    <a:pt x="7918" y="9514"/>
                    <a:pt x="7966" y="9478"/>
                  </a:cubicBezTo>
                  <a:cubicBezTo>
                    <a:pt x="8025" y="9454"/>
                    <a:pt x="8073" y="9407"/>
                    <a:pt x="8132" y="9383"/>
                  </a:cubicBezTo>
                  <a:cubicBezTo>
                    <a:pt x="8216" y="9335"/>
                    <a:pt x="8311" y="9300"/>
                    <a:pt x="8394" y="9276"/>
                  </a:cubicBezTo>
                  <a:cubicBezTo>
                    <a:pt x="8513" y="9228"/>
                    <a:pt x="8620" y="9204"/>
                    <a:pt x="8740" y="9181"/>
                  </a:cubicBezTo>
                  <a:cubicBezTo>
                    <a:pt x="8823" y="9169"/>
                    <a:pt x="8894" y="9157"/>
                    <a:pt x="8990" y="9145"/>
                  </a:cubicBezTo>
                  <a:cubicBezTo>
                    <a:pt x="9049" y="9145"/>
                    <a:pt x="9097" y="9121"/>
                    <a:pt x="9156" y="9121"/>
                  </a:cubicBezTo>
                  <a:cubicBezTo>
                    <a:pt x="9228" y="9121"/>
                    <a:pt x="9299" y="9109"/>
                    <a:pt x="9382" y="9109"/>
                  </a:cubicBezTo>
                  <a:lnTo>
                    <a:pt x="9359" y="9109"/>
                  </a:lnTo>
                  <a:cubicBezTo>
                    <a:pt x="9442" y="9109"/>
                    <a:pt x="9513" y="9109"/>
                    <a:pt x="9585" y="9097"/>
                  </a:cubicBezTo>
                  <a:cubicBezTo>
                    <a:pt x="9656" y="9097"/>
                    <a:pt x="9752" y="9097"/>
                    <a:pt x="9823" y="9085"/>
                  </a:cubicBezTo>
                  <a:lnTo>
                    <a:pt x="9930" y="9085"/>
                  </a:lnTo>
                  <a:cubicBezTo>
                    <a:pt x="9978" y="9109"/>
                    <a:pt x="10013" y="9157"/>
                    <a:pt x="10061" y="9181"/>
                  </a:cubicBezTo>
                  <a:lnTo>
                    <a:pt x="10133" y="9264"/>
                  </a:lnTo>
                  <a:cubicBezTo>
                    <a:pt x="10168" y="9288"/>
                    <a:pt x="10216" y="9323"/>
                    <a:pt x="10240" y="9335"/>
                  </a:cubicBezTo>
                  <a:cubicBezTo>
                    <a:pt x="10299" y="9383"/>
                    <a:pt x="10371" y="9419"/>
                    <a:pt x="10430" y="9454"/>
                  </a:cubicBezTo>
                  <a:cubicBezTo>
                    <a:pt x="10514" y="9502"/>
                    <a:pt x="10585" y="9526"/>
                    <a:pt x="10668" y="9562"/>
                  </a:cubicBezTo>
                  <a:cubicBezTo>
                    <a:pt x="10752" y="9585"/>
                    <a:pt x="10823" y="9621"/>
                    <a:pt x="10906" y="9645"/>
                  </a:cubicBezTo>
                  <a:cubicBezTo>
                    <a:pt x="10990" y="9681"/>
                    <a:pt x="11061" y="9693"/>
                    <a:pt x="11145" y="9716"/>
                  </a:cubicBezTo>
                  <a:cubicBezTo>
                    <a:pt x="11299" y="9764"/>
                    <a:pt x="11466" y="9800"/>
                    <a:pt x="11609" y="9800"/>
                  </a:cubicBezTo>
                  <a:lnTo>
                    <a:pt x="11680" y="9800"/>
                  </a:lnTo>
                  <a:cubicBezTo>
                    <a:pt x="11799" y="9800"/>
                    <a:pt x="11907" y="9764"/>
                    <a:pt x="12014" y="9716"/>
                  </a:cubicBezTo>
                  <a:cubicBezTo>
                    <a:pt x="12121" y="9681"/>
                    <a:pt x="12204" y="9621"/>
                    <a:pt x="12276" y="9526"/>
                  </a:cubicBezTo>
                  <a:cubicBezTo>
                    <a:pt x="12359" y="9442"/>
                    <a:pt x="12395" y="9335"/>
                    <a:pt x="12430" y="9228"/>
                  </a:cubicBezTo>
                  <a:cubicBezTo>
                    <a:pt x="12442" y="9169"/>
                    <a:pt x="12454" y="9121"/>
                    <a:pt x="12454" y="9061"/>
                  </a:cubicBezTo>
                  <a:lnTo>
                    <a:pt x="12454" y="8919"/>
                  </a:lnTo>
                  <a:cubicBezTo>
                    <a:pt x="12442" y="8847"/>
                    <a:pt x="12430" y="8788"/>
                    <a:pt x="12395" y="8728"/>
                  </a:cubicBezTo>
                  <a:cubicBezTo>
                    <a:pt x="12371" y="8669"/>
                    <a:pt x="12359" y="8609"/>
                    <a:pt x="12311" y="8561"/>
                  </a:cubicBezTo>
                  <a:cubicBezTo>
                    <a:pt x="12240" y="8454"/>
                    <a:pt x="12145" y="8371"/>
                    <a:pt x="12038" y="8311"/>
                  </a:cubicBezTo>
                  <a:cubicBezTo>
                    <a:pt x="11918" y="8252"/>
                    <a:pt x="11799" y="8216"/>
                    <a:pt x="11668" y="8204"/>
                  </a:cubicBezTo>
                  <a:cubicBezTo>
                    <a:pt x="11537" y="8204"/>
                    <a:pt x="11407" y="8228"/>
                    <a:pt x="11287" y="8264"/>
                  </a:cubicBezTo>
                  <a:cubicBezTo>
                    <a:pt x="11145" y="8311"/>
                    <a:pt x="11014" y="8383"/>
                    <a:pt x="10906" y="8454"/>
                  </a:cubicBezTo>
                  <a:cubicBezTo>
                    <a:pt x="10847" y="8490"/>
                    <a:pt x="10811" y="8526"/>
                    <a:pt x="10752" y="8573"/>
                  </a:cubicBezTo>
                  <a:cubicBezTo>
                    <a:pt x="10645" y="8645"/>
                    <a:pt x="10537" y="8740"/>
                    <a:pt x="10430" y="8811"/>
                  </a:cubicBezTo>
                  <a:cubicBezTo>
                    <a:pt x="10418" y="8823"/>
                    <a:pt x="10406" y="8823"/>
                    <a:pt x="10394" y="8847"/>
                  </a:cubicBezTo>
                  <a:cubicBezTo>
                    <a:pt x="10371" y="8847"/>
                    <a:pt x="10371" y="8859"/>
                    <a:pt x="10359" y="8859"/>
                  </a:cubicBezTo>
                  <a:cubicBezTo>
                    <a:pt x="10347" y="8859"/>
                    <a:pt x="10347" y="8859"/>
                    <a:pt x="10335" y="8871"/>
                  </a:cubicBezTo>
                  <a:cubicBezTo>
                    <a:pt x="10252" y="8883"/>
                    <a:pt x="10168" y="8907"/>
                    <a:pt x="10097" y="8907"/>
                  </a:cubicBezTo>
                  <a:cubicBezTo>
                    <a:pt x="10037" y="8919"/>
                    <a:pt x="9978" y="8919"/>
                    <a:pt x="9918" y="8919"/>
                  </a:cubicBezTo>
                  <a:cubicBezTo>
                    <a:pt x="9775" y="8931"/>
                    <a:pt x="9644" y="8942"/>
                    <a:pt x="9502" y="8942"/>
                  </a:cubicBezTo>
                  <a:cubicBezTo>
                    <a:pt x="9454" y="8942"/>
                    <a:pt x="9394" y="8942"/>
                    <a:pt x="9347" y="8966"/>
                  </a:cubicBezTo>
                  <a:cubicBezTo>
                    <a:pt x="9287" y="8966"/>
                    <a:pt x="9228" y="8978"/>
                    <a:pt x="9168" y="8978"/>
                  </a:cubicBezTo>
                  <a:cubicBezTo>
                    <a:pt x="9085" y="8990"/>
                    <a:pt x="8978" y="9002"/>
                    <a:pt x="8882" y="9026"/>
                  </a:cubicBezTo>
                  <a:lnTo>
                    <a:pt x="8704" y="9061"/>
                  </a:lnTo>
                  <a:cubicBezTo>
                    <a:pt x="8632" y="9085"/>
                    <a:pt x="8573" y="9097"/>
                    <a:pt x="8513" y="9121"/>
                  </a:cubicBezTo>
                  <a:cubicBezTo>
                    <a:pt x="8382" y="9169"/>
                    <a:pt x="8263" y="9216"/>
                    <a:pt x="8132" y="9276"/>
                  </a:cubicBezTo>
                  <a:lnTo>
                    <a:pt x="7906" y="9407"/>
                  </a:lnTo>
                  <a:cubicBezTo>
                    <a:pt x="7930" y="9359"/>
                    <a:pt x="7966" y="9323"/>
                    <a:pt x="8013" y="9288"/>
                  </a:cubicBezTo>
                  <a:cubicBezTo>
                    <a:pt x="8085" y="9204"/>
                    <a:pt x="8156" y="9121"/>
                    <a:pt x="8251" y="9050"/>
                  </a:cubicBezTo>
                  <a:cubicBezTo>
                    <a:pt x="8287" y="9026"/>
                    <a:pt x="8335" y="8978"/>
                    <a:pt x="8382" y="8942"/>
                  </a:cubicBezTo>
                  <a:cubicBezTo>
                    <a:pt x="8442" y="8907"/>
                    <a:pt x="8513" y="8847"/>
                    <a:pt x="8573" y="8800"/>
                  </a:cubicBezTo>
                  <a:cubicBezTo>
                    <a:pt x="8632" y="8752"/>
                    <a:pt x="8704" y="8704"/>
                    <a:pt x="8763" y="8645"/>
                  </a:cubicBezTo>
                  <a:cubicBezTo>
                    <a:pt x="8823" y="8609"/>
                    <a:pt x="8894" y="8550"/>
                    <a:pt x="8954" y="8502"/>
                  </a:cubicBezTo>
                  <a:cubicBezTo>
                    <a:pt x="9001" y="8466"/>
                    <a:pt x="9037" y="8430"/>
                    <a:pt x="9073" y="8395"/>
                  </a:cubicBezTo>
                  <a:cubicBezTo>
                    <a:pt x="9109" y="8371"/>
                    <a:pt x="9132" y="8347"/>
                    <a:pt x="9156" y="8323"/>
                  </a:cubicBezTo>
                  <a:cubicBezTo>
                    <a:pt x="9216" y="8264"/>
                    <a:pt x="9275" y="8216"/>
                    <a:pt x="9335" y="8157"/>
                  </a:cubicBezTo>
                  <a:lnTo>
                    <a:pt x="9347" y="8157"/>
                  </a:lnTo>
                  <a:lnTo>
                    <a:pt x="9394" y="8109"/>
                  </a:lnTo>
                  <a:cubicBezTo>
                    <a:pt x="9513" y="7990"/>
                    <a:pt x="9644" y="7895"/>
                    <a:pt x="9763" y="7776"/>
                  </a:cubicBezTo>
                  <a:cubicBezTo>
                    <a:pt x="9883" y="7657"/>
                    <a:pt x="10002" y="7537"/>
                    <a:pt x="10109" y="7418"/>
                  </a:cubicBezTo>
                  <a:cubicBezTo>
                    <a:pt x="10204" y="7299"/>
                    <a:pt x="10323" y="7192"/>
                    <a:pt x="10430" y="7085"/>
                  </a:cubicBezTo>
                  <a:cubicBezTo>
                    <a:pt x="10549" y="6978"/>
                    <a:pt x="10668" y="6883"/>
                    <a:pt x="10775" y="6775"/>
                  </a:cubicBezTo>
                  <a:lnTo>
                    <a:pt x="10859" y="6680"/>
                  </a:lnTo>
                  <a:cubicBezTo>
                    <a:pt x="10918" y="6621"/>
                    <a:pt x="10978" y="6585"/>
                    <a:pt x="11037" y="6525"/>
                  </a:cubicBezTo>
                  <a:cubicBezTo>
                    <a:pt x="11073" y="6549"/>
                    <a:pt x="11121" y="6561"/>
                    <a:pt x="11156" y="6561"/>
                  </a:cubicBezTo>
                  <a:cubicBezTo>
                    <a:pt x="11240" y="6561"/>
                    <a:pt x="11323" y="6561"/>
                    <a:pt x="11395" y="6549"/>
                  </a:cubicBezTo>
                  <a:cubicBezTo>
                    <a:pt x="11454" y="6537"/>
                    <a:pt x="11537" y="6525"/>
                    <a:pt x="11597" y="6502"/>
                  </a:cubicBezTo>
                  <a:cubicBezTo>
                    <a:pt x="11692" y="6478"/>
                    <a:pt x="11811" y="6442"/>
                    <a:pt x="11918" y="6418"/>
                  </a:cubicBezTo>
                  <a:cubicBezTo>
                    <a:pt x="12038" y="6383"/>
                    <a:pt x="12157" y="6347"/>
                    <a:pt x="12264" y="6299"/>
                  </a:cubicBezTo>
                  <a:lnTo>
                    <a:pt x="12573" y="6168"/>
                  </a:lnTo>
                  <a:cubicBezTo>
                    <a:pt x="12740" y="6085"/>
                    <a:pt x="12907" y="6002"/>
                    <a:pt x="13038" y="5883"/>
                  </a:cubicBezTo>
                  <a:cubicBezTo>
                    <a:pt x="13157" y="5763"/>
                    <a:pt x="13276" y="5632"/>
                    <a:pt x="13335" y="5466"/>
                  </a:cubicBezTo>
                  <a:cubicBezTo>
                    <a:pt x="13395" y="5299"/>
                    <a:pt x="13431" y="5121"/>
                    <a:pt x="13395" y="4942"/>
                  </a:cubicBezTo>
                  <a:cubicBezTo>
                    <a:pt x="13359" y="4775"/>
                    <a:pt x="13300" y="4597"/>
                    <a:pt x="13204" y="4478"/>
                  </a:cubicBezTo>
                  <a:cubicBezTo>
                    <a:pt x="13157" y="4418"/>
                    <a:pt x="13097" y="4359"/>
                    <a:pt x="13026" y="4335"/>
                  </a:cubicBezTo>
                  <a:cubicBezTo>
                    <a:pt x="12942" y="4287"/>
                    <a:pt x="12871" y="4275"/>
                    <a:pt x="12800" y="4263"/>
                  </a:cubicBezTo>
                  <a:cubicBezTo>
                    <a:pt x="12752" y="4251"/>
                    <a:pt x="12707" y="4245"/>
                    <a:pt x="12666" y="4245"/>
                  </a:cubicBezTo>
                  <a:cubicBezTo>
                    <a:pt x="12624" y="4245"/>
                    <a:pt x="12585" y="4251"/>
                    <a:pt x="12550" y="4263"/>
                  </a:cubicBezTo>
                  <a:cubicBezTo>
                    <a:pt x="12454" y="4275"/>
                    <a:pt x="12383" y="4287"/>
                    <a:pt x="12311" y="4323"/>
                  </a:cubicBezTo>
                  <a:cubicBezTo>
                    <a:pt x="12145" y="4382"/>
                    <a:pt x="12014" y="4466"/>
                    <a:pt x="11871" y="4585"/>
                  </a:cubicBezTo>
                  <a:cubicBezTo>
                    <a:pt x="11740" y="4704"/>
                    <a:pt x="11633" y="4859"/>
                    <a:pt x="11537" y="5001"/>
                  </a:cubicBezTo>
                  <a:cubicBezTo>
                    <a:pt x="11478" y="5109"/>
                    <a:pt x="11418" y="5192"/>
                    <a:pt x="11371" y="5299"/>
                  </a:cubicBezTo>
                  <a:lnTo>
                    <a:pt x="11276" y="5478"/>
                  </a:lnTo>
                  <a:cubicBezTo>
                    <a:pt x="11252" y="5549"/>
                    <a:pt x="11216" y="5609"/>
                    <a:pt x="11192" y="5692"/>
                  </a:cubicBezTo>
                  <a:cubicBezTo>
                    <a:pt x="11085" y="5906"/>
                    <a:pt x="11002" y="6144"/>
                    <a:pt x="10906" y="6383"/>
                  </a:cubicBezTo>
                  <a:cubicBezTo>
                    <a:pt x="10906" y="6383"/>
                    <a:pt x="10895" y="6383"/>
                    <a:pt x="10895" y="6406"/>
                  </a:cubicBezTo>
                  <a:lnTo>
                    <a:pt x="10537" y="6716"/>
                  </a:lnTo>
                  <a:cubicBezTo>
                    <a:pt x="10418" y="6823"/>
                    <a:pt x="10299" y="6918"/>
                    <a:pt x="10192" y="7026"/>
                  </a:cubicBezTo>
                  <a:cubicBezTo>
                    <a:pt x="10133" y="7085"/>
                    <a:pt x="10073" y="7145"/>
                    <a:pt x="10013" y="7216"/>
                  </a:cubicBezTo>
                  <a:cubicBezTo>
                    <a:pt x="9954" y="7276"/>
                    <a:pt x="9894" y="7335"/>
                    <a:pt x="9835" y="7418"/>
                  </a:cubicBezTo>
                  <a:cubicBezTo>
                    <a:pt x="9787" y="7478"/>
                    <a:pt x="9728" y="7537"/>
                    <a:pt x="9668" y="7597"/>
                  </a:cubicBezTo>
                  <a:lnTo>
                    <a:pt x="9597" y="7668"/>
                  </a:lnTo>
                  <a:cubicBezTo>
                    <a:pt x="9573" y="7692"/>
                    <a:pt x="9537" y="7728"/>
                    <a:pt x="9525" y="7752"/>
                  </a:cubicBezTo>
                  <a:lnTo>
                    <a:pt x="9192" y="8085"/>
                  </a:lnTo>
                  <a:cubicBezTo>
                    <a:pt x="9132" y="8145"/>
                    <a:pt x="9073" y="8204"/>
                    <a:pt x="9013" y="8252"/>
                  </a:cubicBezTo>
                  <a:cubicBezTo>
                    <a:pt x="8954" y="8288"/>
                    <a:pt x="8894" y="8347"/>
                    <a:pt x="8835" y="8395"/>
                  </a:cubicBezTo>
                  <a:cubicBezTo>
                    <a:pt x="8870" y="8335"/>
                    <a:pt x="8894" y="8288"/>
                    <a:pt x="8918" y="8228"/>
                  </a:cubicBezTo>
                  <a:cubicBezTo>
                    <a:pt x="8942" y="8169"/>
                    <a:pt x="8954" y="8109"/>
                    <a:pt x="8990" y="8049"/>
                  </a:cubicBezTo>
                  <a:cubicBezTo>
                    <a:pt x="9001" y="8026"/>
                    <a:pt x="9013" y="8014"/>
                    <a:pt x="9013" y="7978"/>
                  </a:cubicBezTo>
                  <a:cubicBezTo>
                    <a:pt x="9037" y="7954"/>
                    <a:pt x="9037" y="7918"/>
                    <a:pt x="9049" y="7907"/>
                  </a:cubicBezTo>
                  <a:cubicBezTo>
                    <a:pt x="9073" y="7835"/>
                    <a:pt x="9109" y="7752"/>
                    <a:pt x="9121" y="7680"/>
                  </a:cubicBezTo>
                  <a:cubicBezTo>
                    <a:pt x="9156" y="7609"/>
                    <a:pt x="9180" y="7514"/>
                    <a:pt x="9192" y="7442"/>
                  </a:cubicBezTo>
                  <a:cubicBezTo>
                    <a:pt x="9240" y="7299"/>
                    <a:pt x="9287" y="7145"/>
                    <a:pt x="9311" y="7002"/>
                  </a:cubicBezTo>
                  <a:cubicBezTo>
                    <a:pt x="9359" y="6847"/>
                    <a:pt x="9394" y="6680"/>
                    <a:pt x="9418" y="6525"/>
                  </a:cubicBezTo>
                  <a:cubicBezTo>
                    <a:pt x="9418" y="6490"/>
                    <a:pt x="9418" y="6478"/>
                    <a:pt x="9430" y="6442"/>
                  </a:cubicBezTo>
                  <a:cubicBezTo>
                    <a:pt x="9454" y="6418"/>
                    <a:pt x="9454" y="6371"/>
                    <a:pt x="9466" y="6347"/>
                  </a:cubicBezTo>
                  <a:cubicBezTo>
                    <a:pt x="9490" y="6287"/>
                    <a:pt x="9513" y="6204"/>
                    <a:pt x="9537" y="6144"/>
                  </a:cubicBezTo>
                  <a:cubicBezTo>
                    <a:pt x="9573" y="6085"/>
                    <a:pt x="9597" y="6013"/>
                    <a:pt x="9609" y="5954"/>
                  </a:cubicBezTo>
                  <a:lnTo>
                    <a:pt x="9704" y="5728"/>
                  </a:lnTo>
                  <a:cubicBezTo>
                    <a:pt x="9728" y="5656"/>
                    <a:pt x="9763" y="5585"/>
                    <a:pt x="9775" y="5525"/>
                  </a:cubicBezTo>
                  <a:cubicBezTo>
                    <a:pt x="9811" y="5418"/>
                    <a:pt x="9835" y="5299"/>
                    <a:pt x="9847" y="5192"/>
                  </a:cubicBezTo>
                  <a:lnTo>
                    <a:pt x="9847" y="4954"/>
                  </a:lnTo>
                  <a:cubicBezTo>
                    <a:pt x="9847" y="4918"/>
                    <a:pt x="9847" y="4882"/>
                    <a:pt x="9835" y="4835"/>
                  </a:cubicBezTo>
                  <a:cubicBezTo>
                    <a:pt x="9823" y="4740"/>
                    <a:pt x="9787" y="4632"/>
                    <a:pt x="9728" y="4537"/>
                  </a:cubicBezTo>
                  <a:cubicBezTo>
                    <a:pt x="9673" y="4472"/>
                    <a:pt x="9599" y="4417"/>
                    <a:pt x="9505" y="4417"/>
                  </a:cubicBezTo>
                  <a:cubicBezTo>
                    <a:pt x="9496" y="4417"/>
                    <a:pt x="9487" y="4417"/>
                    <a:pt x="9478" y="4418"/>
                  </a:cubicBezTo>
                  <a:cubicBezTo>
                    <a:pt x="9418" y="4442"/>
                    <a:pt x="9371" y="4454"/>
                    <a:pt x="9335" y="4478"/>
                  </a:cubicBezTo>
                  <a:cubicBezTo>
                    <a:pt x="9299" y="4513"/>
                    <a:pt x="9251" y="4537"/>
                    <a:pt x="9240" y="4585"/>
                  </a:cubicBezTo>
                  <a:cubicBezTo>
                    <a:pt x="9132" y="4751"/>
                    <a:pt x="9121" y="4942"/>
                    <a:pt x="9121" y="5121"/>
                  </a:cubicBezTo>
                  <a:cubicBezTo>
                    <a:pt x="9121" y="5192"/>
                    <a:pt x="9132" y="5275"/>
                    <a:pt x="9156" y="5347"/>
                  </a:cubicBezTo>
                  <a:cubicBezTo>
                    <a:pt x="9168" y="5418"/>
                    <a:pt x="9180" y="5513"/>
                    <a:pt x="9192" y="5585"/>
                  </a:cubicBezTo>
                  <a:cubicBezTo>
                    <a:pt x="9216" y="5656"/>
                    <a:pt x="9228" y="5728"/>
                    <a:pt x="9228" y="5811"/>
                  </a:cubicBezTo>
                  <a:cubicBezTo>
                    <a:pt x="9240" y="5954"/>
                    <a:pt x="9251" y="6121"/>
                    <a:pt x="9275" y="6264"/>
                  </a:cubicBezTo>
                  <a:lnTo>
                    <a:pt x="9275" y="6383"/>
                  </a:lnTo>
                  <a:lnTo>
                    <a:pt x="9275" y="6502"/>
                  </a:lnTo>
                  <a:cubicBezTo>
                    <a:pt x="9275" y="6537"/>
                    <a:pt x="9275" y="6561"/>
                    <a:pt x="9251" y="6597"/>
                  </a:cubicBezTo>
                  <a:cubicBezTo>
                    <a:pt x="9251" y="6609"/>
                    <a:pt x="9240" y="6621"/>
                    <a:pt x="9240" y="6645"/>
                  </a:cubicBezTo>
                  <a:lnTo>
                    <a:pt x="9240" y="6668"/>
                  </a:lnTo>
                  <a:cubicBezTo>
                    <a:pt x="9240" y="6704"/>
                    <a:pt x="9240" y="6716"/>
                    <a:pt x="9228" y="6740"/>
                  </a:cubicBezTo>
                  <a:cubicBezTo>
                    <a:pt x="9216" y="6823"/>
                    <a:pt x="9192" y="6906"/>
                    <a:pt x="9180" y="6978"/>
                  </a:cubicBezTo>
                  <a:lnTo>
                    <a:pt x="9132" y="7156"/>
                  </a:lnTo>
                  <a:lnTo>
                    <a:pt x="9097" y="7335"/>
                  </a:lnTo>
                  <a:lnTo>
                    <a:pt x="9049" y="7514"/>
                  </a:lnTo>
                  <a:lnTo>
                    <a:pt x="9001" y="7657"/>
                  </a:lnTo>
                  <a:cubicBezTo>
                    <a:pt x="9001" y="7668"/>
                    <a:pt x="8990" y="7692"/>
                    <a:pt x="8990" y="7716"/>
                  </a:cubicBezTo>
                  <a:cubicBezTo>
                    <a:pt x="8954" y="7788"/>
                    <a:pt x="8930" y="7859"/>
                    <a:pt x="8918" y="7930"/>
                  </a:cubicBezTo>
                  <a:cubicBezTo>
                    <a:pt x="8882" y="8014"/>
                    <a:pt x="8859" y="8073"/>
                    <a:pt x="8835" y="8145"/>
                  </a:cubicBezTo>
                  <a:lnTo>
                    <a:pt x="8799" y="8228"/>
                  </a:lnTo>
                  <a:lnTo>
                    <a:pt x="8751" y="8323"/>
                  </a:lnTo>
                  <a:cubicBezTo>
                    <a:pt x="8716" y="8395"/>
                    <a:pt x="8680" y="8466"/>
                    <a:pt x="8632" y="8526"/>
                  </a:cubicBezTo>
                  <a:cubicBezTo>
                    <a:pt x="8620" y="8550"/>
                    <a:pt x="8585" y="8561"/>
                    <a:pt x="8573" y="8585"/>
                  </a:cubicBezTo>
                  <a:cubicBezTo>
                    <a:pt x="8513" y="8633"/>
                    <a:pt x="8442" y="8692"/>
                    <a:pt x="8382" y="8740"/>
                  </a:cubicBezTo>
                  <a:cubicBezTo>
                    <a:pt x="8287" y="8811"/>
                    <a:pt x="8204" y="8871"/>
                    <a:pt x="8132" y="8942"/>
                  </a:cubicBezTo>
                  <a:cubicBezTo>
                    <a:pt x="8037" y="9026"/>
                    <a:pt x="7966" y="9097"/>
                    <a:pt x="7894" y="9181"/>
                  </a:cubicBezTo>
                  <a:cubicBezTo>
                    <a:pt x="7835" y="9264"/>
                    <a:pt x="7775" y="9335"/>
                    <a:pt x="7704" y="9419"/>
                  </a:cubicBezTo>
                  <a:cubicBezTo>
                    <a:pt x="7668" y="9478"/>
                    <a:pt x="7632" y="9538"/>
                    <a:pt x="7597" y="9597"/>
                  </a:cubicBezTo>
                  <a:cubicBezTo>
                    <a:pt x="7597" y="9597"/>
                    <a:pt x="7597" y="9621"/>
                    <a:pt x="7573" y="9621"/>
                  </a:cubicBezTo>
                  <a:cubicBezTo>
                    <a:pt x="7573" y="9633"/>
                    <a:pt x="7561" y="9633"/>
                    <a:pt x="7561" y="9645"/>
                  </a:cubicBezTo>
                  <a:cubicBezTo>
                    <a:pt x="7549" y="9657"/>
                    <a:pt x="7525" y="9693"/>
                    <a:pt x="7513" y="9704"/>
                  </a:cubicBezTo>
                  <a:cubicBezTo>
                    <a:pt x="7501" y="9740"/>
                    <a:pt x="7477" y="9764"/>
                    <a:pt x="7454" y="9800"/>
                  </a:cubicBezTo>
                  <a:cubicBezTo>
                    <a:pt x="7442" y="9835"/>
                    <a:pt x="7418" y="9871"/>
                    <a:pt x="7394" y="9919"/>
                  </a:cubicBezTo>
                  <a:cubicBezTo>
                    <a:pt x="7382" y="9943"/>
                    <a:pt x="7370" y="9954"/>
                    <a:pt x="7358" y="9990"/>
                  </a:cubicBezTo>
                  <a:cubicBezTo>
                    <a:pt x="7323" y="10062"/>
                    <a:pt x="7299" y="10121"/>
                    <a:pt x="7263" y="10193"/>
                  </a:cubicBezTo>
                  <a:cubicBezTo>
                    <a:pt x="7251" y="10240"/>
                    <a:pt x="7239" y="10288"/>
                    <a:pt x="7204" y="10347"/>
                  </a:cubicBezTo>
                  <a:cubicBezTo>
                    <a:pt x="7192" y="10371"/>
                    <a:pt x="7192" y="10407"/>
                    <a:pt x="7180" y="10431"/>
                  </a:cubicBezTo>
                  <a:lnTo>
                    <a:pt x="7180" y="10455"/>
                  </a:lnTo>
                  <a:lnTo>
                    <a:pt x="7180" y="10466"/>
                  </a:lnTo>
                  <a:lnTo>
                    <a:pt x="7180" y="10478"/>
                  </a:lnTo>
                  <a:cubicBezTo>
                    <a:pt x="7180" y="10490"/>
                    <a:pt x="7180" y="10490"/>
                    <a:pt x="7156" y="10514"/>
                  </a:cubicBezTo>
                  <a:cubicBezTo>
                    <a:pt x="7156" y="10526"/>
                    <a:pt x="7156" y="10526"/>
                    <a:pt x="7144" y="10538"/>
                  </a:cubicBezTo>
                  <a:cubicBezTo>
                    <a:pt x="7144" y="10550"/>
                    <a:pt x="7132" y="10574"/>
                    <a:pt x="7132" y="10574"/>
                  </a:cubicBezTo>
                  <a:cubicBezTo>
                    <a:pt x="7132" y="10574"/>
                    <a:pt x="7132" y="10585"/>
                    <a:pt x="7108" y="10585"/>
                  </a:cubicBezTo>
                  <a:lnTo>
                    <a:pt x="7108" y="10597"/>
                  </a:lnTo>
                  <a:cubicBezTo>
                    <a:pt x="7108" y="10609"/>
                    <a:pt x="7096" y="10633"/>
                    <a:pt x="7096" y="10645"/>
                  </a:cubicBezTo>
                  <a:cubicBezTo>
                    <a:pt x="7096" y="10657"/>
                    <a:pt x="7085" y="10657"/>
                    <a:pt x="7085" y="10669"/>
                  </a:cubicBezTo>
                  <a:lnTo>
                    <a:pt x="7085" y="10693"/>
                  </a:lnTo>
                  <a:lnTo>
                    <a:pt x="7085" y="10705"/>
                  </a:lnTo>
                  <a:lnTo>
                    <a:pt x="7085" y="10716"/>
                  </a:lnTo>
                  <a:cubicBezTo>
                    <a:pt x="7073" y="10752"/>
                    <a:pt x="7049" y="10788"/>
                    <a:pt x="7049" y="10836"/>
                  </a:cubicBezTo>
                  <a:cubicBezTo>
                    <a:pt x="7037" y="10895"/>
                    <a:pt x="7013" y="10955"/>
                    <a:pt x="6989" y="11014"/>
                  </a:cubicBezTo>
                  <a:cubicBezTo>
                    <a:pt x="6977" y="11086"/>
                    <a:pt x="6954" y="11145"/>
                    <a:pt x="6930" y="11228"/>
                  </a:cubicBezTo>
                  <a:cubicBezTo>
                    <a:pt x="6918" y="11288"/>
                    <a:pt x="6906" y="11359"/>
                    <a:pt x="6870" y="11419"/>
                  </a:cubicBezTo>
                  <a:cubicBezTo>
                    <a:pt x="6858" y="11478"/>
                    <a:pt x="6846" y="11526"/>
                    <a:pt x="6835" y="11586"/>
                  </a:cubicBezTo>
                  <a:lnTo>
                    <a:pt x="6835" y="11598"/>
                  </a:lnTo>
                  <a:cubicBezTo>
                    <a:pt x="6799" y="11109"/>
                    <a:pt x="6787" y="10609"/>
                    <a:pt x="6763" y="10109"/>
                  </a:cubicBezTo>
                  <a:cubicBezTo>
                    <a:pt x="6727" y="9633"/>
                    <a:pt x="6704" y="9169"/>
                    <a:pt x="6668" y="8692"/>
                  </a:cubicBezTo>
                  <a:lnTo>
                    <a:pt x="6668" y="8645"/>
                  </a:lnTo>
                  <a:cubicBezTo>
                    <a:pt x="6680" y="8573"/>
                    <a:pt x="6680" y="8502"/>
                    <a:pt x="6704" y="8430"/>
                  </a:cubicBezTo>
                  <a:lnTo>
                    <a:pt x="6739" y="8157"/>
                  </a:lnTo>
                  <a:cubicBezTo>
                    <a:pt x="6763" y="8109"/>
                    <a:pt x="6763" y="8049"/>
                    <a:pt x="6775" y="8014"/>
                  </a:cubicBezTo>
                  <a:cubicBezTo>
                    <a:pt x="6787" y="7966"/>
                    <a:pt x="6787" y="7918"/>
                    <a:pt x="6799" y="7871"/>
                  </a:cubicBezTo>
                  <a:lnTo>
                    <a:pt x="6846" y="7740"/>
                  </a:lnTo>
                  <a:cubicBezTo>
                    <a:pt x="6858" y="7692"/>
                    <a:pt x="6882" y="7633"/>
                    <a:pt x="6894" y="7597"/>
                  </a:cubicBezTo>
                  <a:cubicBezTo>
                    <a:pt x="6918" y="7490"/>
                    <a:pt x="6965" y="7395"/>
                    <a:pt x="7013" y="7299"/>
                  </a:cubicBezTo>
                  <a:cubicBezTo>
                    <a:pt x="7049" y="7216"/>
                    <a:pt x="7096" y="7145"/>
                    <a:pt x="7132" y="7073"/>
                  </a:cubicBezTo>
                  <a:cubicBezTo>
                    <a:pt x="7156" y="7014"/>
                    <a:pt x="7204" y="6954"/>
                    <a:pt x="7227" y="6906"/>
                  </a:cubicBezTo>
                  <a:cubicBezTo>
                    <a:pt x="7287" y="6799"/>
                    <a:pt x="7370" y="6704"/>
                    <a:pt x="7430" y="6609"/>
                  </a:cubicBezTo>
                  <a:cubicBezTo>
                    <a:pt x="7466" y="6537"/>
                    <a:pt x="7525" y="6466"/>
                    <a:pt x="7573" y="6383"/>
                  </a:cubicBezTo>
                  <a:cubicBezTo>
                    <a:pt x="7608" y="6323"/>
                    <a:pt x="7644" y="6264"/>
                    <a:pt x="7680" y="6204"/>
                  </a:cubicBezTo>
                  <a:cubicBezTo>
                    <a:pt x="7700" y="6214"/>
                    <a:pt x="7721" y="6220"/>
                    <a:pt x="7742" y="6220"/>
                  </a:cubicBezTo>
                  <a:cubicBezTo>
                    <a:pt x="7771" y="6220"/>
                    <a:pt x="7797" y="6208"/>
                    <a:pt x="7811" y="6180"/>
                  </a:cubicBezTo>
                  <a:cubicBezTo>
                    <a:pt x="7882" y="6073"/>
                    <a:pt x="7966" y="5990"/>
                    <a:pt x="8025" y="5883"/>
                  </a:cubicBezTo>
                  <a:cubicBezTo>
                    <a:pt x="8061" y="5823"/>
                    <a:pt x="8097" y="5775"/>
                    <a:pt x="8144" y="5716"/>
                  </a:cubicBezTo>
                  <a:cubicBezTo>
                    <a:pt x="8180" y="5656"/>
                    <a:pt x="8216" y="5597"/>
                    <a:pt x="8263" y="5537"/>
                  </a:cubicBezTo>
                  <a:cubicBezTo>
                    <a:pt x="8323" y="5418"/>
                    <a:pt x="8359" y="5299"/>
                    <a:pt x="8382" y="5180"/>
                  </a:cubicBezTo>
                  <a:cubicBezTo>
                    <a:pt x="8394" y="5061"/>
                    <a:pt x="8394" y="4942"/>
                    <a:pt x="8335" y="4823"/>
                  </a:cubicBezTo>
                  <a:cubicBezTo>
                    <a:pt x="8299" y="4763"/>
                    <a:pt x="8275" y="4716"/>
                    <a:pt x="8228" y="4680"/>
                  </a:cubicBezTo>
                  <a:cubicBezTo>
                    <a:pt x="8180" y="4644"/>
                    <a:pt x="8120" y="4620"/>
                    <a:pt x="8085" y="4620"/>
                  </a:cubicBezTo>
                  <a:cubicBezTo>
                    <a:pt x="8025" y="4620"/>
                    <a:pt x="7966" y="4632"/>
                    <a:pt x="7918" y="4680"/>
                  </a:cubicBezTo>
                  <a:cubicBezTo>
                    <a:pt x="7882" y="4692"/>
                    <a:pt x="7870" y="4716"/>
                    <a:pt x="7847" y="4740"/>
                  </a:cubicBezTo>
                  <a:cubicBezTo>
                    <a:pt x="7787" y="4775"/>
                    <a:pt x="7739" y="4835"/>
                    <a:pt x="7692" y="4882"/>
                  </a:cubicBezTo>
                  <a:cubicBezTo>
                    <a:pt x="7620" y="4978"/>
                    <a:pt x="7561" y="5073"/>
                    <a:pt x="7525" y="5192"/>
                  </a:cubicBezTo>
                  <a:cubicBezTo>
                    <a:pt x="7501" y="5311"/>
                    <a:pt x="7501" y="5430"/>
                    <a:pt x="7549" y="5549"/>
                  </a:cubicBezTo>
                  <a:cubicBezTo>
                    <a:pt x="7561" y="5609"/>
                    <a:pt x="7585" y="5656"/>
                    <a:pt x="7632" y="5716"/>
                  </a:cubicBezTo>
                  <a:cubicBezTo>
                    <a:pt x="7644" y="5752"/>
                    <a:pt x="7680" y="5763"/>
                    <a:pt x="7692" y="5775"/>
                  </a:cubicBezTo>
                  <a:cubicBezTo>
                    <a:pt x="7692" y="5787"/>
                    <a:pt x="7680" y="5811"/>
                    <a:pt x="7680" y="5835"/>
                  </a:cubicBezTo>
                  <a:cubicBezTo>
                    <a:pt x="7644" y="5894"/>
                    <a:pt x="7632" y="5966"/>
                    <a:pt x="7608" y="6025"/>
                  </a:cubicBezTo>
                  <a:cubicBezTo>
                    <a:pt x="7573" y="6109"/>
                    <a:pt x="7549" y="6168"/>
                    <a:pt x="7513" y="6228"/>
                  </a:cubicBezTo>
                  <a:cubicBezTo>
                    <a:pt x="7394" y="6442"/>
                    <a:pt x="7275" y="6668"/>
                    <a:pt x="7144" y="6895"/>
                  </a:cubicBezTo>
                  <a:cubicBezTo>
                    <a:pt x="7096" y="6978"/>
                    <a:pt x="7049" y="7061"/>
                    <a:pt x="6989" y="7145"/>
                  </a:cubicBezTo>
                  <a:lnTo>
                    <a:pt x="6906" y="7323"/>
                  </a:lnTo>
                  <a:cubicBezTo>
                    <a:pt x="6870" y="7383"/>
                    <a:pt x="6858" y="7442"/>
                    <a:pt x="6835" y="7502"/>
                  </a:cubicBezTo>
                  <a:cubicBezTo>
                    <a:pt x="6811" y="7537"/>
                    <a:pt x="6799" y="7573"/>
                    <a:pt x="6799" y="7609"/>
                  </a:cubicBezTo>
                  <a:cubicBezTo>
                    <a:pt x="6787" y="7657"/>
                    <a:pt x="6775" y="7716"/>
                    <a:pt x="6751" y="7752"/>
                  </a:cubicBezTo>
                  <a:cubicBezTo>
                    <a:pt x="6739" y="7788"/>
                    <a:pt x="6739" y="7835"/>
                    <a:pt x="6727" y="7859"/>
                  </a:cubicBezTo>
                  <a:cubicBezTo>
                    <a:pt x="6715" y="7954"/>
                    <a:pt x="6680" y="8049"/>
                    <a:pt x="6668" y="8145"/>
                  </a:cubicBezTo>
                  <a:cubicBezTo>
                    <a:pt x="6668" y="8169"/>
                    <a:pt x="6656" y="8216"/>
                    <a:pt x="6656" y="8252"/>
                  </a:cubicBezTo>
                  <a:lnTo>
                    <a:pt x="6656" y="8264"/>
                  </a:lnTo>
                  <a:lnTo>
                    <a:pt x="6608" y="7633"/>
                  </a:lnTo>
                  <a:lnTo>
                    <a:pt x="6513" y="6478"/>
                  </a:lnTo>
                  <a:cubicBezTo>
                    <a:pt x="6489" y="6085"/>
                    <a:pt x="6454" y="5704"/>
                    <a:pt x="6418" y="5311"/>
                  </a:cubicBezTo>
                  <a:cubicBezTo>
                    <a:pt x="6394" y="5228"/>
                    <a:pt x="6394" y="5156"/>
                    <a:pt x="6382" y="5061"/>
                  </a:cubicBezTo>
                  <a:cubicBezTo>
                    <a:pt x="6370" y="4978"/>
                    <a:pt x="6370" y="4882"/>
                    <a:pt x="6358" y="4799"/>
                  </a:cubicBezTo>
                  <a:cubicBezTo>
                    <a:pt x="6323" y="4597"/>
                    <a:pt x="6311" y="4406"/>
                    <a:pt x="6263" y="4228"/>
                  </a:cubicBezTo>
                  <a:cubicBezTo>
                    <a:pt x="6239" y="4025"/>
                    <a:pt x="6192" y="3811"/>
                    <a:pt x="6144" y="3608"/>
                  </a:cubicBezTo>
                  <a:cubicBezTo>
                    <a:pt x="6156" y="3585"/>
                    <a:pt x="6156" y="3573"/>
                    <a:pt x="6144" y="3561"/>
                  </a:cubicBezTo>
                  <a:cubicBezTo>
                    <a:pt x="6144" y="3561"/>
                    <a:pt x="6144" y="3549"/>
                    <a:pt x="6132" y="3549"/>
                  </a:cubicBezTo>
                  <a:cubicBezTo>
                    <a:pt x="6132" y="3525"/>
                    <a:pt x="6120" y="3513"/>
                    <a:pt x="6120" y="3501"/>
                  </a:cubicBezTo>
                  <a:cubicBezTo>
                    <a:pt x="6120" y="3454"/>
                    <a:pt x="6096" y="3430"/>
                    <a:pt x="6096" y="3382"/>
                  </a:cubicBezTo>
                  <a:lnTo>
                    <a:pt x="6096" y="3085"/>
                  </a:lnTo>
                  <a:cubicBezTo>
                    <a:pt x="6096" y="3049"/>
                    <a:pt x="6096" y="3025"/>
                    <a:pt x="6120" y="2977"/>
                  </a:cubicBezTo>
                  <a:cubicBezTo>
                    <a:pt x="6120" y="2954"/>
                    <a:pt x="6132" y="2918"/>
                    <a:pt x="6132" y="2894"/>
                  </a:cubicBezTo>
                  <a:cubicBezTo>
                    <a:pt x="6156" y="2739"/>
                    <a:pt x="6203" y="2573"/>
                    <a:pt x="6251" y="2430"/>
                  </a:cubicBezTo>
                  <a:cubicBezTo>
                    <a:pt x="6263" y="2358"/>
                    <a:pt x="6299" y="2263"/>
                    <a:pt x="6311" y="2192"/>
                  </a:cubicBezTo>
                  <a:cubicBezTo>
                    <a:pt x="6334" y="2096"/>
                    <a:pt x="6358" y="2025"/>
                    <a:pt x="6382" y="1953"/>
                  </a:cubicBezTo>
                  <a:lnTo>
                    <a:pt x="6382" y="1965"/>
                  </a:lnTo>
                  <a:cubicBezTo>
                    <a:pt x="6394" y="1906"/>
                    <a:pt x="6430" y="1846"/>
                    <a:pt x="6442" y="1787"/>
                  </a:cubicBezTo>
                  <a:lnTo>
                    <a:pt x="6442" y="1799"/>
                  </a:lnTo>
                  <a:cubicBezTo>
                    <a:pt x="6454" y="1775"/>
                    <a:pt x="6454" y="1763"/>
                    <a:pt x="6477" y="1727"/>
                  </a:cubicBezTo>
                  <a:cubicBezTo>
                    <a:pt x="6513" y="1608"/>
                    <a:pt x="6549" y="1489"/>
                    <a:pt x="6573" y="1370"/>
                  </a:cubicBezTo>
                  <a:cubicBezTo>
                    <a:pt x="6596" y="1299"/>
                    <a:pt x="6608" y="1227"/>
                    <a:pt x="6608" y="1168"/>
                  </a:cubicBezTo>
                  <a:lnTo>
                    <a:pt x="6608" y="1072"/>
                  </a:lnTo>
                  <a:cubicBezTo>
                    <a:pt x="6608" y="1013"/>
                    <a:pt x="6596" y="953"/>
                    <a:pt x="6596" y="906"/>
                  </a:cubicBezTo>
                  <a:cubicBezTo>
                    <a:pt x="6573" y="810"/>
                    <a:pt x="6549" y="703"/>
                    <a:pt x="6501" y="608"/>
                  </a:cubicBezTo>
                  <a:cubicBezTo>
                    <a:pt x="6489" y="584"/>
                    <a:pt x="6489" y="549"/>
                    <a:pt x="6477" y="525"/>
                  </a:cubicBezTo>
                  <a:cubicBezTo>
                    <a:pt x="6442" y="465"/>
                    <a:pt x="6418" y="406"/>
                    <a:pt x="6382" y="358"/>
                  </a:cubicBezTo>
                  <a:cubicBezTo>
                    <a:pt x="6370" y="334"/>
                    <a:pt x="6358" y="310"/>
                    <a:pt x="6323" y="287"/>
                  </a:cubicBezTo>
                  <a:lnTo>
                    <a:pt x="6251" y="215"/>
                  </a:lnTo>
                  <a:lnTo>
                    <a:pt x="6120" y="120"/>
                  </a:lnTo>
                  <a:cubicBezTo>
                    <a:pt x="6037" y="72"/>
                    <a:pt x="5953" y="48"/>
                    <a:pt x="5858" y="13"/>
                  </a:cubicBezTo>
                  <a:cubicBezTo>
                    <a:pt x="5822" y="13"/>
                    <a:pt x="5787" y="1"/>
                    <a:pt x="57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1"/>
            <p:cNvSpPr/>
            <p:nvPr/>
          </p:nvSpPr>
          <p:spPr>
            <a:xfrm>
              <a:off x="2491975" y="2036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1"/>
            <p:cNvSpPr/>
            <p:nvPr/>
          </p:nvSpPr>
          <p:spPr>
            <a:xfrm>
              <a:off x="2473800" y="233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1"/>
            <p:cNvSpPr/>
            <p:nvPr/>
          </p:nvSpPr>
          <p:spPr>
            <a:xfrm>
              <a:off x="2523825" y="2299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1"/>
            <p:cNvSpPr/>
            <p:nvPr/>
          </p:nvSpPr>
          <p:spPr>
            <a:xfrm>
              <a:off x="2524400" y="229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1"/>
            <p:cNvSpPr/>
            <p:nvPr/>
          </p:nvSpPr>
          <p:spPr>
            <a:xfrm>
              <a:off x="2511600" y="2334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12"/>
                  </a:cubicBezTo>
                  <a:cubicBezTo>
                    <a:pt x="1" y="0"/>
                    <a:pt x="1" y="0"/>
                    <a:pt x="1" y="12"/>
                  </a:cubicBezTo>
                  <a:cubicBezTo>
                    <a:pt x="1" y="0"/>
                    <a:pt x="1" y="0"/>
                    <a:pt x="1" y="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1"/>
            <p:cNvSpPr/>
            <p:nvPr/>
          </p:nvSpPr>
          <p:spPr>
            <a:xfrm>
              <a:off x="2505075" y="1909300"/>
              <a:ext cx="0" cy="325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2"/>
                  </a:moveTo>
                  <a:lnTo>
                    <a:pt x="0" y="12"/>
                  </a:lnTo>
                  <a:cubicBezTo>
                    <a:pt x="0" y="0"/>
                    <a:pt x="0" y="0"/>
                    <a:pt x="0" y="12"/>
                  </a:cubicBezTo>
                  <a:cubicBezTo>
                    <a:pt x="0" y="0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1"/>
            <p:cNvSpPr/>
            <p:nvPr/>
          </p:nvSpPr>
          <p:spPr>
            <a:xfrm>
              <a:off x="2628600" y="178367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24" y="1"/>
                  </a:move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1"/>
            <p:cNvSpPr/>
            <p:nvPr/>
          </p:nvSpPr>
          <p:spPr>
            <a:xfrm>
              <a:off x="2668475" y="18214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1" y="1"/>
                    <a:pt x="1" y="1"/>
                    <a:pt x="12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1"/>
            <p:cNvSpPr/>
            <p:nvPr/>
          </p:nvSpPr>
          <p:spPr>
            <a:xfrm>
              <a:off x="2525900" y="1890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1"/>
            <p:cNvSpPr/>
            <p:nvPr/>
          </p:nvSpPr>
          <p:spPr>
            <a:xfrm>
              <a:off x="2522625" y="1890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1"/>
            <p:cNvSpPr/>
            <p:nvPr/>
          </p:nvSpPr>
          <p:spPr>
            <a:xfrm>
              <a:off x="2525900" y="1889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0"/>
                    <a:pt x="0" y="12"/>
                    <a:pt x="0" y="0"/>
                  </a:cubicBezTo>
                  <a:cubicBezTo>
                    <a:pt x="0" y="12"/>
                    <a:pt x="0" y="12"/>
                    <a:pt x="0" y="0"/>
                  </a:cubicBez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1"/>
            <p:cNvSpPr/>
            <p:nvPr/>
          </p:nvSpPr>
          <p:spPr>
            <a:xfrm>
              <a:off x="2505650" y="2393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3" y="1"/>
                    <a:pt x="1" y="1"/>
                  </a:cubicBezTo>
                  <a:cubicBezTo>
                    <a:pt x="13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1"/>
            <p:cNvSpPr/>
            <p:nvPr/>
          </p:nvSpPr>
          <p:spPr>
            <a:xfrm>
              <a:off x="2500600" y="21667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1"/>
            <p:cNvSpPr/>
            <p:nvPr/>
          </p:nvSpPr>
          <p:spPr>
            <a:xfrm>
              <a:off x="2495550" y="215217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1"/>
            <p:cNvSpPr/>
            <p:nvPr/>
          </p:nvSpPr>
          <p:spPr>
            <a:xfrm>
              <a:off x="2459525" y="20762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24"/>
                  </a:ln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1"/>
            <p:cNvSpPr/>
            <p:nvPr/>
          </p:nvSpPr>
          <p:spPr>
            <a:xfrm>
              <a:off x="2475900" y="2100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1"/>
            <p:cNvSpPr/>
            <p:nvPr/>
          </p:nvSpPr>
          <p:spPr>
            <a:xfrm>
              <a:off x="2496125" y="21536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0"/>
                    <a:pt x="1" y="24"/>
                    <a:pt x="1" y="0"/>
                  </a:cubicBezTo>
                  <a:cubicBezTo>
                    <a:pt x="1" y="24"/>
                    <a:pt x="1" y="24"/>
                    <a:pt x="1" y="0"/>
                  </a:cubicBezTo>
                  <a:cubicBezTo>
                    <a:pt x="1" y="2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" name="Google Shape;643;p41"/>
          <p:cNvGrpSpPr/>
          <p:nvPr/>
        </p:nvGrpSpPr>
        <p:grpSpPr>
          <a:xfrm>
            <a:off x="761268" y="3229221"/>
            <a:ext cx="431472" cy="357731"/>
            <a:chOff x="1891900" y="4845975"/>
            <a:chExt cx="700100" cy="580450"/>
          </a:xfrm>
        </p:grpSpPr>
        <p:sp>
          <p:nvSpPr>
            <p:cNvPr id="644" name="Google Shape;644;p41"/>
            <p:cNvSpPr/>
            <p:nvPr/>
          </p:nvSpPr>
          <p:spPr>
            <a:xfrm>
              <a:off x="2238075" y="4845975"/>
              <a:ext cx="195575" cy="255100"/>
            </a:xfrm>
            <a:custGeom>
              <a:avLst/>
              <a:gdLst/>
              <a:ahLst/>
              <a:cxnLst/>
              <a:rect l="l" t="t" r="r" b="b"/>
              <a:pathLst>
                <a:path w="7823" h="10204" extrusionOk="0">
                  <a:moveTo>
                    <a:pt x="4237" y="274"/>
                  </a:moveTo>
                  <a:cubicBezTo>
                    <a:pt x="4318" y="274"/>
                    <a:pt x="4409" y="274"/>
                    <a:pt x="4489" y="286"/>
                  </a:cubicBezTo>
                  <a:cubicBezTo>
                    <a:pt x="4524" y="286"/>
                    <a:pt x="4560" y="286"/>
                    <a:pt x="4596" y="298"/>
                  </a:cubicBezTo>
                  <a:cubicBezTo>
                    <a:pt x="4644" y="322"/>
                    <a:pt x="4667" y="322"/>
                    <a:pt x="4703" y="333"/>
                  </a:cubicBezTo>
                  <a:cubicBezTo>
                    <a:pt x="4727" y="333"/>
                    <a:pt x="4763" y="345"/>
                    <a:pt x="4786" y="357"/>
                  </a:cubicBezTo>
                  <a:cubicBezTo>
                    <a:pt x="4834" y="381"/>
                    <a:pt x="4870" y="393"/>
                    <a:pt x="4905" y="405"/>
                  </a:cubicBezTo>
                  <a:lnTo>
                    <a:pt x="5001" y="452"/>
                  </a:lnTo>
                  <a:cubicBezTo>
                    <a:pt x="5048" y="476"/>
                    <a:pt x="5084" y="500"/>
                    <a:pt x="5120" y="524"/>
                  </a:cubicBezTo>
                  <a:cubicBezTo>
                    <a:pt x="5144" y="536"/>
                    <a:pt x="5179" y="572"/>
                    <a:pt x="5203" y="583"/>
                  </a:cubicBezTo>
                  <a:lnTo>
                    <a:pt x="5239" y="595"/>
                  </a:lnTo>
                  <a:cubicBezTo>
                    <a:pt x="5263" y="631"/>
                    <a:pt x="5310" y="655"/>
                    <a:pt x="5346" y="691"/>
                  </a:cubicBezTo>
                  <a:lnTo>
                    <a:pt x="5358" y="703"/>
                  </a:lnTo>
                  <a:lnTo>
                    <a:pt x="5370" y="714"/>
                  </a:lnTo>
                  <a:lnTo>
                    <a:pt x="5406" y="750"/>
                  </a:lnTo>
                  <a:lnTo>
                    <a:pt x="5715" y="1060"/>
                  </a:lnTo>
                  <a:cubicBezTo>
                    <a:pt x="5763" y="1107"/>
                    <a:pt x="5822" y="1155"/>
                    <a:pt x="5858" y="1214"/>
                  </a:cubicBezTo>
                  <a:cubicBezTo>
                    <a:pt x="5894" y="1238"/>
                    <a:pt x="5941" y="1286"/>
                    <a:pt x="5965" y="1334"/>
                  </a:cubicBezTo>
                  <a:lnTo>
                    <a:pt x="5977" y="1357"/>
                  </a:lnTo>
                  <a:cubicBezTo>
                    <a:pt x="6013" y="1393"/>
                    <a:pt x="6025" y="1417"/>
                    <a:pt x="6060" y="1465"/>
                  </a:cubicBezTo>
                  <a:cubicBezTo>
                    <a:pt x="6084" y="1512"/>
                    <a:pt x="6096" y="1536"/>
                    <a:pt x="6132" y="1584"/>
                  </a:cubicBezTo>
                  <a:lnTo>
                    <a:pt x="6144" y="1595"/>
                  </a:lnTo>
                  <a:lnTo>
                    <a:pt x="6156" y="1607"/>
                  </a:lnTo>
                  <a:lnTo>
                    <a:pt x="6179" y="1643"/>
                  </a:lnTo>
                  <a:cubicBezTo>
                    <a:pt x="6239" y="1726"/>
                    <a:pt x="6275" y="1822"/>
                    <a:pt x="6334" y="1905"/>
                  </a:cubicBezTo>
                  <a:cubicBezTo>
                    <a:pt x="6394" y="1988"/>
                    <a:pt x="6453" y="2072"/>
                    <a:pt x="6537" y="2179"/>
                  </a:cubicBezTo>
                  <a:cubicBezTo>
                    <a:pt x="6632" y="2310"/>
                    <a:pt x="6739" y="2429"/>
                    <a:pt x="6846" y="2548"/>
                  </a:cubicBezTo>
                  <a:cubicBezTo>
                    <a:pt x="6894" y="2596"/>
                    <a:pt x="6930" y="2655"/>
                    <a:pt x="6977" y="2703"/>
                  </a:cubicBezTo>
                  <a:cubicBezTo>
                    <a:pt x="7013" y="2738"/>
                    <a:pt x="7037" y="2786"/>
                    <a:pt x="7072" y="2822"/>
                  </a:cubicBezTo>
                  <a:cubicBezTo>
                    <a:pt x="7084" y="2846"/>
                    <a:pt x="7108" y="2881"/>
                    <a:pt x="7132" y="2917"/>
                  </a:cubicBezTo>
                  <a:cubicBezTo>
                    <a:pt x="7132" y="2953"/>
                    <a:pt x="7144" y="2977"/>
                    <a:pt x="7156" y="3012"/>
                  </a:cubicBezTo>
                  <a:cubicBezTo>
                    <a:pt x="7191" y="3084"/>
                    <a:pt x="7215" y="3143"/>
                    <a:pt x="7263" y="3203"/>
                  </a:cubicBezTo>
                  <a:lnTo>
                    <a:pt x="7275" y="3239"/>
                  </a:lnTo>
                  <a:cubicBezTo>
                    <a:pt x="7322" y="3310"/>
                    <a:pt x="7382" y="3381"/>
                    <a:pt x="7430" y="3453"/>
                  </a:cubicBezTo>
                  <a:cubicBezTo>
                    <a:pt x="7465" y="3536"/>
                    <a:pt x="7513" y="3608"/>
                    <a:pt x="7549" y="3679"/>
                  </a:cubicBezTo>
                  <a:lnTo>
                    <a:pt x="7549" y="3667"/>
                  </a:lnTo>
                  <a:cubicBezTo>
                    <a:pt x="7572" y="3739"/>
                    <a:pt x="7608" y="3810"/>
                    <a:pt x="7632" y="3905"/>
                  </a:cubicBezTo>
                  <a:cubicBezTo>
                    <a:pt x="7668" y="4012"/>
                    <a:pt x="7680" y="4096"/>
                    <a:pt x="7692" y="4191"/>
                  </a:cubicBezTo>
                  <a:lnTo>
                    <a:pt x="7692" y="4215"/>
                  </a:lnTo>
                  <a:cubicBezTo>
                    <a:pt x="7703" y="4251"/>
                    <a:pt x="7703" y="4286"/>
                    <a:pt x="7703" y="4322"/>
                  </a:cubicBezTo>
                  <a:lnTo>
                    <a:pt x="7703" y="4405"/>
                  </a:lnTo>
                  <a:cubicBezTo>
                    <a:pt x="7727" y="4465"/>
                    <a:pt x="7703" y="4513"/>
                    <a:pt x="7703" y="4572"/>
                  </a:cubicBezTo>
                  <a:cubicBezTo>
                    <a:pt x="7703" y="4632"/>
                    <a:pt x="7692" y="4691"/>
                    <a:pt x="7680" y="4751"/>
                  </a:cubicBezTo>
                  <a:cubicBezTo>
                    <a:pt x="7644" y="4882"/>
                    <a:pt x="7584" y="5001"/>
                    <a:pt x="7549" y="5144"/>
                  </a:cubicBezTo>
                  <a:cubicBezTo>
                    <a:pt x="7525" y="5167"/>
                    <a:pt x="7525" y="5179"/>
                    <a:pt x="7513" y="5215"/>
                  </a:cubicBezTo>
                  <a:cubicBezTo>
                    <a:pt x="7489" y="5286"/>
                    <a:pt x="7442" y="5382"/>
                    <a:pt x="7406" y="5453"/>
                  </a:cubicBezTo>
                  <a:cubicBezTo>
                    <a:pt x="7370" y="5560"/>
                    <a:pt x="7322" y="5644"/>
                    <a:pt x="7263" y="5751"/>
                  </a:cubicBezTo>
                  <a:cubicBezTo>
                    <a:pt x="7251" y="5798"/>
                    <a:pt x="7215" y="5834"/>
                    <a:pt x="7191" y="5882"/>
                  </a:cubicBezTo>
                  <a:cubicBezTo>
                    <a:pt x="7144" y="5953"/>
                    <a:pt x="7096" y="6036"/>
                    <a:pt x="7037" y="6108"/>
                  </a:cubicBezTo>
                  <a:cubicBezTo>
                    <a:pt x="6989" y="6167"/>
                    <a:pt x="6930" y="6227"/>
                    <a:pt x="6894" y="6287"/>
                  </a:cubicBezTo>
                  <a:lnTo>
                    <a:pt x="6858" y="6334"/>
                  </a:lnTo>
                  <a:cubicBezTo>
                    <a:pt x="6846" y="6358"/>
                    <a:pt x="6810" y="6370"/>
                    <a:pt x="6799" y="6406"/>
                  </a:cubicBezTo>
                  <a:lnTo>
                    <a:pt x="6787" y="6417"/>
                  </a:lnTo>
                  <a:lnTo>
                    <a:pt x="6739" y="6465"/>
                  </a:lnTo>
                  <a:lnTo>
                    <a:pt x="6656" y="6548"/>
                  </a:lnTo>
                  <a:cubicBezTo>
                    <a:pt x="6620" y="6572"/>
                    <a:pt x="6596" y="6596"/>
                    <a:pt x="6560" y="6632"/>
                  </a:cubicBezTo>
                  <a:lnTo>
                    <a:pt x="6501" y="6668"/>
                  </a:lnTo>
                  <a:cubicBezTo>
                    <a:pt x="6453" y="6715"/>
                    <a:pt x="6429" y="6751"/>
                    <a:pt x="6382" y="6775"/>
                  </a:cubicBezTo>
                  <a:cubicBezTo>
                    <a:pt x="6334" y="6810"/>
                    <a:pt x="6310" y="6846"/>
                    <a:pt x="6263" y="6882"/>
                  </a:cubicBezTo>
                  <a:cubicBezTo>
                    <a:pt x="6179" y="6953"/>
                    <a:pt x="6072" y="7049"/>
                    <a:pt x="5977" y="7132"/>
                  </a:cubicBezTo>
                  <a:lnTo>
                    <a:pt x="5894" y="7227"/>
                  </a:lnTo>
                  <a:lnTo>
                    <a:pt x="5882" y="7239"/>
                  </a:lnTo>
                  <a:lnTo>
                    <a:pt x="5834" y="7263"/>
                  </a:lnTo>
                  <a:lnTo>
                    <a:pt x="5739" y="7358"/>
                  </a:lnTo>
                  <a:cubicBezTo>
                    <a:pt x="5679" y="7406"/>
                    <a:pt x="5644" y="7465"/>
                    <a:pt x="5584" y="7525"/>
                  </a:cubicBezTo>
                  <a:cubicBezTo>
                    <a:pt x="5537" y="7549"/>
                    <a:pt x="5501" y="7596"/>
                    <a:pt x="5477" y="7620"/>
                  </a:cubicBezTo>
                  <a:lnTo>
                    <a:pt x="5382" y="7715"/>
                  </a:lnTo>
                  <a:lnTo>
                    <a:pt x="5346" y="7763"/>
                  </a:lnTo>
                  <a:lnTo>
                    <a:pt x="5298" y="7799"/>
                  </a:lnTo>
                  <a:lnTo>
                    <a:pt x="5263" y="7834"/>
                  </a:lnTo>
                  <a:cubicBezTo>
                    <a:pt x="5251" y="7858"/>
                    <a:pt x="5227" y="7882"/>
                    <a:pt x="5203" y="7894"/>
                  </a:cubicBezTo>
                  <a:lnTo>
                    <a:pt x="5120" y="7965"/>
                  </a:lnTo>
                  <a:lnTo>
                    <a:pt x="5025" y="8037"/>
                  </a:lnTo>
                  <a:cubicBezTo>
                    <a:pt x="5013" y="8061"/>
                    <a:pt x="4989" y="8072"/>
                    <a:pt x="4965" y="8084"/>
                  </a:cubicBezTo>
                  <a:lnTo>
                    <a:pt x="4941" y="8096"/>
                  </a:lnTo>
                  <a:cubicBezTo>
                    <a:pt x="4929" y="8096"/>
                    <a:pt x="4929" y="8120"/>
                    <a:pt x="4905" y="8120"/>
                  </a:cubicBezTo>
                  <a:cubicBezTo>
                    <a:pt x="4894" y="8132"/>
                    <a:pt x="4870" y="8144"/>
                    <a:pt x="4846" y="8156"/>
                  </a:cubicBezTo>
                  <a:cubicBezTo>
                    <a:pt x="4834" y="8180"/>
                    <a:pt x="4810" y="8192"/>
                    <a:pt x="4786" y="8203"/>
                  </a:cubicBezTo>
                  <a:cubicBezTo>
                    <a:pt x="4751" y="8239"/>
                    <a:pt x="4715" y="8251"/>
                    <a:pt x="4667" y="8275"/>
                  </a:cubicBezTo>
                  <a:cubicBezTo>
                    <a:pt x="4608" y="8311"/>
                    <a:pt x="4548" y="8358"/>
                    <a:pt x="4489" y="8382"/>
                  </a:cubicBezTo>
                  <a:lnTo>
                    <a:pt x="4477" y="8394"/>
                  </a:lnTo>
                  <a:lnTo>
                    <a:pt x="4465" y="8418"/>
                  </a:lnTo>
                  <a:cubicBezTo>
                    <a:pt x="4405" y="8442"/>
                    <a:pt x="4346" y="8489"/>
                    <a:pt x="4286" y="8513"/>
                  </a:cubicBezTo>
                  <a:cubicBezTo>
                    <a:pt x="4155" y="8596"/>
                    <a:pt x="4001" y="8680"/>
                    <a:pt x="3870" y="8751"/>
                  </a:cubicBezTo>
                  <a:lnTo>
                    <a:pt x="3774" y="8811"/>
                  </a:lnTo>
                  <a:lnTo>
                    <a:pt x="3691" y="8870"/>
                  </a:lnTo>
                  <a:cubicBezTo>
                    <a:pt x="3643" y="8894"/>
                    <a:pt x="3620" y="8906"/>
                    <a:pt x="3584" y="8918"/>
                  </a:cubicBezTo>
                  <a:lnTo>
                    <a:pt x="3536" y="8930"/>
                  </a:lnTo>
                  <a:lnTo>
                    <a:pt x="3524" y="8930"/>
                  </a:lnTo>
                  <a:cubicBezTo>
                    <a:pt x="3477" y="8954"/>
                    <a:pt x="3453" y="8977"/>
                    <a:pt x="3405" y="8989"/>
                  </a:cubicBezTo>
                  <a:lnTo>
                    <a:pt x="3346" y="9025"/>
                  </a:lnTo>
                  <a:lnTo>
                    <a:pt x="3239" y="9073"/>
                  </a:lnTo>
                  <a:lnTo>
                    <a:pt x="3227" y="9073"/>
                  </a:lnTo>
                  <a:lnTo>
                    <a:pt x="3143" y="9096"/>
                  </a:lnTo>
                  <a:lnTo>
                    <a:pt x="3048" y="9132"/>
                  </a:lnTo>
                  <a:cubicBezTo>
                    <a:pt x="3000" y="9144"/>
                    <a:pt x="2977" y="9156"/>
                    <a:pt x="2929" y="9168"/>
                  </a:cubicBezTo>
                  <a:cubicBezTo>
                    <a:pt x="2917" y="9168"/>
                    <a:pt x="2905" y="9192"/>
                    <a:pt x="2881" y="9192"/>
                  </a:cubicBezTo>
                  <a:cubicBezTo>
                    <a:pt x="2822" y="9215"/>
                    <a:pt x="2762" y="9227"/>
                    <a:pt x="2703" y="9251"/>
                  </a:cubicBezTo>
                  <a:cubicBezTo>
                    <a:pt x="2667" y="9263"/>
                    <a:pt x="2608" y="9275"/>
                    <a:pt x="2560" y="9287"/>
                  </a:cubicBezTo>
                  <a:cubicBezTo>
                    <a:pt x="2465" y="9323"/>
                    <a:pt x="2369" y="9346"/>
                    <a:pt x="2262" y="9394"/>
                  </a:cubicBezTo>
                  <a:cubicBezTo>
                    <a:pt x="2191" y="9430"/>
                    <a:pt x="2131" y="9454"/>
                    <a:pt x="2084" y="9501"/>
                  </a:cubicBezTo>
                  <a:lnTo>
                    <a:pt x="2012" y="9573"/>
                  </a:lnTo>
                  <a:lnTo>
                    <a:pt x="1965" y="9620"/>
                  </a:lnTo>
                  <a:lnTo>
                    <a:pt x="1869" y="9704"/>
                  </a:lnTo>
                  <a:cubicBezTo>
                    <a:pt x="1869" y="9727"/>
                    <a:pt x="1857" y="9727"/>
                    <a:pt x="1846" y="9739"/>
                  </a:cubicBezTo>
                  <a:cubicBezTo>
                    <a:pt x="1834" y="9751"/>
                    <a:pt x="1810" y="9751"/>
                    <a:pt x="1798" y="9763"/>
                  </a:cubicBezTo>
                  <a:cubicBezTo>
                    <a:pt x="1750" y="9799"/>
                    <a:pt x="1691" y="9823"/>
                    <a:pt x="1655" y="9846"/>
                  </a:cubicBezTo>
                  <a:cubicBezTo>
                    <a:pt x="1619" y="9858"/>
                    <a:pt x="1572" y="9870"/>
                    <a:pt x="1548" y="9882"/>
                  </a:cubicBezTo>
                  <a:cubicBezTo>
                    <a:pt x="1512" y="9882"/>
                    <a:pt x="1500" y="9906"/>
                    <a:pt x="1476" y="9906"/>
                  </a:cubicBezTo>
                  <a:cubicBezTo>
                    <a:pt x="1441" y="9906"/>
                    <a:pt x="1429" y="9918"/>
                    <a:pt x="1393" y="9918"/>
                  </a:cubicBezTo>
                  <a:cubicBezTo>
                    <a:pt x="1381" y="9930"/>
                    <a:pt x="1357" y="9930"/>
                    <a:pt x="1322" y="9930"/>
                  </a:cubicBezTo>
                  <a:lnTo>
                    <a:pt x="1179" y="9930"/>
                  </a:lnTo>
                  <a:cubicBezTo>
                    <a:pt x="1143" y="9930"/>
                    <a:pt x="1095" y="9918"/>
                    <a:pt x="1072" y="9918"/>
                  </a:cubicBezTo>
                  <a:cubicBezTo>
                    <a:pt x="1036" y="9918"/>
                    <a:pt x="1012" y="9918"/>
                    <a:pt x="976" y="9906"/>
                  </a:cubicBezTo>
                  <a:cubicBezTo>
                    <a:pt x="917" y="9882"/>
                    <a:pt x="857" y="9858"/>
                    <a:pt x="798" y="9846"/>
                  </a:cubicBezTo>
                  <a:cubicBezTo>
                    <a:pt x="738" y="9823"/>
                    <a:pt x="679" y="9799"/>
                    <a:pt x="595" y="9763"/>
                  </a:cubicBezTo>
                  <a:lnTo>
                    <a:pt x="607" y="9763"/>
                  </a:lnTo>
                  <a:cubicBezTo>
                    <a:pt x="548" y="9739"/>
                    <a:pt x="476" y="9704"/>
                    <a:pt x="417" y="9680"/>
                  </a:cubicBezTo>
                  <a:cubicBezTo>
                    <a:pt x="381" y="9644"/>
                    <a:pt x="333" y="9632"/>
                    <a:pt x="310" y="9608"/>
                  </a:cubicBezTo>
                  <a:lnTo>
                    <a:pt x="262" y="9561"/>
                  </a:lnTo>
                  <a:cubicBezTo>
                    <a:pt x="238" y="9525"/>
                    <a:pt x="214" y="9501"/>
                    <a:pt x="191" y="9465"/>
                  </a:cubicBezTo>
                  <a:cubicBezTo>
                    <a:pt x="155" y="9442"/>
                    <a:pt x="131" y="9394"/>
                    <a:pt x="119" y="9370"/>
                  </a:cubicBezTo>
                  <a:cubicBezTo>
                    <a:pt x="95" y="9346"/>
                    <a:pt x="95" y="9335"/>
                    <a:pt x="83" y="9323"/>
                  </a:cubicBezTo>
                  <a:lnTo>
                    <a:pt x="83" y="9323"/>
                  </a:lnTo>
                  <a:cubicBezTo>
                    <a:pt x="92" y="9325"/>
                    <a:pt x="100" y="9326"/>
                    <a:pt x="107" y="9326"/>
                  </a:cubicBezTo>
                  <a:cubicBezTo>
                    <a:pt x="140" y="9326"/>
                    <a:pt x="159" y="9304"/>
                    <a:pt x="179" y="9275"/>
                  </a:cubicBezTo>
                  <a:cubicBezTo>
                    <a:pt x="203" y="9168"/>
                    <a:pt x="214" y="9073"/>
                    <a:pt x="238" y="8954"/>
                  </a:cubicBezTo>
                  <a:cubicBezTo>
                    <a:pt x="238" y="8870"/>
                    <a:pt x="250" y="8799"/>
                    <a:pt x="250" y="8727"/>
                  </a:cubicBezTo>
                  <a:cubicBezTo>
                    <a:pt x="262" y="8620"/>
                    <a:pt x="262" y="8501"/>
                    <a:pt x="274" y="8394"/>
                  </a:cubicBezTo>
                  <a:cubicBezTo>
                    <a:pt x="274" y="8322"/>
                    <a:pt x="298" y="8263"/>
                    <a:pt x="298" y="8192"/>
                  </a:cubicBezTo>
                  <a:lnTo>
                    <a:pt x="298" y="8156"/>
                  </a:lnTo>
                  <a:lnTo>
                    <a:pt x="298" y="8084"/>
                  </a:lnTo>
                  <a:cubicBezTo>
                    <a:pt x="298" y="8025"/>
                    <a:pt x="310" y="7977"/>
                    <a:pt x="310" y="7918"/>
                  </a:cubicBezTo>
                  <a:lnTo>
                    <a:pt x="310" y="7834"/>
                  </a:lnTo>
                  <a:cubicBezTo>
                    <a:pt x="310" y="7822"/>
                    <a:pt x="298" y="7787"/>
                    <a:pt x="298" y="7775"/>
                  </a:cubicBezTo>
                  <a:lnTo>
                    <a:pt x="298" y="7763"/>
                  </a:lnTo>
                  <a:cubicBezTo>
                    <a:pt x="274" y="7739"/>
                    <a:pt x="274" y="7727"/>
                    <a:pt x="274" y="7715"/>
                  </a:cubicBezTo>
                  <a:cubicBezTo>
                    <a:pt x="262" y="7620"/>
                    <a:pt x="250" y="7549"/>
                    <a:pt x="250" y="7465"/>
                  </a:cubicBezTo>
                  <a:lnTo>
                    <a:pt x="250" y="7430"/>
                  </a:lnTo>
                  <a:lnTo>
                    <a:pt x="250" y="7322"/>
                  </a:lnTo>
                  <a:cubicBezTo>
                    <a:pt x="238" y="7227"/>
                    <a:pt x="238" y="7120"/>
                    <a:pt x="238" y="7013"/>
                  </a:cubicBezTo>
                  <a:lnTo>
                    <a:pt x="238" y="6477"/>
                  </a:lnTo>
                  <a:cubicBezTo>
                    <a:pt x="238" y="6251"/>
                    <a:pt x="238" y="6013"/>
                    <a:pt x="250" y="5798"/>
                  </a:cubicBezTo>
                  <a:cubicBezTo>
                    <a:pt x="262" y="5560"/>
                    <a:pt x="274" y="5334"/>
                    <a:pt x="310" y="5108"/>
                  </a:cubicBezTo>
                  <a:cubicBezTo>
                    <a:pt x="310" y="5084"/>
                    <a:pt x="322" y="5036"/>
                    <a:pt x="322" y="5001"/>
                  </a:cubicBezTo>
                  <a:lnTo>
                    <a:pt x="369" y="4691"/>
                  </a:lnTo>
                  <a:cubicBezTo>
                    <a:pt x="393" y="4548"/>
                    <a:pt x="429" y="4405"/>
                    <a:pt x="453" y="4274"/>
                  </a:cubicBezTo>
                  <a:lnTo>
                    <a:pt x="488" y="4155"/>
                  </a:lnTo>
                  <a:cubicBezTo>
                    <a:pt x="500" y="4108"/>
                    <a:pt x="512" y="4048"/>
                    <a:pt x="536" y="4012"/>
                  </a:cubicBezTo>
                  <a:cubicBezTo>
                    <a:pt x="548" y="3965"/>
                    <a:pt x="560" y="3905"/>
                    <a:pt x="572" y="3858"/>
                  </a:cubicBezTo>
                  <a:lnTo>
                    <a:pt x="572" y="3846"/>
                  </a:lnTo>
                  <a:lnTo>
                    <a:pt x="595" y="3751"/>
                  </a:lnTo>
                  <a:cubicBezTo>
                    <a:pt x="607" y="3751"/>
                    <a:pt x="607" y="3739"/>
                    <a:pt x="607" y="3727"/>
                  </a:cubicBezTo>
                  <a:cubicBezTo>
                    <a:pt x="619" y="3631"/>
                    <a:pt x="655" y="3536"/>
                    <a:pt x="667" y="3441"/>
                  </a:cubicBezTo>
                  <a:lnTo>
                    <a:pt x="679" y="3417"/>
                  </a:lnTo>
                  <a:cubicBezTo>
                    <a:pt x="726" y="3215"/>
                    <a:pt x="750" y="3012"/>
                    <a:pt x="774" y="2738"/>
                  </a:cubicBezTo>
                  <a:cubicBezTo>
                    <a:pt x="786" y="2619"/>
                    <a:pt x="786" y="2500"/>
                    <a:pt x="786" y="2405"/>
                  </a:cubicBezTo>
                  <a:lnTo>
                    <a:pt x="786" y="2131"/>
                  </a:lnTo>
                  <a:lnTo>
                    <a:pt x="786" y="2072"/>
                  </a:lnTo>
                  <a:lnTo>
                    <a:pt x="786" y="2048"/>
                  </a:lnTo>
                  <a:lnTo>
                    <a:pt x="786" y="2000"/>
                  </a:lnTo>
                  <a:lnTo>
                    <a:pt x="786" y="1786"/>
                  </a:lnTo>
                  <a:cubicBezTo>
                    <a:pt x="786" y="1691"/>
                    <a:pt x="786" y="1595"/>
                    <a:pt x="798" y="1476"/>
                  </a:cubicBezTo>
                  <a:lnTo>
                    <a:pt x="798" y="1465"/>
                  </a:lnTo>
                  <a:cubicBezTo>
                    <a:pt x="810" y="1417"/>
                    <a:pt x="810" y="1369"/>
                    <a:pt x="834" y="1334"/>
                  </a:cubicBezTo>
                  <a:cubicBezTo>
                    <a:pt x="834" y="1298"/>
                    <a:pt x="845" y="1250"/>
                    <a:pt x="857" y="1226"/>
                  </a:cubicBezTo>
                  <a:cubicBezTo>
                    <a:pt x="857" y="1191"/>
                    <a:pt x="881" y="1167"/>
                    <a:pt x="893" y="1155"/>
                  </a:cubicBezTo>
                  <a:cubicBezTo>
                    <a:pt x="905" y="1119"/>
                    <a:pt x="929" y="1095"/>
                    <a:pt x="953" y="1060"/>
                  </a:cubicBezTo>
                  <a:cubicBezTo>
                    <a:pt x="953" y="1048"/>
                    <a:pt x="965" y="1036"/>
                    <a:pt x="976" y="1012"/>
                  </a:cubicBezTo>
                  <a:cubicBezTo>
                    <a:pt x="1012" y="1000"/>
                    <a:pt x="1024" y="976"/>
                    <a:pt x="1060" y="953"/>
                  </a:cubicBezTo>
                  <a:cubicBezTo>
                    <a:pt x="1084" y="929"/>
                    <a:pt x="1119" y="917"/>
                    <a:pt x="1143" y="893"/>
                  </a:cubicBezTo>
                  <a:lnTo>
                    <a:pt x="1298" y="822"/>
                  </a:lnTo>
                  <a:lnTo>
                    <a:pt x="1512" y="738"/>
                  </a:lnTo>
                  <a:cubicBezTo>
                    <a:pt x="1560" y="714"/>
                    <a:pt x="1596" y="714"/>
                    <a:pt x="1619" y="703"/>
                  </a:cubicBezTo>
                  <a:lnTo>
                    <a:pt x="1667" y="691"/>
                  </a:lnTo>
                  <a:lnTo>
                    <a:pt x="1715" y="679"/>
                  </a:lnTo>
                  <a:cubicBezTo>
                    <a:pt x="1798" y="643"/>
                    <a:pt x="1905" y="619"/>
                    <a:pt x="1988" y="595"/>
                  </a:cubicBezTo>
                  <a:cubicBezTo>
                    <a:pt x="2274" y="536"/>
                    <a:pt x="2489" y="500"/>
                    <a:pt x="2679" y="452"/>
                  </a:cubicBezTo>
                  <a:lnTo>
                    <a:pt x="2750" y="441"/>
                  </a:lnTo>
                  <a:cubicBezTo>
                    <a:pt x="2941" y="405"/>
                    <a:pt x="3120" y="357"/>
                    <a:pt x="3310" y="333"/>
                  </a:cubicBezTo>
                  <a:cubicBezTo>
                    <a:pt x="3393" y="322"/>
                    <a:pt x="3465" y="298"/>
                    <a:pt x="3536" y="298"/>
                  </a:cubicBezTo>
                  <a:cubicBezTo>
                    <a:pt x="3632" y="298"/>
                    <a:pt x="3703" y="286"/>
                    <a:pt x="3774" y="286"/>
                  </a:cubicBezTo>
                  <a:lnTo>
                    <a:pt x="3882" y="286"/>
                  </a:lnTo>
                  <a:cubicBezTo>
                    <a:pt x="4000" y="286"/>
                    <a:pt x="4119" y="274"/>
                    <a:pt x="4237" y="274"/>
                  </a:cubicBezTo>
                  <a:close/>
                  <a:moveTo>
                    <a:pt x="4370" y="0"/>
                  </a:moveTo>
                  <a:cubicBezTo>
                    <a:pt x="4251" y="0"/>
                    <a:pt x="4143" y="0"/>
                    <a:pt x="4024" y="24"/>
                  </a:cubicBezTo>
                  <a:cubicBezTo>
                    <a:pt x="3929" y="24"/>
                    <a:pt x="3822" y="36"/>
                    <a:pt x="3715" y="48"/>
                  </a:cubicBezTo>
                  <a:cubicBezTo>
                    <a:pt x="3608" y="60"/>
                    <a:pt x="3489" y="83"/>
                    <a:pt x="3393" y="95"/>
                  </a:cubicBezTo>
                  <a:cubicBezTo>
                    <a:pt x="3167" y="119"/>
                    <a:pt x="2941" y="179"/>
                    <a:pt x="2715" y="238"/>
                  </a:cubicBezTo>
                  <a:cubicBezTo>
                    <a:pt x="2512" y="298"/>
                    <a:pt x="2286" y="345"/>
                    <a:pt x="2084" y="405"/>
                  </a:cubicBezTo>
                  <a:cubicBezTo>
                    <a:pt x="1965" y="441"/>
                    <a:pt x="1857" y="464"/>
                    <a:pt x="1738" y="500"/>
                  </a:cubicBezTo>
                  <a:cubicBezTo>
                    <a:pt x="1679" y="512"/>
                    <a:pt x="1631" y="524"/>
                    <a:pt x="1572" y="536"/>
                  </a:cubicBezTo>
                  <a:cubicBezTo>
                    <a:pt x="1548" y="560"/>
                    <a:pt x="1524" y="560"/>
                    <a:pt x="1500" y="572"/>
                  </a:cubicBezTo>
                  <a:cubicBezTo>
                    <a:pt x="1465" y="583"/>
                    <a:pt x="1453" y="583"/>
                    <a:pt x="1429" y="595"/>
                  </a:cubicBezTo>
                  <a:cubicBezTo>
                    <a:pt x="1226" y="691"/>
                    <a:pt x="1012" y="762"/>
                    <a:pt x="857" y="929"/>
                  </a:cubicBezTo>
                  <a:cubicBezTo>
                    <a:pt x="774" y="1012"/>
                    <a:pt x="714" y="1131"/>
                    <a:pt x="667" y="1250"/>
                  </a:cubicBezTo>
                  <a:lnTo>
                    <a:pt x="619" y="1476"/>
                  </a:lnTo>
                  <a:lnTo>
                    <a:pt x="619" y="1488"/>
                  </a:lnTo>
                  <a:lnTo>
                    <a:pt x="619" y="1512"/>
                  </a:lnTo>
                  <a:lnTo>
                    <a:pt x="619" y="1536"/>
                  </a:lnTo>
                  <a:lnTo>
                    <a:pt x="619" y="1572"/>
                  </a:lnTo>
                  <a:lnTo>
                    <a:pt x="619" y="1584"/>
                  </a:lnTo>
                  <a:cubicBezTo>
                    <a:pt x="607" y="1691"/>
                    <a:pt x="607" y="1774"/>
                    <a:pt x="607" y="1881"/>
                  </a:cubicBezTo>
                  <a:lnTo>
                    <a:pt x="607" y="2191"/>
                  </a:lnTo>
                  <a:cubicBezTo>
                    <a:pt x="619" y="2298"/>
                    <a:pt x="607" y="2381"/>
                    <a:pt x="607" y="2488"/>
                  </a:cubicBezTo>
                  <a:cubicBezTo>
                    <a:pt x="595" y="2596"/>
                    <a:pt x="595" y="2703"/>
                    <a:pt x="572" y="2798"/>
                  </a:cubicBezTo>
                  <a:lnTo>
                    <a:pt x="572" y="2786"/>
                  </a:lnTo>
                  <a:cubicBezTo>
                    <a:pt x="560" y="2917"/>
                    <a:pt x="548" y="3072"/>
                    <a:pt x="512" y="3203"/>
                  </a:cubicBezTo>
                  <a:cubicBezTo>
                    <a:pt x="488" y="3358"/>
                    <a:pt x="453" y="3512"/>
                    <a:pt x="429" y="3667"/>
                  </a:cubicBezTo>
                  <a:cubicBezTo>
                    <a:pt x="381" y="3870"/>
                    <a:pt x="322" y="4084"/>
                    <a:pt x="274" y="4286"/>
                  </a:cubicBezTo>
                  <a:cubicBezTo>
                    <a:pt x="262" y="4405"/>
                    <a:pt x="238" y="4513"/>
                    <a:pt x="214" y="4632"/>
                  </a:cubicBezTo>
                  <a:cubicBezTo>
                    <a:pt x="203" y="4751"/>
                    <a:pt x="203" y="4870"/>
                    <a:pt x="191" y="4989"/>
                  </a:cubicBezTo>
                  <a:cubicBezTo>
                    <a:pt x="155" y="5215"/>
                    <a:pt x="143" y="5453"/>
                    <a:pt x="131" y="5679"/>
                  </a:cubicBezTo>
                  <a:cubicBezTo>
                    <a:pt x="131" y="5798"/>
                    <a:pt x="119" y="5894"/>
                    <a:pt x="119" y="6013"/>
                  </a:cubicBezTo>
                  <a:lnTo>
                    <a:pt x="119" y="6358"/>
                  </a:lnTo>
                  <a:cubicBezTo>
                    <a:pt x="131" y="6584"/>
                    <a:pt x="131" y="6810"/>
                    <a:pt x="131" y="7025"/>
                  </a:cubicBezTo>
                  <a:cubicBezTo>
                    <a:pt x="131" y="7144"/>
                    <a:pt x="143" y="7251"/>
                    <a:pt x="143" y="7370"/>
                  </a:cubicBezTo>
                  <a:cubicBezTo>
                    <a:pt x="143" y="7430"/>
                    <a:pt x="155" y="7477"/>
                    <a:pt x="155" y="7537"/>
                  </a:cubicBezTo>
                  <a:cubicBezTo>
                    <a:pt x="155" y="7584"/>
                    <a:pt x="179" y="7608"/>
                    <a:pt x="179" y="7656"/>
                  </a:cubicBezTo>
                  <a:cubicBezTo>
                    <a:pt x="179" y="7715"/>
                    <a:pt x="191" y="7787"/>
                    <a:pt x="203" y="7846"/>
                  </a:cubicBezTo>
                  <a:lnTo>
                    <a:pt x="203" y="7858"/>
                  </a:lnTo>
                  <a:cubicBezTo>
                    <a:pt x="203" y="7918"/>
                    <a:pt x="191" y="7965"/>
                    <a:pt x="191" y="8025"/>
                  </a:cubicBezTo>
                  <a:lnTo>
                    <a:pt x="191" y="8108"/>
                  </a:lnTo>
                  <a:cubicBezTo>
                    <a:pt x="191" y="8192"/>
                    <a:pt x="179" y="8275"/>
                    <a:pt x="179" y="8346"/>
                  </a:cubicBezTo>
                  <a:lnTo>
                    <a:pt x="131" y="8930"/>
                  </a:lnTo>
                  <a:cubicBezTo>
                    <a:pt x="131" y="9001"/>
                    <a:pt x="119" y="9073"/>
                    <a:pt x="95" y="9144"/>
                  </a:cubicBezTo>
                  <a:cubicBezTo>
                    <a:pt x="83" y="9168"/>
                    <a:pt x="83" y="9215"/>
                    <a:pt x="72" y="9251"/>
                  </a:cubicBezTo>
                  <a:cubicBezTo>
                    <a:pt x="60" y="9215"/>
                    <a:pt x="36" y="9204"/>
                    <a:pt x="24" y="9168"/>
                  </a:cubicBezTo>
                  <a:lnTo>
                    <a:pt x="24" y="9168"/>
                  </a:lnTo>
                  <a:cubicBezTo>
                    <a:pt x="12" y="9287"/>
                    <a:pt x="0" y="9430"/>
                    <a:pt x="36" y="9549"/>
                  </a:cubicBezTo>
                  <a:cubicBezTo>
                    <a:pt x="72" y="9585"/>
                    <a:pt x="83" y="9632"/>
                    <a:pt x="131" y="9680"/>
                  </a:cubicBezTo>
                  <a:cubicBezTo>
                    <a:pt x="143" y="9704"/>
                    <a:pt x="179" y="9739"/>
                    <a:pt x="203" y="9751"/>
                  </a:cubicBezTo>
                  <a:cubicBezTo>
                    <a:pt x="238" y="9787"/>
                    <a:pt x="274" y="9811"/>
                    <a:pt x="310" y="9823"/>
                  </a:cubicBezTo>
                  <a:cubicBezTo>
                    <a:pt x="381" y="9870"/>
                    <a:pt x="453" y="9918"/>
                    <a:pt x="536" y="9942"/>
                  </a:cubicBezTo>
                  <a:lnTo>
                    <a:pt x="750" y="10037"/>
                  </a:lnTo>
                  <a:cubicBezTo>
                    <a:pt x="822" y="10061"/>
                    <a:pt x="881" y="10085"/>
                    <a:pt x="929" y="10097"/>
                  </a:cubicBezTo>
                  <a:cubicBezTo>
                    <a:pt x="976" y="10120"/>
                    <a:pt x="1036" y="10120"/>
                    <a:pt x="1095" y="10144"/>
                  </a:cubicBezTo>
                  <a:lnTo>
                    <a:pt x="1179" y="10144"/>
                  </a:lnTo>
                  <a:cubicBezTo>
                    <a:pt x="1191" y="10144"/>
                    <a:pt x="1215" y="10144"/>
                    <a:pt x="1155" y="10204"/>
                  </a:cubicBezTo>
                  <a:lnTo>
                    <a:pt x="1191" y="10204"/>
                  </a:lnTo>
                  <a:cubicBezTo>
                    <a:pt x="1250" y="10204"/>
                    <a:pt x="1310" y="10204"/>
                    <a:pt x="1369" y="10180"/>
                  </a:cubicBezTo>
                  <a:cubicBezTo>
                    <a:pt x="1429" y="10168"/>
                    <a:pt x="1465" y="10156"/>
                    <a:pt x="1524" y="10144"/>
                  </a:cubicBezTo>
                  <a:cubicBezTo>
                    <a:pt x="1560" y="10120"/>
                    <a:pt x="1584" y="10120"/>
                    <a:pt x="1619" y="10108"/>
                  </a:cubicBezTo>
                  <a:cubicBezTo>
                    <a:pt x="1667" y="10097"/>
                    <a:pt x="1703" y="10061"/>
                    <a:pt x="1750" y="10049"/>
                  </a:cubicBezTo>
                  <a:cubicBezTo>
                    <a:pt x="1810" y="10025"/>
                    <a:pt x="1881" y="9977"/>
                    <a:pt x="1941" y="9930"/>
                  </a:cubicBezTo>
                  <a:cubicBezTo>
                    <a:pt x="1977" y="9918"/>
                    <a:pt x="1988" y="9882"/>
                    <a:pt x="2024" y="9870"/>
                  </a:cubicBezTo>
                  <a:lnTo>
                    <a:pt x="2036" y="9858"/>
                  </a:lnTo>
                  <a:lnTo>
                    <a:pt x="2048" y="9846"/>
                  </a:lnTo>
                  <a:lnTo>
                    <a:pt x="2084" y="9811"/>
                  </a:lnTo>
                  <a:cubicBezTo>
                    <a:pt x="2108" y="9799"/>
                    <a:pt x="2143" y="9763"/>
                    <a:pt x="2167" y="9739"/>
                  </a:cubicBezTo>
                  <a:cubicBezTo>
                    <a:pt x="2179" y="9727"/>
                    <a:pt x="2215" y="9704"/>
                    <a:pt x="2227" y="9692"/>
                  </a:cubicBezTo>
                  <a:cubicBezTo>
                    <a:pt x="2238" y="9680"/>
                    <a:pt x="2274" y="9680"/>
                    <a:pt x="2286" y="9668"/>
                  </a:cubicBezTo>
                  <a:cubicBezTo>
                    <a:pt x="2322" y="9644"/>
                    <a:pt x="2334" y="9644"/>
                    <a:pt x="2358" y="9632"/>
                  </a:cubicBezTo>
                  <a:cubicBezTo>
                    <a:pt x="2453" y="9585"/>
                    <a:pt x="2560" y="9561"/>
                    <a:pt x="2643" y="9525"/>
                  </a:cubicBezTo>
                  <a:lnTo>
                    <a:pt x="2691" y="9513"/>
                  </a:lnTo>
                  <a:lnTo>
                    <a:pt x="2822" y="9465"/>
                  </a:lnTo>
                  <a:cubicBezTo>
                    <a:pt x="2881" y="9454"/>
                    <a:pt x="2941" y="9430"/>
                    <a:pt x="3000" y="9406"/>
                  </a:cubicBezTo>
                  <a:cubicBezTo>
                    <a:pt x="3060" y="9394"/>
                    <a:pt x="3108" y="9382"/>
                    <a:pt x="3155" y="9370"/>
                  </a:cubicBezTo>
                  <a:lnTo>
                    <a:pt x="3191" y="9346"/>
                  </a:lnTo>
                  <a:cubicBezTo>
                    <a:pt x="3239" y="9335"/>
                    <a:pt x="3274" y="9323"/>
                    <a:pt x="3310" y="9311"/>
                  </a:cubicBezTo>
                  <a:lnTo>
                    <a:pt x="3429" y="9263"/>
                  </a:lnTo>
                  <a:lnTo>
                    <a:pt x="3512" y="9227"/>
                  </a:lnTo>
                  <a:cubicBezTo>
                    <a:pt x="3548" y="9204"/>
                    <a:pt x="3584" y="9192"/>
                    <a:pt x="3608" y="9168"/>
                  </a:cubicBezTo>
                  <a:cubicBezTo>
                    <a:pt x="3632" y="9156"/>
                    <a:pt x="3643" y="9156"/>
                    <a:pt x="3655" y="9144"/>
                  </a:cubicBezTo>
                  <a:cubicBezTo>
                    <a:pt x="3846" y="9025"/>
                    <a:pt x="4048" y="8918"/>
                    <a:pt x="4227" y="8799"/>
                  </a:cubicBezTo>
                  <a:lnTo>
                    <a:pt x="4310" y="8739"/>
                  </a:lnTo>
                  <a:cubicBezTo>
                    <a:pt x="4477" y="8632"/>
                    <a:pt x="4644" y="8537"/>
                    <a:pt x="4798" y="8418"/>
                  </a:cubicBezTo>
                  <a:lnTo>
                    <a:pt x="4834" y="8394"/>
                  </a:lnTo>
                  <a:cubicBezTo>
                    <a:pt x="4858" y="8382"/>
                    <a:pt x="4905" y="8358"/>
                    <a:pt x="4941" y="8322"/>
                  </a:cubicBezTo>
                  <a:lnTo>
                    <a:pt x="4977" y="8299"/>
                  </a:lnTo>
                  <a:cubicBezTo>
                    <a:pt x="5025" y="8263"/>
                    <a:pt x="5060" y="8239"/>
                    <a:pt x="5096" y="8203"/>
                  </a:cubicBezTo>
                  <a:lnTo>
                    <a:pt x="5132" y="8180"/>
                  </a:lnTo>
                  <a:lnTo>
                    <a:pt x="5144" y="8156"/>
                  </a:lnTo>
                  <a:lnTo>
                    <a:pt x="5191" y="8120"/>
                  </a:lnTo>
                  <a:lnTo>
                    <a:pt x="5239" y="8072"/>
                  </a:lnTo>
                  <a:lnTo>
                    <a:pt x="5334" y="7965"/>
                  </a:lnTo>
                  <a:lnTo>
                    <a:pt x="5382" y="7918"/>
                  </a:lnTo>
                  <a:lnTo>
                    <a:pt x="5477" y="7834"/>
                  </a:lnTo>
                  <a:lnTo>
                    <a:pt x="5608" y="7703"/>
                  </a:lnTo>
                  <a:lnTo>
                    <a:pt x="5620" y="7680"/>
                  </a:lnTo>
                  <a:lnTo>
                    <a:pt x="5667" y="7644"/>
                  </a:lnTo>
                  <a:cubicBezTo>
                    <a:pt x="5727" y="7560"/>
                    <a:pt x="5787" y="7501"/>
                    <a:pt x="5846" y="7441"/>
                  </a:cubicBezTo>
                  <a:lnTo>
                    <a:pt x="5858" y="7430"/>
                  </a:lnTo>
                  <a:lnTo>
                    <a:pt x="5894" y="7406"/>
                  </a:lnTo>
                  <a:lnTo>
                    <a:pt x="5906" y="7382"/>
                  </a:lnTo>
                  <a:lnTo>
                    <a:pt x="5918" y="7358"/>
                  </a:lnTo>
                  <a:lnTo>
                    <a:pt x="5953" y="7322"/>
                  </a:lnTo>
                  <a:lnTo>
                    <a:pt x="5965" y="7310"/>
                  </a:lnTo>
                  <a:lnTo>
                    <a:pt x="5977" y="7299"/>
                  </a:lnTo>
                  <a:lnTo>
                    <a:pt x="5989" y="7287"/>
                  </a:lnTo>
                  <a:lnTo>
                    <a:pt x="6013" y="7263"/>
                  </a:lnTo>
                  <a:lnTo>
                    <a:pt x="6072" y="7203"/>
                  </a:lnTo>
                  <a:cubicBezTo>
                    <a:pt x="6108" y="7168"/>
                    <a:pt x="6168" y="7120"/>
                    <a:pt x="6215" y="7072"/>
                  </a:cubicBezTo>
                  <a:cubicBezTo>
                    <a:pt x="6287" y="7001"/>
                    <a:pt x="6382" y="6929"/>
                    <a:pt x="6453" y="6846"/>
                  </a:cubicBezTo>
                  <a:lnTo>
                    <a:pt x="6501" y="6822"/>
                  </a:lnTo>
                  <a:cubicBezTo>
                    <a:pt x="6632" y="6703"/>
                    <a:pt x="6763" y="6584"/>
                    <a:pt x="6882" y="6453"/>
                  </a:cubicBezTo>
                  <a:lnTo>
                    <a:pt x="6906" y="6429"/>
                  </a:lnTo>
                  <a:cubicBezTo>
                    <a:pt x="6941" y="6370"/>
                    <a:pt x="7001" y="6310"/>
                    <a:pt x="7049" y="6251"/>
                  </a:cubicBezTo>
                  <a:cubicBezTo>
                    <a:pt x="7120" y="6156"/>
                    <a:pt x="7180" y="6060"/>
                    <a:pt x="7239" y="5977"/>
                  </a:cubicBezTo>
                  <a:cubicBezTo>
                    <a:pt x="7263" y="5941"/>
                    <a:pt x="7263" y="5929"/>
                    <a:pt x="7275" y="5917"/>
                  </a:cubicBezTo>
                  <a:cubicBezTo>
                    <a:pt x="7287" y="5882"/>
                    <a:pt x="7322" y="5834"/>
                    <a:pt x="7334" y="5810"/>
                  </a:cubicBezTo>
                  <a:lnTo>
                    <a:pt x="7394" y="5703"/>
                  </a:lnTo>
                  <a:lnTo>
                    <a:pt x="7418" y="5632"/>
                  </a:lnTo>
                  <a:cubicBezTo>
                    <a:pt x="7465" y="5560"/>
                    <a:pt x="7513" y="5465"/>
                    <a:pt x="7561" y="5358"/>
                  </a:cubicBezTo>
                  <a:cubicBezTo>
                    <a:pt x="7572" y="5346"/>
                    <a:pt x="7572" y="5334"/>
                    <a:pt x="7584" y="5322"/>
                  </a:cubicBezTo>
                  <a:cubicBezTo>
                    <a:pt x="7596" y="5274"/>
                    <a:pt x="7620" y="5239"/>
                    <a:pt x="7632" y="5203"/>
                  </a:cubicBezTo>
                  <a:cubicBezTo>
                    <a:pt x="7656" y="5144"/>
                    <a:pt x="7680" y="5084"/>
                    <a:pt x="7703" y="5024"/>
                  </a:cubicBezTo>
                  <a:cubicBezTo>
                    <a:pt x="7739" y="4929"/>
                    <a:pt x="7763" y="4858"/>
                    <a:pt x="7775" y="4763"/>
                  </a:cubicBezTo>
                  <a:cubicBezTo>
                    <a:pt x="7811" y="4679"/>
                    <a:pt x="7823" y="4572"/>
                    <a:pt x="7823" y="4489"/>
                  </a:cubicBezTo>
                  <a:cubicBezTo>
                    <a:pt x="7823" y="4286"/>
                    <a:pt x="7799" y="4096"/>
                    <a:pt x="7739" y="3917"/>
                  </a:cubicBezTo>
                  <a:cubicBezTo>
                    <a:pt x="7692" y="3739"/>
                    <a:pt x="7620" y="3560"/>
                    <a:pt x="7513" y="3393"/>
                  </a:cubicBezTo>
                  <a:cubicBezTo>
                    <a:pt x="7465" y="3310"/>
                    <a:pt x="7406" y="3215"/>
                    <a:pt x="7346" y="3131"/>
                  </a:cubicBezTo>
                  <a:lnTo>
                    <a:pt x="7346" y="3143"/>
                  </a:lnTo>
                  <a:cubicBezTo>
                    <a:pt x="7322" y="3096"/>
                    <a:pt x="7299" y="3072"/>
                    <a:pt x="7287" y="3036"/>
                  </a:cubicBezTo>
                  <a:cubicBezTo>
                    <a:pt x="7263" y="2965"/>
                    <a:pt x="7227" y="2893"/>
                    <a:pt x="7203" y="2834"/>
                  </a:cubicBezTo>
                  <a:cubicBezTo>
                    <a:pt x="7168" y="2786"/>
                    <a:pt x="7144" y="2727"/>
                    <a:pt x="7108" y="2679"/>
                  </a:cubicBezTo>
                  <a:cubicBezTo>
                    <a:pt x="7049" y="2596"/>
                    <a:pt x="6965" y="2488"/>
                    <a:pt x="6882" y="2405"/>
                  </a:cubicBezTo>
                  <a:cubicBezTo>
                    <a:pt x="6870" y="2369"/>
                    <a:pt x="6846" y="2357"/>
                    <a:pt x="6822" y="2322"/>
                  </a:cubicBezTo>
                  <a:cubicBezTo>
                    <a:pt x="6763" y="2250"/>
                    <a:pt x="6703" y="2167"/>
                    <a:pt x="6644" y="2084"/>
                  </a:cubicBezTo>
                  <a:cubicBezTo>
                    <a:pt x="6584" y="2012"/>
                    <a:pt x="6549" y="1941"/>
                    <a:pt x="6501" y="1869"/>
                  </a:cubicBezTo>
                  <a:cubicBezTo>
                    <a:pt x="6453" y="1774"/>
                    <a:pt x="6406" y="1703"/>
                    <a:pt x="6370" y="1607"/>
                  </a:cubicBezTo>
                  <a:cubicBezTo>
                    <a:pt x="6322" y="1536"/>
                    <a:pt x="6275" y="1453"/>
                    <a:pt x="6227" y="1369"/>
                  </a:cubicBezTo>
                  <a:cubicBezTo>
                    <a:pt x="6168" y="1298"/>
                    <a:pt x="6132" y="1226"/>
                    <a:pt x="6072" y="1155"/>
                  </a:cubicBezTo>
                  <a:cubicBezTo>
                    <a:pt x="6013" y="1072"/>
                    <a:pt x="5929" y="1012"/>
                    <a:pt x="5870" y="941"/>
                  </a:cubicBezTo>
                  <a:cubicBezTo>
                    <a:pt x="5798" y="869"/>
                    <a:pt x="5727" y="798"/>
                    <a:pt x="5656" y="703"/>
                  </a:cubicBezTo>
                  <a:cubicBezTo>
                    <a:pt x="5572" y="619"/>
                    <a:pt x="5501" y="524"/>
                    <a:pt x="5417" y="452"/>
                  </a:cubicBezTo>
                  <a:cubicBezTo>
                    <a:pt x="5322" y="381"/>
                    <a:pt x="5239" y="298"/>
                    <a:pt x="5132" y="238"/>
                  </a:cubicBezTo>
                  <a:cubicBezTo>
                    <a:pt x="5072" y="214"/>
                    <a:pt x="5025" y="179"/>
                    <a:pt x="4965" y="155"/>
                  </a:cubicBezTo>
                  <a:cubicBezTo>
                    <a:pt x="4917" y="143"/>
                    <a:pt x="4858" y="107"/>
                    <a:pt x="4822" y="95"/>
                  </a:cubicBezTo>
                  <a:lnTo>
                    <a:pt x="4798" y="95"/>
                  </a:lnTo>
                  <a:cubicBezTo>
                    <a:pt x="4775" y="83"/>
                    <a:pt x="4763" y="83"/>
                    <a:pt x="4727" y="60"/>
                  </a:cubicBezTo>
                  <a:cubicBezTo>
                    <a:pt x="4608" y="24"/>
                    <a:pt x="4489" y="0"/>
                    <a:pt x="4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1"/>
            <p:cNvSpPr/>
            <p:nvPr/>
          </p:nvSpPr>
          <p:spPr>
            <a:xfrm>
              <a:off x="2261875" y="4947175"/>
              <a:ext cx="171775" cy="153000"/>
            </a:xfrm>
            <a:custGeom>
              <a:avLst/>
              <a:gdLst/>
              <a:ahLst/>
              <a:cxnLst/>
              <a:rect l="l" t="t" r="r" b="b"/>
              <a:pathLst>
                <a:path w="6871" h="6120" extrusionOk="0">
                  <a:moveTo>
                    <a:pt x="6847" y="0"/>
                  </a:moveTo>
                  <a:cubicBezTo>
                    <a:pt x="6847" y="36"/>
                    <a:pt x="6835" y="48"/>
                    <a:pt x="6811" y="84"/>
                  </a:cubicBezTo>
                  <a:cubicBezTo>
                    <a:pt x="6799" y="95"/>
                    <a:pt x="6799" y="119"/>
                    <a:pt x="6787" y="143"/>
                  </a:cubicBezTo>
                  <a:lnTo>
                    <a:pt x="6740" y="274"/>
                  </a:lnTo>
                  <a:cubicBezTo>
                    <a:pt x="6716" y="357"/>
                    <a:pt x="6692" y="441"/>
                    <a:pt x="6668" y="512"/>
                  </a:cubicBezTo>
                  <a:lnTo>
                    <a:pt x="6632" y="584"/>
                  </a:lnTo>
                  <a:cubicBezTo>
                    <a:pt x="6620" y="631"/>
                    <a:pt x="6609" y="679"/>
                    <a:pt x="6597" y="738"/>
                  </a:cubicBezTo>
                  <a:cubicBezTo>
                    <a:pt x="6573" y="798"/>
                    <a:pt x="6561" y="834"/>
                    <a:pt x="6549" y="881"/>
                  </a:cubicBezTo>
                  <a:cubicBezTo>
                    <a:pt x="6549" y="893"/>
                    <a:pt x="6537" y="893"/>
                    <a:pt x="6537" y="917"/>
                  </a:cubicBezTo>
                  <a:cubicBezTo>
                    <a:pt x="6513" y="953"/>
                    <a:pt x="6501" y="1000"/>
                    <a:pt x="6478" y="1048"/>
                  </a:cubicBezTo>
                  <a:cubicBezTo>
                    <a:pt x="6454" y="1096"/>
                    <a:pt x="6430" y="1119"/>
                    <a:pt x="6394" y="1167"/>
                  </a:cubicBezTo>
                  <a:lnTo>
                    <a:pt x="6382" y="1179"/>
                  </a:lnTo>
                  <a:cubicBezTo>
                    <a:pt x="6359" y="1215"/>
                    <a:pt x="6335" y="1226"/>
                    <a:pt x="6323" y="1250"/>
                  </a:cubicBezTo>
                  <a:cubicBezTo>
                    <a:pt x="6311" y="1274"/>
                    <a:pt x="6299" y="1298"/>
                    <a:pt x="6275" y="1310"/>
                  </a:cubicBezTo>
                  <a:cubicBezTo>
                    <a:pt x="6204" y="1405"/>
                    <a:pt x="6144" y="1512"/>
                    <a:pt x="6073" y="1596"/>
                  </a:cubicBezTo>
                  <a:lnTo>
                    <a:pt x="6061" y="1607"/>
                  </a:lnTo>
                  <a:lnTo>
                    <a:pt x="6037" y="1631"/>
                  </a:lnTo>
                  <a:cubicBezTo>
                    <a:pt x="6013" y="1667"/>
                    <a:pt x="5978" y="1703"/>
                    <a:pt x="5954" y="1750"/>
                  </a:cubicBezTo>
                  <a:lnTo>
                    <a:pt x="5918" y="1786"/>
                  </a:lnTo>
                  <a:cubicBezTo>
                    <a:pt x="5858" y="1846"/>
                    <a:pt x="5823" y="1905"/>
                    <a:pt x="5775" y="1965"/>
                  </a:cubicBezTo>
                  <a:cubicBezTo>
                    <a:pt x="5728" y="2012"/>
                    <a:pt x="5680" y="2072"/>
                    <a:pt x="5644" y="2119"/>
                  </a:cubicBezTo>
                  <a:lnTo>
                    <a:pt x="5620" y="2131"/>
                  </a:lnTo>
                  <a:cubicBezTo>
                    <a:pt x="5585" y="2191"/>
                    <a:pt x="5525" y="2250"/>
                    <a:pt x="5477" y="2310"/>
                  </a:cubicBezTo>
                  <a:lnTo>
                    <a:pt x="5477" y="2322"/>
                  </a:lnTo>
                  <a:cubicBezTo>
                    <a:pt x="5466" y="2358"/>
                    <a:pt x="5430" y="2369"/>
                    <a:pt x="5418" y="2381"/>
                  </a:cubicBezTo>
                  <a:cubicBezTo>
                    <a:pt x="5382" y="2405"/>
                    <a:pt x="5370" y="2429"/>
                    <a:pt x="5347" y="2441"/>
                  </a:cubicBezTo>
                  <a:cubicBezTo>
                    <a:pt x="5251" y="2524"/>
                    <a:pt x="5144" y="2596"/>
                    <a:pt x="5061" y="2655"/>
                  </a:cubicBezTo>
                  <a:cubicBezTo>
                    <a:pt x="5013" y="2679"/>
                    <a:pt x="4954" y="2727"/>
                    <a:pt x="4906" y="2762"/>
                  </a:cubicBezTo>
                  <a:cubicBezTo>
                    <a:pt x="4870" y="2798"/>
                    <a:pt x="4811" y="2834"/>
                    <a:pt x="4763" y="2858"/>
                  </a:cubicBezTo>
                  <a:cubicBezTo>
                    <a:pt x="4751" y="2881"/>
                    <a:pt x="4715" y="2893"/>
                    <a:pt x="4692" y="2905"/>
                  </a:cubicBezTo>
                  <a:cubicBezTo>
                    <a:pt x="4465" y="3024"/>
                    <a:pt x="4239" y="3131"/>
                    <a:pt x="3989" y="3251"/>
                  </a:cubicBezTo>
                  <a:cubicBezTo>
                    <a:pt x="3870" y="3298"/>
                    <a:pt x="3775" y="3334"/>
                    <a:pt x="3692" y="3370"/>
                  </a:cubicBezTo>
                  <a:cubicBezTo>
                    <a:pt x="3537" y="3429"/>
                    <a:pt x="3394" y="3489"/>
                    <a:pt x="3263" y="3536"/>
                  </a:cubicBezTo>
                  <a:cubicBezTo>
                    <a:pt x="3120" y="3596"/>
                    <a:pt x="2977" y="3632"/>
                    <a:pt x="2822" y="3679"/>
                  </a:cubicBezTo>
                  <a:cubicBezTo>
                    <a:pt x="2739" y="3715"/>
                    <a:pt x="2644" y="3727"/>
                    <a:pt x="2560" y="3751"/>
                  </a:cubicBezTo>
                  <a:cubicBezTo>
                    <a:pt x="2513" y="3774"/>
                    <a:pt x="2453" y="3786"/>
                    <a:pt x="2406" y="3798"/>
                  </a:cubicBezTo>
                  <a:cubicBezTo>
                    <a:pt x="2334" y="3810"/>
                    <a:pt x="2263" y="3846"/>
                    <a:pt x="2203" y="3858"/>
                  </a:cubicBezTo>
                  <a:cubicBezTo>
                    <a:pt x="2132" y="3870"/>
                    <a:pt x="2072" y="3905"/>
                    <a:pt x="2013" y="3929"/>
                  </a:cubicBezTo>
                  <a:lnTo>
                    <a:pt x="1989" y="3953"/>
                  </a:lnTo>
                  <a:lnTo>
                    <a:pt x="1906" y="3989"/>
                  </a:lnTo>
                  <a:cubicBezTo>
                    <a:pt x="1870" y="4013"/>
                    <a:pt x="1834" y="4036"/>
                    <a:pt x="1798" y="4048"/>
                  </a:cubicBezTo>
                  <a:cubicBezTo>
                    <a:pt x="1787" y="4072"/>
                    <a:pt x="1751" y="4084"/>
                    <a:pt x="1727" y="4096"/>
                  </a:cubicBezTo>
                  <a:lnTo>
                    <a:pt x="1715" y="4108"/>
                  </a:lnTo>
                  <a:cubicBezTo>
                    <a:pt x="1691" y="4108"/>
                    <a:pt x="1691" y="4132"/>
                    <a:pt x="1679" y="4132"/>
                  </a:cubicBezTo>
                  <a:lnTo>
                    <a:pt x="1667" y="4144"/>
                  </a:lnTo>
                  <a:lnTo>
                    <a:pt x="1656" y="4155"/>
                  </a:lnTo>
                  <a:cubicBezTo>
                    <a:pt x="1656" y="4167"/>
                    <a:pt x="1632" y="4167"/>
                    <a:pt x="1620" y="4191"/>
                  </a:cubicBezTo>
                  <a:cubicBezTo>
                    <a:pt x="1572" y="4227"/>
                    <a:pt x="1513" y="4274"/>
                    <a:pt x="1453" y="4334"/>
                  </a:cubicBezTo>
                  <a:cubicBezTo>
                    <a:pt x="1417" y="4394"/>
                    <a:pt x="1358" y="4453"/>
                    <a:pt x="1310" y="4513"/>
                  </a:cubicBezTo>
                  <a:cubicBezTo>
                    <a:pt x="1310" y="4525"/>
                    <a:pt x="1310" y="4525"/>
                    <a:pt x="1298" y="4548"/>
                  </a:cubicBezTo>
                  <a:cubicBezTo>
                    <a:pt x="1298" y="4560"/>
                    <a:pt x="1275" y="4560"/>
                    <a:pt x="1275" y="4572"/>
                  </a:cubicBezTo>
                  <a:lnTo>
                    <a:pt x="1191" y="4703"/>
                  </a:lnTo>
                  <a:lnTo>
                    <a:pt x="1179" y="4727"/>
                  </a:lnTo>
                  <a:cubicBezTo>
                    <a:pt x="1144" y="4763"/>
                    <a:pt x="1120" y="4810"/>
                    <a:pt x="1096" y="4858"/>
                  </a:cubicBezTo>
                  <a:lnTo>
                    <a:pt x="1096" y="4870"/>
                  </a:lnTo>
                  <a:cubicBezTo>
                    <a:pt x="1084" y="4929"/>
                    <a:pt x="1060" y="4977"/>
                    <a:pt x="1025" y="5036"/>
                  </a:cubicBezTo>
                  <a:cubicBezTo>
                    <a:pt x="1013" y="5084"/>
                    <a:pt x="1001" y="5108"/>
                    <a:pt x="977" y="5144"/>
                  </a:cubicBezTo>
                  <a:cubicBezTo>
                    <a:pt x="953" y="5179"/>
                    <a:pt x="941" y="5227"/>
                    <a:pt x="917" y="5263"/>
                  </a:cubicBezTo>
                  <a:cubicBezTo>
                    <a:pt x="905" y="5263"/>
                    <a:pt x="905" y="5275"/>
                    <a:pt x="905" y="5275"/>
                  </a:cubicBezTo>
                  <a:lnTo>
                    <a:pt x="894" y="5287"/>
                  </a:lnTo>
                  <a:cubicBezTo>
                    <a:pt x="858" y="5298"/>
                    <a:pt x="834" y="5334"/>
                    <a:pt x="798" y="5358"/>
                  </a:cubicBezTo>
                  <a:lnTo>
                    <a:pt x="727" y="5429"/>
                  </a:lnTo>
                  <a:cubicBezTo>
                    <a:pt x="703" y="5453"/>
                    <a:pt x="667" y="5477"/>
                    <a:pt x="644" y="5513"/>
                  </a:cubicBezTo>
                  <a:cubicBezTo>
                    <a:pt x="584" y="5572"/>
                    <a:pt x="536" y="5620"/>
                    <a:pt x="477" y="5656"/>
                  </a:cubicBezTo>
                  <a:cubicBezTo>
                    <a:pt x="441" y="5668"/>
                    <a:pt x="429" y="5691"/>
                    <a:pt x="417" y="5703"/>
                  </a:cubicBezTo>
                  <a:cubicBezTo>
                    <a:pt x="382" y="5751"/>
                    <a:pt x="346" y="5775"/>
                    <a:pt x="298" y="5810"/>
                  </a:cubicBezTo>
                  <a:cubicBezTo>
                    <a:pt x="239" y="5870"/>
                    <a:pt x="179" y="5894"/>
                    <a:pt x="120" y="5941"/>
                  </a:cubicBezTo>
                  <a:cubicBezTo>
                    <a:pt x="108" y="5941"/>
                    <a:pt x="72" y="5953"/>
                    <a:pt x="60" y="5977"/>
                  </a:cubicBezTo>
                  <a:lnTo>
                    <a:pt x="24" y="6001"/>
                  </a:lnTo>
                  <a:cubicBezTo>
                    <a:pt x="1" y="6025"/>
                    <a:pt x="24" y="6072"/>
                    <a:pt x="1" y="6120"/>
                  </a:cubicBezTo>
                  <a:lnTo>
                    <a:pt x="24" y="6120"/>
                  </a:lnTo>
                  <a:cubicBezTo>
                    <a:pt x="48" y="6108"/>
                    <a:pt x="60" y="6108"/>
                    <a:pt x="72" y="6084"/>
                  </a:cubicBezTo>
                  <a:cubicBezTo>
                    <a:pt x="108" y="6072"/>
                    <a:pt x="120" y="6060"/>
                    <a:pt x="143" y="6049"/>
                  </a:cubicBezTo>
                  <a:cubicBezTo>
                    <a:pt x="263" y="5953"/>
                    <a:pt x="370" y="5870"/>
                    <a:pt x="477" y="5775"/>
                  </a:cubicBezTo>
                  <a:cubicBezTo>
                    <a:pt x="536" y="5715"/>
                    <a:pt x="596" y="5679"/>
                    <a:pt x="655" y="5620"/>
                  </a:cubicBezTo>
                  <a:cubicBezTo>
                    <a:pt x="679" y="5584"/>
                    <a:pt x="727" y="5560"/>
                    <a:pt x="763" y="5525"/>
                  </a:cubicBezTo>
                  <a:lnTo>
                    <a:pt x="798" y="5477"/>
                  </a:lnTo>
                  <a:cubicBezTo>
                    <a:pt x="834" y="5465"/>
                    <a:pt x="846" y="5429"/>
                    <a:pt x="882" y="5417"/>
                  </a:cubicBezTo>
                  <a:lnTo>
                    <a:pt x="917" y="5382"/>
                  </a:lnTo>
                  <a:cubicBezTo>
                    <a:pt x="941" y="5358"/>
                    <a:pt x="941" y="5334"/>
                    <a:pt x="953" y="5322"/>
                  </a:cubicBezTo>
                  <a:cubicBezTo>
                    <a:pt x="965" y="5287"/>
                    <a:pt x="965" y="5275"/>
                    <a:pt x="977" y="5251"/>
                  </a:cubicBezTo>
                  <a:cubicBezTo>
                    <a:pt x="1001" y="5227"/>
                    <a:pt x="1025" y="5179"/>
                    <a:pt x="1036" y="5156"/>
                  </a:cubicBezTo>
                  <a:cubicBezTo>
                    <a:pt x="1060" y="5120"/>
                    <a:pt x="1084" y="5072"/>
                    <a:pt x="1096" y="5048"/>
                  </a:cubicBezTo>
                  <a:cubicBezTo>
                    <a:pt x="1120" y="5036"/>
                    <a:pt x="1120" y="5013"/>
                    <a:pt x="1132" y="5001"/>
                  </a:cubicBezTo>
                  <a:lnTo>
                    <a:pt x="1144" y="4989"/>
                  </a:lnTo>
                  <a:lnTo>
                    <a:pt x="1156" y="4953"/>
                  </a:lnTo>
                  <a:lnTo>
                    <a:pt x="1251" y="4822"/>
                  </a:lnTo>
                  <a:lnTo>
                    <a:pt x="1275" y="4798"/>
                  </a:lnTo>
                  <a:cubicBezTo>
                    <a:pt x="1310" y="4751"/>
                    <a:pt x="1334" y="4715"/>
                    <a:pt x="1370" y="4679"/>
                  </a:cubicBezTo>
                  <a:cubicBezTo>
                    <a:pt x="1382" y="4644"/>
                    <a:pt x="1417" y="4620"/>
                    <a:pt x="1441" y="4584"/>
                  </a:cubicBezTo>
                  <a:lnTo>
                    <a:pt x="1453" y="4572"/>
                  </a:lnTo>
                  <a:lnTo>
                    <a:pt x="1477" y="4560"/>
                  </a:lnTo>
                  <a:cubicBezTo>
                    <a:pt x="1501" y="4548"/>
                    <a:pt x="1513" y="4525"/>
                    <a:pt x="1537" y="4513"/>
                  </a:cubicBezTo>
                  <a:lnTo>
                    <a:pt x="1572" y="4465"/>
                  </a:lnTo>
                  <a:lnTo>
                    <a:pt x="1608" y="4441"/>
                  </a:lnTo>
                  <a:cubicBezTo>
                    <a:pt x="1620" y="4441"/>
                    <a:pt x="1620" y="4429"/>
                    <a:pt x="1632" y="4429"/>
                  </a:cubicBezTo>
                  <a:lnTo>
                    <a:pt x="1679" y="4382"/>
                  </a:lnTo>
                  <a:lnTo>
                    <a:pt x="1727" y="4346"/>
                  </a:lnTo>
                  <a:lnTo>
                    <a:pt x="1775" y="4322"/>
                  </a:lnTo>
                  <a:lnTo>
                    <a:pt x="1787" y="4322"/>
                  </a:lnTo>
                  <a:cubicBezTo>
                    <a:pt x="1810" y="4286"/>
                    <a:pt x="1846" y="4274"/>
                    <a:pt x="1870" y="4263"/>
                  </a:cubicBezTo>
                  <a:cubicBezTo>
                    <a:pt x="1918" y="4239"/>
                    <a:pt x="1953" y="4215"/>
                    <a:pt x="1989" y="4203"/>
                  </a:cubicBezTo>
                  <a:cubicBezTo>
                    <a:pt x="2048" y="4167"/>
                    <a:pt x="2132" y="4144"/>
                    <a:pt x="2203" y="4108"/>
                  </a:cubicBezTo>
                  <a:cubicBezTo>
                    <a:pt x="2263" y="4084"/>
                    <a:pt x="2322" y="4072"/>
                    <a:pt x="2406" y="4036"/>
                  </a:cubicBezTo>
                  <a:lnTo>
                    <a:pt x="2525" y="4013"/>
                  </a:lnTo>
                  <a:cubicBezTo>
                    <a:pt x="2632" y="3977"/>
                    <a:pt x="2751" y="3953"/>
                    <a:pt x="2858" y="3917"/>
                  </a:cubicBezTo>
                  <a:cubicBezTo>
                    <a:pt x="3025" y="3870"/>
                    <a:pt x="3168" y="3810"/>
                    <a:pt x="3287" y="3774"/>
                  </a:cubicBezTo>
                  <a:cubicBezTo>
                    <a:pt x="3418" y="3727"/>
                    <a:pt x="3572" y="3667"/>
                    <a:pt x="3715" y="3608"/>
                  </a:cubicBezTo>
                  <a:cubicBezTo>
                    <a:pt x="3989" y="3501"/>
                    <a:pt x="4275" y="3370"/>
                    <a:pt x="4549" y="3215"/>
                  </a:cubicBezTo>
                  <a:cubicBezTo>
                    <a:pt x="4668" y="3143"/>
                    <a:pt x="4811" y="3072"/>
                    <a:pt x="4942" y="2977"/>
                  </a:cubicBezTo>
                  <a:cubicBezTo>
                    <a:pt x="5049" y="2905"/>
                    <a:pt x="5144" y="2822"/>
                    <a:pt x="5251" y="2739"/>
                  </a:cubicBezTo>
                  <a:lnTo>
                    <a:pt x="5299" y="2715"/>
                  </a:lnTo>
                  <a:lnTo>
                    <a:pt x="5311" y="2715"/>
                  </a:lnTo>
                  <a:lnTo>
                    <a:pt x="5323" y="2703"/>
                  </a:lnTo>
                  <a:cubicBezTo>
                    <a:pt x="5358" y="2667"/>
                    <a:pt x="5382" y="2655"/>
                    <a:pt x="5418" y="2620"/>
                  </a:cubicBezTo>
                  <a:lnTo>
                    <a:pt x="5585" y="2465"/>
                  </a:lnTo>
                  <a:cubicBezTo>
                    <a:pt x="5620" y="2417"/>
                    <a:pt x="5668" y="2358"/>
                    <a:pt x="5728" y="2286"/>
                  </a:cubicBezTo>
                  <a:cubicBezTo>
                    <a:pt x="5823" y="2167"/>
                    <a:pt x="5918" y="2048"/>
                    <a:pt x="6013" y="1905"/>
                  </a:cubicBezTo>
                  <a:lnTo>
                    <a:pt x="6025" y="1881"/>
                  </a:lnTo>
                  <a:cubicBezTo>
                    <a:pt x="6061" y="1846"/>
                    <a:pt x="6073" y="1834"/>
                    <a:pt x="6085" y="1810"/>
                  </a:cubicBezTo>
                  <a:cubicBezTo>
                    <a:pt x="6132" y="1727"/>
                    <a:pt x="6180" y="1667"/>
                    <a:pt x="6216" y="1607"/>
                  </a:cubicBezTo>
                  <a:cubicBezTo>
                    <a:pt x="6299" y="1477"/>
                    <a:pt x="6382" y="1357"/>
                    <a:pt x="6478" y="1238"/>
                  </a:cubicBezTo>
                  <a:cubicBezTo>
                    <a:pt x="6490" y="1215"/>
                    <a:pt x="6513" y="1167"/>
                    <a:pt x="6549" y="1119"/>
                  </a:cubicBezTo>
                  <a:cubicBezTo>
                    <a:pt x="6561" y="1096"/>
                    <a:pt x="6573" y="1072"/>
                    <a:pt x="6597" y="1048"/>
                  </a:cubicBezTo>
                  <a:cubicBezTo>
                    <a:pt x="6632" y="988"/>
                    <a:pt x="6656" y="929"/>
                    <a:pt x="6680" y="857"/>
                  </a:cubicBezTo>
                  <a:cubicBezTo>
                    <a:pt x="6692" y="774"/>
                    <a:pt x="6728" y="715"/>
                    <a:pt x="6740" y="643"/>
                  </a:cubicBezTo>
                  <a:cubicBezTo>
                    <a:pt x="6775" y="572"/>
                    <a:pt x="6799" y="512"/>
                    <a:pt x="6811" y="441"/>
                  </a:cubicBezTo>
                  <a:cubicBezTo>
                    <a:pt x="6835" y="405"/>
                    <a:pt x="6835" y="357"/>
                    <a:pt x="6847" y="334"/>
                  </a:cubicBezTo>
                  <a:cubicBezTo>
                    <a:pt x="6859" y="286"/>
                    <a:pt x="6871" y="262"/>
                    <a:pt x="6871" y="214"/>
                  </a:cubicBezTo>
                  <a:lnTo>
                    <a:pt x="6871" y="107"/>
                  </a:lnTo>
                  <a:cubicBezTo>
                    <a:pt x="6859" y="60"/>
                    <a:pt x="6859" y="36"/>
                    <a:pt x="68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1"/>
            <p:cNvSpPr/>
            <p:nvPr/>
          </p:nvSpPr>
          <p:spPr>
            <a:xfrm>
              <a:off x="2034475" y="4869775"/>
              <a:ext cx="208675" cy="224925"/>
            </a:xfrm>
            <a:custGeom>
              <a:avLst/>
              <a:gdLst/>
              <a:ahLst/>
              <a:cxnLst/>
              <a:rect l="l" t="t" r="r" b="b"/>
              <a:pathLst>
                <a:path w="8347" h="8997" extrusionOk="0">
                  <a:moveTo>
                    <a:pt x="5275" y="1"/>
                  </a:moveTo>
                  <a:cubicBezTo>
                    <a:pt x="5191" y="1"/>
                    <a:pt x="5132" y="1"/>
                    <a:pt x="5060" y="24"/>
                  </a:cubicBezTo>
                  <a:cubicBezTo>
                    <a:pt x="5001" y="24"/>
                    <a:pt x="4929" y="36"/>
                    <a:pt x="4870" y="48"/>
                  </a:cubicBezTo>
                  <a:cubicBezTo>
                    <a:pt x="4739" y="84"/>
                    <a:pt x="4596" y="120"/>
                    <a:pt x="4465" y="167"/>
                  </a:cubicBezTo>
                  <a:cubicBezTo>
                    <a:pt x="4334" y="227"/>
                    <a:pt x="4203" y="274"/>
                    <a:pt x="4060" y="334"/>
                  </a:cubicBezTo>
                  <a:cubicBezTo>
                    <a:pt x="3989" y="358"/>
                    <a:pt x="3917" y="405"/>
                    <a:pt x="3846" y="441"/>
                  </a:cubicBezTo>
                  <a:cubicBezTo>
                    <a:pt x="3632" y="524"/>
                    <a:pt x="3441" y="620"/>
                    <a:pt x="3251" y="703"/>
                  </a:cubicBezTo>
                  <a:cubicBezTo>
                    <a:pt x="3155" y="751"/>
                    <a:pt x="3048" y="798"/>
                    <a:pt x="2965" y="834"/>
                  </a:cubicBezTo>
                  <a:cubicBezTo>
                    <a:pt x="2893" y="870"/>
                    <a:pt x="2810" y="917"/>
                    <a:pt x="2739" y="941"/>
                  </a:cubicBezTo>
                  <a:cubicBezTo>
                    <a:pt x="2691" y="953"/>
                    <a:pt x="2667" y="977"/>
                    <a:pt x="2620" y="989"/>
                  </a:cubicBezTo>
                  <a:cubicBezTo>
                    <a:pt x="2596" y="989"/>
                    <a:pt x="2560" y="1001"/>
                    <a:pt x="2536" y="1013"/>
                  </a:cubicBezTo>
                  <a:cubicBezTo>
                    <a:pt x="2501" y="1036"/>
                    <a:pt x="2453" y="1048"/>
                    <a:pt x="2417" y="1060"/>
                  </a:cubicBezTo>
                  <a:cubicBezTo>
                    <a:pt x="2381" y="1072"/>
                    <a:pt x="2358" y="1072"/>
                    <a:pt x="2322" y="1096"/>
                  </a:cubicBezTo>
                  <a:cubicBezTo>
                    <a:pt x="2298" y="1096"/>
                    <a:pt x="2274" y="1108"/>
                    <a:pt x="2251" y="1108"/>
                  </a:cubicBezTo>
                  <a:cubicBezTo>
                    <a:pt x="2215" y="1108"/>
                    <a:pt x="2179" y="1120"/>
                    <a:pt x="2131" y="1132"/>
                  </a:cubicBezTo>
                  <a:cubicBezTo>
                    <a:pt x="2060" y="1155"/>
                    <a:pt x="1977" y="1179"/>
                    <a:pt x="1917" y="1215"/>
                  </a:cubicBezTo>
                  <a:cubicBezTo>
                    <a:pt x="1858" y="1251"/>
                    <a:pt x="1822" y="1286"/>
                    <a:pt x="1774" y="1334"/>
                  </a:cubicBezTo>
                  <a:cubicBezTo>
                    <a:pt x="1739" y="1358"/>
                    <a:pt x="1727" y="1394"/>
                    <a:pt x="1703" y="1417"/>
                  </a:cubicBezTo>
                  <a:lnTo>
                    <a:pt x="1655" y="1465"/>
                  </a:lnTo>
                  <a:cubicBezTo>
                    <a:pt x="1619" y="1489"/>
                    <a:pt x="1608" y="1513"/>
                    <a:pt x="1596" y="1536"/>
                  </a:cubicBezTo>
                  <a:cubicBezTo>
                    <a:pt x="1584" y="1548"/>
                    <a:pt x="1560" y="1584"/>
                    <a:pt x="1548" y="1596"/>
                  </a:cubicBezTo>
                  <a:cubicBezTo>
                    <a:pt x="1548" y="1608"/>
                    <a:pt x="1536" y="1632"/>
                    <a:pt x="1524" y="1644"/>
                  </a:cubicBezTo>
                  <a:cubicBezTo>
                    <a:pt x="1500" y="1667"/>
                    <a:pt x="1489" y="1691"/>
                    <a:pt x="1477" y="1715"/>
                  </a:cubicBezTo>
                  <a:cubicBezTo>
                    <a:pt x="1477" y="1727"/>
                    <a:pt x="1465" y="1763"/>
                    <a:pt x="1441" y="1775"/>
                  </a:cubicBezTo>
                  <a:cubicBezTo>
                    <a:pt x="1429" y="1786"/>
                    <a:pt x="1417" y="1822"/>
                    <a:pt x="1405" y="1846"/>
                  </a:cubicBezTo>
                  <a:cubicBezTo>
                    <a:pt x="1381" y="1870"/>
                    <a:pt x="1381" y="1894"/>
                    <a:pt x="1369" y="1906"/>
                  </a:cubicBezTo>
                  <a:cubicBezTo>
                    <a:pt x="1322" y="1989"/>
                    <a:pt x="1298" y="2072"/>
                    <a:pt x="1262" y="2167"/>
                  </a:cubicBezTo>
                  <a:cubicBezTo>
                    <a:pt x="1250" y="2203"/>
                    <a:pt x="1238" y="2239"/>
                    <a:pt x="1227" y="2287"/>
                  </a:cubicBezTo>
                  <a:cubicBezTo>
                    <a:pt x="1191" y="2310"/>
                    <a:pt x="1179" y="2358"/>
                    <a:pt x="1167" y="2382"/>
                  </a:cubicBezTo>
                  <a:cubicBezTo>
                    <a:pt x="1143" y="2418"/>
                    <a:pt x="1131" y="2465"/>
                    <a:pt x="1108" y="2489"/>
                  </a:cubicBezTo>
                  <a:cubicBezTo>
                    <a:pt x="1084" y="2537"/>
                    <a:pt x="1060" y="2560"/>
                    <a:pt x="1024" y="2608"/>
                  </a:cubicBezTo>
                  <a:cubicBezTo>
                    <a:pt x="1000" y="2644"/>
                    <a:pt x="988" y="2668"/>
                    <a:pt x="953" y="2703"/>
                  </a:cubicBezTo>
                  <a:lnTo>
                    <a:pt x="881" y="2775"/>
                  </a:lnTo>
                  <a:lnTo>
                    <a:pt x="774" y="2882"/>
                  </a:lnTo>
                  <a:cubicBezTo>
                    <a:pt x="727" y="2906"/>
                    <a:pt x="703" y="2953"/>
                    <a:pt x="667" y="2977"/>
                  </a:cubicBezTo>
                  <a:cubicBezTo>
                    <a:pt x="643" y="3013"/>
                    <a:pt x="631" y="3037"/>
                    <a:pt x="596" y="3072"/>
                  </a:cubicBezTo>
                  <a:lnTo>
                    <a:pt x="465" y="3251"/>
                  </a:lnTo>
                  <a:cubicBezTo>
                    <a:pt x="405" y="3334"/>
                    <a:pt x="346" y="3430"/>
                    <a:pt x="310" y="3513"/>
                  </a:cubicBezTo>
                  <a:cubicBezTo>
                    <a:pt x="310" y="3537"/>
                    <a:pt x="298" y="3549"/>
                    <a:pt x="298" y="3561"/>
                  </a:cubicBezTo>
                  <a:cubicBezTo>
                    <a:pt x="286" y="3608"/>
                    <a:pt x="274" y="3680"/>
                    <a:pt x="274" y="3739"/>
                  </a:cubicBezTo>
                  <a:cubicBezTo>
                    <a:pt x="274" y="3787"/>
                    <a:pt x="274" y="3846"/>
                    <a:pt x="286" y="3906"/>
                  </a:cubicBezTo>
                  <a:cubicBezTo>
                    <a:pt x="298" y="3953"/>
                    <a:pt x="310" y="4013"/>
                    <a:pt x="334" y="4072"/>
                  </a:cubicBezTo>
                  <a:cubicBezTo>
                    <a:pt x="346" y="4096"/>
                    <a:pt x="357" y="4108"/>
                    <a:pt x="357" y="4144"/>
                  </a:cubicBezTo>
                  <a:cubicBezTo>
                    <a:pt x="369" y="4192"/>
                    <a:pt x="393" y="4251"/>
                    <a:pt x="405" y="4287"/>
                  </a:cubicBezTo>
                  <a:cubicBezTo>
                    <a:pt x="417" y="4382"/>
                    <a:pt x="429" y="4453"/>
                    <a:pt x="453" y="4513"/>
                  </a:cubicBezTo>
                  <a:cubicBezTo>
                    <a:pt x="465" y="4584"/>
                    <a:pt x="476" y="4680"/>
                    <a:pt x="476" y="4763"/>
                  </a:cubicBezTo>
                  <a:lnTo>
                    <a:pt x="476" y="4823"/>
                  </a:lnTo>
                  <a:lnTo>
                    <a:pt x="476" y="5001"/>
                  </a:lnTo>
                  <a:cubicBezTo>
                    <a:pt x="476" y="5061"/>
                    <a:pt x="465" y="5144"/>
                    <a:pt x="453" y="5215"/>
                  </a:cubicBezTo>
                  <a:lnTo>
                    <a:pt x="429" y="5275"/>
                  </a:lnTo>
                  <a:lnTo>
                    <a:pt x="417" y="5335"/>
                  </a:lnTo>
                  <a:cubicBezTo>
                    <a:pt x="405" y="5358"/>
                    <a:pt x="405" y="5394"/>
                    <a:pt x="393" y="5418"/>
                  </a:cubicBezTo>
                  <a:lnTo>
                    <a:pt x="369" y="5465"/>
                  </a:lnTo>
                  <a:cubicBezTo>
                    <a:pt x="357" y="5501"/>
                    <a:pt x="357" y="5525"/>
                    <a:pt x="346" y="5561"/>
                  </a:cubicBezTo>
                  <a:lnTo>
                    <a:pt x="334" y="5585"/>
                  </a:lnTo>
                  <a:cubicBezTo>
                    <a:pt x="310" y="5620"/>
                    <a:pt x="298" y="5656"/>
                    <a:pt x="286" y="5692"/>
                  </a:cubicBezTo>
                  <a:lnTo>
                    <a:pt x="274" y="5739"/>
                  </a:lnTo>
                  <a:cubicBezTo>
                    <a:pt x="250" y="5763"/>
                    <a:pt x="250" y="5799"/>
                    <a:pt x="238" y="5823"/>
                  </a:cubicBezTo>
                  <a:lnTo>
                    <a:pt x="226" y="5858"/>
                  </a:lnTo>
                  <a:lnTo>
                    <a:pt x="179" y="5989"/>
                  </a:lnTo>
                  <a:cubicBezTo>
                    <a:pt x="167" y="6013"/>
                    <a:pt x="167" y="6049"/>
                    <a:pt x="155" y="6073"/>
                  </a:cubicBezTo>
                  <a:cubicBezTo>
                    <a:pt x="155" y="6097"/>
                    <a:pt x="131" y="6108"/>
                    <a:pt x="131" y="6120"/>
                  </a:cubicBezTo>
                  <a:cubicBezTo>
                    <a:pt x="119" y="6156"/>
                    <a:pt x="119" y="6192"/>
                    <a:pt x="107" y="6227"/>
                  </a:cubicBezTo>
                  <a:lnTo>
                    <a:pt x="107" y="6251"/>
                  </a:lnTo>
                  <a:cubicBezTo>
                    <a:pt x="95" y="6299"/>
                    <a:pt x="72" y="6347"/>
                    <a:pt x="72" y="6394"/>
                  </a:cubicBezTo>
                  <a:cubicBezTo>
                    <a:pt x="60" y="6478"/>
                    <a:pt x="48" y="6573"/>
                    <a:pt x="36" y="6668"/>
                  </a:cubicBezTo>
                  <a:lnTo>
                    <a:pt x="36" y="6716"/>
                  </a:lnTo>
                  <a:cubicBezTo>
                    <a:pt x="36" y="6763"/>
                    <a:pt x="12" y="6811"/>
                    <a:pt x="12" y="6847"/>
                  </a:cubicBezTo>
                  <a:cubicBezTo>
                    <a:pt x="0" y="6989"/>
                    <a:pt x="12" y="7109"/>
                    <a:pt x="48" y="7240"/>
                  </a:cubicBezTo>
                  <a:cubicBezTo>
                    <a:pt x="95" y="7382"/>
                    <a:pt x="131" y="7501"/>
                    <a:pt x="191" y="7597"/>
                  </a:cubicBezTo>
                  <a:cubicBezTo>
                    <a:pt x="238" y="7656"/>
                    <a:pt x="286" y="7716"/>
                    <a:pt x="322" y="7763"/>
                  </a:cubicBezTo>
                  <a:cubicBezTo>
                    <a:pt x="381" y="7823"/>
                    <a:pt x="429" y="7847"/>
                    <a:pt x="476" y="7882"/>
                  </a:cubicBezTo>
                  <a:cubicBezTo>
                    <a:pt x="584" y="7918"/>
                    <a:pt x="679" y="7978"/>
                    <a:pt x="798" y="8013"/>
                  </a:cubicBezTo>
                  <a:cubicBezTo>
                    <a:pt x="881" y="8037"/>
                    <a:pt x="965" y="8061"/>
                    <a:pt x="1036" y="8073"/>
                  </a:cubicBezTo>
                  <a:cubicBezTo>
                    <a:pt x="1072" y="8073"/>
                    <a:pt x="1119" y="8085"/>
                    <a:pt x="1143" y="8085"/>
                  </a:cubicBezTo>
                  <a:lnTo>
                    <a:pt x="1465" y="8132"/>
                  </a:lnTo>
                  <a:cubicBezTo>
                    <a:pt x="1512" y="8132"/>
                    <a:pt x="1560" y="8144"/>
                    <a:pt x="1608" y="8144"/>
                  </a:cubicBezTo>
                  <a:cubicBezTo>
                    <a:pt x="1655" y="8144"/>
                    <a:pt x="1691" y="8156"/>
                    <a:pt x="1739" y="8156"/>
                  </a:cubicBezTo>
                  <a:lnTo>
                    <a:pt x="1798" y="8156"/>
                  </a:lnTo>
                  <a:cubicBezTo>
                    <a:pt x="1905" y="8180"/>
                    <a:pt x="2024" y="8192"/>
                    <a:pt x="2143" y="8204"/>
                  </a:cubicBezTo>
                  <a:lnTo>
                    <a:pt x="2310" y="8216"/>
                  </a:lnTo>
                  <a:lnTo>
                    <a:pt x="2572" y="8252"/>
                  </a:lnTo>
                  <a:cubicBezTo>
                    <a:pt x="2715" y="8263"/>
                    <a:pt x="2834" y="8275"/>
                    <a:pt x="2965" y="8299"/>
                  </a:cubicBezTo>
                  <a:cubicBezTo>
                    <a:pt x="3024" y="8311"/>
                    <a:pt x="3084" y="8311"/>
                    <a:pt x="3143" y="8323"/>
                  </a:cubicBezTo>
                  <a:lnTo>
                    <a:pt x="3227" y="8335"/>
                  </a:lnTo>
                  <a:lnTo>
                    <a:pt x="3263" y="8335"/>
                  </a:lnTo>
                  <a:cubicBezTo>
                    <a:pt x="3286" y="8359"/>
                    <a:pt x="3310" y="8359"/>
                    <a:pt x="3334" y="8359"/>
                  </a:cubicBezTo>
                  <a:lnTo>
                    <a:pt x="3441" y="8371"/>
                  </a:lnTo>
                  <a:lnTo>
                    <a:pt x="3524" y="8383"/>
                  </a:lnTo>
                  <a:cubicBezTo>
                    <a:pt x="3584" y="8394"/>
                    <a:pt x="3667" y="8418"/>
                    <a:pt x="3739" y="8430"/>
                  </a:cubicBezTo>
                  <a:lnTo>
                    <a:pt x="3810" y="8442"/>
                  </a:lnTo>
                  <a:cubicBezTo>
                    <a:pt x="3917" y="8478"/>
                    <a:pt x="4001" y="8490"/>
                    <a:pt x="4096" y="8502"/>
                  </a:cubicBezTo>
                  <a:lnTo>
                    <a:pt x="4179" y="8513"/>
                  </a:lnTo>
                  <a:lnTo>
                    <a:pt x="4632" y="8609"/>
                  </a:lnTo>
                  <a:cubicBezTo>
                    <a:pt x="4715" y="8621"/>
                    <a:pt x="4798" y="8656"/>
                    <a:pt x="4870" y="8668"/>
                  </a:cubicBezTo>
                  <a:lnTo>
                    <a:pt x="5013" y="8716"/>
                  </a:lnTo>
                  <a:lnTo>
                    <a:pt x="5191" y="8752"/>
                  </a:lnTo>
                  <a:cubicBezTo>
                    <a:pt x="5275" y="8775"/>
                    <a:pt x="5346" y="8799"/>
                    <a:pt x="5418" y="8811"/>
                  </a:cubicBezTo>
                  <a:cubicBezTo>
                    <a:pt x="5489" y="8835"/>
                    <a:pt x="5572" y="8859"/>
                    <a:pt x="5644" y="8871"/>
                  </a:cubicBezTo>
                  <a:lnTo>
                    <a:pt x="5691" y="8894"/>
                  </a:lnTo>
                  <a:cubicBezTo>
                    <a:pt x="5775" y="8918"/>
                    <a:pt x="5882" y="8954"/>
                    <a:pt x="5965" y="8966"/>
                  </a:cubicBezTo>
                  <a:cubicBezTo>
                    <a:pt x="6093" y="8981"/>
                    <a:pt x="6202" y="8996"/>
                    <a:pt x="6295" y="8996"/>
                  </a:cubicBezTo>
                  <a:cubicBezTo>
                    <a:pt x="6349" y="8996"/>
                    <a:pt x="6398" y="8991"/>
                    <a:pt x="6442" y="8978"/>
                  </a:cubicBezTo>
                  <a:lnTo>
                    <a:pt x="6596" y="8978"/>
                  </a:lnTo>
                  <a:cubicBezTo>
                    <a:pt x="6680" y="8978"/>
                    <a:pt x="6787" y="8978"/>
                    <a:pt x="6894" y="8966"/>
                  </a:cubicBezTo>
                  <a:cubicBezTo>
                    <a:pt x="6918" y="8954"/>
                    <a:pt x="6965" y="8954"/>
                    <a:pt x="7001" y="8954"/>
                  </a:cubicBezTo>
                  <a:cubicBezTo>
                    <a:pt x="7073" y="8930"/>
                    <a:pt x="7132" y="8930"/>
                    <a:pt x="7204" y="8930"/>
                  </a:cubicBezTo>
                  <a:lnTo>
                    <a:pt x="7739" y="8930"/>
                  </a:lnTo>
                  <a:cubicBezTo>
                    <a:pt x="7799" y="8930"/>
                    <a:pt x="7858" y="8930"/>
                    <a:pt x="7906" y="8918"/>
                  </a:cubicBezTo>
                  <a:cubicBezTo>
                    <a:pt x="7966" y="8906"/>
                    <a:pt x="8013" y="8894"/>
                    <a:pt x="8049" y="8871"/>
                  </a:cubicBezTo>
                  <a:lnTo>
                    <a:pt x="8144" y="8835"/>
                  </a:lnTo>
                  <a:cubicBezTo>
                    <a:pt x="8156" y="8811"/>
                    <a:pt x="8168" y="8811"/>
                    <a:pt x="8192" y="8799"/>
                  </a:cubicBezTo>
                  <a:lnTo>
                    <a:pt x="8227" y="8752"/>
                  </a:lnTo>
                  <a:cubicBezTo>
                    <a:pt x="8251" y="8728"/>
                    <a:pt x="8263" y="8680"/>
                    <a:pt x="8227" y="8668"/>
                  </a:cubicBezTo>
                  <a:lnTo>
                    <a:pt x="8251" y="8656"/>
                  </a:lnTo>
                  <a:cubicBezTo>
                    <a:pt x="8251" y="8656"/>
                    <a:pt x="8251" y="8633"/>
                    <a:pt x="8227" y="8633"/>
                  </a:cubicBezTo>
                  <a:cubicBezTo>
                    <a:pt x="8227" y="8630"/>
                    <a:pt x="8227" y="8627"/>
                    <a:pt x="8227" y="8624"/>
                  </a:cubicBezTo>
                  <a:lnTo>
                    <a:pt x="8227" y="8624"/>
                  </a:lnTo>
                  <a:cubicBezTo>
                    <a:pt x="8235" y="8626"/>
                    <a:pt x="8243" y="8628"/>
                    <a:pt x="8251" y="8633"/>
                  </a:cubicBezTo>
                  <a:cubicBezTo>
                    <a:pt x="8251" y="8621"/>
                    <a:pt x="8251" y="8621"/>
                    <a:pt x="8227" y="8609"/>
                  </a:cubicBezTo>
                  <a:lnTo>
                    <a:pt x="8227" y="8573"/>
                  </a:lnTo>
                  <a:cubicBezTo>
                    <a:pt x="8227" y="8549"/>
                    <a:pt x="8216" y="8537"/>
                    <a:pt x="8216" y="8502"/>
                  </a:cubicBezTo>
                  <a:cubicBezTo>
                    <a:pt x="8216" y="8454"/>
                    <a:pt x="8204" y="8418"/>
                    <a:pt x="8204" y="8371"/>
                  </a:cubicBezTo>
                  <a:cubicBezTo>
                    <a:pt x="8204" y="8348"/>
                    <a:pt x="8198" y="8331"/>
                    <a:pt x="8193" y="8314"/>
                  </a:cubicBezTo>
                  <a:lnTo>
                    <a:pt x="8193" y="8314"/>
                  </a:lnTo>
                  <a:cubicBezTo>
                    <a:pt x="8194" y="8344"/>
                    <a:pt x="8197" y="8373"/>
                    <a:pt x="8204" y="8394"/>
                  </a:cubicBezTo>
                  <a:cubicBezTo>
                    <a:pt x="8204" y="8454"/>
                    <a:pt x="8216" y="8502"/>
                    <a:pt x="8216" y="8561"/>
                  </a:cubicBezTo>
                  <a:cubicBezTo>
                    <a:pt x="8216" y="8592"/>
                    <a:pt x="8225" y="8605"/>
                    <a:pt x="8227" y="8624"/>
                  </a:cubicBezTo>
                  <a:lnTo>
                    <a:pt x="8227" y="8624"/>
                  </a:lnTo>
                  <a:cubicBezTo>
                    <a:pt x="8212" y="8621"/>
                    <a:pt x="8199" y="8621"/>
                    <a:pt x="8192" y="8621"/>
                  </a:cubicBezTo>
                  <a:cubicBezTo>
                    <a:pt x="8168" y="8621"/>
                    <a:pt x="8144" y="8633"/>
                    <a:pt x="8132" y="8656"/>
                  </a:cubicBezTo>
                  <a:lnTo>
                    <a:pt x="8144" y="8656"/>
                  </a:lnTo>
                  <a:lnTo>
                    <a:pt x="8049" y="8692"/>
                  </a:lnTo>
                  <a:lnTo>
                    <a:pt x="8073" y="8692"/>
                  </a:lnTo>
                  <a:cubicBezTo>
                    <a:pt x="8037" y="8716"/>
                    <a:pt x="7989" y="8728"/>
                    <a:pt x="7966" y="8740"/>
                  </a:cubicBezTo>
                  <a:cubicBezTo>
                    <a:pt x="7954" y="8740"/>
                    <a:pt x="7918" y="8752"/>
                    <a:pt x="7906" y="8752"/>
                  </a:cubicBezTo>
                  <a:cubicBezTo>
                    <a:pt x="7858" y="8775"/>
                    <a:pt x="7811" y="8775"/>
                    <a:pt x="7775" y="8775"/>
                  </a:cubicBezTo>
                  <a:lnTo>
                    <a:pt x="7156" y="8775"/>
                  </a:lnTo>
                  <a:cubicBezTo>
                    <a:pt x="7061" y="8775"/>
                    <a:pt x="6965" y="8787"/>
                    <a:pt x="6858" y="8787"/>
                  </a:cubicBezTo>
                  <a:lnTo>
                    <a:pt x="6763" y="8787"/>
                  </a:lnTo>
                  <a:cubicBezTo>
                    <a:pt x="6703" y="8799"/>
                    <a:pt x="6644" y="8799"/>
                    <a:pt x="6584" y="8799"/>
                  </a:cubicBezTo>
                  <a:lnTo>
                    <a:pt x="6406" y="8799"/>
                  </a:lnTo>
                  <a:cubicBezTo>
                    <a:pt x="6346" y="8799"/>
                    <a:pt x="6263" y="8787"/>
                    <a:pt x="6203" y="8787"/>
                  </a:cubicBezTo>
                  <a:cubicBezTo>
                    <a:pt x="6144" y="8775"/>
                    <a:pt x="6084" y="8775"/>
                    <a:pt x="6025" y="8752"/>
                  </a:cubicBezTo>
                  <a:cubicBezTo>
                    <a:pt x="5965" y="8752"/>
                    <a:pt x="5906" y="8740"/>
                    <a:pt x="5870" y="8728"/>
                  </a:cubicBezTo>
                  <a:lnTo>
                    <a:pt x="5691" y="8680"/>
                  </a:lnTo>
                  <a:cubicBezTo>
                    <a:pt x="5608" y="8668"/>
                    <a:pt x="5537" y="8633"/>
                    <a:pt x="5453" y="8621"/>
                  </a:cubicBezTo>
                  <a:cubicBezTo>
                    <a:pt x="5429" y="8621"/>
                    <a:pt x="5418" y="8621"/>
                    <a:pt x="5370" y="8680"/>
                  </a:cubicBezTo>
                  <a:cubicBezTo>
                    <a:pt x="5310" y="8668"/>
                    <a:pt x="5239" y="8644"/>
                    <a:pt x="5179" y="8633"/>
                  </a:cubicBezTo>
                  <a:lnTo>
                    <a:pt x="5191" y="8633"/>
                  </a:lnTo>
                  <a:cubicBezTo>
                    <a:pt x="5084" y="8609"/>
                    <a:pt x="5001" y="8585"/>
                    <a:pt x="4894" y="8561"/>
                  </a:cubicBezTo>
                  <a:cubicBezTo>
                    <a:pt x="4810" y="8525"/>
                    <a:pt x="4703" y="8513"/>
                    <a:pt x="4596" y="8490"/>
                  </a:cubicBezTo>
                  <a:cubicBezTo>
                    <a:pt x="4513" y="8454"/>
                    <a:pt x="4406" y="8442"/>
                    <a:pt x="4310" y="8430"/>
                  </a:cubicBezTo>
                  <a:cubicBezTo>
                    <a:pt x="4239" y="8406"/>
                    <a:pt x="4156" y="8394"/>
                    <a:pt x="4060" y="8383"/>
                  </a:cubicBezTo>
                  <a:cubicBezTo>
                    <a:pt x="3858" y="8335"/>
                    <a:pt x="3655" y="8287"/>
                    <a:pt x="3465" y="8263"/>
                  </a:cubicBezTo>
                  <a:cubicBezTo>
                    <a:pt x="3417" y="8252"/>
                    <a:pt x="3382" y="8228"/>
                    <a:pt x="3334" y="8228"/>
                  </a:cubicBezTo>
                  <a:cubicBezTo>
                    <a:pt x="3286" y="8216"/>
                    <a:pt x="3227" y="8216"/>
                    <a:pt x="3179" y="8204"/>
                  </a:cubicBezTo>
                  <a:cubicBezTo>
                    <a:pt x="3108" y="8204"/>
                    <a:pt x="3024" y="8192"/>
                    <a:pt x="2941" y="8168"/>
                  </a:cubicBezTo>
                  <a:cubicBezTo>
                    <a:pt x="2905" y="8168"/>
                    <a:pt x="2858" y="8156"/>
                    <a:pt x="2810" y="8156"/>
                  </a:cubicBezTo>
                  <a:lnTo>
                    <a:pt x="2751" y="8156"/>
                  </a:lnTo>
                  <a:lnTo>
                    <a:pt x="2560" y="8132"/>
                  </a:lnTo>
                  <a:cubicBezTo>
                    <a:pt x="2524" y="8132"/>
                    <a:pt x="2501" y="8109"/>
                    <a:pt x="2465" y="8109"/>
                  </a:cubicBezTo>
                  <a:cubicBezTo>
                    <a:pt x="2405" y="8109"/>
                    <a:pt x="2346" y="8097"/>
                    <a:pt x="2286" y="8097"/>
                  </a:cubicBezTo>
                  <a:lnTo>
                    <a:pt x="2251" y="8097"/>
                  </a:lnTo>
                  <a:cubicBezTo>
                    <a:pt x="2155" y="8085"/>
                    <a:pt x="2072" y="8085"/>
                    <a:pt x="1977" y="8073"/>
                  </a:cubicBezTo>
                  <a:cubicBezTo>
                    <a:pt x="1846" y="8049"/>
                    <a:pt x="1691" y="8037"/>
                    <a:pt x="1560" y="8025"/>
                  </a:cubicBezTo>
                  <a:lnTo>
                    <a:pt x="1477" y="8013"/>
                  </a:lnTo>
                  <a:cubicBezTo>
                    <a:pt x="1429" y="8013"/>
                    <a:pt x="1369" y="8002"/>
                    <a:pt x="1322" y="8002"/>
                  </a:cubicBezTo>
                  <a:lnTo>
                    <a:pt x="1274" y="8002"/>
                  </a:lnTo>
                  <a:cubicBezTo>
                    <a:pt x="1155" y="7978"/>
                    <a:pt x="1024" y="7966"/>
                    <a:pt x="905" y="7930"/>
                  </a:cubicBezTo>
                  <a:cubicBezTo>
                    <a:pt x="834" y="7918"/>
                    <a:pt x="762" y="7906"/>
                    <a:pt x="703" y="7871"/>
                  </a:cubicBezTo>
                  <a:cubicBezTo>
                    <a:pt x="655" y="7859"/>
                    <a:pt x="607" y="7847"/>
                    <a:pt x="560" y="7811"/>
                  </a:cubicBezTo>
                  <a:cubicBezTo>
                    <a:pt x="536" y="7799"/>
                    <a:pt x="500" y="7787"/>
                    <a:pt x="488" y="7775"/>
                  </a:cubicBezTo>
                  <a:lnTo>
                    <a:pt x="429" y="7716"/>
                  </a:lnTo>
                  <a:cubicBezTo>
                    <a:pt x="417" y="7680"/>
                    <a:pt x="381" y="7668"/>
                    <a:pt x="369" y="7632"/>
                  </a:cubicBezTo>
                  <a:cubicBezTo>
                    <a:pt x="357" y="7609"/>
                    <a:pt x="346" y="7597"/>
                    <a:pt x="322" y="7561"/>
                  </a:cubicBezTo>
                  <a:lnTo>
                    <a:pt x="286" y="7478"/>
                  </a:lnTo>
                  <a:cubicBezTo>
                    <a:pt x="262" y="7418"/>
                    <a:pt x="238" y="7359"/>
                    <a:pt x="226" y="7299"/>
                  </a:cubicBezTo>
                  <a:cubicBezTo>
                    <a:pt x="203" y="7251"/>
                    <a:pt x="203" y="7192"/>
                    <a:pt x="191" y="7144"/>
                  </a:cubicBezTo>
                  <a:cubicBezTo>
                    <a:pt x="179" y="7097"/>
                    <a:pt x="179" y="7073"/>
                    <a:pt x="179" y="7025"/>
                  </a:cubicBezTo>
                  <a:cubicBezTo>
                    <a:pt x="179" y="6966"/>
                    <a:pt x="191" y="6894"/>
                    <a:pt x="191" y="6835"/>
                  </a:cubicBezTo>
                  <a:lnTo>
                    <a:pt x="191" y="6787"/>
                  </a:lnTo>
                  <a:cubicBezTo>
                    <a:pt x="191" y="6728"/>
                    <a:pt x="203" y="6680"/>
                    <a:pt x="203" y="6644"/>
                  </a:cubicBezTo>
                  <a:lnTo>
                    <a:pt x="203" y="6632"/>
                  </a:lnTo>
                  <a:cubicBezTo>
                    <a:pt x="203" y="6597"/>
                    <a:pt x="226" y="6573"/>
                    <a:pt x="226" y="6537"/>
                  </a:cubicBezTo>
                  <a:lnTo>
                    <a:pt x="226" y="6513"/>
                  </a:lnTo>
                  <a:lnTo>
                    <a:pt x="226" y="6478"/>
                  </a:lnTo>
                  <a:cubicBezTo>
                    <a:pt x="226" y="6454"/>
                    <a:pt x="238" y="6418"/>
                    <a:pt x="238" y="6394"/>
                  </a:cubicBezTo>
                  <a:lnTo>
                    <a:pt x="238" y="6358"/>
                  </a:lnTo>
                  <a:cubicBezTo>
                    <a:pt x="238" y="6311"/>
                    <a:pt x="250" y="6287"/>
                    <a:pt x="250" y="6239"/>
                  </a:cubicBezTo>
                  <a:lnTo>
                    <a:pt x="262" y="6180"/>
                  </a:lnTo>
                  <a:lnTo>
                    <a:pt x="286" y="6097"/>
                  </a:lnTo>
                  <a:cubicBezTo>
                    <a:pt x="286" y="6073"/>
                    <a:pt x="298" y="6061"/>
                    <a:pt x="298" y="6049"/>
                  </a:cubicBezTo>
                  <a:lnTo>
                    <a:pt x="298" y="6013"/>
                  </a:lnTo>
                  <a:cubicBezTo>
                    <a:pt x="310" y="5989"/>
                    <a:pt x="310" y="5954"/>
                    <a:pt x="322" y="5930"/>
                  </a:cubicBezTo>
                  <a:cubicBezTo>
                    <a:pt x="346" y="5894"/>
                    <a:pt x="346" y="5870"/>
                    <a:pt x="357" y="5835"/>
                  </a:cubicBezTo>
                  <a:lnTo>
                    <a:pt x="369" y="5799"/>
                  </a:lnTo>
                  <a:cubicBezTo>
                    <a:pt x="381" y="5704"/>
                    <a:pt x="417" y="5632"/>
                    <a:pt x="441" y="5537"/>
                  </a:cubicBezTo>
                  <a:lnTo>
                    <a:pt x="465" y="5501"/>
                  </a:lnTo>
                  <a:cubicBezTo>
                    <a:pt x="476" y="5454"/>
                    <a:pt x="488" y="5418"/>
                    <a:pt x="488" y="5394"/>
                  </a:cubicBezTo>
                  <a:cubicBezTo>
                    <a:pt x="488" y="5358"/>
                    <a:pt x="500" y="5346"/>
                    <a:pt x="500" y="5335"/>
                  </a:cubicBezTo>
                  <a:cubicBezTo>
                    <a:pt x="500" y="5299"/>
                    <a:pt x="524" y="5287"/>
                    <a:pt x="524" y="5263"/>
                  </a:cubicBezTo>
                  <a:cubicBezTo>
                    <a:pt x="536" y="5239"/>
                    <a:pt x="536" y="5227"/>
                    <a:pt x="536" y="5215"/>
                  </a:cubicBezTo>
                  <a:cubicBezTo>
                    <a:pt x="536" y="5168"/>
                    <a:pt x="548" y="5144"/>
                    <a:pt x="548" y="5096"/>
                  </a:cubicBezTo>
                  <a:cubicBezTo>
                    <a:pt x="560" y="5049"/>
                    <a:pt x="560" y="5025"/>
                    <a:pt x="560" y="4989"/>
                  </a:cubicBezTo>
                  <a:lnTo>
                    <a:pt x="560" y="4799"/>
                  </a:lnTo>
                  <a:cubicBezTo>
                    <a:pt x="548" y="4644"/>
                    <a:pt x="536" y="4513"/>
                    <a:pt x="500" y="4394"/>
                  </a:cubicBezTo>
                  <a:cubicBezTo>
                    <a:pt x="500" y="4346"/>
                    <a:pt x="488" y="4322"/>
                    <a:pt x="476" y="4275"/>
                  </a:cubicBezTo>
                  <a:lnTo>
                    <a:pt x="441" y="4203"/>
                  </a:lnTo>
                  <a:lnTo>
                    <a:pt x="441" y="4192"/>
                  </a:lnTo>
                  <a:lnTo>
                    <a:pt x="417" y="4096"/>
                  </a:lnTo>
                  <a:cubicBezTo>
                    <a:pt x="417" y="4084"/>
                    <a:pt x="405" y="4049"/>
                    <a:pt x="405" y="4037"/>
                  </a:cubicBezTo>
                  <a:cubicBezTo>
                    <a:pt x="381" y="4013"/>
                    <a:pt x="381" y="3977"/>
                    <a:pt x="369" y="3953"/>
                  </a:cubicBezTo>
                  <a:cubicBezTo>
                    <a:pt x="369" y="3918"/>
                    <a:pt x="357" y="3894"/>
                    <a:pt x="357" y="3858"/>
                  </a:cubicBezTo>
                  <a:lnTo>
                    <a:pt x="357" y="3799"/>
                  </a:lnTo>
                  <a:lnTo>
                    <a:pt x="357" y="3739"/>
                  </a:lnTo>
                  <a:cubicBezTo>
                    <a:pt x="357" y="3691"/>
                    <a:pt x="369" y="3668"/>
                    <a:pt x="369" y="3632"/>
                  </a:cubicBezTo>
                  <a:cubicBezTo>
                    <a:pt x="369" y="3596"/>
                    <a:pt x="381" y="3561"/>
                    <a:pt x="405" y="3537"/>
                  </a:cubicBezTo>
                  <a:cubicBezTo>
                    <a:pt x="417" y="3489"/>
                    <a:pt x="441" y="3453"/>
                    <a:pt x="465" y="3418"/>
                  </a:cubicBezTo>
                  <a:cubicBezTo>
                    <a:pt x="488" y="3370"/>
                    <a:pt x="524" y="3322"/>
                    <a:pt x="560" y="3263"/>
                  </a:cubicBezTo>
                  <a:cubicBezTo>
                    <a:pt x="643" y="3156"/>
                    <a:pt x="727" y="3072"/>
                    <a:pt x="834" y="2965"/>
                  </a:cubicBezTo>
                  <a:lnTo>
                    <a:pt x="893" y="2906"/>
                  </a:lnTo>
                  <a:cubicBezTo>
                    <a:pt x="953" y="2858"/>
                    <a:pt x="1012" y="2787"/>
                    <a:pt x="1072" y="2727"/>
                  </a:cubicBezTo>
                  <a:cubicBezTo>
                    <a:pt x="1096" y="2679"/>
                    <a:pt x="1143" y="2644"/>
                    <a:pt x="1179" y="2596"/>
                  </a:cubicBezTo>
                  <a:lnTo>
                    <a:pt x="1179" y="2584"/>
                  </a:lnTo>
                  <a:cubicBezTo>
                    <a:pt x="1191" y="2560"/>
                    <a:pt x="1203" y="2537"/>
                    <a:pt x="1215" y="2525"/>
                  </a:cubicBezTo>
                  <a:lnTo>
                    <a:pt x="1238" y="2501"/>
                  </a:lnTo>
                  <a:cubicBezTo>
                    <a:pt x="1250" y="2489"/>
                    <a:pt x="1250" y="2477"/>
                    <a:pt x="1262" y="2465"/>
                  </a:cubicBezTo>
                  <a:lnTo>
                    <a:pt x="1274" y="2441"/>
                  </a:lnTo>
                  <a:cubicBezTo>
                    <a:pt x="1310" y="2406"/>
                    <a:pt x="1334" y="2358"/>
                    <a:pt x="1358" y="2310"/>
                  </a:cubicBezTo>
                  <a:cubicBezTo>
                    <a:pt x="1381" y="2263"/>
                    <a:pt x="1393" y="2203"/>
                    <a:pt x="1429" y="2167"/>
                  </a:cubicBezTo>
                  <a:cubicBezTo>
                    <a:pt x="1453" y="2120"/>
                    <a:pt x="1477" y="2072"/>
                    <a:pt x="1500" y="2025"/>
                  </a:cubicBezTo>
                  <a:lnTo>
                    <a:pt x="1536" y="1965"/>
                  </a:lnTo>
                  <a:lnTo>
                    <a:pt x="1548" y="1941"/>
                  </a:lnTo>
                  <a:cubicBezTo>
                    <a:pt x="1560" y="1906"/>
                    <a:pt x="1560" y="1894"/>
                    <a:pt x="1572" y="1882"/>
                  </a:cubicBezTo>
                  <a:lnTo>
                    <a:pt x="1596" y="1870"/>
                  </a:lnTo>
                  <a:cubicBezTo>
                    <a:pt x="1619" y="1834"/>
                    <a:pt x="1655" y="1786"/>
                    <a:pt x="1679" y="1751"/>
                  </a:cubicBezTo>
                  <a:lnTo>
                    <a:pt x="1691" y="1715"/>
                  </a:lnTo>
                  <a:lnTo>
                    <a:pt x="1715" y="1679"/>
                  </a:lnTo>
                  <a:lnTo>
                    <a:pt x="1727" y="1667"/>
                  </a:lnTo>
                  <a:cubicBezTo>
                    <a:pt x="1727" y="1656"/>
                    <a:pt x="1727" y="1656"/>
                    <a:pt x="1739" y="1644"/>
                  </a:cubicBezTo>
                  <a:lnTo>
                    <a:pt x="1774" y="1596"/>
                  </a:lnTo>
                  <a:lnTo>
                    <a:pt x="1798" y="1548"/>
                  </a:lnTo>
                  <a:lnTo>
                    <a:pt x="1810" y="1536"/>
                  </a:lnTo>
                  <a:cubicBezTo>
                    <a:pt x="1858" y="1513"/>
                    <a:pt x="1893" y="1465"/>
                    <a:pt x="1929" y="1429"/>
                  </a:cubicBezTo>
                  <a:cubicBezTo>
                    <a:pt x="1965" y="1417"/>
                    <a:pt x="1977" y="1405"/>
                    <a:pt x="1989" y="1394"/>
                  </a:cubicBezTo>
                  <a:cubicBezTo>
                    <a:pt x="2024" y="1370"/>
                    <a:pt x="2036" y="1358"/>
                    <a:pt x="2072" y="1346"/>
                  </a:cubicBezTo>
                  <a:cubicBezTo>
                    <a:pt x="2096" y="1334"/>
                    <a:pt x="2131" y="1334"/>
                    <a:pt x="2155" y="1310"/>
                  </a:cubicBezTo>
                  <a:cubicBezTo>
                    <a:pt x="2191" y="1310"/>
                    <a:pt x="2203" y="1298"/>
                    <a:pt x="2227" y="1298"/>
                  </a:cubicBezTo>
                  <a:cubicBezTo>
                    <a:pt x="2262" y="1286"/>
                    <a:pt x="2310" y="1286"/>
                    <a:pt x="2334" y="1275"/>
                  </a:cubicBezTo>
                  <a:cubicBezTo>
                    <a:pt x="2381" y="1251"/>
                    <a:pt x="2441" y="1239"/>
                    <a:pt x="2489" y="1227"/>
                  </a:cubicBezTo>
                  <a:cubicBezTo>
                    <a:pt x="2512" y="1215"/>
                    <a:pt x="2560" y="1191"/>
                    <a:pt x="2584" y="1179"/>
                  </a:cubicBezTo>
                  <a:lnTo>
                    <a:pt x="2620" y="1167"/>
                  </a:lnTo>
                  <a:cubicBezTo>
                    <a:pt x="2643" y="1167"/>
                    <a:pt x="2679" y="1155"/>
                    <a:pt x="2703" y="1132"/>
                  </a:cubicBezTo>
                  <a:lnTo>
                    <a:pt x="2751" y="1120"/>
                  </a:lnTo>
                  <a:lnTo>
                    <a:pt x="2762" y="1108"/>
                  </a:lnTo>
                  <a:lnTo>
                    <a:pt x="2858" y="1060"/>
                  </a:lnTo>
                  <a:lnTo>
                    <a:pt x="2905" y="1048"/>
                  </a:lnTo>
                  <a:cubicBezTo>
                    <a:pt x="2977" y="1013"/>
                    <a:pt x="3048" y="977"/>
                    <a:pt x="3120" y="941"/>
                  </a:cubicBezTo>
                  <a:lnTo>
                    <a:pt x="3203" y="917"/>
                  </a:lnTo>
                  <a:lnTo>
                    <a:pt x="3382" y="822"/>
                  </a:lnTo>
                  <a:lnTo>
                    <a:pt x="3465" y="774"/>
                  </a:lnTo>
                  <a:cubicBezTo>
                    <a:pt x="3632" y="703"/>
                    <a:pt x="3798" y="620"/>
                    <a:pt x="3953" y="536"/>
                  </a:cubicBezTo>
                  <a:cubicBezTo>
                    <a:pt x="3977" y="524"/>
                    <a:pt x="4001" y="524"/>
                    <a:pt x="4013" y="513"/>
                  </a:cubicBezTo>
                  <a:lnTo>
                    <a:pt x="4036" y="501"/>
                  </a:lnTo>
                  <a:cubicBezTo>
                    <a:pt x="4048" y="477"/>
                    <a:pt x="4048" y="477"/>
                    <a:pt x="4060" y="477"/>
                  </a:cubicBezTo>
                  <a:lnTo>
                    <a:pt x="4072" y="477"/>
                  </a:lnTo>
                  <a:lnTo>
                    <a:pt x="4167" y="441"/>
                  </a:lnTo>
                  <a:cubicBezTo>
                    <a:pt x="4239" y="417"/>
                    <a:pt x="4298" y="393"/>
                    <a:pt x="4358" y="358"/>
                  </a:cubicBezTo>
                  <a:cubicBezTo>
                    <a:pt x="4513" y="298"/>
                    <a:pt x="4632" y="262"/>
                    <a:pt x="4751" y="227"/>
                  </a:cubicBezTo>
                  <a:cubicBezTo>
                    <a:pt x="4870" y="179"/>
                    <a:pt x="5001" y="155"/>
                    <a:pt x="5120" y="143"/>
                  </a:cubicBezTo>
                  <a:cubicBezTo>
                    <a:pt x="5203" y="120"/>
                    <a:pt x="5299" y="108"/>
                    <a:pt x="5406" y="108"/>
                  </a:cubicBezTo>
                  <a:lnTo>
                    <a:pt x="5429" y="108"/>
                  </a:lnTo>
                  <a:cubicBezTo>
                    <a:pt x="5501" y="108"/>
                    <a:pt x="5584" y="108"/>
                    <a:pt x="5656" y="120"/>
                  </a:cubicBezTo>
                  <a:lnTo>
                    <a:pt x="5644" y="120"/>
                  </a:lnTo>
                  <a:cubicBezTo>
                    <a:pt x="5727" y="120"/>
                    <a:pt x="5822" y="155"/>
                    <a:pt x="5906" y="167"/>
                  </a:cubicBezTo>
                  <a:cubicBezTo>
                    <a:pt x="5977" y="179"/>
                    <a:pt x="6072" y="215"/>
                    <a:pt x="6144" y="239"/>
                  </a:cubicBezTo>
                  <a:cubicBezTo>
                    <a:pt x="6215" y="274"/>
                    <a:pt x="6299" y="298"/>
                    <a:pt x="6370" y="346"/>
                  </a:cubicBezTo>
                  <a:cubicBezTo>
                    <a:pt x="6442" y="393"/>
                    <a:pt x="6513" y="441"/>
                    <a:pt x="6572" y="477"/>
                  </a:cubicBezTo>
                  <a:cubicBezTo>
                    <a:pt x="6596" y="477"/>
                    <a:pt x="6596" y="501"/>
                    <a:pt x="6608" y="501"/>
                  </a:cubicBezTo>
                  <a:cubicBezTo>
                    <a:pt x="6632" y="524"/>
                    <a:pt x="6680" y="560"/>
                    <a:pt x="6715" y="584"/>
                  </a:cubicBezTo>
                  <a:cubicBezTo>
                    <a:pt x="6739" y="632"/>
                    <a:pt x="6787" y="655"/>
                    <a:pt x="6811" y="703"/>
                  </a:cubicBezTo>
                  <a:lnTo>
                    <a:pt x="6834" y="715"/>
                  </a:lnTo>
                  <a:cubicBezTo>
                    <a:pt x="6846" y="751"/>
                    <a:pt x="6870" y="774"/>
                    <a:pt x="6894" y="810"/>
                  </a:cubicBezTo>
                  <a:cubicBezTo>
                    <a:pt x="6918" y="834"/>
                    <a:pt x="6930" y="870"/>
                    <a:pt x="6953" y="917"/>
                  </a:cubicBezTo>
                  <a:cubicBezTo>
                    <a:pt x="6965" y="941"/>
                    <a:pt x="6977" y="989"/>
                    <a:pt x="6989" y="1036"/>
                  </a:cubicBezTo>
                  <a:cubicBezTo>
                    <a:pt x="7013" y="1108"/>
                    <a:pt x="7025" y="1191"/>
                    <a:pt x="7037" y="1275"/>
                  </a:cubicBezTo>
                  <a:lnTo>
                    <a:pt x="7037" y="1286"/>
                  </a:lnTo>
                  <a:lnTo>
                    <a:pt x="7049" y="1358"/>
                  </a:lnTo>
                  <a:cubicBezTo>
                    <a:pt x="7073" y="1429"/>
                    <a:pt x="7073" y="1489"/>
                    <a:pt x="7084" y="1572"/>
                  </a:cubicBezTo>
                  <a:cubicBezTo>
                    <a:pt x="7084" y="1644"/>
                    <a:pt x="7096" y="1703"/>
                    <a:pt x="7108" y="1775"/>
                  </a:cubicBezTo>
                  <a:lnTo>
                    <a:pt x="7132" y="1822"/>
                  </a:lnTo>
                  <a:lnTo>
                    <a:pt x="7132" y="1846"/>
                  </a:lnTo>
                  <a:cubicBezTo>
                    <a:pt x="7156" y="2025"/>
                    <a:pt x="7192" y="2227"/>
                    <a:pt x="7227" y="2406"/>
                  </a:cubicBezTo>
                  <a:cubicBezTo>
                    <a:pt x="7263" y="2489"/>
                    <a:pt x="7275" y="2596"/>
                    <a:pt x="7311" y="2703"/>
                  </a:cubicBezTo>
                  <a:cubicBezTo>
                    <a:pt x="7311" y="2727"/>
                    <a:pt x="7311" y="2763"/>
                    <a:pt x="7323" y="2787"/>
                  </a:cubicBezTo>
                  <a:lnTo>
                    <a:pt x="7323" y="2822"/>
                  </a:lnTo>
                  <a:lnTo>
                    <a:pt x="7334" y="2858"/>
                  </a:lnTo>
                  <a:cubicBezTo>
                    <a:pt x="7346" y="2894"/>
                    <a:pt x="7346" y="2941"/>
                    <a:pt x="7370" y="2965"/>
                  </a:cubicBezTo>
                  <a:cubicBezTo>
                    <a:pt x="7382" y="2977"/>
                    <a:pt x="7382" y="2977"/>
                    <a:pt x="7382" y="3001"/>
                  </a:cubicBezTo>
                  <a:lnTo>
                    <a:pt x="7394" y="3060"/>
                  </a:lnTo>
                  <a:lnTo>
                    <a:pt x="7430" y="3132"/>
                  </a:lnTo>
                  <a:lnTo>
                    <a:pt x="7430" y="3144"/>
                  </a:lnTo>
                  <a:cubicBezTo>
                    <a:pt x="7442" y="3191"/>
                    <a:pt x="7442" y="3215"/>
                    <a:pt x="7454" y="3251"/>
                  </a:cubicBezTo>
                  <a:lnTo>
                    <a:pt x="7489" y="3334"/>
                  </a:lnTo>
                  <a:lnTo>
                    <a:pt x="7513" y="3441"/>
                  </a:lnTo>
                  <a:cubicBezTo>
                    <a:pt x="7525" y="3453"/>
                    <a:pt x="7525" y="3489"/>
                    <a:pt x="7549" y="3513"/>
                  </a:cubicBezTo>
                  <a:lnTo>
                    <a:pt x="7561" y="3549"/>
                  </a:lnTo>
                  <a:cubicBezTo>
                    <a:pt x="7620" y="3680"/>
                    <a:pt x="7668" y="3799"/>
                    <a:pt x="7704" y="3930"/>
                  </a:cubicBezTo>
                  <a:lnTo>
                    <a:pt x="7787" y="4132"/>
                  </a:lnTo>
                  <a:cubicBezTo>
                    <a:pt x="7811" y="4192"/>
                    <a:pt x="7823" y="4263"/>
                    <a:pt x="7858" y="4322"/>
                  </a:cubicBezTo>
                  <a:lnTo>
                    <a:pt x="7882" y="4394"/>
                  </a:lnTo>
                  <a:cubicBezTo>
                    <a:pt x="7906" y="4430"/>
                    <a:pt x="7906" y="4442"/>
                    <a:pt x="7918" y="4465"/>
                  </a:cubicBezTo>
                  <a:lnTo>
                    <a:pt x="7930" y="4501"/>
                  </a:lnTo>
                  <a:cubicBezTo>
                    <a:pt x="7942" y="4549"/>
                    <a:pt x="7966" y="4608"/>
                    <a:pt x="7977" y="4644"/>
                  </a:cubicBezTo>
                  <a:cubicBezTo>
                    <a:pt x="8025" y="4846"/>
                    <a:pt x="8061" y="4989"/>
                    <a:pt x="8096" y="5120"/>
                  </a:cubicBezTo>
                  <a:cubicBezTo>
                    <a:pt x="8108" y="5215"/>
                    <a:pt x="8144" y="5299"/>
                    <a:pt x="8156" y="5394"/>
                  </a:cubicBezTo>
                  <a:cubicBezTo>
                    <a:pt x="8168" y="5477"/>
                    <a:pt x="8180" y="5561"/>
                    <a:pt x="8204" y="5644"/>
                  </a:cubicBezTo>
                  <a:lnTo>
                    <a:pt x="8216" y="5716"/>
                  </a:lnTo>
                  <a:lnTo>
                    <a:pt x="8227" y="5799"/>
                  </a:lnTo>
                  <a:cubicBezTo>
                    <a:pt x="8239" y="5823"/>
                    <a:pt x="8239" y="5870"/>
                    <a:pt x="8239" y="5894"/>
                  </a:cubicBezTo>
                  <a:lnTo>
                    <a:pt x="8239" y="5942"/>
                  </a:lnTo>
                  <a:cubicBezTo>
                    <a:pt x="8239" y="5989"/>
                    <a:pt x="8263" y="6037"/>
                    <a:pt x="8263" y="6073"/>
                  </a:cubicBezTo>
                  <a:lnTo>
                    <a:pt x="8263" y="6097"/>
                  </a:lnTo>
                  <a:lnTo>
                    <a:pt x="8263" y="6108"/>
                  </a:lnTo>
                  <a:lnTo>
                    <a:pt x="8263" y="6156"/>
                  </a:lnTo>
                  <a:lnTo>
                    <a:pt x="8263" y="6180"/>
                  </a:lnTo>
                  <a:lnTo>
                    <a:pt x="8263" y="6227"/>
                  </a:lnTo>
                  <a:cubicBezTo>
                    <a:pt x="8263" y="6335"/>
                    <a:pt x="8239" y="6418"/>
                    <a:pt x="8239" y="6489"/>
                  </a:cubicBezTo>
                  <a:lnTo>
                    <a:pt x="8204" y="7073"/>
                  </a:lnTo>
                  <a:cubicBezTo>
                    <a:pt x="8204" y="7132"/>
                    <a:pt x="8180" y="7204"/>
                    <a:pt x="8180" y="7263"/>
                  </a:cubicBezTo>
                  <a:lnTo>
                    <a:pt x="8180" y="7359"/>
                  </a:lnTo>
                  <a:cubicBezTo>
                    <a:pt x="8168" y="7442"/>
                    <a:pt x="8168" y="7537"/>
                    <a:pt x="8168" y="7621"/>
                  </a:cubicBezTo>
                  <a:lnTo>
                    <a:pt x="8168" y="7656"/>
                  </a:lnTo>
                  <a:lnTo>
                    <a:pt x="8168" y="7787"/>
                  </a:lnTo>
                  <a:lnTo>
                    <a:pt x="8168" y="7954"/>
                  </a:lnTo>
                  <a:cubicBezTo>
                    <a:pt x="8168" y="8037"/>
                    <a:pt x="8168" y="8132"/>
                    <a:pt x="8180" y="8240"/>
                  </a:cubicBezTo>
                  <a:lnTo>
                    <a:pt x="8180" y="8252"/>
                  </a:lnTo>
                  <a:cubicBezTo>
                    <a:pt x="8180" y="8276"/>
                    <a:pt x="8186" y="8295"/>
                    <a:pt x="8193" y="8314"/>
                  </a:cubicBezTo>
                  <a:lnTo>
                    <a:pt x="8193" y="8314"/>
                  </a:lnTo>
                  <a:cubicBezTo>
                    <a:pt x="8192" y="8293"/>
                    <a:pt x="8192" y="8271"/>
                    <a:pt x="8192" y="8252"/>
                  </a:cubicBezTo>
                  <a:lnTo>
                    <a:pt x="8192" y="8002"/>
                  </a:lnTo>
                  <a:cubicBezTo>
                    <a:pt x="8192" y="7918"/>
                    <a:pt x="8204" y="7847"/>
                    <a:pt x="8204" y="7775"/>
                  </a:cubicBezTo>
                  <a:lnTo>
                    <a:pt x="8251" y="7287"/>
                  </a:lnTo>
                  <a:lnTo>
                    <a:pt x="8251" y="7251"/>
                  </a:lnTo>
                  <a:lnTo>
                    <a:pt x="8251" y="7204"/>
                  </a:lnTo>
                  <a:lnTo>
                    <a:pt x="8251" y="7192"/>
                  </a:lnTo>
                  <a:lnTo>
                    <a:pt x="8251" y="7180"/>
                  </a:lnTo>
                  <a:cubicBezTo>
                    <a:pt x="8263" y="7144"/>
                    <a:pt x="8263" y="7120"/>
                    <a:pt x="8263" y="7085"/>
                  </a:cubicBezTo>
                  <a:cubicBezTo>
                    <a:pt x="8275" y="7073"/>
                    <a:pt x="8275" y="7049"/>
                    <a:pt x="8275" y="7013"/>
                  </a:cubicBezTo>
                  <a:lnTo>
                    <a:pt x="8275" y="7025"/>
                  </a:lnTo>
                  <a:cubicBezTo>
                    <a:pt x="8275" y="6966"/>
                    <a:pt x="8287" y="6930"/>
                    <a:pt x="8287" y="6870"/>
                  </a:cubicBezTo>
                  <a:lnTo>
                    <a:pt x="8287" y="6882"/>
                  </a:lnTo>
                  <a:cubicBezTo>
                    <a:pt x="8311" y="6775"/>
                    <a:pt x="8311" y="6668"/>
                    <a:pt x="8323" y="6573"/>
                  </a:cubicBezTo>
                  <a:cubicBezTo>
                    <a:pt x="8335" y="6478"/>
                    <a:pt x="8347" y="6394"/>
                    <a:pt x="8347" y="6299"/>
                  </a:cubicBezTo>
                  <a:lnTo>
                    <a:pt x="8347" y="6227"/>
                  </a:lnTo>
                  <a:lnTo>
                    <a:pt x="8347" y="6156"/>
                  </a:lnTo>
                  <a:lnTo>
                    <a:pt x="8347" y="6073"/>
                  </a:lnTo>
                  <a:lnTo>
                    <a:pt x="8347" y="5989"/>
                  </a:lnTo>
                  <a:cubicBezTo>
                    <a:pt x="8347" y="5942"/>
                    <a:pt x="8335" y="5894"/>
                    <a:pt x="8335" y="5858"/>
                  </a:cubicBezTo>
                  <a:cubicBezTo>
                    <a:pt x="8335" y="5823"/>
                    <a:pt x="8323" y="5775"/>
                    <a:pt x="8323" y="5739"/>
                  </a:cubicBezTo>
                  <a:cubicBezTo>
                    <a:pt x="8323" y="5692"/>
                    <a:pt x="8323" y="5644"/>
                    <a:pt x="8311" y="5596"/>
                  </a:cubicBezTo>
                  <a:cubicBezTo>
                    <a:pt x="8287" y="5561"/>
                    <a:pt x="8287" y="5513"/>
                    <a:pt x="8275" y="5465"/>
                  </a:cubicBezTo>
                  <a:cubicBezTo>
                    <a:pt x="8275" y="5418"/>
                    <a:pt x="8263" y="5358"/>
                    <a:pt x="8251" y="5299"/>
                  </a:cubicBezTo>
                  <a:cubicBezTo>
                    <a:pt x="8251" y="5263"/>
                    <a:pt x="8227" y="5204"/>
                    <a:pt x="8216" y="5156"/>
                  </a:cubicBezTo>
                  <a:cubicBezTo>
                    <a:pt x="8192" y="5061"/>
                    <a:pt x="8168" y="4965"/>
                    <a:pt x="8144" y="4870"/>
                  </a:cubicBezTo>
                  <a:cubicBezTo>
                    <a:pt x="8144" y="4823"/>
                    <a:pt x="8132" y="4787"/>
                    <a:pt x="8108" y="4739"/>
                  </a:cubicBezTo>
                  <a:cubicBezTo>
                    <a:pt x="8108" y="4703"/>
                    <a:pt x="8096" y="4668"/>
                    <a:pt x="8085" y="4620"/>
                  </a:cubicBezTo>
                  <a:lnTo>
                    <a:pt x="7989" y="4346"/>
                  </a:lnTo>
                  <a:cubicBezTo>
                    <a:pt x="7966" y="4263"/>
                    <a:pt x="7918" y="4156"/>
                    <a:pt x="7894" y="4072"/>
                  </a:cubicBezTo>
                  <a:lnTo>
                    <a:pt x="7668" y="3489"/>
                  </a:lnTo>
                  <a:cubicBezTo>
                    <a:pt x="7620" y="3394"/>
                    <a:pt x="7596" y="3299"/>
                    <a:pt x="7561" y="3203"/>
                  </a:cubicBezTo>
                  <a:cubicBezTo>
                    <a:pt x="7549" y="3180"/>
                    <a:pt x="7549" y="3132"/>
                    <a:pt x="7537" y="3096"/>
                  </a:cubicBezTo>
                  <a:cubicBezTo>
                    <a:pt x="7513" y="3060"/>
                    <a:pt x="7501" y="3001"/>
                    <a:pt x="7489" y="2953"/>
                  </a:cubicBezTo>
                  <a:lnTo>
                    <a:pt x="7489" y="2965"/>
                  </a:lnTo>
                  <a:cubicBezTo>
                    <a:pt x="7477" y="2918"/>
                    <a:pt x="7477" y="2894"/>
                    <a:pt x="7454" y="2846"/>
                  </a:cubicBezTo>
                  <a:cubicBezTo>
                    <a:pt x="7442" y="2799"/>
                    <a:pt x="7442" y="2775"/>
                    <a:pt x="7430" y="2727"/>
                  </a:cubicBezTo>
                  <a:cubicBezTo>
                    <a:pt x="7418" y="2644"/>
                    <a:pt x="7382" y="2548"/>
                    <a:pt x="7370" y="2465"/>
                  </a:cubicBezTo>
                  <a:cubicBezTo>
                    <a:pt x="7370" y="2418"/>
                    <a:pt x="7358" y="2358"/>
                    <a:pt x="7334" y="2310"/>
                  </a:cubicBezTo>
                  <a:cubicBezTo>
                    <a:pt x="7323" y="2251"/>
                    <a:pt x="7323" y="2203"/>
                    <a:pt x="7311" y="2144"/>
                  </a:cubicBezTo>
                  <a:cubicBezTo>
                    <a:pt x="7275" y="2060"/>
                    <a:pt x="7263" y="1953"/>
                    <a:pt x="7251" y="1870"/>
                  </a:cubicBezTo>
                  <a:lnTo>
                    <a:pt x="7204" y="1596"/>
                  </a:lnTo>
                  <a:lnTo>
                    <a:pt x="7204" y="1572"/>
                  </a:lnTo>
                  <a:lnTo>
                    <a:pt x="7204" y="1536"/>
                  </a:lnTo>
                  <a:cubicBezTo>
                    <a:pt x="7192" y="1465"/>
                    <a:pt x="7192" y="1405"/>
                    <a:pt x="7180" y="1346"/>
                  </a:cubicBezTo>
                  <a:cubicBezTo>
                    <a:pt x="7156" y="1298"/>
                    <a:pt x="7156" y="1239"/>
                    <a:pt x="7144" y="1191"/>
                  </a:cubicBezTo>
                  <a:cubicBezTo>
                    <a:pt x="7132" y="1155"/>
                    <a:pt x="7132" y="1120"/>
                    <a:pt x="7120" y="1072"/>
                  </a:cubicBezTo>
                  <a:lnTo>
                    <a:pt x="7025" y="858"/>
                  </a:lnTo>
                  <a:cubicBezTo>
                    <a:pt x="6953" y="715"/>
                    <a:pt x="6858" y="596"/>
                    <a:pt x="6739" y="501"/>
                  </a:cubicBezTo>
                  <a:cubicBezTo>
                    <a:pt x="6656" y="405"/>
                    <a:pt x="6549" y="334"/>
                    <a:pt x="6430" y="274"/>
                  </a:cubicBezTo>
                  <a:cubicBezTo>
                    <a:pt x="6311" y="215"/>
                    <a:pt x="6191" y="155"/>
                    <a:pt x="6061" y="108"/>
                  </a:cubicBezTo>
                  <a:cubicBezTo>
                    <a:pt x="5941" y="60"/>
                    <a:pt x="5810" y="36"/>
                    <a:pt x="5668" y="24"/>
                  </a:cubicBezTo>
                  <a:cubicBezTo>
                    <a:pt x="5537" y="1"/>
                    <a:pt x="5406" y="1"/>
                    <a:pt x="5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1"/>
            <p:cNvSpPr/>
            <p:nvPr/>
          </p:nvSpPr>
          <p:spPr>
            <a:xfrm>
              <a:off x="2048150" y="5067200"/>
              <a:ext cx="206900" cy="186875"/>
            </a:xfrm>
            <a:custGeom>
              <a:avLst/>
              <a:gdLst/>
              <a:ahLst/>
              <a:cxnLst/>
              <a:rect l="l" t="t" r="r" b="b"/>
              <a:pathLst>
                <a:path w="8276" h="7475" extrusionOk="0">
                  <a:moveTo>
                    <a:pt x="441" y="0"/>
                  </a:moveTo>
                  <a:cubicBezTo>
                    <a:pt x="424" y="0"/>
                    <a:pt x="406" y="3"/>
                    <a:pt x="394" y="9"/>
                  </a:cubicBezTo>
                  <a:cubicBezTo>
                    <a:pt x="358" y="21"/>
                    <a:pt x="334" y="57"/>
                    <a:pt x="310" y="69"/>
                  </a:cubicBezTo>
                  <a:cubicBezTo>
                    <a:pt x="287" y="81"/>
                    <a:pt x="275" y="116"/>
                    <a:pt x="251" y="128"/>
                  </a:cubicBezTo>
                  <a:cubicBezTo>
                    <a:pt x="215" y="200"/>
                    <a:pt x="168" y="283"/>
                    <a:pt x="132" y="366"/>
                  </a:cubicBezTo>
                  <a:cubicBezTo>
                    <a:pt x="96" y="545"/>
                    <a:pt x="132" y="736"/>
                    <a:pt x="191" y="855"/>
                  </a:cubicBezTo>
                  <a:cubicBezTo>
                    <a:pt x="215" y="902"/>
                    <a:pt x="239" y="938"/>
                    <a:pt x="251" y="974"/>
                  </a:cubicBezTo>
                  <a:lnTo>
                    <a:pt x="275" y="1009"/>
                  </a:lnTo>
                  <a:cubicBezTo>
                    <a:pt x="299" y="1069"/>
                    <a:pt x="334" y="1117"/>
                    <a:pt x="346" y="1152"/>
                  </a:cubicBezTo>
                  <a:lnTo>
                    <a:pt x="358" y="1176"/>
                  </a:lnTo>
                  <a:cubicBezTo>
                    <a:pt x="394" y="1236"/>
                    <a:pt x="418" y="1307"/>
                    <a:pt x="430" y="1367"/>
                  </a:cubicBezTo>
                  <a:lnTo>
                    <a:pt x="430" y="1378"/>
                  </a:lnTo>
                  <a:cubicBezTo>
                    <a:pt x="465" y="1474"/>
                    <a:pt x="477" y="1533"/>
                    <a:pt x="489" y="1605"/>
                  </a:cubicBezTo>
                  <a:cubicBezTo>
                    <a:pt x="513" y="1652"/>
                    <a:pt x="513" y="1676"/>
                    <a:pt x="513" y="1724"/>
                  </a:cubicBezTo>
                  <a:cubicBezTo>
                    <a:pt x="513" y="1807"/>
                    <a:pt x="513" y="1890"/>
                    <a:pt x="489" y="1962"/>
                  </a:cubicBezTo>
                  <a:lnTo>
                    <a:pt x="489" y="2010"/>
                  </a:lnTo>
                  <a:cubicBezTo>
                    <a:pt x="477" y="2081"/>
                    <a:pt x="477" y="2140"/>
                    <a:pt x="465" y="2212"/>
                  </a:cubicBezTo>
                  <a:cubicBezTo>
                    <a:pt x="453" y="2283"/>
                    <a:pt x="430" y="2343"/>
                    <a:pt x="418" y="2426"/>
                  </a:cubicBezTo>
                  <a:lnTo>
                    <a:pt x="406" y="2462"/>
                  </a:lnTo>
                  <a:lnTo>
                    <a:pt x="406" y="2450"/>
                  </a:lnTo>
                  <a:lnTo>
                    <a:pt x="406" y="2438"/>
                  </a:lnTo>
                  <a:cubicBezTo>
                    <a:pt x="406" y="2450"/>
                    <a:pt x="394" y="2462"/>
                    <a:pt x="394" y="2486"/>
                  </a:cubicBezTo>
                  <a:cubicBezTo>
                    <a:pt x="370" y="2557"/>
                    <a:pt x="358" y="2629"/>
                    <a:pt x="334" y="2688"/>
                  </a:cubicBezTo>
                  <a:cubicBezTo>
                    <a:pt x="287" y="2783"/>
                    <a:pt x="251" y="2867"/>
                    <a:pt x="227" y="2938"/>
                  </a:cubicBezTo>
                  <a:lnTo>
                    <a:pt x="227" y="2962"/>
                  </a:lnTo>
                  <a:lnTo>
                    <a:pt x="215" y="2974"/>
                  </a:lnTo>
                  <a:cubicBezTo>
                    <a:pt x="180" y="3057"/>
                    <a:pt x="132" y="3153"/>
                    <a:pt x="108" y="3236"/>
                  </a:cubicBezTo>
                  <a:cubicBezTo>
                    <a:pt x="49" y="3391"/>
                    <a:pt x="1" y="3557"/>
                    <a:pt x="1" y="3736"/>
                  </a:cubicBezTo>
                  <a:lnTo>
                    <a:pt x="1" y="3891"/>
                  </a:lnTo>
                  <a:cubicBezTo>
                    <a:pt x="13" y="3950"/>
                    <a:pt x="13" y="4010"/>
                    <a:pt x="37" y="4057"/>
                  </a:cubicBezTo>
                  <a:cubicBezTo>
                    <a:pt x="49" y="4165"/>
                    <a:pt x="72" y="4248"/>
                    <a:pt x="120" y="4355"/>
                  </a:cubicBezTo>
                  <a:cubicBezTo>
                    <a:pt x="168" y="4486"/>
                    <a:pt x="239" y="4629"/>
                    <a:pt x="287" y="4712"/>
                  </a:cubicBezTo>
                  <a:cubicBezTo>
                    <a:pt x="310" y="4760"/>
                    <a:pt x="334" y="4784"/>
                    <a:pt x="358" y="4831"/>
                  </a:cubicBezTo>
                  <a:lnTo>
                    <a:pt x="394" y="4879"/>
                  </a:lnTo>
                  <a:cubicBezTo>
                    <a:pt x="418" y="4915"/>
                    <a:pt x="465" y="4974"/>
                    <a:pt x="513" y="5034"/>
                  </a:cubicBezTo>
                  <a:cubicBezTo>
                    <a:pt x="549" y="5093"/>
                    <a:pt x="596" y="5153"/>
                    <a:pt x="656" y="5212"/>
                  </a:cubicBezTo>
                  <a:cubicBezTo>
                    <a:pt x="715" y="5284"/>
                    <a:pt x="775" y="5331"/>
                    <a:pt x="846" y="5391"/>
                  </a:cubicBezTo>
                  <a:cubicBezTo>
                    <a:pt x="906" y="5439"/>
                    <a:pt x="965" y="5486"/>
                    <a:pt x="1049" y="5534"/>
                  </a:cubicBezTo>
                  <a:cubicBezTo>
                    <a:pt x="1168" y="5605"/>
                    <a:pt x="1311" y="5677"/>
                    <a:pt x="1489" y="5724"/>
                  </a:cubicBezTo>
                  <a:cubicBezTo>
                    <a:pt x="1596" y="5772"/>
                    <a:pt x="1704" y="5784"/>
                    <a:pt x="1799" y="5808"/>
                  </a:cubicBezTo>
                  <a:lnTo>
                    <a:pt x="1858" y="5831"/>
                  </a:lnTo>
                  <a:cubicBezTo>
                    <a:pt x="1942" y="5855"/>
                    <a:pt x="2013" y="5867"/>
                    <a:pt x="2085" y="5903"/>
                  </a:cubicBezTo>
                  <a:lnTo>
                    <a:pt x="2180" y="5950"/>
                  </a:lnTo>
                  <a:cubicBezTo>
                    <a:pt x="2192" y="5962"/>
                    <a:pt x="2204" y="5962"/>
                    <a:pt x="2215" y="5974"/>
                  </a:cubicBezTo>
                  <a:lnTo>
                    <a:pt x="2263" y="6022"/>
                  </a:lnTo>
                  <a:lnTo>
                    <a:pt x="2299" y="6046"/>
                  </a:lnTo>
                  <a:cubicBezTo>
                    <a:pt x="2311" y="6070"/>
                    <a:pt x="2311" y="6081"/>
                    <a:pt x="2323" y="6093"/>
                  </a:cubicBezTo>
                  <a:cubicBezTo>
                    <a:pt x="2358" y="6141"/>
                    <a:pt x="2382" y="6189"/>
                    <a:pt x="2394" y="6224"/>
                  </a:cubicBezTo>
                  <a:lnTo>
                    <a:pt x="2418" y="6260"/>
                  </a:lnTo>
                  <a:cubicBezTo>
                    <a:pt x="2430" y="6284"/>
                    <a:pt x="2442" y="6331"/>
                    <a:pt x="2454" y="6367"/>
                  </a:cubicBezTo>
                  <a:cubicBezTo>
                    <a:pt x="2489" y="6439"/>
                    <a:pt x="2513" y="6498"/>
                    <a:pt x="2561" y="6570"/>
                  </a:cubicBezTo>
                  <a:cubicBezTo>
                    <a:pt x="2608" y="6665"/>
                    <a:pt x="2632" y="6736"/>
                    <a:pt x="2680" y="6796"/>
                  </a:cubicBezTo>
                  <a:cubicBezTo>
                    <a:pt x="2727" y="6855"/>
                    <a:pt x="2775" y="6927"/>
                    <a:pt x="2811" y="6986"/>
                  </a:cubicBezTo>
                  <a:cubicBezTo>
                    <a:pt x="2858" y="7046"/>
                    <a:pt x="2918" y="7105"/>
                    <a:pt x="2977" y="7165"/>
                  </a:cubicBezTo>
                  <a:cubicBezTo>
                    <a:pt x="3037" y="7224"/>
                    <a:pt x="3097" y="7272"/>
                    <a:pt x="3156" y="7308"/>
                  </a:cubicBezTo>
                  <a:cubicBezTo>
                    <a:pt x="3287" y="7379"/>
                    <a:pt x="3442" y="7439"/>
                    <a:pt x="3609" y="7451"/>
                  </a:cubicBezTo>
                  <a:cubicBezTo>
                    <a:pt x="3644" y="7451"/>
                    <a:pt x="3692" y="7463"/>
                    <a:pt x="3739" y="7463"/>
                  </a:cubicBezTo>
                  <a:cubicBezTo>
                    <a:pt x="3823" y="7474"/>
                    <a:pt x="3906" y="7474"/>
                    <a:pt x="3978" y="7474"/>
                  </a:cubicBezTo>
                  <a:lnTo>
                    <a:pt x="4013" y="7474"/>
                  </a:lnTo>
                  <a:cubicBezTo>
                    <a:pt x="4037" y="7474"/>
                    <a:pt x="4061" y="7474"/>
                    <a:pt x="4013" y="7463"/>
                  </a:cubicBezTo>
                  <a:cubicBezTo>
                    <a:pt x="4073" y="7463"/>
                    <a:pt x="4109" y="7451"/>
                    <a:pt x="4156" y="7451"/>
                  </a:cubicBezTo>
                  <a:cubicBezTo>
                    <a:pt x="4263" y="7439"/>
                    <a:pt x="4335" y="7403"/>
                    <a:pt x="4406" y="7379"/>
                  </a:cubicBezTo>
                  <a:cubicBezTo>
                    <a:pt x="4490" y="7344"/>
                    <a:pt x="4549" y="7308"/>
                    <a:pt x="4621" y="7260"/>
                  </a:cubicBezTo>
                  <a:cubicBezTo>
                    <a:pt x="4740" y="7189"/>
                    <a:pt x="4847" y="7093"/>
                    <a:pt x="4942" y="7010"/>
                  </a:cubicBezTo>
                  <a:cubicBezTo>
                    <a:pt x="4990" y="6951"/>
                    <a:pt x="5049" y="6903"/>
                    <a:pt x="5097" y="6855"/>
                  </a:cubicBezTo>
                  <a:cubicBezTo>
                    <a:pt x="5144" y="6832"/>
                    <a:pt x="5168" y="6784"/>
                    <a:pt x="5204" y="6748"/>
                  </a:cubicBezTo>
                  <a:lnTo>
                    <a:pt x="5228" y="6724"/>
                  </a:lnTo>
                  <a:cubicBezTo>
                    <a:pt x="5323" y="6629"/>
                    <a:pt x="5394" y="6522"/>
                    <a:pt x="5478" y="6439"/>
                  </a:cubicBezTo>
                  <a:cubicBezTo>
                    <a:pt x="5561" y="6367"/>
                    <a:pt x="5644" y="6260"/>
                    <a:pt x="5716" y="6153"/>
                  </a:cubicBezTo>
                  <a:cubicBezTo>
                    <a:pt x="5799" y="6058"/>
                    <a:pt x="5871" y="5950"/>
                    <a:pt x="5930" y="5843"/>
                  </a:cubicBezTo>
                  <a:cubicBezTo>
                    <a:pt x="6002" y="5724"/>
                    <a:pt x="6061" y="5617"/>
                    <a:pt x="6121" y="5510"/>
                  </a:cubicBezTo>
                  <a:cubicBezTo>
                    <a:pt x="6156" y="5462"/>
                    <a:pt x="6192" y="5379"/>
                    <a:pt x="6228" y="5319"/>
                  </a:cubicBezTo>
                  <a:cubicBezTo>
                    <a:pt x="6252" y="5272"/>
                    <a:pt x="6276" y="5236"/>
                    <a:pt x="6299" y="5188"/>
                  </a:cubicBezTo>
                  <a:cubicBezTo>
                    <a:pt x="6406" y="4998"/>
                    <a:pt x="6514" y="4784"/>
                    <a:pt x="6657" y="4534"/>
                  </a:cubicBezTo>
                  <a:cubicBezTo>
                    <a:pt x="6716" y="4426"/>
                    <a:pt x="6776" y="4307"/>
                    <a:pt x="6835" y="4200"/>
                  </a:cubicBezTo>
                  <a:cubicBezTo>
                    <a:pt x="6883" y="4105"/>
                    <a:pt x="6930" y="3998"/>
                    <a:pt x="6990" y="3867"/>
                  </a:cubicBezTo>
                  <a:cubicBezTo>
                    <a:pt x="7014" y="3819"/>
                    <a:pt x="7026" y="3772"/>
                    <a:pt x="7049" y="3724"/>
                  </a:cubicBezTo>
                  <a:cubicBezTo>
                    <a:pt x="7073" y="3653"/>
                    <a:pt x="7109" y="3593"/>
                    <a:pt x="7133" y="3522"/>
                  </a:cubicBezTo>
                  <a:lnTo>
                    <a:pt x="7168" y="3462"/>
                  </a:lnTo>
                  <a:cubicBezTo>
                    <a:pt x="7192" y="3367"/>
                    <a:pt x="7240" y="3283"/>
                    <a:pt x="7288" y="3188"/>
                  </a:cubicBezTo>
                  <a:lnTo>
                    <a:pt x="7311" y="3153"/>
                  </a:lnTo>
                  <a:cubicBezTo>
                    <a:pt x="7323" y="3093"/>
                    <a:pt x="7359" y="3033"/>
                    <a:pt x="7383" y="2986"/>
                  </a:cubicBezTo>
                  <a:cubicBezTo>
                    <a:pt x="7419" y="2950"/>
                    <a:pt x="7430" y="2914"/>
                    <a:pt x="7466" y="2867"/>
                  </a:cubicBezTo>
                  <a:cubicBezTo>
                    <a:pt x="7526" y="2760"/>
                    <a:pt x="7585" y="2652"/>
                    <a:pt x="7645" y="2533"/>
                  </a:cubicBezTo>
                  <a:cubicBezTo>
                    <a:pt x="7704" y="2414"/>
                    <a:pt x="7740" y="2319"/>
                    <a:pt x="7800" y="2200"/>
                  </a:cubicBezTo>
                  <a:cubicBezTo>
                    <a:pt x="7847" y="2081"/>
                    <a:pt x="7907" y="1974"/>
                    <a:pt x="7954" y="1855"/>
                  </a:cubicBezTo>
                  <a:cubicBezTo>
                    <a:pt x="8002" y="1748"/>
                    <a:pt x="8061" y="1629"/>
                    <a:pt x="8097" y="1509"/>
                  </a:cubicBezTo>
                  <a:cubicBezTo>
                    <a:pt x="8121" y="1450"/>
                    <a:pt x="8145" y="1390"/>
                    <a:pt x="8181" y="1331"/>
                  </a:cubicBezTo>
                  <a:cubicBezTo>
                    <a:pt x="8204" y="1283"/>
                    <a:pt x="8216" y="1248"/>
                    <a:pt x="8240" y="1200"/>
                  </a:cubicBezTo>
                  <a:cubicBezTo>
                    <a:pt x="8252" y="1152"/>
                    <a:pt x="8276" y="1093"/>
                    <a:pt x="8252" y="1045"/>
                  </a:cubicBezTo>
                  <a:cubicBezTo>
                    <a:pt x="8244" y="1022"/>
                    <a:pt x="8222" y="1014"/>
                    <a:pt x="8198" y="1014"/>
                  </a:cubicBezTo>
                  <a:cubicBezTo>
                    <a:pt x="8184" y="1014"/>
                    <a:pt x="8170" y="1017"/>
                    <a:pt x="8157" y="1021"/>
                  </a:cubicBezTo>
                  <a:lnTo>
                    <a:pt x="8145" y="1033"/>
                  </a:lnTo>
                  <a:cubicBezTo>
                    <a:pt x="8133" y="1045"/>
                    <a:pt x="8133" y="1081"/>
                    <a:pt x="8133" y="1093"/>
                  </a:cubicBezTo>
                  <a:cubicBezTo>
                    <a:pt x="8133" y="1105"/>
                    <a:pt x="8121" y="1105"/>
                    <a:pt x="8121" y="1128"/>
                  </a:cubicBezTo>
                  <a:cubicBezTo>
                    <a:pt x="8121" y="1128"/>
                    <a:pt x="8097" y="1140"/>
                    <a:pt x="8097" y="1152"/>
                  </a:cubicBezTo>
                  <a:cubicBezTo>
                    <a:pt x="8061" y="1259"/>
                    <a:pt x="8002" y="1378"/>
                    <a:pt x="7942" y="1486"/>
                  </a:cubicBezTo>
                  <a:cubicBezTo>
                    <a:pt x="7895" y="1569"/>
                    <a:pt x="7847" y="1676"/>
                    <a:pt x="7800" y="1759"/>
                  </a:cubicBezTo>
                  <a:lnTo>
                    <a:pt x="7669" y="2033"/>
                  </a:lnTo>
                  <a:cubicBezTo>
                    <a:pt x="7645" y="2105"/>
                    <a:pt x="7609" y="2164"/>
                    <a:pt x="7561" y="2236"/>
                  </a:cubicBezTo>
                  <a:lnTo>
                    <a:pt x="7526" y="2319"/>
                  </a:lnTo>
                  <a:cubicBezTo>
                    <a:pt x="7478" y="2379"/>
                    <a:pt x="7442" y="2450"/>
                    <a:pt x="7407" y="2510"/>
                  </a:cubicBezTo>
                  <a:cubicBezTo>
                    <a:pt x="7311" y="2652"/>
                    <a:pt x="7228" y="2807"/>
                    <a:pt x="7145" y="2950"/>
                  </a:cubicBezTo>
                  <a:cubicBezTo>
                    <a:pt x="7109" y="3057"/>
                    <a:pt x="7049" y="3176"/>
                    <a:pt x="6990" y="3295"/>
                  </a:cubicBezTo>
                  <a:cubicBezTo>
                    <a:pt x="6942" y="3403"/>
                    <a:pt x="6883" y="3534"/>
                    <a:pt x="6835" y="3653"/>
                  </a:cubicBezTo>
                  <a:cubicBezTo>
                    <a:pt x="6728" y="3903"/>
                    <a:pt x="6633" y="4117"/>
                    <a:pt x="6526" y="4307"/>
                  </a:cubicBezTo>
                  <a:lnTo>
                    <a:pt x="6514" y="4355"/>
                  </a:lnTo>
                  <a:lnTo>
                    <a:pt x="6478" y="4415"/>
                  </a:lnTo>
                  <a:lnTo>
                    <a:pt x="6430" y="4486"/>
                  </a:lnTo>
                  <a:cubicBezTo>
                    <a:pt x="6406" y="4534"/>
                    <a:pt x="6371" y="4593"/>
                    <a:pt x="6347" y="4641"/>
                  </a:cubicBezTo>
                  <a:cubicBezTo>
                    <a:pt x="6347" y="4641"/>
                    <a:pt x="6335" y="4653"/>
                    <a:pt x="6335" y="4665"/>
                  </a:cubicBezTo>
                  <a:lnTo>
                    <a:pt x="6311" y="4700"/>
                  </a:lnTo>
                  <a:cubicBezTo>
                    <a:pt x="6252" y="4784"/>
                    <a:pt x="6216" y="4891"/>
                    <a:pt x="6156" y="4986"/>
                  </a:cubicBezTo>
                  <a:cubicBezTo>
                    <a:pt x="6121" y="5058"/>
                    <a:pt x="6073" y="5117"/>
                    <a:pt x="6049" y="5177"/>
                  </a:cubicBezTo>
                  <a:lnTo>
                    <a:pt x="6014" y="5224"/>
                  </a:lnTo>
                  <a:lnTo>
                    <a:pt x="6014" y="5236"/>
                  </a:lnTo>
                  <a:lnTo>
                    <a:pt x="5978" y="5319"/>
                  </a:lnTo>
                  <a:cubicBezTo>
                    <a:pt x="5895" y="5450"/>
                    <a:pt x="5835" y="5558"/>
                    <a:pt x="5775" y="5665"/>
                  </a:cubicBezTo>
                  <a:cubicBezTo>
                    <a:pt x="5716" y="5772"/>
                    <a:pt x="5644" y="5879"/>
                    <a:pt x="5561" y="5986"/>
                  </a:cubicBezTo>
                  <a:cubicBezTo>
                    <a:pt x="5478" y="6070"/>
                    <a:pt x="5406" y="6153"/>
                    <a:pt x="5347" y="6224"/>
                  </a:cubicBezTo>
                  <a:cubicBezTo>
                    <a:pt x="5299" y="6284"/>
                    <a:pt x="5240" y="6343"/>
                    <a:pt x="5180" y="6403"/>
                  </a:cubicBezTo>
                  <a:lnTo>
                    <a:pt x="5156" y="6439"/>
                  </a:lnTo>
                  <a:lnTo>
                    <a:pt x="5144" y="6451"/>
                  </a:lnTo>
                  <a:cubicBezTo>
                    <a:pt x="5061" y="6522"/>
                    <a:pt x="4990" y="6582"/>
                    <a:pt x="4918" y="6665"/>
                  </a:cubicBezTo>
                  <a:cubicBezTo>
                    <a:pt x="4859" y="6689"/>
                    <a:pt x="4811" y="6736"/>
                    <a:pt x="4763" y="6784"/>
                  </a:cubicBezTo>
                  <a:cubicBezTo>
                    <a:pt x="4740" y="6808"/>
                    <a:pt x="4692" y="6843"/>
                    <a:pt x="4668" y="6867"/>
                  </a:cubicBezTo>
                  <a:lnTo>
                    <a:pt x="4644" y="6879"/>
                  </a:lnTo>
                  <a:lnTo>
                    <a:pt x="4668" y="6879"/>
                  </a:lnTo>
                  <a:lnTo>
                    <a:pt x="4632" y="6915"/>
                  </a:lnTo>
                  <a:cubicBezTo>
                    <a:pt x="4585" y="6963"/>
                    <a:pt x="4525" y="6998"/>
                    <a:pt x="4466" y="7034"/>
                  </a:cubicBezTo>
                  <a:cubicBezTo>
                    <a:pt x="4442" y="7058"/>
                    <a:pt x="4406" y="7082"/>
                    <a:pt x="4359" y="7093"/>
                  </a:cubicBezTo>
                  <a:cubicBezTo>
                    <a:pt x="4335" y="7105"/>
                    <a:pt x="4311" y="7105"/>
                    <a:pt x="4275" y="7117"/>
                  </a:cubicBezTo>
                  <a:cubicBezTo>
                    <a:pt x="4240" y="7117"/>
                    <a:pt x="4228" y="7141"/>
                    <a:pt x="4204" y="7141"/>
                  </a:cubicBezTo>
                  <a:cubicBezTo>
                    <a:pt x="4180" y="7153"/>
                    <a:pt x="4156" y="7153"/>
                    <a:pt x="4109" y="7153"/>
                  </a:cubicBezTo>
                  <a:cubicBezTo>
                    <a:pt x="3966" y="7141"/>
                    <a:pt x="3823" y="7141"/>
                    <a:pt x="3692" y="7117"/>
                  </a:cubicBezTo>
                  <a:cubicBezTo>
                    <a:pt x="3620" y="7117"/>
                    <a:pt x="3549" y="7105"/>
                    <a:pt x="3489" y="7093"/>
                  </a:cubicBezTo>
                  <a:cubicBezTo>
                    <a:pt x="3442" y="7093"/>
                    <a:pt x="3394" y="7082"/>
                    <a:pt x="3370" y="7058"/>
                  </a:cubicBezTo>
                  <a:cubicBezTo>
                    <a:pt x="3335" y="7034"/>
                    <a:pt x="3299" y="7022"/>
                    <a:pt x="3263" y="6998"/>
                  </a:cubicBezTo>
                  <a:cubicBezTo>
                    <a:pt x="3239" y="6974"/>
                    <a:pt x="3192" y="6963"/>
                    <a:pt x="3156" y="6927"/>
                  </a:cubicBezTo>
                  <a:cubicBezTo>
                    <a:pt x="3132" y="6915"/>
                    <a:pt x="3120" y="6879"/>
                    <a:pt x="3085" y="6867"/>
                  </a:cubicBezTo>
                  <a:cubicBezTo>
                    <a:pt x="3061" y="6855"/>
                    <a:pt x="3037" y="6820"/>
                    <a:pt x="3013" y="6796"/>
                  </a:cubicBezTo>
                  <a:cubicBezTo>
                    <a:pt x="2966" y="6736"/>
                    <a:pt x="2906" y="6677"/>
                    <a:pt x="2858" y="6605"/>
                  </a:cubicBezTo>
                  <a:cubicBezTo>
                    <a:pt x="2823" y="6546"/>
                    <a:pt x="2787" y="6486"/>
                    <a:pt x="2739" y="6427"/>
                  </a:cubicBezTo>
                  <a:lnTo>
                    <a:pt x="2727" y="6403"/>
                  </a:lnTo>
                  <a:cubicBezTo>
                    <a:pt x="2704" y="6343"/>
                    <a:pt x="2656" y="6260"/>
                    <a:pt x="2608" y="6189"/>
                  </a:cubicBezTo>
                  <a:lnTo>
                    <a:pt x="2596" y="6153"/>
                  </a:lnTo>
                  <a:cubicBezTo>
                    <a:pt x="2561" y="6105"/>
                    <a:pt x="2549" y="6070"/>
                    <a:pt x="2513" y="6022"/>
                  </a:cubicBezTo>
                  <a:cubicBezTo>
                    <a:pt x="2454" y="5915"/>
                    <a:pt x="2382" y="5843"/>
                    <a:pt x="2299" y="5784"/>
                  </a:cubicBezTo>
                  <a:cubicBezTo>
                    <a:pt x="2144" y="5689"/>
                    <a:pt x="1965" y="5653"/>
                    <a:pt x="1787" y="5617"/>
                  </a:cubicBezTo>
                  <a:lnTo>
                    <a:pt x="1763" y="5617"/>
                  </a:lnTo>
                  <a:cubicBezTo>
                    <a:pt x="1680" y="5605"/>
                    <a:pt x="1596" y="5569"/>
                    <a:pt x="1513" y="5558"/>
                  </a:cubicBezTo>
                  <a:cubicBezTo>
                    <a:pt x="1418" y="5534"/>
                    <a:pt x="1334" y="5498"/>
                    <a:pt x="1251" y="5474"/>
                  </a:cubicBezTo>
                  <a:lnTo>
                    <a:pt x="1072" y="5379"/>
                  </a:lnTo>
                  <a:cubicBezTo>
                    <a:pt x="1037" y="5355"/>
                    <a:pt x="977" y="5319"/>
                    <a:pt x="930" y="5296"/>
                  </a:cubicBezTo>
                  <a:cubicBezTo>
                    <a:pt x="882" y="5260"/>
                    <a:pt x="858" y="5236"/>
                    <a:pt x="811" y="5188"/>
                  </a:cubicBezTo>
                  <a:lnTo>
                    <a:pt x="763" y="5141"/>
                  </a:lnTo>
                  <a:cubicBezTo>
                    <a:pt x="703" y="5081"/>
                    <a:pt x="656" y="5034"/>
                    <a:pt x="620" y="4974"/>
                  </a:cubicBezTo>
                  <a:cubicBezTo>
                    <a:pt x="572" y="4915"/>
                    <a:pt x="537" y="4855"/>
                    <a:pt x="489" y="4796"/>
                  </a:cubicBezTo>
                  <a:lnTo>
                    <a:pt x="477" y="4772"/>
                  </a:lnTo>
                  <a:cubicBezTo>
                    <a:pt x="453" y="4712"/>
                    <a:pt x="418" y="4665"/>
                    <a:pt x="394" y="4605"/>
                  </a:cubicBezTo>
                  <a:cubicBezTo>
                    <a:pt x="358" y="4546"/>
                    <a:pt x="334" y="4486"/>
                    <a:pt x="299" y="4415"/>
                  </a:cubicBezTo>
                  <a:cubicBezTo>
                    <a:pt x="251" y="4319"/>
                    <a:pt x="227" y="4236"/>
                    <a:pt x="191" y="4141"/>
                  </a:cubicBezTo>
                  <a:lnTo>
                    <a:pt x="191" y="4129"/>
                  </a:lnTo>
                  <a:cubicBezTo>
                    <a:pt x="180" y="4093"/>
                    <a:pt x="168" y="4057"/>
                    <a:pt x="168" y="4022"/>
                  </a:cubicBezTo>
                  <a:cubicBezTo>
                    <a:pt x="168" y="3998"/>
                    <a:pt x="156" y="3950"/>
                    <a:pt x="156" y="3926"/>
                  </a:cubicBezTo>
                  <a:cubicBezTo>
                    <a:pt x="132" y="3879"/>
                    <a:pt x="132" y="3819"/>
                    <a:pt x="132" y="3760"/>
                  </a:cubicBezTo>
                  <a:lnTo>
                    <a:pt x="132" y="3724"/>
                  </a:lnTo>
                  <a:lnTo>
                    <a:pt x="132" y="3641"/>
                  </a:lnTo>
                  <a:cubicBezTo>
                    <a:pt x="132" y="3593"/>
                    <a:pt x="156" y="3534"/>
                    <a:pt x="168" y="3498"/>
                  </a:cubicBezTo>
                  <a:lnTo>
                    <a:pt x="168" y="3474"/>
                  </a:lnTo>
                  <a:lnTo>
                    <a:pt x="215" y="3343"/>
                  </a:lnTo>
                  <a:cubicBezTo>
                    <a:pt x="227" y="3295"/>
                    <a:pt x="239" y="3272"/>
                    <a:pt x="251" y="3224"/>
                  </a:cubicBezTo>
                  <a:lnTo>
                    <a:pt x="251" y="3212"/>
                  </a:lnTo>
                  <a:cubicBezTo>
                    <a:pt x="275" y="3164"/>
                    <a:pt x="287" y="3141"/>
                    <a:pt x="299" y="3105"/>
                  </a:cubicBezTo>
                  <a:lnTo>
                    <a:pt x="310" y="3057"/>
                  </a:lnTo>
                  <a:lnTo>
                    <a:pt x="453" y="2748"/>
                  </a:lnTo>
                  <a:lnTo>
                    <a:pt x="453" y="2736"/>
                  </a:lnTo>
                  <a:cubicBezTo>
                    <a:pt x="489" y="2605"/>
                    <a:pt x="537" y="2486"/>
                    <a:pt x="572" y="2343"/>
                  </a:cubicBezTo>
                  <a:cubicBezTo>
                    <a:pt x="584" y="2283"/>
                    <a:pt x="596" y="2212"/>
                    <a:pt x="608" y="2152"/>
                  </a:cubicBezTo>
                  <a:cubicBezTo>
                    <a:pt x="632" y="2093"/>
                    <a:pt x="632" y="2045"/>
                    <a:pt x="644" y="1986"/>
                  </a:cubicBezTo>
                  <a:lnTo>
                    <a:pt x="644" y="1974"/>
                  </a:lnTo>
                  <a:cubicBezTo>
                    <a:pt x="656" y="1855"/>
                    <a:pt x="656" y="1771"/>
                    <a:pt x="656" y="1688"/>
                  </a:cubicBezTo>
                  <a:cubicBezTo>
                    <a:pt x="656" y="1629"/>
                    <a:pt x="656" y="1557"/>
                    <a:pt x="644" y="1498"/>
                  </a:cubicBezTo>
                  <a:lnTo>
                    <a:pt x="644" y="1474"/>
                  </a:lnTo>
                  <a:cubicBezTo>
                    <a:pt x="644" y="1450"/>
                    <a:pt x="632" y="1426"/>
                    <a:pt x="632" y="1414"/>
                  </a:cubicBezTo>
                  <a:cubicBezTo>
                    <a:pt x="596" y="1271"/>
                    <a:pt x="572" y="1152"/>
                    <a:pt x="513" y="1057"/>
                  </a:cubicBezTo>
                  <a:lnTo>
                    <a:pt x="418" y="878"/>
                  </a:lnTo>
                  <a:cubicBezTo>
                    <a:pt x="406" y="831"/>
                    <a:pt x="370" y="783"/>
                    <a:pt x="346" y="724"/>
                  </a:cubicBezTo>
                  <a:cubicBezTo>
                    <a:pt x="334" y="700"/>
                    <a:pt x="334" y="664"/>
                    <a:pt x="310" y="640"/>
                  </a:cubicBezTo>
                  <a:cubicBezTo>
                    <a:pt x="310" y="616"/>
                    <a:pt x="299" y="593"/>
                    <a:pt x="299" y="557"/>
                  </a:cubicBezTo>
                  <a:lnTo>
                    <a:pt x="299" y="521"/>
                  </a:lnTo>
                  <a:lnTo>
                    <a:pt x="299" y="474"/>
                  </a:lnTo>
                  <a:cubicBezTo>
                    <a:pt x="310" y="462"/>
                    <a:pt x="310" y="438"/>
                    <a:pt x="310" y="426"/>
                  </a:cubicBezTo>
                  <a:cubicBezTo>
                    <a:pt x="310" y="414"/>
                    <a:pt x="310" y="378"/>
                    <a:pt x="334" y="366"/>
                  </a:cubicBezTo>
                  <a:cubicBezTo>
                    <a:pt x="346" y="355"/>
                    <a:pt x="346" y="343"/>
                    <a:pt x="358" y="319"/>
                  </a:cubicBezTo>
                  <a:cubicBezTo>
                    <a:pt x="370" y="307"/>
                    <a:pt x="370" y="295"/>
                    <a:pt x="394" y="283"/>
                  </a:cubicBezTo>
                  <a:cubicBezTo>
                    <a:pt x="406" y="247"/>
                    <a:pt x="418" y="235"/>
                    <a:pt x="430" y="224"/>
                  </a:cubicBezTo>
                  <a:cubicBezTo>
                    <a:pt x="453" y="200"/>
                    <a:pt x="465" y="200"/>
                    <a:pt x="477" y="188"/>
                  </a:cubicBezTo>
                  <a:lnTo>
                    <a:pt x="513" y="164"/>
                  </a:lnTo>
                  <a:cubicBezTo>
                    <a:pt x="525" y="140"/>
                    <a:pt x="537" y="128"/>
                    <a:pt x="537" y="105"/>
                  </a:cubicBezTo>
                  <a:cubicBezTo>
                    <a:pt x="537" y="69"/>
                    <a:pt x="525" y="21"/>
                    <a:pt x="489" y="9"/>
                  </a:cubicBezTo>
                  <a:cubicBezTo>
                    <a:pt x="477" y="3"/>
                    <a:pt x="459" y="0"/>
                    <a:pt x="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1"/>
            <p:cNvSpPr/>
            <p:nvPr/>
          </p:nvSpPr>
          <p:spPr>
            <a:xfrm>
              <a:off x="2209800" y="5050150"/>
              <a:ext cx="90500" cy="85450"/>
            </a:xfrm>
            <a:custGeom>
              <a:avLst/>
              <a:gdLst/>
              <a:ahLst/>
              <a:cxnLst/>
              <a:rect l="l" t="t" r="r" b="b"/>
              <a:pathLst>
                <a:path w="3620" h="3418" extrusionOk="0">
                  <a:moveTo>
                    <a:pt x="1667" y="1"/>
                  </a:moveTo>
                  <a:cubicBezTo>
                    <a:pt x="1572" y="1"/>
                    <a:pt x="1500" y="48"/>
                    <a:pt x="1453" y="108"/>
                  </a:cubicBezTo>
                  <a:cubicBezTo>
                    <a:pt x="1441" y="120"/>
                    <a:pt x="1429" y="144"/>
                    <a:pt x="1429" y="167"/>
                  </a:cubicBezTo>
                  <a:cubicBezTo>
                    <a:pt x="1417" y="239"/>
                    <a:pt x="1417" y="322"/>
                    <a:pt x="1393" y="394"/>
                  </a:cubicBezTo>
                  <a:lnTo>
                    <a:pt x="1393" y="382"/>
                  </a:lnTo>
                  <a:cubicBezTo>
                    <a:pt x="1369" y="560"/>
                    <a:pt x="1357" y="751"/>
                    <a:pt x="1334" y="941"/>
                  </a:cubicBezTo>
                  <a:cubicBezTo>
                    <a:pt x="1322" y="1072"/>
                    <a:pt x="1322" y="1191"/>
                    <a:pt x="1310" y="1334"/>
                  </a:cubicBezTo>
                  <a:cubicBezTo>
                    <a:pt x="1262" y="1275"/>
                    <a:pt x="1238" y="1215"/>
                    <a:pt x="1203" y="1132"/>
                  </a:cubicBezTo>
                  <a:cubicBezTo>
                    <a:pt x="1203" y="1108"/>
                    <a:pt x="1191" y="1072"/>
                    <a:pt x="1179" y="1048"/>
                  </a:cubicBezTo>
                  <a:cubicBezTo>
                    <a:pt x="1143" y="977"/>
                    <a:pt x="1119" y="894"/>
                    <a:pt x="1083" y="798"/>
                  </a:cubicBezTo>
                  <a:cubicBezTo>
                    <a:pt x="1072" y="715"/>
                    <a:pt x="1036" y="644"/>
                    <a:pt x="1012" y="584"/>
                  </a:cubicBezTo>
                  <a:cubicBezTo>
                    <a:pt x="976" y="525"/>
                    <a:pt x="964" y="465"/>
                    <a:pt x="917" y="417"/>
                  </a:cubicBezTo>
                  <a:cubicBezTo>
                    <a:pt x="893" y="394"/>
                    <a:pt x="857" y="358"/>
                    <a:pt x="822" y="346"/>
                  </a:cubicBezTo>
                  <a:cubicBezTo>
                    <a:pt x="798" y="334"/>
                    <a:pt x="786" y="334"/>
                    <a:pt x="774" y="334"/>
                  </a:cubicBezTo>
                  <a:cubicBezTo>
                    <a:pt x="702" y="334"/>
                    <a:pt x="643" y="382"/>
                    <a:pt x="619" y="441"/>
                  </a:cubicBezTo>
                  <a:cubicBezTo>
                    <a:pt x="607" y="501"/>
                    <a:pt x="607" y="560"/>
                    <a:pt x="619" y="620"/>
                  </a:cubicBezTo>
                  <a:cubicBezTo>
                    <a:pt x="619" y="656"/>
                    <a:pt x="643" y="715"/>
                    <a:pt x="655" y="763"/>
                  </a:cubicBezTo>
                  <a:cubicBezTo>
                    <a:pt x="702" y="882"/>
                    <a:pt x="738" y="989"/>
                    <a:pt x="786" y="1060"/>
                  </a:cubicBezTo>
                  <a:cubicBezTo>
                    <a:pt x="798" y="1072"/>
                    <a:pt x="798" y="1096"/>
                    <a:pt x="822" y="1108"/>
                  </a:cubicBezTo>
                  <a:cubicBezTo>
                    <a:pt x="798" y="1108"/>
                    <a:pt x="798" y="1096"/>
                    <a:pt x="786" y="1096"/>
                  </a:cubicBezTo>
                  <a:cubicBezTo>
                    <a:pt x="738" y="1060"/>
                    <a:pt x="714" y="1037"/>
                    <a:pt x="667" y="1001"/>
                  </a:cubicBezTo>
                  <a:cubicBezTo>
                    <a:pt x="560" y="929"/>
                    <a:pt x="464" y="870"/>
                    <a:pt x="357" y="810"/>
                  </a:cubicBezTo>
                  <a:cubicBezTo>
                    <a:pt x="321" y="798"/>
                    <a:pt x="286" y="787"/>
                    <a:pt x="238" y="787"/>
                  </a:cubicBezTo>
                  <a:cubicBezTo>
                    <a:pt x="179" y="787"/>
                    <a:pt x="119" y="798"/>
                    <a:pt x="83" y="822"/>
                  </a:cubicBezTo>
                  <a:cubicBezTo>
                    <a:pt x="60" y="858"/>
                    <a:pt x="24" y="882"/>
                    <a:pt x="12" y="941"/>
                  </a:cubicBezTo>
                  <a:cubicBezTo>
                    <a:pt x="0" y="989"/>
                    <a:pt x="0" y="1048"/>
                    <a:pt x="12" y="1096"/>
                  </a:cubicBezTo>
                  <a:cubicBezTo>
                    <a:pt x="24" y="1168"/>
                    <a:pt x="71" y="1227"/>
                    <a:pt x="107" y="1275"/>
                  </a:cubicBezTo>
                  <a:cubicBezTo>
                    <a:pt x="143" y="1310"/>
                    <a:pt x="191" y="1382"/>
                    <a:pt x="238" y="1418"/>
                  </a:cubicBezTo>
                  <a:lnTo>
                    <a:pt x="298" y="1477"/>
                  </a:lnTo>
                  <a:lnTo>
                    <a:pt x="524" y="1656"/>
                  </a:lnTo>
                  <a:lnTo>
                    <a:pt x="655" y="1751"/>
                  </a:lnTo>
                  <a:cubicBezTo>
                    <a:pt x="714" y="1775"/>
                    <a:pt x="774" y="1810"/>
                    <a:pt x="833" y="1858"/>
                  </a:cubicBezTo>
                  <a:cubicBezTo>
                    <a:pt x="917" y="1918"/>
                    <a:pt x="1000" y="1941"/>
                    <a:pt x="1072" y="1989"/>
                  </a:cubicBezTo>
                  <a:lnTo>
                    <a:pt x="1060" y="2001"/>
                  </a:lnTo>
                  <a:cubicBezTo>
                    <a:pt x="1000" y="2049"/>
                    <a:pt x="941" y="2096"/>
                    <a:pt x="881" y="2156"/>
                  </a:cubicBezTo>
                  <a:cubicBezTo>
                    <a:pt x="762" y="2251"/>
                    <a:pt x="655" y="2346"/>
                    <a:pt x="560" y="2430"/>
                  </a:cubicBezTo>
                  <a:cubicBezTo>
                    <a:pt x="500" y="2489"/>
                    <a:pt x="488" y="2549"/>
                    <a:pt x="488" y="2632"/>
                  </a:cubicBezTo>
                  <a:cubicBezTo>
                    <a:pt x="500" y="2692"/>
                    <a:pt x="536" y="2751"/>
                    <a:pt x="595" y="2787"/>
                  </a:cubicBezTo>
                  <a:cubicBezTo>
                    <a:pt x="619" y="2822"/>
                    <a:pt x="667" y="2834"/>
                    <a:pt x="714" y="2834"/>
                  </a:cubicBezTo>
                  <a:cubicBezTo>
                    <a:pt x="762" y="2834"/>
                    <a:pt x="798" y="2822"/>
                    <a:pt x="845" y="2799"/>
                  </a:cubicBezTo>
                  <a:cubicBezTo>
                    <a:pt x="857" y="2799"/>
                    <a:pt x="881" y="2787"/>
                    <a:pt x="893" y="2775"/>
                  </a:cubicBezTo>
                  <a:cubicBezTo>
                    <a:pt x="905" y="2775"/>
                    <a:pt x="905" y="2763"/>
                    <a:pt x="917" y="2763"/>
                  </a:cubicBezTo>
                  <a:lnTo>
                    <a:pt x="953" y="2751"/>
                  </a:lnTo>
                  <a:lnTo>
                    <a:pt x="1000" y="2715"/>
                  </a:lnTo>
                  <a:cubicBezTo>
                    <a:pt x="1060" y="2668"/>
                    <a:pt x="1131" y="2608"/>
                    <a:pt x="1191" y="2572"/>
                  </a:cubicBezTo>
                  <a:lnTo>
                    <a:pt x="1238" y="2525"/>
                  </a:lnTo>
                  <a:lnTo>
                    <a:pt x="1274" y="2489"/>
                  </a:lnTo>
                  <a:lnTo>
                    <a:pt x="1274" y="2489"/>
                  </a:lnTo>
                  <a:cubicBezTo>
                    <a:pt x="1274" y="2501"/>
                    <a:pt x="1262" y="2525"/>
                    <a:pt x="1262" y="2537"/>
                  </a:cubicBezTo>
                  <a:cubicBezTo>
                    <a:pt x="1250" y="2608"/>
                    <a:pt x="1214" y="2692"/>
                    <a:pt x="1203" y="2763"/>
                  </a:cubicBezTo>
                  <a:lnTo>
                    <a:pt x="1203" y="2787"/>
                  </a:lnTo>
                  <a:lnTo>
                    <a:pt x="1191" y="2834"/>
                  </a:lnTo>
                  <a:cubicBezTo>
                    <a:pt x="1179" y="2882"/>
                    <a:pt x="1179" y="2930"/>
                    <a:pt x="1155" y="2965"/>
                  </a:cubicBezTo>
                  <a:lnTo>
                    <a:pt x="1155" y="2989"/>
                  </a:lnTo>
                  <a:cubicBezTo>
                    <a:pt x="1143" y="3025"/>
                    <a:pt x="1131" y="3084"/>
                    <a:pt x="1131" y="3132"/>
                  </a:cubicBezTo>
                  <a:cubicBezTo>
                    <a:pt x="1131" y="3192"/>
                    <a:pt x="1143" y="3239"/>
                    <a:pt x="1167" y="3287"/>
                  </a:cubicBezTo>
                  <a:cubicBezTo>
                    <a:pt x="1191" y="3311"/>
                    <a:pt x="1214" y="3323"/>
                    <a:pt x="1250" y="3346"/>
                  </a:cubicBezTo>
                  <a:cubicBezTo>
                    <a:pt x="1274" y="3358"/>
                    <a:pt x="1310" y="3358"/>
                    <a:pt x="1369" y="3418"/>
                  </a:cubicBezTo>
                  <a:cubicBezTo>
                    <a:pt x="1429" y="3418"/>
                    <a:pt x="1488" y="3394"/>
                    <a:pt x="1512" y="3358"/>
                  </a:cubicBezTo>
                  <a:cubicBezTo>
                    <a:pt x="1536" y="3323"/>
                    <a:pt x="1548" y="3311"/>
                    <a:pt x="1560" y="3275"/>
                  </a:cubicBezTo>
                  <a:cubicBezTo>
                    <a:pt x="1572" y="3251"/>
                    <a:pt x="1595" y="3203"/>
                    <a:pt x="1607" y="3156"/>
                  </a:cubicBezTo>
                  <a:lnTo>
                    <a:pt x="1655" y="2977"/>
                  </a:lnTo>
                  <a:lnTo>
                    <a:pt x="1667" y="2918"/>
                  </a:lnTo>
                  <a:cubicBezTo>
                    <a:pt x="1679" y="2882"/>
                    <a:pt x="1679" y="2834"/>
                    <a:pt x="1691" y="2787"/>
                  </a:cubicBezTo>
                  <a:cubicBezTo>
                    <a:pt x="1726" y="2668"/>
                    <a:pt x="1738" y="2561"/>
                    <a:pt x="1774" y="2465"/>
                  </a:cubicBezTo>
                  <a:cubicBezTo>
                    <a:pt x="1774" y="2477"/>
                    <a:pt x="1786" y="2477"/>
                    <a:pt x="1798" y="2489"/>
                  </a:cubicBezTo>
                  <a:cubicBezTo>
                    <a:pt x="1810" y="2489"/>
                    <a:pt x="1810" y="2501"/>
                    <a:pt x="1834" y="2501"/>
                  </a:cubicBezTo>
                  <a:cubicBezTo>
                    <a:pt x="1857" y="2525"/>
                    <a:pt x="1869" y="2537"/>
                    <a:pt x="1905" y="2549"/>
                  </a:cubicBezTo>
                  <a:cubicBezTo>
                    <a:pt x="1929" y="2561"/>
                    <a:pt x="1965" y="2596"/>
                    <a:pt x="1988" y="2608"/>
                  </a:cubicBezTo>
                  <a:cubicBezTo>
                    <a:pt x="2048" y="2656"/>
                    <a:pt x="2107" y="2715"/>
                    <a:pt x="2167" y="2775"/>
                  </a:cubicBezTo>
                  <a:cubicBezTo>
                    <a:pt x="2215" y="2822"/>
                    <a:pt x="2274" y="2858"/>
                    <a:pt x="2322" y="2906"/>
                  </a:cubicBezTo>
                  <a:cubicBezTo>
                    <a:pt x="2346" y="2942"/>
                    <a:pt x="2381" y="2953"/>
                    <a:pt x="2405" y="2977"/>
                  </a:cubicBezTo>
                  <a:cubicBezTo>
                    <a:pt x="2429" y="3001"/>
                    <a:pt x="2453" y="3013"/>
                    <a:pt x="2465" y="3025"/>
                  </a:cubicBezTo>
                  <a:cubicBezTo>
                    <a:pt x="2488" y="3037"/>
                    <a:pt x="2512" y="3037"/>
                    <a:pt x="2524" y="3061"/>
                  </a:cubicBezTo>
                  <a:lnTo>
                    <a:pt x="2548" y="3061"/>
                  </a:lnTo>
                  <a:cubicBezTo>
                    <a:pt x="2560" y="3073"/>
                    <a:pt x="2584" y="3073"/>
                    <a:pt x="2607" y="3073"/>
                  </a:cubicBezTo>
                  <a:cubicBezTo>
                    <a:pt x="2667" y="3073"/>
                    <a:pt x="2703" y="3037"/>
                    <a:pt x="2750" y="3001"/>
                  </a:cubicBezTo>
                  <a:cubicBezTo>
                    <a:pt x="2786" y="2953"/>
                    <a:pt x="2798" y="2894"/>
                    <a:pt x="2798" y="2846"/>
                  </a:cubicBezTo>
                  <a:cubicBezTo>
                    <a:pt x="2798" y="2822"/>
                    <a:pt x="2798" y="2775"/>
                    <a:pt x="2762" y="2739"/>
                  </a:cubicBezTo>
                  <a:lnTo>
                    <a:pt x="2691" y="2668"/>
                  </a:lnTo>
                  <a:lnTo>
                    <a:pt x="2679" y="2656"/>
                  </a:lnTo>
                  <a:cubicBezTo>
                    <a:pt x="2631" y="2608"/>
                    <a:pt x="2572" y="2561"/>
                    <a:pt x="2524" y="2537"/>
                  </a:cubicBezTo>
                  <a:lnTo>
                    <a:pt x="2500" y="2525"/>
                  </a:lnTo>
                  <a:cubicBezTo>
                    <a:pt x="2488" y="2501"/>
                    <a:pt x="2453" y="2477"/>
                    <a:pt x="2429" y="2465"/>
                  </a:cubicBezTo>
                  <a:lnTo>
                    <a:pt x="2453" y="2465"/>
                  </a:lnTo>
                  <a:cubicBezTo>
                    <a:pt x="2548" y="2441"/>
                    <a:pt x="2631" y="2441"/>
                    <a:pt x="2703" y="2430"/>
                  </a:cubicBezTo>
                  <a:cubicBezTo>
                    <a:pt x="2810" y="2418"/>
                    <a:pt x="2929" y="2382"/>
                    <a:pt x="3036" y="2346"/>
                  </a:cubicBezTo>
                  <a:lnTo>
                    <a:pt x="3119" y="2299"/>
                  </a:lnTo>
                  <a:cubicBezTo>
                    <a:pt x="3203" y="2263"/>
                    <a:pt x="3286" y="2227"/>
                    <a:pt x="3358" y="2180"/>
                  </a:cubicBezTo>
                  <a:cubicBezTo>
                    <a:pt x="3381" y="2180"/>
                    <a:pt x="3381" y="2168"/>
                    <a:pt x="3393" y="2168"/>
                  </a:cubicBezTo>
                  <a:cubicBezTo>
                    <a:pt x="3441" y="2132"/>
                    <a:pt x="3500" y="2108"/>
                    <a:pt x="3536" y="2060"/>
                  </a:cubicBezTo>
                  <a:cubicBezTo>
                    <a:pt x="3596" y="1989"/>
                    <a:pt x="3620" y="1882"/>
                    <a:pt x="3572" y="1810"/>
                  </a:cubicBezTo>
                  <a:cubicBezTo>
                    <a:pt x="3524" y="1715"/>
                    <a:pt x="3453" y="1668"/>
                    <a:pt x="3346" y="1668"/>
                  </a:cubicBezTo>
                  <a:lnTo>
                    <a:pt x="3227" y="1668"/>
                  </a:lnTo>
                  <a:cubicBezTo>
                    <a:pt x="3203" y="1668"/>
                    <a:pt x="3155" y="1691"/>
                    <a:pt x="3119" y="1691"/>
                  </a:cubicBezTo>
                  <a:cubicBezTo>
                    <a:pt x="3096" y="1644"/>
                    <a:pt x="3048" y="1608"/>
                    <a:pt x="3000" y="1596"/>
                  </a:cubicBezTo>
                  <a:cubicBezTo>
                    <a:pt x="2988" y="1584"/>
                    <a:pt x="2965" y="1584"/>
                    <a:pt x="2941" y="1584"/>
                  </a:cubicBezTo>
                  <a:lnTo>
                    <a:pt x="2858" y="1584"/>
                  </a:lnTo>
                  <a:lnTo>
                    <a:pt x="2869" y="1572"/>
                  </a:lnTo>
                  <a:cubicBezTo>
                    <a:pt x="2881" y="1537"/>
                    <a:pt x="2917" y="1525"/>
                    <a:pt x="2941" y="1489"/>
                  </a:cubicBezTo>
                  <a:lnTo>
                    <a:pt x="2988" y="1453"/>
                  </a:lnTo>
                  <a:cubicBezTo>
                    <a:pt x="3108" y="1334"/>
                    <a:pt x="3239" y="1215"/>
                    <a:pt x="3298" y="1060"/>
                  </a:cubicBezTo>
                  <a:cubicBezTo>
                    <a:pt x="3334" y="1001"/>
                    <a:pt x="3334" y="929"/>
                    <a:pt x="3286" y="870"/>
                  </a:cubicBezTo>
                  <a:cubicBezTo>
                    <a:pt x="3286" y="858"/>
                    <a:pt x="3274" y="834"/>
                    <a:pt x="3262" y="822"/>
                  </a:cubicBezTo>
                  <a:cubicBezTo>
                    <a:pt x="3239" y="810"/>
                    <a:pt x="3215" y="798"/>
                    <a:pt x="3203" y="775"/>
                  </a:cubicBezTo>
                  <a:cubicBezTo>
                    <a:pt x="3167" y="763"/>
                    <a:pt x="3143" y="763"/>
                    <a:pt x="3108" y="763"/>
                  </a:cubicBezTo>
                  <a:lnTo>
                    <a:pt x="3096" y="763"/>
                  </a:lnTo>
                  <a:cubicBezTo>
                    <a:pt x="3036" y="775"/>
                    <a:pt x="2977" y="810"/>
                    <a:pt x="2941" y="834"/>
                  </a:cubicBezTo>
                  <a:cubicBezTo>
                    <a:pt x="2858" y="917"/>
                    <a:pt x="2727" y="1001"/>
                    <a:pt x="2584" y="1108"/>
                  </a:cubicBezTo>
                  <a:cubicBezTo>
                    <a:pt x="2667" y="941"/>
                    <a:pt x="2727" y="822"/>
                    <a:pt x="2762" y="703"/>
                  </a:cubicBezTo>
                  <a:cubicBezTo>
                    <a:pt x="2810" y="560"/>
                    <a:pt x="2846" y="417"/>
                    <a:pt x="2786" y="298"/>
                  </a:cubicBezTo>
                  <a:cubicBezTo>
                    <a:pt x="2750" y="275"/>
                    <a:pt x="2727" y="227"/>
                    <a:pt x="2679" y="203"/>
                  </a:cubicBezTo>
                  <a:cubicBezTo>
                    <a:pt x="2643" y="179"/>
                    <a:pt x="2607" y="167"/>
                    <a:pt x="2548" y="167"/>
                  </a:cubicBezTo>
                  <a:lnTo>
                    <a:pt x="2512" y="167"/>
                  </a:lnTo>
                  <a:cubicBezTo>
                    <a:pt x="2405" y="179"/>
                    <a:pt x="2334" y="263"/>
                    <a:pt x="2262" y="334"/>
                  </a:cubicBezTo>
                  <a:cubicBezTo>
                    <a:pt x="2226" y="358"/>
                    <a:pt x="2203" y="406"/>
                    <a:pt x="2167" y="441"/>
                  </a:cubicBezTo>
                  <a:cubicBezTo>
                    <a:pt x="2084" y="536"/>
                    <a:pt x="1988" y="656"/>
                    <a:pt x="1917" y="763"/>
                  </a:cubicBezTo>
                  <a:lnTo>
                    <a:pt x="1917" y="739"/>
                  </a:lnTo>
                  <a:lnTo>
                    <a:pt x="1917" y="560"/>
                  </a:lnTo>
                  <a:cubicBezTo>
                    <a:pt x="1929" y="465"/>
                    <a:pt x="1929" y="358"/>
                    <a:pt x="1917" y="263"/>
                  </a:cubicBezTo>
                  <a:cubicBezTo>
                    <a:pt x="1905" y="179"/>
                    <a:pt x="1893" y="120"/>
                    <a:pt x="1845" y="84"/>
                  </a:cubicBezTo>
                  <a:cubicBezTo>
                    <a:pt x="1798" y="36"/>
                    <a:pt x="1750" y="25"/>
                    <a:pt x="16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1"/>
            <p:cNvSpPr/>
            <p:nvPr/>
          </p:nvSpPr>
          <p:spPr>
            <a:xfrm>
              <a:off x="2222300" y="5095100"/>
              <a:ext cx="179800" cy="209625"/>
            </a:xfrm>
            <a:custGeom>
              <a:avLst/>
              <a:gdLst/>
              <a:ahLst/>
              <a:cxnLst/>
              <a:rect l="l" t="t" r="r" b="b"/>
              <a:pathLst>
                <a:path w="7192" h="8385" extrusionOk="0">
                  <a:moveTo>
                    <a:pt x="1726" y="1"/>
                  </a:moveTo>
                  <a:cubicBezTo>
                    <a:pt x="1703" y="1"/>
                    <a:pt x="1667" y="12"/>
                    <a:pt x="1655" y="24"/>
                  </a:cubicBezTo>
                  <a:cubicBezTo>
                    <a:pt x="1643" y="36"/>
                    <a:pt x="1619" y="60"/>
                    <a:pt x="1643" y="84"/>
                  </a:cubicBezTo>
                  <a:cubicBezTo>
                    <a:pt x="1655" y="120"/>
                    <a:pt x="1667" y="132"/>
                    <a:pt x="1679" y="143"/>
                  </a:cubicBezTo>
                  <a:cubicBezTo>
                    <a:pt x="1703" y="155"/>
                    <a:pt x="1726" y="155"/>
                    <a:pt x="1762" y="179"/>
                  </a:cubicBezTo>
                  <a:cubicBezTo>
                    <a:pt x="1774" y="191"/>
                    <a:pt x="1798" y="191"/>
                    <a:pt x="1822" y="203"/>
                  </a:cubicBezTo>
                  <a:lnTo>
                    <a:pt x="1905" y="251"/>
                  </a:lnTo>
                  <a:cubicBezTo>
                    <a:pt x="1965" y="274"/>
                    <a:pt x="2012" y="322"/>
                    <a:pt x="2072" y="358"/>
                  </a:cubicBezTo>
                  <a:cubicBezTo>
                    <a:pt x="2143" y="417"/>
                    <a:pt x="2238" y="477"/>
                    <a:pt x="2310" y="536"/>
                  </a:cubicBezTo>
                  <a:cubicBezTo>
                    <a:pt x="2405" y="596"/>
                    <a:pt x="2477" y="655"/>
                    <a:pt x="2560" y="715"/>
                  </a:cubicBezTo>
                  <a:cubicBezTo>
                    <a:pt x="2596" y="727"/>
                    <a:pt x="2619" y="751"/>
                    <a:pt x="2655" y="774"/>
                  </a:cubicBezTo>
                  <a:cubicBezTo>
                    <a:pt x="2667" y="786"/>
                    <a:pt x="2679" y="786"/>
                    <a:pt x="2703" y="798"/>
                  </a:cubicBezTo>
                  <a:cubicBezTo>
                    <a:pt x="2750" y="846"/>
                    <a:pt x="2810" y="870"/>
                    <a:pt x="2893" y="917"/>
                  </a:cubicBezTo>
                  <a:cubicBezTo>
                    <a:pt x="3024" y="989"/>
                    <a:pt x="3155" y="1048"/>
                    <a:pt x="3274" y="1108"/>
                  </a:cubicBezTo>
                  <a:cubicBezTo>
                    <a:pt x="3393" y="1167"/>
                    <a:pt x="3536" y="1215"/>
                    <a:pt x="3679" y="1275"/>
                  </a:cubicBezTo>
                  <a:cubicBezTo>
                    <a:pt x="3834" y="1334"/>
                    <a:pt x="3989" y="1382"/>
                    <a:pt x="4143" y="1429"/>
                  </a:cubicBezTo>
                  <a:cubicBezTo>
                    <a:pt x="4203" y="1441"/>
                    <a:pt x="4251" y="1453"/>
                    <a:pt x="4286" y="1465"/>
                  </a:cubicBezTo>
                  <a:lnTo>
                    <a:pt x="4322" y="1489"/>
                  </a:lnTo>
                  <a:lnTo>
                    <a:pt x="4584" y="1572"/>
                  </a:lnTo>
                  <a:cubicBezTo>
                    <a:pt x="4691" y="1620"/>
                    <a:pt x="4798" y="1644"/>
                    <a:pt x="4905" y="1679"/>
                  </a:cubicBezTo>
                  <a:cubicBezTo>
                    <a:pt x="4977" y="1691"/>
                    <a:pt x="5048" y="1727"/>
                    <a:pt x="5120" y="1751"/>
                  </a:cubicBezTo>
                  <a:lnTo>
                    <a:pt x="5155" y="1763"/>
                  </a:lnTo>
                  <a:cubicBezTo>
                    <a:pt x="5203" y="1798"/>
                    <a:pt x="5227" y="1810"/>
                    <a:pt x="5275" y="1822"/>
                  </a:cubicBezTo>
                  <a:lnTo>
                    <a:pt x="5298" y="1846"/>
                  </a:lnTo>
                  <a:cubicBezTo>
                    <a:pt x="5334" y="1858"/>
                    <a:pt x="5358" y="1858"/>
                    <a:pt x="5382" y="1870"/>
                  </a:cubicBezTo>
                  <a:lnTo>
                    <a:pt x="5525" y="1941"/>
                  </a:lnTo>
                  <a:lnTo>
                    <a:pt x="5620" y="1989"/>
                  </a:lnTo>
                  <a:lnTo>
                    <a:pt x="5632" y="1989"/>
                  </a:lnTo>
                  <a:cubicBezTo>
                    <a:pt x="5644" y="2001"/>
                    <a:pt x="5656" y="2001"/>
                    <a:pt x="5679" y="2025"/>
                  </a:cubicBezTo>
                  <a:cubicBezTo>
                    <a:pt x="5763" y="2060"/>
                    <a:pt x="5870" y="2120"/>
                    <a:pt x="5953" y="2179"/>
                  </a:cubicBezTo>
                  <a:cubicBezTo>
                    <a:pt x="6048" y="2239"/>
                    <a:pt x="6156" y="2298"/>
                    <a:pt x="6251" y="2382"/>
                  </a:cubicBezTo>
                  <a:lnTo>
                    <a:pt x="6298" y="2406"/>
                  </a:lnTo>
                  <a:lnTo>
                    <a:pt x="6334" y="2418"/>
                  </a:lnTo>
                  <a:lnTo>
                    <a:pt x="6370" y="2465"/>
                  </a:lnTo>
                  <a:lnTo>
                    <a:pt x="6394" y="2477"/>
                  </a:lnTo>
                  <a:cubicBezTo>
                    <a:pt x="6429" y="2537"/>
                    <a:pt x="6477" y="2584"/>
                    <a:pt x="6525" y="2632"/>
                  </a:cubicBezTo>
                  <a:lnTo>
                    <a:pt x="6596" y="2715"/>
                  </a:lnTo>
                  <a:cubicBezTo>
                    <a:pt x="6596" y="2739"/>
                    <a:pt x="6608" y="2739"/>
                    <a:pt x="6608" y="2751"/>
                  </a:cubicBezTo>
                  <a:cubicBezTo>
                    <a:pt x="6632" y="2775"/>
                    <a:pt x="6656" y="2822"/>
                    <a:pt x="6691" y="2870"/>
                  </a:cubicBezTo>
                  <a:lnTo>
                    <a:pt x="6727" y="2953"/>
                  </a:lnTo>
                  <a:cubicBezTo>
                    <a:pt x="6751" y="2989"/>
                    <a:pt x="6751" y="3013"/>
                    <a:pt x="6763" y="3049"/>
                  </a:cubicBezTo>
                  <a:cubicBezTo>
                    <a:pt x="6775" y="3120"/>
                    <a:pt x="6787" y="3215"/>
                    <a:pt x="6810" y="3275"/>
                  </a:cubicBezTo>
                  <a:cubicBezTo>
                    <a:pt x="6822" y="3334"/>
                    <a:pt x="6822" y="3370"/>
                    <a:pt x="6834" y="3430"/>
                  </a:cubicBezTo>
                  <a:lnTo>
                    <a:pt x="6834" y="3465"/>
                  </a:lnTo>
                  <a:cubicBezTo>
                    <a:pt x="6846" y="3537"/>
                    <a:pt x="6870" y="3632"/>
                    <a:pt x="6870" y="3715"/>
                  </a:cubicBezTo>
                  <a:lnTo>
                    <a:pt x="6870" y="3727"/>
                  </a:lnTo>
                  <a:lnTo>
                    <a:pt x="6870" y="3846"/>
                  </a:lnTo>
                  <a:cubicBezTo>
                    <a:pt x="6870" y="3882"/>
                    <a:pt x="6846" y="3906"/>
                    <a:pt x="6846" y="3942"/>
                  </a:cubicBezTo>
                  <a:cubicBezTo>
                    <a:pt x="6822" y="4049"/>
                    <a:pt x="6775" y="4144"/>
                    <a:pt x="6751" y="4239"/>
                  </a:cubicBezTo>
                  <a:lnTo>
                    <a:pt x="6715" y="4299"/>
                  </a:lnTo>
                  <a:cubicBezTo>
                    <a:pt x="6668" y="4382"/>
                    <a:pt x="6644" y="4477"/>
                    <a:pt x="6596" y="4596"/>
                  </a:cubicBezTo>
                  <a:lnTo>
                    <a:pt x="6584" y="4620"/>
                  </a:lnTo>
                  <a:lnTo>
                    <a:pt x="6572" y="4656"/>
                  </a:lnTo>
                  <a:cubicBezTo>
                    <a:pt x="6537" y="4727"/>
                    <a:pt x="6489" y="4823"/>
                    <a:pt x="6453" y="4918"/>
                  </a:cubicBezTo>
                  <a:lnTo>
                    <a:pt x="6418" y="5001"/>
                  </a:lnTo>
                  <a:cubicBezTo>
                    <a:pt x="6382" y="5061"/>
                    <a:pt x="6358" y="5132"/>
                    <a:pt x="6322" y="5192"/>
                  </a:cubicBezTo>
                  <a:cubicBezTo>
                    <a:pt x="6287" y="5275"/>
                    <a:pt x="6239" y="5382"/>
                    <a:pt x="6215" y="5477"/>
                  </a:cubicBezTo>
                  <a:cubicBezTo>
                    <a:pt x="6191" y="5501"/>
                    <a:pt x="6191" y="5537"/>
                    <a:pt x="6179" y="5561"/>
                  </a:cubicBezTo>
                  <a:cubicBezTo>
                    <a:pt x="6144" y="5632"/>
                    <a:pt x="6120" y="5727"/>
                    <a:pt x="6084" y="5799"/>
                  </a:cubicBezTo>
                  <a:lnTo>
                    <a:pt x="6001" y="5977"/>
                  </a:lnTo>
                  <a:cubicBezTo>
                    <a:pt x="5953" y="6049"/>
                    <a:pt x="5894" y="6144"/>
                    <a:pt x="5834" y="6216"/>
                  </a:cubicBezTo>
                  <a:lnTo>
                    <a:pt x="5822" y="6251"/>
                  </a:lnTo>
                  <a:cubicBezTo>
                    <a:pt x="5822" y="6263"/>
                    <a:pt x="5810" y="6263"/>
                    <a:pt x="5810" y="6275"/>
                  </a:cubicBezTo>
                  <a:lnTo>
                    <a:pt x="5775" y="6311"/>
                  </a:lnTo>
                  <a:lnTo>
                    <a:pt x="5596" y="6525"/>
                  </a:lnTo>
                  <a:lnTo>
                    <a:pt x="5548" y="6573"/>
                  </a:lnTo>
                  <a:lnTo>
                    <a:pt x="5513" y="6620"/>
                  </a:lnTo>
                  <a:lnTo>
                    <a:pt x="5489" y="6632"/>
                  </a:lnTo>
                  <a:cubicBezTo>
                    <a:pt x="5477" y="6644"/>
                    <a:pt x="5477" y="6668"/>
                    <a:pt x="5465" y="6680"/>
                  </a:cubicBezTo>
                  <a:lnTo>
                    <a:pt x="5453" y="6692"/>
                  </a:lnTo>
                  <a:cubicBezTo>
                    <a:pt x="5417" y="6739"/>
                    <a:pt x="5370" y="6763"/>
                    <a:pt x="5346" y="6811"/>
                  </a:cubicBezTo>
                  <a:lnTo>
                    <a:pt x="5298" y="6859"/>
                  </a:lnTo>
                  <a:lnTo>
                    <a:pt x="5275" y="6882"/>
                  </a:lnTo>
                  <a:lnTo>
                    <a:pt x="5239" y="6918"/>
                  </a:lnTo>
                  <a:lnTo>
                    <a:pt x="5191" y="6966"/>
                  </a:lnTo>
                  <a:lnTo>
                    <a:pt x="5108" y="7037"/>
                  </a:lnTo>
                  <a:lnTo>
                    <a:pt x="5036" y="7097"/>
                  </a:lnTo>
                  <a:cubicBezTo>
                    <a:pt x="5013" y="7109"/>
                    <a:pt x="4989" y="7120"/>
                    <a:pt x="4977" y="7144"/>
                  </a:cubicBezTo>
                  <a:lnTo>
                    <a:pt x="4953" y="7156"/>
                  </a:lnTo>
                  <a:cubicBezTo>
                    <a:pt x="4941" y="7156"/>
                    <a:pt x="4941" y="7168"/>
                    <a:pt x="4929" y="7168"/>
                  </a:cubicBezTo>
                  <a:cubicBezTo>
                    <a:pt x="4894" y="7180"/>
                    <a:pt x="4882" y="7204"/>
                    <a:pt x="4870" y="7216"/>
                  </a:cubicBezTo>
                  <a:lnTo>
                    <a:pt x="4691" y="7335"/>
                  </a:lnTo>
                  <a:lnTo>
                    <a:pt x="4596" y="7382"/>
                  </a:lnTo>
                  <a:lnTo>
                    <a:pt x="4513" y="7418"/>
                  </a:lnTo>
                  <a:lnTo>
                    <a:pt x="4417" y="7466"/>
                  </a:lnTo>
                  <a:lnTo>
                    <a:pt x="4382" y="7478"/>
                  </a:lnTo>
                  <a:lnTo>
                    <a:pt x="4358" y="7501"/>
                  </a:lnTo>
                  <a:lnTo>
                    <a:pt x="4274" y="7537"/>
                  </a:lnTo>
                  <a:lnTo>
                    <a:pt x="4120" y="7621"/>
                  </a:lnTo>
                  <a:lnTo>
                    <a:pt x="3977" y="7692"/>
                  </a:lnTo>
                  <a:cubicBezTo>
                    <a:pt x="3870" y="7740"/>
                    <a:pt x="3786" y="7799"/>
                    <a:pt x="3679" y="7835"/>
                  </a:cubicBezTo>
                  <a:cubicBezTo>
                    <a:pt x="3620" y="7882"/>
                    <a:pt x="3548" y="7918"/>
                    <a:pt x="3465" y="7942"/>
                  </a:cubicBezTo>
                  <a:lnTo>
                    <a:pt x="3441" y="7954"/>
                  </a:lnTo>
                  <a:cubicBezTo>
                    <a:pt x="3381" y="7990"/>
                    <a:pt x="3310" y="8013"/>
                    <a:pt x="3227" y="8037"/>
                  </a:cubicBezTo>
                  <a:cubicBezTo>
                    <a:pt x="3155" y="8049"/>
                    <a:pt x="3096" y="8061"/>
                    <a:pt x="3036" y="8073"/>
                  </a:cubicBezTo>
                  <a:cubicBezTo>
                    <a:pt x="2989" y="8085"/>
                    <a:pt x="2953" y="8085"/>
                    <a:pt x="2905" y="8085"/>
                  </a:cubicBezTo>
                  <a:lnTo>
                    <a:pt x="2774" y="8085"/>
                  </a:lnTo>
                  <a:cubicBezTo>
                    <a:pt x="2679" y="8073"/>
                    <a:pt x="2608" y="8061"/>
                    <a:pt x="2512" y="8049"/>
                  </a:cubicBezTo>
                  <a:cubicBezTo>
                    <a:pt x="2441" y="8013"/>
                    <a:pt x="2369" y="8002"/>
                    <a:pt x="2298" y="7966"/>
                  </a:cubicBezTo>
                  <a:cubicBezTo>
                    <a:pt x="2250" y="7954"/>
                    <a:pt x="2215" y="7930"/>
                    <a:pt x="2179" y="7906"/>
                  </a:cubicBezTo>
                  <a:cubicBezTo>
                    <a:pt x="2143" y="7882"/>
                    <a:pt x="2096" y="7871"/>
                    <a:pt x="2072" y="7835"/>
                  </a:cubicBezTo>
                  <a:cubicBezTo>
                    <a:pt x="1977" y="7775"/>
                    <a:pt x="1905" y="7704"/>
                    <a:pt x="1834" y="7632"/>
                  </a:cubicBezTo>
                  <a:lnTo>
                    <a:pt x="1762" y="7549"/>
                  </a:lnTo>
                  <a:cubicBezTo>
                    <a:pt x="1655" y="7466"/>
                    <a:pt x="1560" y="7394"/>
                    <a:pt x="1465" y="7359"/>
                  </a:cubicBezTo>
                  <a:cubicBezTo>
                    <a:pt x="1405" y="7335"/>
                    <a:pt x="1345" y="7335"/>
                    <a:pt x="1262" y="7311"/>
                  </a:cubicBezTo>
                  <a:lnTo>
                    <a:pt x="1191" y="7311"/>
                  </a:lnTo>
                  <a:cubicBezTo>
                    <a:pt x="1167" y="7311"/>
                    <a:pt x="1119" y="7311"/>
                    <a:pt x="1072" y="7299"/>
                  </a:cubicBezTo>
                  <a:cubicBezTo>
                    <a:pt x="1048" y="7287"/>
                    <a:pt x="1000" y="7287"/>
                    <a:pt x="953" y="7275"/>
                  </a:cubicBezTo>
                  <a:cubicBezTo>
                    <a:pt x="905" y="7251"/>
                    <a:pt x="881" y="7240"/>
                    <a:pt x="834" y="7228"/>
                  </a:cubicBezTo>
                  <a:cubicBezTo>
                    <a:pt x="810" y="7216"/>
                    <a:pt x="774" y="7192"/>
                    <a:pt x="726" y="7180"/>
                  </a:cubicBezTo>
                  <a:cubicBezTo>
                    <a:pt x="703" y="7168"/>
                    <a:pt x="667" y="7156"/>
                    <a:pt x="655" y="7144"/>
                  </a:cubicBezTo>
                  <a:cubicBezTo>
                    <a:pt x="643" y="7144"/>
                    <a:pt x="631" y="7120"/>
                    <a:pt x="607" y="7109"/>
                  </a:cubicBezTo>
                  <a:lnTo>
                    <a:pt x="583" y="7073"/>
                  </a:lnTo>
                  <a:cubicBezTo>
                    <a:pt x="572" y="7073"/>
                    <a:pt x="572" y="7061"/>
                    <a:pt x="548" y="7049"/>
                  </a:cubicBezTo>
                  <a:cubicBezTo>
                    <a:pt x="548" y="7049"/>
                    <a:pt x="536" y="7037"/>
                    <a:pt x="536" y="7013"/>
                  </a:cubicBezTo>
                  <a:cubicBezTo>
                    <a:pt x="536" y="7001"/>
                    <a:pt x="524" y="6990"/>
                    <a:pt x="524" y="6978"/>
                  </a:cubicBezTo>
                  <a:cubicBezTo>
                    <a:pt x="476" y="6859"/>
                    <a:pt x="464" y="6751"/>
                    <a:pt x="453" y="6632"/>
                  </a:cubicBezTo>
                  <a:lnTo>
                    <a:pt x="429" y="6573"/>
                  </a:lnTo>
                  <a:cubicBezTo>
                    <a:pt x="429" y="6501"/>
                    <a:pt x="417" y="6442"/>
                    <a:pt x="405" y="6358"/>
                  </a:cubicBezTo>
                  <a:lnTo>
                    <a:pt x="405" y="6323"/>
                  </a:lnTo>
                  <a:lnTo>
                    <a:pt x="405" y="6299"/>
                  </a:lnTo>
                  <a:lnTo>
                    <a:pt x="405" y="6275"/>
                  </a:lnTo>
                  <a:lnTo>
                    <a:pt x="405" y="6263"/>
                  </a:lnTo>
                  <a:lnTo>
                    <a:pt x="405" y="6251"/>
                  </a:lnTo>
                  <a:cubicBezTo>
                    <a:pt x="393" y="6192"/>
                    <a:pt x="369" y="6108"/>
                    <a:pt x="369" y="6049"/>
                  </a:cubicBezTo>
                  <a:cubicBezTo>
                    <a:pt x="369" y="5977"/>
                    <a:pt x="357" y="5906"/>
                    <a:pt x="357" y="5835"/>
                  </a:cubicBezTo>
                  <a:cubicBezTo>
                    <a:pt x="345" y="5716"/>
                    <a:pt x="333" y="5573"/>
                    <a:pt x="310" y="5442"/>
                  </a:cubicBezTo>
                  <a:cubicBezTo>
                    <a:pt x="310" y="5358"/>
                    <a:pt x="286" y="5251"/>
                    <a:pt x="250" y="5144"/>
                  </a:cubicBezTo>
                  <a:cubicBezTo>
                    <a:pt x="238" y="5096"/>
                    <a:pt x="226" y="5037"/>
                    <a:pt x="214" y="5001"/>
                  </a:cubicBezTo>
                  <a:cubicBezTo>
                    <a:pt x="191" y="4954"/>
                    <a:pt x="179" y="4906"/>
                    <a:pt x="179" y="4858"/>
                  </a:cubicBezTo>
                  <a:cubicBezTo>
                    <a:pt x="167" y="4811"/>
                    <a:pt x="167" y="4775"/>
                    <a:pt x="167" y="4727"/>
                  </a:cubicBezTo>
                  <a:lnTo>
                    <a:pt x="167" y="4596"/>
                  </a:lnTo>
                  <a:cubicBezTo>
                    <a:pt x="179" y="4561"/>
                    <a:pt x="179" y="4537"/>
                    <a:pt x="179" y="4501"/>
                  </a:cubicBezTo>
                  <a:lnTo>
                    <a:pt x="179" y="4477"/>
                  </a:lnTo>
                  <a:cubicBezTo>
                    <a:pt x="179" y="4382"/>
                    <a:pt x="191" y="4299"/>
                    <a:pt x="214" y="4215"/>
                  </a:cubicBezTo>
                  <a:cubicBezTo>
                    <a:pt x="226" y="4144"/>
                    <a:pt x="238" y="4084"/>
                    <a:pt x="250" y="4025"/>
                  </a:cubicBezTo>
                  <a:lnTo>
                    <a:pt x="274" y="3977"/>
                  </a:lnTo>
                  <a:cubicBezTo>
                    <a:pt x="286" y="3930"/>
                    <a:pt x="298" y="3882"/>
                    <a:pt x="310" y="3822"/>
                  </a:cubicBezTo>
                  <a:cubicBezTo>
                    <a:pt x="357" y="3596"/>
                    <a:pt x="405" y="3394"/>
                    <a:pt x="453" y="3215"/>
                  </a:cubicBezTo>
                  <a:cubicBezTo>
                    <a:pt x="453" y="3156"/>
                    <a:pt x="464" y="3072"/>
                    <a:pt x="476" y="3013"/>
                  </a:cubicBezTo>
                  <a:cubicBezTo>
                    <a:pt x="476" y="2989"/>
                    <a:pt x="488" y="2953"/>
                    <a:pt x="488" y="2929"/>
                  </a:cubicBezTo>
                  <a:cubicBezTo>
                    <a:pt x="512" y="2822"/>
                    <a:pt x="536" y="2739"/>
                    <a:pt x="548" y="2632"/>
                  </a:cubicBezTo>
                  <a:cubicBezTo>
                    <a:pt x="572" y="2572"/>
                    <a:pt x="583" y="2501"/>
                    <a:pt x="595" y="2441"/>
                  </a:cubicBezTo>
                  <a:cubicBezTo>
                    <a:pt x="631" y="2322"/>
                    <a:pt x="643" y="2179"/>
                    <a:pt x="667" y="2060"/>
                  </a:cubicBezTo>
                  <a:lnTo>
                    <a:pt x="691" y="1941"/>
                  </a:lnTo>
                  <a:cubicBezTo>
                    <a:pt x="714" y="1810"/>
                    <a:pt x="750" y="1667"/>
                    <a:pt x="774" y="1525"/>
                  </a:cubicBezTo>
                  <a:cubicBezTo>
                    <a:pt x="774" y="1501"/>
                    <a:pt x="786" y="1489"/>
                    <a:pt x="786" y="1453"/>
                  </a:cubicBezTo>
                  <a:cubicBezTo>
                    <a:pt x="810" y="1453"/>
                    <a:pt x="810" y="1441"/>
                    <a:pt x="810" y="1429"/>
                  </a:cubicBezTo>
                  <a:cubicBezTo>
                    <a:pt x="810" y="1394"/>
                    <a:pt x="822" y="1382"/>
                    <a:pt x="822" y="1346"/>
                  </a:cubicBezTo>
                  <a:cubicBezTo>
                    <a:pt x="834" y="1310"/>
                    <a:pt x="845" y="1251"/>
                    <a:pt x="869" y="1203"/>
                  </a:cubicBezTo>
                  <a:cubicBezTo>
                    <a:pt x="869" y="1155"/>
                    <a:pt x="881" y="1132"/>
                    <a:pt x="893" y="1084"/>
                  </a:cubicBezTo>
                  <a:cubicBezTo>
                    <a:pt x="905" y="1084"/>
                    <a:pt x="905" y="1072"/>
                    <a:pt x="905" y="1048"/>
                  </a:cubicBezTo>
                  <a:cubicBezTo>
                    <a:pt x="929" y="1024"/>
                    <a:pt x="941" y="989"/>
                    <a:pt x="941" y="965"/>
                  </a:cubicBezTo>
                  <a:lnTo>
                    <a:pt x="941" y="858"/>
                  </a:lnTo>
                  <a:cubicBezTo>
                    <a:pt x="953" y="810"/>
                    <a:pt x="953" y="774"/>
                    <a:pt x="953" y="727"/>
                  </a:cubicBezTo>
                  <a:lnTo>
                    <a:pt x="953" y="667"/>
                  </a:lnTo>
                  <a:lnTo>
                    <a:pt x="953" y="620"/>
                  </a:lnTo>
                  <a:cubicBezTo>
                    <a:pt x="953" y="596"/>
                    <a:pt x="953" y="596"/>
                    <a:pt x="941" y="572"/>
                  </a:cubicBezTo>
                  <a:cubicBezTo>
                    <a:pt x="932" y="564"/>
                    <a:pt x="918" y="555"/>
                    <a:pt x="906" y="555"/>
                  </a:cubicBezTo>
                  <a:cubicBezTo>
                    <a:pt x="901" y="555"/>
                    <a:pt x="897" y="557"/>
                    <a:pt x="893" y="560"/>
                  </a:cubicBezTo>
                  <a:cubicBezTo>
                    <a:pt x="881" y="572"/>
                    <a:pt x="893" y="608"/>
                    <a:pt x="905" y="608"/>
                  </a:cubicBezTo>
                  <a:lnTo>
                    <a:pt x="929" y="608"/>
                  </a:lnTo>
                  <a:lnTo>
                    <a:pt x="929" y="620"/>
                  </a:lnTo>
                  <a:cubicBezTo>
                    <a:pt x="929" y="679"/>
                    <a:pt x="905" y="727"/>
                    <a:pt x="905" y="786"/>
                  </a:cubicBezTo>
                  <a:lnTo>
                    <a:pt x="905" y="858"/>
                  </a:lnTo>
                  <a:cubicBezTo>
                    <a:pt x="905" y="894"/>
                    <a:pt x="893" y="929"/>
                    <a:pt x="893" y="965"/>
                  </a:cubicBezTo>
                  <a:cubicBezTo>
                    <a:pt x="881" y="1036"/>
                    <a:pt x="869" y="1108"/>
                    <a:pt x="834" y="1191"/>
                  </a:cubicBezTo>
                  <a:lnTo>
                    <a:pt x="750" y="1453"/>
                  </a:lnTo>
                  <a:lnTo>
                    <a:pt x="655" y="1763"/>
                  </a:lnTo>
                  <a:lnTo>
                    <a:pt x="524" y="2346"/>
                  </a:lnTo>
                  <a:lnTo>
                    <a:pt x="524" y="2334"/>
                  </a:lnTo>
                  <a:cubicBezTo>
                    <a:pt x="476" y="2525"/>
                    <a:pt x="429" y="2703"/>
                    <a:pt x="393" y="2894"/>
                  </a:cubicBezTo>
                  <a:cubicBezTo>
                    <a:pt x="369" y="2953"/>
                    <a:pt x="357" y="3037"/>
                    <a:pt x="345" y="3096"/>
                  </a:cubicBezTo>
                  <a:cubicBezTo>
                    <a:pt x="345" y="3120"/>
                    <a:pt x="333" y="3156"/>
                    <a:pt x="333" y="3180"/>
                  </a:cubicBezTo>
                  <a:cubicBezTo>
                    <a:pt x="333" y="3227"/>
                    <a:pt x="310" y="3287"/>
                    <a:pt x="298" y="3334"/>
                  </a:cubicBezTo>
                  <a:cubicBezTo>
                    <a:pt x="286" y="3370"/>
                    <a:pt x="286" y="3406"/>
                    <a:pt x="274" y="3453"/>
                  </a:cubicBezTo>
                  <a:cubicBezTo>
                    <a:pt x="226" y="3596"/>
                    <a:pt x="191" y="3727"/>
                    <a:pt x="167" y="3846"/>
                  </a:cubicBezTo>
                  <a:lnTo>
                    <a:pt x="155" y="3882"/>
                  </a:lnTo>
                  <a:cubicBezTo>
                    <a:pt x="119" y="4001"/>
                    <a:pt x="95" y="4132"/>
                    <a:pt x="60" y="4263"/>
                  </a:cubicBezTo>
                  <a:cubicBezTo>
                    <a:pt x="48" y="4370"/>
                    <a:pt x="36" y="4465"/>
                    <a:pt x="12" y="4561"/>
                  </a:cubicBezTo>
                  <a:lnTo>
                    <a:pt x="12" y="4596"/>
                  </a:lnTo>
                  <a:cubicBezTo>
                    <a:pt x="0" y="4644"/>
                    <a:pt x="0" y="4668"/>
                    <a:pt x="0" y="4715"/>
                  </a:cubicBezTo>
                  <a:lnTo>
                    <a:pt x="0" y="4870"/>
                  </a:lnTo>
                  <a:lnTo>
                    <a:pt x="0" y="4918"/>
                  </a:lnTo>
                  <a:lnTo>
                    <a:pt x="0" y="4954"/>
                  </a:lnTo>
                  <a:cubicBezTo>
                    <a:pt x="0" y="4965"/>
                    <a:pt x="12" y="5001"/>
                    <a:pt x="12" y="5013"/>
                  </a:cubicBezTo>
                  <a:lnTo>
                    <a:pt x="12" y="5037"/>
                  </a:lnTo>
                  <a:cubicBezTo>
                    <a:pt x="12" y="5085"/>
                    <a:pt x="36" y="5120"/>
                    <a:pt x="48" y="5156"/>
                  </a:cubicBezTo>
                  <a:lnTo>
                    <a:pt x="60" y="5192"/>
                  </a:lnTo>
                  <a:cubicBezTo>
                    <a:pt x="60" y="5239"/>
                    <a:pt x="72" y="5275"/>
                    <a:pt x="95" y="5323"/>
                  </a:cubicBezTo>
                  <a:cubicBezTo>
                    <a:pt x="107" y="5370"/>
                    <a:pt x="107" y="5418"/>
                    <a:pt x="119" y="5454"/>
                  </a:cubicBezTo>
                  <a:cubicBezTo>
                    <a:pt x="131" y="5561"/>
                    <a:pt x="155" y="5656"/>
                    <a:pt x="155" y="5727"/>
                  </a:cubicBezTo>
                  <a:lnTo>
                    <a:pt x="155" y="5835"/>
                  </a:lnTo>
                  <a:cubicBezTo>
                    <a:pt x="155" y="5894"/>
                    <a:pt x="167" y="5930"/>
                    <a:pt x="167" y="5989"/>
                  </a:cubicBezTo>
                  <a:cubicBezTo>
                    <a:pt x="179" y="6097"/>
                    <a:pt x="179" y="6192"/>
                    <a:pt x="191" y="6263"/>
                  </a:cubicBezTo>
                  <a:cubicBezTo>
                    <a:pt x="191" y="6335"/>
                    <a:pt x="214" y="6394"/>
                    <a:pt x="226" y="6466"/>
                  </a:cubicBezTo>
                  <a:lnTo>
                    <a:pt x="238" y="6525"/>
                  </a:lnTo>
                  <a:lnTo>
                    <a:pt x="238" y="6573"/>
                  </a:lnTo>
                  <a:lnTo>
                    <a:pt x="238" y="6620"/>
                  </a:lnTo>
                  <a:lnTo>
                    <a:pt x="238" y="6632"/>
                  </a:lnTo>
                  <a:lnTo>
                    <a:pt x="238" y="6644"/>
                  </a:lnTo>
                  <a:lnTo>
                    <a:pt x="238" y="6692"/>
                  </a:lnTo>
                  <a:lnTo>
                    <a:pt x="238" y="6704"/>
                  </a:lnTo>
                  <a:lnTo>
                    <a:pt x="238" y="6739"/>
                  </a:lnTo>
                  <a:cubicBezTo>
                    <a:pt x="238" y="6775"/>
                    <a:pt x="262" y="6811"/>
                    <a:pt x="262" y="6859"/>
                  </a:cubicBezTo>
                  <a:lnTo>
                    <a:pt x="262" y="6870"/>
                  </a:lnTo>
                  <a:cubicBezTo>
                    <a:pt x="274" y="6918"/>
                    <a:pt x="274" y="6954"/>
                    <a:pt x="286" y="7001"/>
                  </a:cubicBezTo>
                  <a:lnTo>
                    <a:pt x="286" y="7013"/>
                  </a:lnTo>
                  <a:cubicBezTo>
                    <a:pt x="298" y="7061"/>
                    <a:pt x="298" y="7097"/>
                    <a:pt x="322" y="7120"/>
                  </a:cubicBezTo>
                  <a:cubicBezTo>
                    <a:pt x="333" y="7192"/>
                    <a:pt x="381" y="7240"/>
                    <a:pt x="405" y="7287"/>
                  </a:cubicBezTo>
                  <a:cubicBezTo>
                    <a:pt x="464" y="7347"/>
                    <a:pt x="512" y="7394"/>
                    <a:pt x="572" y="7418"/>
                  </a:cubicBezTo>
                  <a:cubicBezTo>
                    <a:pt x="595" y="7454"/>
                    <a:pt x="643" y="7466"/>
                    <a:pt x="679" y="7478"/>
                  </a:cubicBezTo>
                  <a:cubicBezTo>
                    <a:pt x="714" y="7513"/>
                    <a:pt x="762" y="7525"/>
                    <a:pt x="810" y="7537"/>
                  </a:cubicBezTo>
                  <a:lnTo>
                    <a:pt x="822" y="7537"/>
                  </a:lnTo>
                  <a:cubicBezTo>
                    <a:pt x="869" y="7549"/>
                    <a:pt x="917" y="7573"/>
                    <a:pt x="976" y="7585"/>
                  </a:cubicBezTo>
                  <a:lnTo>
                    <a:pt x="988" y="7585"/>
                  </a:lnTo>
                  <a:cubicBezTo>
                    <a:pt x="1036" y="7597"/>
                    <a:pt x="1060" y="7621"/>
                    <a:pt x="1107" y="7621"/>
                  </a:cubicBezTo>
                  <a:cubicBezTo>
                    <a:pt x="1119" y="7632"/>
                    <a:pt x="1155" y="7632"/>
                    <a:pt x="1167" y="7632"/>
                  </a:cubicBezTo>
                  <a:cubicBezTo>
                    <a:pt x="1215" y="7644"/>
                    <a:pt x="1250" y="7644"/>
                    <a:pt x="1298" y="7656"/>
                  </a:cubicBezTo>
                  <a:cubicBezTo>
                    <a:pt x="1310" y="7656"/>
                    <a:pt x="1345" y="7656"/>
                    <a:pt x="1357" y="7668"/>
                  </a:cubicBezTo>
                  <a:cubicBezTo>
                    <a:pt x="1369" y="7692"/>
                    <a:pt x="1393" y="7692"/>
                    <a:pt x="1405" y="7704"/>
                  </a:cubicBezTo>
                  <a:cubicBezTo>
                    <a:pt x="1417" y="7704"/>
                    <a:pt x="1429" y="7716"/>
                    <a:pt x="1453" y="7740"/>
                  </a:cubicBezTo>
                  <a:lnTo>
                    <a:pt x="1536" y="7823"/>
                  </a:lnTo>
                  <a:lnTo>
                    <a:pt x="1596" y="7882"/>
                  </a:lnTo>
                  <a:cubicBezTo>
                    <a:pt x="1715" y="7990"/>
                    <a:pt x="1834" y="8109"/>
                    <a:pt x="1965" y="8192"/>
                  </a:cubicBezTo>
                  <a:cubicBezTo>
                    <a:pt x="2048" y="8240"/>
                    <a:pt x="2119" y="8263"/>
                    <a:pt x="2191" y="8299"/>
                  </a:cubicBezTo>
                  <a:cubicBezTo>
                    <a:pt x="2250" y="8311"/>
                    <a:pt x="2346" y="8347"/>
                    <a:pt x="2417" y="8359"/>
                  </a:cubicBezTo>
                  <a:cubicBezTo>
                    <a:pt x="2471" y="8373"/>
                    <a:pt x="2523" y="8384"/>
                    <a:pt x="2583" y="8384"/>
                  </a:cubicBezTo>
                  <a:cubicBezTo>
                    <a:pt x="2668" y="8384"/>
                    <a:pt x="2770" y="8362"/>
                    <a:pt x="2917" y="8299"/>
                  </a:cubicBezTo>
                  <a:cubicBezTo>
                    <a:pt x="2977" y="8299"/>
                    <a:pt x="3024" y="8287"/>
                    <a:pt x="3072" y="8287"/>
                  </a:cubicBezTo>
                  <a:cubicBezTo>
                    <a:pt x="3393" y="8240"/>
                    <a:pt x="3679" y="8097"/>
                    <a:pt x="3965" y="7930"/>
                  </a:cubicBezTo>
                  <a:lnTo>
                    <a:pt x="3977" y="7918"/>
                  </a:lnTo>
                  <a:cubicBezTo>
                    <a:pt x="4143" y="7823"/>
                    <a:pt x="4298" y="7716"/>
                    <a:pt x="4465" y="7632"/>
                  </a:cubicBezTo>
                  <a:cubicBezTo>
                    <a:pt x="4560" y="7585"/>
                    <a:pt x="4644" y="7525"/>
                    <a:pt x="4751" y="7466"/>
                  </a:cubicBezTo>
                  <a:lnTo>
                    <a:pt x="4774" y="7454"/>
                  </a:lnTo>
                  <a:cubicBezTo>
                    <a:pt x="4810" y="7418"/>
                    <a:pt x="4834" y="7406"/>
                    <a:pt x="4870" y="7394"/>
                  </a:cubicBezTo>
                  <a:lnTo>
                    <a:pt x="4941" y="7347"/>
                  </a:lnTo>
                  <a:lnTo>
                    <a:pt x="5013" y="7299"/>
                  </a:lnTo>
                  <a:cubicBezTo>
                    <a:pt x="5048" y="7287"/>
                    <a:pt x="5072" y="7263"/>
                    <a:pt x="5108" y="7240"/>
                  </a:cubicBezTo>
                  <a:cubicBezTo>
                    <a:pt x="5120" y="7228"/>
                    <a:pt x="5132" y="7228"/>
                    <a:pt x="5155" y="7216"/>
                  </a:cubicBezTo>
                  <a:cubicBezTo>
                    <a:pt x="5179" y="7204"/>
                    <a:pt x="5227" y="7168"/>
                    <a:pt x="5251" y="7144"/>
                  </a:cubicBezTo>
                  <a:lnTo>
                    <a:pt x="5286" y="7109"/>
                  </a:lnTo>
                  <a:cubicBezTo>
                    <a:pt x="5310" y="7097"/>
                    <a:pt x="5334" y="7085"/>
                    <a:pt x="5358" y="7049"/>
                  </a:cubicBezTo>
                  <a:lnTo>
                    <a:pt x="5429" y="6990"/>
                  </a:lnTo>
                  <a:lnTo>
                    <a:pt x="5513" y="6930"/>
                  </a:lnTo>
                  <a:cubicBezTo>
                    <a:pt x="5536" y="6918"/>
                    <a:pt x="5548" y="6882"/>
                    <a:pt x="5584" y="6859"/>
                  </a:cubicBezTo>
                  <a:cubicBezTo>
                    <a:pt x="5596" y="6859"/>
                    <a:pt x="5596" y="6847"/>
                    <a:pt x="5608" y="6823"/>
                  </a:cubicBezTo>
                  <a:cubicBezTo>
                    <a:pt x="5644" y="6787"/>
                    <a:pt x="5667" y="6751"/>
                    <a:pt x="5703" y="6728"/>
                  </a:cubicBezTo>
                  <a:cubicBezTo>
                    <a:pt x="5775" y="6632"/>
                    <a:pt x="5834" y="6561"/>
                    <a:pt x="5894" y="6489"/>
                  </a:cubicBezTo>
                  <a:cubicBezTo>
                    <a:pt x="5953" y="6394"/>
                    <a:pt x="6025" y="6323"/>
                    <a:pt x="6084" y="6228"/>
                  </a:cubicBezTo>
                  <a:cubicBezTo>
                    <a:pt x="6120" y="6204"/>
                    <a:pt x="6132" y="6156"/>
                    <a:pt x="6168" y="6132"/>
                  </a:cubicBezTo>
                  <a:lnTo>
                    <a:pt x="6179" y="6097"/>
                  </a:lnTo>
                  <a:cubicBezTo>
                    <a:pt x="6239" y="6013"/>
                    <a:pt x="6287" y="5906"/>
                    <a:pt x="6322" y="5811"/>
                  </a:cubicBezTo>
                  <a:lnTo>
                    <a:pt x="6358" y="5727"/>
                  </a:lnTo>
                  <a:lnTo>
                    <a:pt x="6418" y="5573"/>
                  </a:lnTo>
                  <a:cubicBezTo>
                    <a:pt x="6441" y="5501"/>
                    <a:pt x="6477" y="5442"/>
                    <a:pt x="6501" y="5370"/>
                  </a:cubicBezTo>
                  <a:lnTo>
                    <a:pt x="6525" y="5323"/>
                  </a:lnTo>
                  <a:cubicBezTo>
                    <a:pt x="6537" y="5311"/>
                    <a:pt x="6549" y="5275"/>
                    <a:pt x="6560" y="5251"/>
                  </a:cubicBezTo>
                  <a:lnTo>
                    <a:pt x="6608" y="5180"/>
                  </a:lnTo>
                  <a:lnTo>
                    <a:pt x="6620" y="5132"/>
                  </a:lnTo>
                  <a:lnTo>
                    <a:pt x="6668" y="5037"/>
                  </a:lnTo>
                  <a:lnTo>
                    <a:pt x="6715" y="4954"/>
                  </a:lnTo>
                  <a:lnTo>
                    <a:pt x="6727" y="4918"/>
                  </a:lnTo>
                  <a:cubicBezTo>
                    <a:pt x="6775" y="4846"/>
                    <a:pt x="6822" y="4763"/>
                    <a:pt x="6846" y="4680"/>
                  </a:cubicBezTo>
                  <a:lnTo>
                    <a:pt x="6894" y="4596"/>
                  </a:lnTo>
                  <a:cubicBezTo>
                    <a:pt x="6918" y="4525"/>
                    <a:pt x="6953" y="4465"/>
                    <a:pt x="6977" y="4406"/>
                  </a:cubicBezTo>
                  <a:cubicBezTo>
                    <a:pt x="7025" y="4323"/>
                    <a:pt x="7060" y="4239"/>
                    <a:pt x="7084" y="4168"/>
                  </a:cubicBezTo>
                  <a:cubicBezTo>
                    <a:pt x="7096" y="4132"/>
                    <a:pt x="7096" y="4120"/>
                    <a:pt x="7120" y="4084"/>
                  </a:cubicBezTo>
                  <a:cubicBezTo>
                    <a:pt x="7156" y="3965"/>
                    <a:pt x="7191" y="3846"/>
                    <a:pt x="7191" y="3751"/>
                  </a:cubicBezTo>
                  <a:cubicBezTo>
                    <a:pt x="7191" y="3691"/>
                    <a:pt x="7191" y="3608"/>
                    <a:pt x="7180" y="3537"/>
                  </a:cubicBezTo>
                  <a:lnTo>
                    <a:pt x="7180" y="3489"/>
                  </a:lnTo>
                  <a:lnTo>
                    <a:pt x="7180" y="3453"/>
                  </a:lnTo>
                  <a:cubicBezTo>
                    <a:pt x="7144" y="3287"/>
                    <a:pt x="7132" y="3168"/>
                    <a:pt x="7096" y="3060"/>
                  </a:cubicBezTo>
                  <a:cubicBezTo>
                    <a:pt x="7084" y="2989"/>
                    <a:pt x="7072" y="2918"/>
                    <a:pt x="7037" y="2834"/>
                  </a:cubicBezTo>
                  <a:lnTo>
                    <a:pt x="6953" y="2656"/>
                  </a:lnTo>
                  <a:cubicBezTo>
                    <a:pt x="6941" y="2644"/>
                    <a:pt x="6941" y="2632"/>
                    <a:pt x="6918" y="2620"/>
                  </a:cubicBezTo>
                  <a:cubicBezTo>
                    <a:pt x="6894" y="2560"/>
                    <a:pt x="6846" y="2513"/>
                    <a:pt x="6799" y="2453"/>
                  </a:cubicBezTo>
                  <a:lnTo>
                    <a:pt x="6775" y="2418"/>
                  </a:lnTo>
                  <a:cubicBezTo>
                    <a:pt x="6703" y="2322"/>
                    <a:pt x="6644" y="2239"/>
                    <a:pt x="6560" y="2179"/>
                  </a:cubicBezTo>
                  <a:cubicBezTo>
                    <a:pt x="6537" y="2144"/>
                    <a:pt x="6489" y="2108"/>
                    <a:pt x="6441" y="2084"/>
                  </a:cubicBezTo>
                  <a:cubicBezTo>
                    <a:pt x="6441" y="2060"/>
                    <a:pt x="6429" y="2060"/>
                    <a:pt x="6429" y="2060"/>
                  </a:cubicBezTo>
                  <a:cubicBezTo>
                    <a:pt x="6418" y="2048"/>
                    <a:pt x="6382" y="2037"/>
                    <a:pt x="6370" y="2025"/>
                  </a:cubicBezTo>
                  <a:cubicBezTo>
                    <a:pt x="6358" y="2025"/>
                    <a:pt x="6346" y="2001"/>
                    <a:pt x="6322" y="1989"/>
                  </a:cubicBezTo>
                  <a:cubicBezTo>
                    <a:pt x="6263" y="1965"/>
                    <a:pt x="6227" y="1929"/>
                    <a:pt x="6179" y="1906"/>
                  </a:cubicBezTo>
                  <a:cubicBezTo>
                    <a:pt x="6132" y="1870"/>
                    <a:pt x="6084" y="1858"/>
                    <a:pt x="6048" y="1822"/>
                  </a:cubicBezTo>
                  <a:cubicBezTo>
                    <a:pt x="6048" y="1822"/>
                    <a:pt x="6025" y="1810"/>
                    <a:pt x="6013" y="1810"/>
                  </a:cubicBezTo>
                  <a:cubicBezTo>
                    <a:pt x="5941" y="1786"/>
                    <a:pt x="5882" y="1739"/>
                    <a:pt x="5822" y="1703"/>
                  </a:cubicBezTo>
                  <a:lnTo>
                    <a:pt x="5775" y="1679"/>
                  </a:lnTo>
                  <a:lnTo>
                    <a:pt x="5691" y="1632"/>
                  </a:lnTo>
                  <a:cubicBezTo>
                    <a:pt x="5667" y="1632"/>
                    <a:pt x="5656" y="1632"/>
                    <a:pt x="5644" y="1620"/>
                  </a:cubicBezTo>
                  <a:cubicBezTo>
                    <a:pt x="5632" y="1620"/>
                    <a:pt x="5608" y="1608"/>
                    <a:pt x="5596" y="1608"/>
                  </a:cubicBezTo>
                  <a:cubicBezTo>
                    <a:pt x="5584" y="1584"/>
                    <a:pt x="5548" y="1572"/>
                    <a:pt x="5525" y="1560"/>
                  </a:cubicBezTo>
                  <a:lnTo>
                    <a:pt x="5465" y="1525"/>
                  </a:lnTo>
                  <a:cubicBezTo>
                    <a:pt x="5394" y="1489"/>
                    <a:pt x="5298" y="1453"/>
                    <a:pt x="5227" y="1429"/>
                  </a:cubicBezTo>
                  <a:lnTo>
                    <a:pt x="5167" y="1394"/>
                  </a:lnTo>
                  <a:lnTo>
                    <a:pt x="5120" y="1382"/>
                  </a:lnTo>
                  <a:lnTo>
                    <a:pt x="5108" y="1382"/>
                  </a:lnTo>
                  <a:cubicBezTo>
                    <a:pt x="5108" y="1382"/>
                    <a:pt x="5096" y="1370"/>
                    <a:pt x="5072" y="1370"/>
                  </a:cubicBezTo>
                  <a:lnTo>
                    <a:pt x="4989" y="1334"/>
                  </a:lnTo>
                  <a:lnTo>
                    <a:pt x="4917" y="1322"/>
                  </a:lnTo>
                  <a:lnTo>
                    <a:pt x="4596" y="1227"/>
                  </a:lnTo>
                  <a:cubicBezTo>
                    <a:pt x="4536" y="1215"/>
                    <a:pt x="4465" y="1191"/>
                    <a:pt x="4393" y="1167"/>
                  </a:cubicBezTo>
                  <a:lnTo>
                    <a:pt x="4298" y="1144"/>
                  </a:lnTo>
                  <a:lnTo>
                    <a:pt x="4179" y="1108"/>
                  </a:lnTo>
                  <a:cubicBezTo>
                    <a:pt x="4108" y="1096"/>
                    <a:pt x="4048" y="1072"/>
                    <a:pt x="3989" y="1048"/>
                  </a:cubicBezTo>
                  <a:cubicBezTo>
                    <a:pt x="3870" y="1013"/>
                    <a:pt x="3739" y="965"/>
                    <a:pt x="3572" y="905"/>
                  </a:cubicBezTo>
                  <a:lnTo>
                    <a:pt x="3596" y="905"/>
                  </a:lnTo>
                  <a:cubicBezTo>
                    <a:pt x="3572" y="905"/>
                    <a:pt x="3560" y="894"/>
                    <a:pt x="3548" y="894"/>
                  </a:cubicBezTo>
                  <a:cubicBezTo>
                    <a:pt x="3453" y="846"/>
                    <a:pt x="3370" y="798"/>
                    <a:pt x="3298" y="774"/>
                  </a:cubicBezTo>
                  <a:cubicBezTo>
                    <a:pt x="3167" y="715"/>
                    <a:pt x="3072" y="655"/>
                    <a:pt x="2977" y="608"/>
                  </a:cubicBezTo>
                  <a:cubicBezTo>
                    <a:pt x="2977" y="596"/>
                    <a:pt x="2965" y="596"/>
                    <a:pt x="2965" y="596"/>
                  </a:cubicBezTo>
                  <a:cubicBezTo>
                    <a:pt x="2917" y="572"/>
                    <a:pt x="2893" y="560"/>
                    <a:pt x="2846" y="536"/>
                  </a:cubicBezTo>
                  <a:cubicBezTo>
                    <a:pt x="2834" y="513"/>
                    <a:pt x="2822" y="513"/>
                    <a:pt x="2798" y="501"/>
                  </a:cubicBezTo>
                  <a:cubicBezTo>
                    <a:pt x="2774" y="489"/>
                    <a:pt x="2762" y="477"/>
                    <a:pt x="2727" y="453"/>
                  </a:cubicBezTo>
                  <a:lnTo>
                    <a:pt x="2655" y="417"/>
                  </a:lnTo>
                  <a:cubicBezTo>
                    <a:pt x="2608" y="382"/>
                    <a:pt x="2548" y="358"/>
                    <a:pt x="2500" y="322"/>
                  </a:cubicBezTo>
                  <a:cubicBezTo>
                    <a:pt x="2417" y="274"/>
                    <a:pt x="2346" y="215"/>
                    <a:pt x="2250" y="179"/>
                  </a:cubicBezTo>
                  <a:cubicBezTo>
                    <a:pt x="2203" y="155"/>
                    <a:pt x="2143" y="132"/>
                    <a:pt x="2107" y="96"/>
                  </a:cubicBezTo>
                  <a:cubicBezTo>
                    <a:pt x="2060" y="72"/>
                    <a:pt x="2012" y="60"/>
                    <a:pt x="1965" y="36"/>
                  </a:cubicBezTo>
                  <a:cubicBezTo>
                    <a:pt x="1929" y="24"/>
                    <a:pt x="1857" y="24"/>
                    <a:pt x="1822" y="12"/>
                  </a:cubicBezTo>
                  <a:cubicBezTo>
                    <a:pt x="1786" y="1"/>
                    <a:pt x="1762" y="1"/>
                    <a:pt x="17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1"/>
            <p:cNvSpPr/>
            <p:nvPr/>
          </p:nvSpPr>
          <p:spPr>
            <a:xfrm>
              <a:off x="2268125" y="5099875"/>
              <a:ext cx="925" cy="600"/>
            </a:xfrm>
            <a:custGeom>
              <a:avLst/>
              <a:gdLst/>
              <a:ahLst/>
              <a:cxnLst/>
              <a:rect l="l" t="t" r="r" b="b"/>
              <a:pathLst>
                <a:path w="37" h="24" extrusionOk="0">
                  <a:moveTo>
                    <a:pt x="13" y="0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1" y="24"/>
                    <a:pt x="13" y="24"/>
                    <a:pt x="13" y="24"/>
                  </a:cubicBezTo>
                  <a:cubicBezTo>
                    <a:pt x="36" y="24"/>
                    <a:pt x="36" y="24"/>
                    <a:pt x="36" y="12"/>
                  </a:cubicBezTo>
                  <a:cubicBezTo>
                    <a:pt x="36" y="12"/>
                    <a:pt x="36" y="0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1"/>
            <p:cNvSpPr/>
            <p:nvPr/>
          </p:nvSpPr>
          <p:spPr>
            <a:xfrm>
              <a:off x="2355925" y="4962950"/>
              <a:ext cx="142325" cy="194975"/>
            </a:xfrm>
            <a:custGeom>
              <a:avLst/>
              <a:gdLst/>
              <a:ahLst/>
              <a:cxnLst/>
              <a:rect l="l" t="t" r="r" b="b"/>
              <a:pathLst>
                <a:path w="5693" h="7799" extrusionOk="0">
                  <a:moveTo>
                    <a:pt x="3490" y="0"/>
                  </a:moveTo>
                  <a:cubicBezTo>
                    <a:pt x="3454" y="0"/>
                    <a:pt x="3430" y="0"/>
                    <a:pt x="3406" y="12"/>
                  </a:cubicBezTo>
                  <a:lnTo>
                    <a:pt x="3394" y="12"/>
                  </a:lnTo>
                  <a:cubicBezTo>
                    <a:pt x="3335" y="48"/>
                    <a:pt x="3287" y="60"/>
                    <a:pt x="3251" y="84"/>
                  </a:cubicBezTo>
                  <a:cubicBezTo>
                    <a:pt x="3156" y="131"/>
                    <a:pt x="3085" y="226"/>
                    <a:pt x="3025" y="298"/>
                  </a:cubicBezTo>
                  <a:cubicBezTo>
                    <a:pt x="2989" y="322"/>
                    <a:pt x="2966" y="369"/>
                    <a:pt x="2930" y="417"/>
                  </a:cubicBezTo>
                  <a:cubicBezTo>
                    <a:pt x="2906" y="465"/>
                    <a:pt x="2870" y="524"/>
                    <a:pt x="2847" y="560"/>
                  </a:cubicBezTo>
                  <a:cubicBezTo>
                    <a:pt x="2811" y="607"/>
                    <a:pt x="2799" y="655"/>
                    <a:pt x="2775" y="703"/>
                  </a:cubicBezTo>
                  <a:cubicBezTo>
                    <a:pt x="2751" y="715"/>
                    <a:pt x="2739" y="738"/>
                    <a:pt x="2728" y="774"/>
                  </a:cubicBezTo>
                  <a:cubicBezTo>
                    <a:pt x="2716" y="786"/>
                    <a:pt x="2716" y="798"/>
                    <a:pt x="2692" y="822"/>
                  </a:cubicBezTo>
                  <a:cubicBezTo>
                    <a:pt x="2680" y="834"/>
                    <a:pt x="2680" y="846"/>
                    <a:pt x="2680" y="857"/>
                  </a:cubicBezTo>
                  <a:cubicBezTo>
                    <a:pt x="2680" y="875"/>
                    <a:pt x="2699" y="886"/>
                    <a:pt x="2714" y="886"/>
                  </a:cubicBezTo>
                  <a:cubicBezTo>
                    <a:pt x="2719" y="886"/>
                    <a:pt x="2724" y="884"/>
                    <a:pt x="2728" y="881"/>
                  </a:cubicBezTo>
                  <a:cubicBezTo>
                    <a:pt x="2728" y="857"/>
                    <a:pt x="2728" y="857"/>
                    <a:pt x="2739" y="846"/>
                  </a:cubicBezTo>
                  <a:cubicBezTo>
                    <a:pt x="2751" y="834"/>
                    <a:pt x="2751" y="822"/>
                    <a:pt x="2775" y="798"/>
                  </a:cubicBezTo>
                  <a:lnTo>
                    <a:pt x="2775" y="786"/>
                  </a:lnTo>
                  <a:cubicBezTo>
                    <a:pt x="2775" y="774"/>
                    <a:pt x="2787" y="774"/>
                    <a:pt x="2787" y="762"/>
                  </a:cubicBezTo>
                  <a:cubicBezTo>
                    <a:pt x="2787" y="738"/>
                    <a:pt x="2799" y="738"/>
                    <a:pt x="2799" y="726"/>
                  </a:cubicBezTo>
                  <a:cubicBezTo>
                    <a:pt x="2847" y="655"/>
                    <a:pt x="2894" y="595"/>
                    <a:pt x="2930" y="524"/>
                  </a:cubicBezTo>
                  <a:cubicBezTo>
                    <a:pt x="2966" y="488"/>
                    <a:pt x="2978" y="465"/>
                    <a:pt x="2989" y="441"/>
                  </a:cubicBezTo>
                  <a:cubicBezTo>
                    <a:pt x="3037" y="405"/>
                    <a:pt x="3073" y="357"/>
                    <a:pt x="3109" y="310"/>
                  </a:cubicBezTo>
                  <a:cubicBezTo>
                    <a:pt x="3144" y="262"/>
                    <a:pt x="3168" y="250"/>
                    <a:pt x="3204" y="226"/>
                  </a:cubicBezTo>
                  <a:cubicBezTo>
                    <a:pt x="3216" y="191"/>
                    <a:pt x="3251" y="179"/>
                    <a:pt x="3275" y="167"/>
                  </a:cubicBezTo>
                  <a:lnTo>
                    <a:pt x="3370" y="119"/>
                  </a:lnTo>
                  <a:cubicBezTo>
                    <a:pt x="3394" y="107"/>
                    <a:pt x="3406" y="107"/>
                    <a:pt x="3442" y="84"/>
                  </a:cubicBezTo>
                  <a:cubicBezTo>
                    <a:pt x="3454" y="72"/>
                    <a:pt x="3466" y="72"/>
                    <a:pt x="3490" y="72"/>
                  </a:cubicBezTo>
                  <a:lnTo>
                    <a:pt x="3609" y="72"/>
                  </a:lnTo>
                  <a:cubicBezTo>
                    <a:pt x="3632" y="84"/>
                    <a:pt x="3680" y="119"/>
                    <a:pt x="3704" y="131"/>
                  </a:cubicBezTo>
                  <a:lnTo>
                    <a:pt x="3728" y="143"/>
                  </a:lnTo>
                  <a:cubicBezTo>
                    <a:pt x="3823" y="203"/>
                    <a:pt x="3918" y="262"/>
                    <a:pt x="4001" y="322"/>
                  </a:cubicBezTo>
                  <a:cubicBezTo>
                    <a:pt x="4001" y="345"/>
                    <a:pt x="4025" y="345"/>
                    <a:pt x="4037" y="357"/>
                  </a:cubicBezTo>
                  <a:lnTo>
                    <a:pt x="4049" y="369"/>
                  </a:lnTo>
                  <a:cubicBezTo>
                    <a:pt x="4097" y="405"/>
                    <a:pt x="4156" y="441"/>
                    <a:pt x="4204" y="488"/>
                  </a:cubicBezTo>
                  <a:cubicBezTo>
                    <a:pt x="4275" y="548"/>
                    <a:pt x="4335" y="619"/>
                    <a:pt x="4394" y="703"/>
                  </a:cubicBezTo>
                  <a:cubicBezTo>
                    <a:pt x="4418" y="738"/>
                    <a:pt x="4454" y="774"/>
                    <a:pt x="4466" y="798"/>
                  </a:cubicBezTo>
                  <a:lnTo>
                    <a:pt x="4513" y="893"/>
                  </a:lnTo>
                  <a:cubicBezTo>
                    <a:pt x="4525" y="917"/>
                    <a:pt x="4525" y="953"/>
                    <a:pt x="4537" y="976"/>
                  </a:cubicBezTo>
                  <a:cubicBezTo>
                    <a:pt x="4561" y="1024"/>
                    <a:pt x="4561" y="1072"/>
                    <a:pt x="4573" y="1119"/>
                  </a:cubicBezTo>
                  <a:cubicBezTo>
                    <a:pt x="4573" y="1179"/>
                    <a:pt x="4585" y="1250"/>
                    <a:pt x="4585" y="1322"/>
                  </a:cubicBezTo>
                  <a:lnTo>
                    <a:pt x="4585" y="1453"/>
                  </a:lnTo>
                  <a:lnTo>
                    <a:pt x="4585" y="1548"/>
                  </a:lnTo>
                  <a:lnTo>
                    <a:pt x="4585" y="1572"/>
                  </a:lnTo>
                  <a:cubicBezTo>
                    <a:pt x="4585" y="1631"/>
                    <a:pt x="4573" y="1715"/>
                    <a:pt x="4573" y="1774"/>
                  </a:cubicBezTo>
                  <a:lnTo>
                    <a:pt x="4573" y="1798"/>
                  </a:lnTo>
                  <a:lnTo>
                    <a:pt x="4561" y="1869"/>
                  </a:lnTo>
                  <a:cubicBezTo>
                    <a:pt x="4561" y="1917"/>
                    <a:pt x="4537" y="1953"/>
                    <a:pt x="4537" y="1989"/>
                  </a:cubicBezTo>
                  <a:lnTo>
                    <a:pt x="4537" y="1977"/>
                  </a:lnTo>
                  <a:cubicBezTo>
                    <a:pt x="4537" y="2024"/>
                    <a:pt x="4525" y="2084"/>
                    <a:pt x="4525" y="2131"/>
                  </a:cubicBezTo>
                  <a:cubicBezTo>
                    <a:pt x="4525" y="2167"/>
                    <a:pt x="4513" y="2227"/>
                    <a:pt x="4513" y="2274"/>
                  </a:cubicBezTo>
                  <a:cubicBezTo>
                    <a:pt x="4513" y="2322"/>
                    <a:pt x="4502" y="2346"/>
                    <a:pt x="4502" y="2393"/>
                  </a:cubicBezTo>
                  <a:lnTo>
                    <a:pt x="4502" y="2453"/>
                  </a:lnTo>
                  <a:lnTo>
                    <a:pt x="4502" y="2500"/>
                  </a:lnTo>
                  <a:cubicBezTo>
                    <a:pt x="4478" y="2560"/>
                    <a:pt x="4478" y="2620"/>
                    <a:pt x="4478" y="2679"/>
                  </a:cubicBezTo>
                  <a:cubicBezTo>
                    <a:pt x="4478" y="2751"/>
                    <a:pt x="4478" y="2822"/>
                    <a:pt x="4502" y="2905"/>
                  </a:cubicBezTo>
                  <a:cubicBezTo>
                    <a:pt x="4502" y="2989"/>
                    <a:pt x="4525" y="3060"/>
                    <a:pt x="4573" y="3120"/>
                  </a:cubicBezTo>
                  <a:cubicBezTo>
                    <a:pt x="4621" y="3179"/>
                    <a:pt x="4656" y="3227"/>
                    <a:pt x="4704" y="3274"/>
                  </a:cubicBezTo>
                  <a:cubicBezTo>
                    <a:pt x="4763" y="3322"/>
                    <a:pt x="4811" y="3358"/>
                    <a:pt x="4859" y="3393"/>
                  </a:cubicBezTo>
                  <a:lnTo>
                    <a:pt x="4990" y="3477"/>
                  </a:lnTo>
                  <a:lnTo>
                    <a:pt x="5121" y="3572"/>
                  </a:lnTo>
                  <a:cubicBezTo>
                    <a:pt x="5168" y="3596"/>
                    <a:pt x="5216" y="3632"/>
                    <a:pt x="5252" y="3679"/>
                  </a:cubicBezTo>
                  <a:lnTo>
                    <a:pt x="5287" y="3703"/>
                  </a:lnTo>
                  <a:cubicBezTo>
                    <a:pt x="5311" y="3751"/>
                    <a:pt x="5347" y="3774"/>
                    <a:pt x="5371" y="3810"/>
                  </a:cubicBezTo>
                  <a:cubicBezTo>
                    <a:pt x="5406" y="3822"/>
                    <a:pt x="5418" y="3858"/>
                    <a:pt x="5430" y="3882"/>
                  </a:cubicBezTo>
                  <a:cubicBezTo>
                    <a:pt x="5454" y="3894"/>
                    <a:pt x="5454" y="3917"/>
                    <a:pt x="5466" y="3929"/>
                  </a:cubicBezTo>
                  <a:cubicBezTo>
                    <a:pt x="5478" y="3953"/>
                    <a:pt x="5478" y="3977"/>
                    <a:pt x="5490" y="4001"/>
                  </a:cubicBezTo>
                  <a:cubicBezTo>
                    <a:pt x="5514" y="4048"/>
                    <a:pt x="5514" y="4096"/>
                    <a:pt x="5525" y="4132"/>
                  </a:cubicBezTo>
                  <a:cubicBezTo>
                    <a:pt x="5525" y="4227"/>
                    <a:pt x="5537" y="4286"/>
                    <a:pt x="5537" y="4358"/>
                  </a:cubicBezTo>
                  <a:lnTo>
                    <a:pt x="5537" y="4465"/>
                  </a:lnTo>
                  <a:cubicBezTo>
                    <a:pt x="5525" y="4513"/>
                    <a:pt x="5525" y="4548"/>
                    <a:pt x="5514" y="4596"/>
                  </a:cubicBezTo>
                  <a:lnTo>
                    <a:pt x="5514" y="4608"/>
                  </a:lnTo>
                  <a:cubicBezTo>
                    <a:pt x="5490" y="4644"/>
                    <a:pt x="5490" y="4667"/>
                    <a:pt x="5478" y="4703"/>
                  </a:cubicBezTo>
                  <a:cubicBezTo>
                    <a:pt x="5478" y="4715"/>
                    <a:pt x="5466" y="4727"/>
                    <a:pt x="5466" y="4751"/>
                  </a:cubicBezTo>
                  <a:cubicBezTo>
                    <a:pt x="5430" y="4810"/>
                    <a:pt x="5418" y="4870"/>
                    <a:pt x="5406" y="4929"/>
                  </a:cubicBezTo>
                  <a:cubicBezTo>
                    <a:pt x="5371" y="5001"/>
                    <a:pt x="5371" y="5072"/>
                    <a:pt x="5359" y="5132"/>
                  </a:cubicBezTo>
                  <a:lnTo>
                    <a:pt x="5359" y="5167"/>
                  </a:lnTo>
                  <a:cubicBezTo>
                    <a:pt x="5347" y="5239"/>
                    <a:pt x="5335" y="5298"/>
                    <a:pt x="5335" y="5370"/>
                  </a:cubicBezTo>
                  <a:cubicBezTo>
                    <a:pt x="5311" y="5406"/>
                    <a:pt x="5311" y="5441"/>
                    <a:pt x="5311" y="5477"/>
                  </a:cubicBezTo>
                  <a:cubicBezTo>
                    <a:pt x="5299" y="5501"/>
                    <a:pt x="5299" y="5548"/>
                    <a:pt x="5299" y="5584"/>
                  </a:cubicBezTo>
                  <a:lnTo>
                    <a:pt x="5299" y="5596"/>
                  </a:lnTo>
                  <a:cubicBezTo>
                    <a:pt x="5299" y="5644"/>
                    <a:pt x="5287" y="5668"/>
                    <a:pt x="5287" y="5703"/>
                  </a:cubicBezTo>
                  <a:cubicBezTo>
                    <a:pt x="5275" y="5763"/>
                    <a:pt x="5252" y="5822"/>
                    <a:pt x="5240" y="5858"/>
                  </a:cubicBezTo>
                  <a:cubicBezTo>
                    <a:pt x="5180" y="6013"/>
                    <a:pt x="5109" y="6144"/>
                    <a:pt x="5037" y="6299"/>
                  </a:cubicBezTo>
                  <a:cubicBezTo>
                    <a:pt x="4990" y="6358"/>
                    <a:pt x="4954" y="6418"/>
                    <a:pt x="4930" y="6453"/>
                  </a:cubicBezTo>
                  <a:lnTo>
                    <a:pt x="4894" y="6501"/>
                  </a:lnTo>
                  <a:cubicBezTo>
                    <a:pt x="4871" y="6561"/>
                    <a:pt x="4835" y="6620"/>
                    <a:pt x="4799" y="6668"/>
                  </a:cubicBezTo>
                  <a:lnTo>
                    <a:pt x="4775" y="6680"/>
                  </a:lnTo>
                  <a:cubicBezTo>
                    <a:pt x="4740" y="6739"/>
                    <a:pt x="4692" y="6799"/>
                    <a:pt x="4644" y="6846"/>
                  </a:cubicBezTo>
                  <a:lnTo>
                    <a:pt x="4621" y="6870"/>
                  </a:lnTo>
                  <a:lnTo>
                    <a:pt x="4585" y="6906"/>
                  </a:lnTo>
                  <a:cubicBezTo>
                    <a:pt x="4573" y="6930"/>
                    <a:pt x="4537" y="6965"/>
                    <a:pt x="4513" y="6989"/>
                  </a:cubicBezTo>
                  <a:cubicBezTo>
                    <a:pt x="4478" y="7025"/>
                    <a:pt x="4454" y="7037"/>
                    <a:pt x="4418" y="7072"/>
                  </a:cubicBezTo>
                  <a:lnTo>
                    <a:pt x="4406" y="7084"/>
                  </a:lnTo>
                  <a:lnTo>
                    <a:pt x="4394" y="7096"/>
                  </a:lnTo>
                  <a:lnTo>
                    <a:pt x="4371" y="7108"/>
                  </a:lnTo>
                  <a:cubicBezTo>
                    <a:pt x="4371" y="7132"/>
                    <a:pt x="4359" y="7132"/>
                    <a:pt x="4347" y="7144"/>
                  </a:cubicBezTo>
                  <a:cubicBezTo>
                    <a:pt x="4287" y="7192"/>
                    <a:pt x="4228" y="7227"/>
                    <a:pt x="4156" y="7275"/>
                  </a:cubicBezTo>
                  <a:cubicBezTo>
                    <a:pt x="4073" y="7323"/>
                    <a:pt x="4001" y="7370"/>
                    <a:pt x="3930" y="7394"/>
                  </a:cubicBezTo>
                  <a:cubicBezTo>
                    <a:pt x="3882" y="7430"/>
                    <a:pt x="3835" y="7442"/>
                    <a:pt x="3799" y="7453"/>
                  </a:cubicBezTo>
                  <a:cubicBezTo>
                    <a:pt x="3740" y="7465"/>
                    <a:pt x="3656" y="7489"/>
                    <a:pt x="3609" y="7501"/>
                  </a:cubicBezTo>
                  <a:cubicBezTo>
                    <a:pt x="3537" y="7501"/>
                    <a:pt x="3478" y="7513"/>
                    <a:pt x="3418" y="7513"/>
                  </a:cubicBezTo>
                  <a:cubicBezTo>
                    <a:pt x="3382" y="7513"/>
                    <a:pt x="3335" y="7525"/>
                    <a:pt x="3311" y="7525"/>
                  </a:cubicBezTo>
                  <a:cubicBezTo>
                    <a:pt x="3228" y="7525"/>
                    <a:pt x="3156" y="7549"/>
                    <a:pt x="3085" y="7561"/>
                  </a:cubicBezTo>
                  <a:lnTo>
                    <a:pt x="3013" y="7573"/>
                  </a:lnTo>
                  <a:cubicBezTo>
                    <a:pt x="2978" y="7573"/>
                    <a:pt x="2906" y="7584"/>
                    <a:pt x="2847" y="7584"/>
                  </a:cubicBezTo>
                  <a:lnTo>
                    <a:pt x="2716" y="7584"/>
                  </a:lnTo>
                  <a:cubicBezTo>
                    <a:pt x="2680" y="7584"/>
                    <a:pt x="2656" y="7573"/>
                    <a:pt x="2620" y="7573"/>
                  </a:cubicBezTo>
                  <a:cubicBezTo>
                    <a:pt x="2573" y="7573"/>
                    <a:pt x="2525" y="7561"/>
                    <a:pt x="2489" y="7561"/>
                  </a:cubicBezTo>
                  <a:cubicBezTo>
                    <a:pt x="2418" y="7561"/>
                    <a:pt x="2335" y="7549"/>
                    <a:pt x="2263" y="7549"/>
                  </a:cubicBezTo>
                  <a:cubicBezTo>
                    <a:pt x="2120" y="7549"/>
                    <a:pt x="1966" y="7525"/>
                    <a:pt x="1835" y="7513"/>
                  </a:cubicBezTo>
                  <a:cubicBezTo>
                    <a:pt x="1787" y="7513"/>
                    <a:pt x="1763" y="7513"/>
                    <a:pt x="1715" y="7501"/>
                  </a:cubicBezTo>
                  <a:cubicBezTo>
                    <a:pt x="1680" y="7501"/>
                    <a:pt x="1656" y="7489"/>
                    <a:pt x="1620" y="7489"/>
                  </a:cubicBezTo>
                  <a:lnTo>
                    <a:pt x="1608" y="7489"/>
                  </a:lnTo>
                  <a:cubicBezTo>
                    <a:pt x="1537" y="7453"/>
                    <a:pt x="1430" y="7430"/>
                    <a:pt x="1346" y="7394"/>
                  </a:cubicBezTo>
                  <a:cubicBezTo>
                    <a:pt x="1323" y="7382"/>
                    <a:pt x="1299" y="7382"/>
                    <a:pt x="1287" y="7370"/>
                  </a:cubicBezTo>
                  <a:cubicBezTo>
                    <a:pt x="1192" y="7334"/>
                    <a:pt x="1108" y="7287"/>
                    <a:pt x="1001" y="7275"/>
                  </a:cubicBezTo>
                  <a:cubicBezTo>
                    <a:pt x="942" y="7263"/>
                    <a:pt x="894" y="7251"/>
                    <a:pt x="834" y="7251"/>
                  </a:cubicBezTo>
                  <a:cubicBezTo>
                    <a:pt x="763" y="7251"/>
                    <a:pt x="703" y="7227"/>
                    <a:pt x="632" y="7215"/>
                  </a:cubicBezTo>
                  <a:cubicBezTo>
                    <a:pt x="596" y="7203"/>
                    <a:pt x="572" y="7203"/>
                    <a:pt x="537" y="7192"/>
                  </a:cubicBezTo>
                  <a:lnTo>
                    <a:pt x="525" y="7192"/>
                  </a:lnTo>
                  <a:cubicBezTo>
                    <a:pt x="477" y="7156"/>
                    <a:pt x="453" y="7144"/>
                    <a:pt x="406" y="7132"/>
                  </a:cubicBezTo>
                  <a:cubicBezTo>
                    <a:pt x="358" y="7096"/>
                    <a:pt x="311" y="7084"/>
                    <a:pt x="275" y="7072"/>
                  </a:cubicBezTo>
                  <a:cubicBezTo>
                    <a:pt x="180" y="7025"/>
                    <a:pt x="96" y="7013"/>
                    <a:pt x="1" y="6977"/>
                  </a:cubicBezTo>
                  <a:lnTo>
                    <a:pt x="1" y="6977"/>
                  </a:lnTo>
                  <a:cubicBezTo>
                    <a:pt x="61" y="7049"/>
                    <a:pt x="120" y="7132"/>
                    <a:pt x="191" y="7192"/>
                  </a:cubicBezTo>
                  <a:lnTo>
                    <a:pt x="334" y="7275"/>
                  </a:lnTo>
                  <a:cubicBezTo>
                    <a:pt x="358" y="7287"/>
                    <a:pt x="406" y="7323"/>
                    <a:pt x="453" y="7334"/>
                  </a:cubicBezTo>
                  <a:cubicBezTo>
                    <a:pt x="537" y="7382"/>
                    <a:pt x="632" y="7394"/>
                    <a:pt x="715" y="7406"/>
                  </a:cubicBezTo>
                  <a:cubicBezTo>
                    <a:pt x="787" y="7430"/>
                    <a:pt x="882" y="7442"/>
                    <a:pt x="965" y="7453"/>
                  </a:cubicBezTo>
                  <a:lnTo>
                    <a:pt x="989" y="7453"/>
                  </a:lnTo>
                  <a:cubicBezTo>
                    <a:pt x="1013" y="7465"/>
                    <a:pt x="1025" y="7465"/>
                    <a:pt x="1061" y="7489"/>
                  </a:cubicBezTo>
                  <a:cubicBezTo>
                    <a:pt x="1108" y="7501"/>
                    <a:pt x="1132" y="7513"/>
                    <a:pt x="1168" y="7525"/>
                  </a:cubicBezTo>
                  <a:lnTo>
                    <a:pt x="1251" y="7573"/>
                  </a:lnTo>
                  <a:cubicBezTo>
                    <a:pt x="1311" y="7608"/>
                    <a:pt x="1370" y="7620"/>
                    <a:pt x="1465" y="7644"/>
                  </a:cubicBezTo>
                  <a:cubicBezTo>
                    <a:pt x="1537" y="7668"/>
                    <a:pt x="1596" y="7680"/>
                    <a:pt x="1668" y="7692"/>
                  </a:cubicBezTo>
                  <a:cubicBezTo>
                    <a:pt x="1727" y="7704"/>
                    <a:pt x="1799" y="7727"/>
                    <a:pt x="1882" y="7727"/>
                  </a:cubicBezTo>
                  <a:cubicBezTo>
                    <a:pt x="1966" y="7739"/>
                    <a:pt x="2061" y="7739"/>
                    <a:pt x="2144" y="7739"/>
                  </a:cubicBezTo>
                  <a:lnTo>
                    <a:pt x="2335" y="7739"/>
                  </a:lnTo>
                  <a:cubicBezTo>
                    <a:pt x="2382" y="7739"/>
                    <a:pt x="2418" y="7751"/>
                    <a:pt x="2454" y="7751"/>
                  </a:cubicBezTo>
                  <a:lnTo>
                    <a:pt x="2513" y="7751"/>
                  </a:lnTo>
                  <a:cubicBezTo>
                    <a:pt x="2561" y="7763"/>
                    <a:pt x="2597" y="7763"/>
                    <a:pt x="2632" y="7763"/>
                  </a:cubicBezTo>
                  <a:cubicBezTo>
                    <a:pt x="2668" y="7775"/>
                    <a:pt x="2680" y="7775"/>
                    <a:pt x="2728" y="7799"/>
                  </a:cubicBezTo>
                  <a:lnTo>
                    <a:pt x="2811" y="7799"/>
                  </a:lnTo>
                  <a:cubicBezTo>
                    <a:pt x="2894" y="7799"/>
                    <a:pt x="2966" y="7787"/>
                    <a:pt x="3037" y="7763"/>
                  </a:cubicBezTo>
                  <a:cubicBezTo>
                    <a:pt x="3073" y="7763"/>
                    <a:pt x="3097" y="7751"/>
                    <a:pt x="3132" y="7751"/>
                  </a:cubicBezTo>
                  <a:cubicBezTo>
                    <a:pt x="3144" y="7739"/>
                    <a:pt x="3168" y="7739"/>
                    <a:pt x="3192" y="7739"/>
                  </a:cubicBezTo>
                  <a:cubicBezTo>
                    <a:pt x="3263" y="7727"/>
                    <a:pt x="3323" y="7704"/>
                    <a:pt x="3394" y="7704"/>
                  </a:cubicBezTo>
                  <a:lnTo>
                    <a:pt x="3490" y="7704"/>
                  </a:lnTo>
                  <a:cubicBezTo>
                    <a:pt x="3549" y="7704"/>
                    <a:pt x="3609" y="7692"/>
                    <a:pt x="3668" y="7692"/>
                  </a:cubicBezTo>
                  <a:cubicBezTo>
                    <a:pt x="3811" y="7680"/>
                    <a:pt x="3990" y="7620"/>
                    <a:pt x="4180" y="7549"/>
                  </a:cubicBezTo>
                  <a:cubicBezTo>
                    <a:pt x="4275" y="7501"/>
                    <a:pt x="4359" y="7453"/>
                    <a:pt x="4466" y="7406"/>
                  </a:cubicBezTo>
                  <a:cubicBezTo>
                    <a:pt x="4513" y="7394"/>
                    <a:pt x="4561" y="7370"/>
                    <a:pt x="4597" y="7346"/>
                  </a:cubicBezTo>
                  <a:lnTo>
                    <a:pt x="4621" y="7346"/>
                  </a:lnTo>
                  <a:cubicBezTo>
                    <a:pt x="4656" y="7334"/>
                    <a:pt x="4704" y="7311"/>
                    <a:pt x="4752" y="7275"/>
                  </a:cubicBezTo>
                  <a:cubicBezTo>
                    <a:pt x="4763" y="7263"/>
                    <a:pt x="4799" y="7251"/>
                    <a:pt x="4811" y="7227"/>
                  </a:cubicBezTo>
                  <a:cubicBezTo>
                    <a:pt x="4835" y="7215"/>
                    <a:pt x="4859" y="7192"/>
                    <a:pt x="4883" y="7168"/>
                  </a:cubicBezTo>
                  <a:lnTo>
                    <a:pt x="5002" y="7049"/>
                  </a:lnTo>
                  <a:cubicBezTo>
                    <a:pt x="5061" y="6989"/>
                    <a:pt x="5109" y="6930"/>
                    <a:pt x="5156" y="6858"/>
                  </a:cubicBezTo>
                  <a:lnTo>
                    <a:pt x="5192" y="6775"/>
                  </a:lnTo>
                  <a:cubicBezTo>
                    <a:pt x="5216" y="6739"/>
                    <a:pt x="5216" y="6727"/>
                    <a:pt x="5228" y="6691"/>
                  </a:cubicBezTo>
                  <a:cubicBezTo>
                    <a:pt x="5228" y="6668"/>
                    <a:pt x="5240" y="6632"/>
                    <a:pt x="5252" y="6608"/>
                  </a:cubicBezTo>
                  <a:cubicBezTo>
                    <a:pt x="5299" y="6501"/>
                    <a:pt x="5347" y="6394"/>
                    <a:pt x="5371" y="6299"/>
                  </a:cubicBezTo>
                  <a:cubicBezTo>
                    <a:pt x="5395" y="6251"/>
                    <a:pt x="5406" y="6191"/>
                    <a:pt x="5418" y="6144"/>
                  </a:cubicBezTo>
                  <a:cubicBezTo>
                    <a:pt x="5430" y="6096"/>
                    <a:pt x="5454" y="6037"/>
                    <a:pt x="5466" y="5977"/>
                  </a:cubicBezTo>
                  <a:cubicBezTo>
                    <a:pt x="5466" y="5906"/>
                    <a:pt x="5478" y="5846"/>
                    <a:pt x="5490" y="5775"/>
                  </a:cubicBezTo>
                  <a:cubicBezTo>
                    <a:pt x="5514" y="5703"/>
                    <a:pt x="5514" y="5608"/>
                    <a:pt x="5514" y="5537"/>
                  </a:cubicBezTo>
                  <a:cubicBezTo>
                    <a:pt x="5514" y="5429"/>
                    <a:pt x="5514" y="5322"/>
                    <a:pt x="5525" y="5227"/>
                  </a:cubicBezTo>
                  <a:lnTo>
                    <a:pt x="5573" y="5001"/>
                  </a:lnTo>
                  <a:cubicBezTo>
                    <a:pt x="5585" y="4953"/>
                    <a:pt x="5597" y="4894"/>
                    <a:pt x="5609" y="4846"/>
                  </a:cubicBezTo>
                  <a:cubicBezTo>
                    <a:pt x="5633" y="4810"/>
                    <a:pt x="5645" y="4751"/>
                    <a:pt x="5656" y="4703"/>
                  </a:cubicBezTo>
                  <a:cubicBezTo>
                    <a:pt x="5668" y="4644"/>
                    <a:pt x="5692" y="4572"/>
                    <a:pt x="5692" y="4489"/>
                  </a:cubicBezTo>
                  <a:cubicBezTo>
                    <a:pt x="5692" y="4453"/>
                    <a:pt x="5668" y="4394"/>
                    <a:pt x="5668" y="4346"/>
                  </a:cubicBezTo>
                  <a:cubicBezTo>
                    <a:pt x="5656" y="4239"/>
                    <a:pt x="5645" y="4132"/>
                    <a:pt x="5609" y="4048"/>
                  </a:cubicBezTo>
                  <a:cubicBezTo>
                    <a:pt x="5585" y="3941"/>
                    <a:pt x="5537" y="3858"/>
                    <a:pt x="5466" y="3774"/>
                  </a:cubicBezTo>
                  <a:cubicBezTo>
                    <a:pt x="5406" y="3703"/>
                    <a:pt x="5335" y="3632"/>
                    <a:pt x="5240" y="3572"/>
                  </a:cubicBezTo>
                  <a:lnTo>
                    <a:pt x="4978" y="3393"/>
                  </a:lnTo>
                  <a:cubicBezTo>
                    <a:pt x="4918" y="3346"/>
                    <a:pt x="4859" y="3298"/>
                    <a:pt x="4811" y="3262"/>
                  </a:cubicBezTo>
                  <a:cubicBezTo>
                    <a:pt x="4799" y="3262"/>
                    <a:pt x="4799" y="3239"/>
                    <a:pt x="4775" y="3227"/>
                  </a:cubicBezTo>
                  <a:cubicBezTo>
                    <a:pt x="4752" y="3203"/>
                    <a:pt x="4740" y="3167"/>
                    <a:pt x="4716" y="3143"/>
                  </a:cubicBezTo>
                  <a:cubicBezTo>
                    <a:pt x="4704" y="3108"/>
                    <a:pt x="4704" y="3096"/>
                    <a:pt x="4692" y="3084"/>
                  </a:cubicBezTo>
                  <a:cubicBezTo>
                    <a:pt x="4692" y="3060"/>
                    <a:pt x="4680" y="3048"/>
                    <a:pt x="4680" y="3036"/>
                  </a:cubicBezTo>
                  <a:cubicBezTo>
                    <a:pt x="4656" y="3001"/>
                    <a:pt x="4656" y="2989"/>
                    <a:pt x="4656" y="2977"/>
                  </a:cubicBezTo>
                  <a:cubicBezTo>
                    <a:pt x="4656" y="2917"/>
                    <a:pt x="4644" y="2846"/>
                    <a:pt x="4644" y="2786"/>
                  </a:cubicBezTo>
                  <a:cubicBezTo>
                    <a:pt x="4644" y="2679"/>
                    <a:pt x="4644" y="2572"/>
                    <a:pt x="4656" y="2465"/>
                  </a:cubicBezTo>
                  <a:cubicBezTo>
                    <a:pt x="4656" y="2393"/>
                    <a:pt x="4656" y="2322"/>
                    <a:pt x="4680" y="2250"/>
                  </a:cubicBezTo>
                  <a:lnTo>
                    <a:pt x="4680" y="2262"/>
                  </a:lnTo>
                  <a:cubicBezTo>
                    <a:pt x="4680" y="2203"/>
                    <a:pt x="4692" y="2131"/>
                    <a:pt x="4692" y="2072"/>
                  </a:cubicBezTo>
                  <a:lnTo>
                    <a:pt x="4692" y="2084"/>
                  </a:lnTo>
                  <a:cubicBezTo>
                    <a:pt x="4692" y="2012"/>
                    <a:pt x="4704" y="1953"/>
                    <a:pt x="4704" y="1893"/>
                  </a:cubicBezTo>
                  <a:cubicBezTo>
                    <a:pt x="4716" y="1834"/>
                    <a:pt x="4716" y="1774"/>
                    <a:pt x="4716" y="1715"/>
                  </a:cubicBezTo>
                  <a:lnTo>
                    <a:pt x="4716" y="1381"/>
                  </a:lnTo>
                  <a:cubicBezTo>
                    <a:pt x="4716" y="1322"/>
                    <a:pt x="4704" y="1274"/>
                    <a:pt x="4704" y="1238"/>
                  </a:cubicBezTo>
                  <a:cubicBezTo>
                    <a:pt x="4692" y="1191"/>
                    <a:pt x="4692" y="1131"/>
                    <a:pt x="4680" y="1084"/>
                  </a:cubicBezTo>
                  <a:cubicBezTo>
                    <a:pt x="4644" y="1000"/>
                    <a:pt x="4621" y="905"/>
                    <a:pt x="4573" y="834"/>
                  </a:cubicBezTo>
                  <a:cubicBezTo>
                    <a:pt x="4513" y="738"/>
                    <a:pt x="4454" y="655"/>
                    <a:pt x="4382" y="584"/>
                  </a:cubicBezTo>
                  <a:cubicBezTo>
                    <a:pt x="4347" y="536"/>
                    <a:pt x="4299" y="488"/>
                    <a:pt x="4275" y="465"/>
                  </a:cubicBezTo>
                  <a:cubicBezTo>
                    <a:pt x="4228" y="417"/>
                    <a:pt x="4180" y="369"/>
                    <a:pt x="4144" y="345"/>
                  </a:cubicBezTo>
                  <a:cubicBezTo>
                    <a:pt x="4061" y="286"/>
                    <a:pt x="3978" y="226"/>
                    <a:pt x="3882" y="167"/>
                  </a:cubicBezTo>
                  <a:cubicBezTo>
                    <a:pt x="3847" y="131"/>
                    <a:pt x="3787" y="107"/>
                    <a:pt x="3740" y="72"/>
                  </a:cubicBezTo>
                  <a:cubicBezTo>
                    <a:pt x="3680" y="48"/>
                    <a:pt x="3632" y="0"/>
                    <a:pt x="35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1"/>
            <p:cNvSpPr/>
            <p:nvPr/>
          </p:nvSpPr>
          <p:spPr>
            <a:xfrm>
              <a:off x="2376825" y="5110275"/>
              <a:ext cx="111900" cy="61350"/>
            </a:xfrm>
            <a:custGeom>
              <a:avLst/>
              <a:gdLst/>
              <a:ahLst/>
              <a:cxnLst/>
              <a:rect l="l" t="t" r="r" b="b"/>
              <a:pathLst>
                <a:path w="4476" h="2454" extrusionOk="0">
                  <a:moveTo>
                    <a:pt x="4475" y="1"/>
                  </a:moveTo>
                  <a:cubicBezTo>
                    <a:pt x="4463" y="1"/>
                    <a:pt x="4463" y="13"/>
                    <a:pt x="4451" y="13"/>
                  </a:cubicBezTo>
                  <a:cubicBezTo>
                    <a:pt x="4392" y="48"/>
                    <a:pt x="4356" y="84"/>
                    <a:pt x="4332" y="132"/>
                  </a:cubicBezTo>
                  <a:lnTo>
                    <a:pt x="4285" y="227"/>
                  </a:lnTo>
                  <a:cubicBezTo>
                    <a:pt x="4285" y="251"/>
                    <a:pt x="4273" y="287"/>
                    <a:pt x="4273" y="310"/>
                  </a:cubicBezTo>
                  <a:lnTo>
                    <a:pt x="4225" y="489"/>
                  </a:lnTo>
                  <a:cubicBezTo>
                    <a:pt x="4225" y="537"/>
                    <a:pt x="4213" y="596"/>
                    <a:pt x="4201" y="656"/>
                  </a:cubicBezTo>
                  <a:lnTo>
                    <a:pt x="4201" y="668"/>
                  </a:lnTo>
                  <a:lnTo>
                    <a:pt x="4201" y="679"/>
                  </a:lnTo>
                  <a:cubicBezTo>
                    <a:pt x="4178" y="775"/>
                    <a:pt x="4154" y="846"/>
                    <a:pt x="4118" y="941"/>
                  </a:cubicBezTo>
                  <a:lnTo>
                    <a:pt x="4118" y="953"/>
                  </a:lnTo>
                  <a:cubicBezTo>
                    <a:pt x="4082" y="1072"/>
                    <a:pt x="4023" y="1156"/>
                    <a:pt x="3975" y="1263"/>
                  </a:cubicBezTo>
                  <a:cubicBezTo>
                    <a:pt x="3975" y="1299"/>
                    <a:pt x="3963" y="1322"/>
                    <a:pt x="3939" y="1358"/>
                  </a:cubicBezTo>
                  <a:lnTo>
                    <a:pt x="3927" y="1382"/>
                  </a:lnTo>
                  <a:lnTo>
                    <a:pt x="3916" y="1430"/>
                  </a:lnTo>
                  <a:cubicBezTo>
                    <a:pt x="3880" y="1477"/>
                    <a:pt x="3868" y="1537"/>
                    <a:pt x="3844" y="1572"/>
                  </a:cubicBezTo>
                  <a:cubicBezTo>
                    <a:pt x="3820" y="1596"/>
                    <a:pt x="3808" y="1620"/>
                    <a:pt x="3797" y="1632"/>
                  </a:cubicBezTo>
                  <a:lnTo>
                    <a:pt x="3761" y="1668"/>
                  </a:lnTo>
                  <a:lnTo>
                    <a:pt x="3737" y="1691"/>
                  </a:lnTo>
                  <a:cubicBezTo>
                    <a:pt x="3701" y="1727"/>
                    <a:pt x="3666" y="1751"/>
                    <a:pt x="3618" y="1787"/>
                  </a:cubicBezTo>
                  <a:lnTo>
                    <a:pt x="3582" y="1799"/>
                  </a:lnTo>
                  <a:lnTo>
                    <a:pt x="3558" y="1811"/>
                  </a:lnTo>
                  <a:lnTo>
                    <a:pt x="3427" y="1906"/>
                  </a:lnTo>
                  <a:lnTo>
                    <a:pt x="3392" y="1918"/>
                  </a:lnTo>
                  <a:cubicBezTo>
                    <a:pt x="3344" y="1930"/>
                    <a:pt x="3320" y="1965"/>
                    <a:pt x="3273" y="1977"/>
                  </a:cubicBezTo>
                  <a:cubicBezTo>
                    <a:pt x="3225" y="2013"/>
                    <a:pt x="3165" y="2037"/>
                    <a:pt x="3130" y="2072"/>
                  </a:cubicBezTo>
                  <a:lnTo>
                    <a:pt x="3106" y="2072"/>
                  </a:lnTo>
                  <a:cubicBezTo>
                    <a:pt x="3070" y="2096"/>
                    <a:pt x="3023" y="2108"/>
                    <a:pt x="2975" y="2144"/>
                  </a:cubicBezTo>
                  <a:cubicBezTo>
                    <a:pt x="2927" y="2156"/>
                    <a:pt x="2892" y="2192"/>
                    <a:pt x="2844" y="2203"/>
                  </a:cubicBezTo>
                  <a:cubicBezTo>
                    <a:pt x="2773" y="2227"/>
                    <a:pt x="2689" y="2263"/>
                    <a:pt x="2630" y="2275"/>
                  </a:cubicBezTo>
                  <a:lnTo>
                    <a:pt x="2618" y="2275"/>
                  </a:lnTo>
                  <a:cubicBezTo>
                    <a:pt x="2606" y="2275"/>
                    <a:pt x="2594" y="2287"/>
                    <a:pt x="2570" y="2287"/>
                  </a:cubicBezTo>
                  <a:lnTo>
                    <a:pt x="2213" y="2287"/>
                  </a:lnTo>
                  <a:cubicBezTo>
                    <a:pt x="2177" y="2311"/>
                    <a:pt x="2118" y="2311"/>
                    <a:pt x="2058" y="2311"/>
                  </a:cubicBezTo>
                  <a:cubicBezTo>
                    <a:pt x="1999" y="2311"/>
                    <a:pt x="1915" y="2311"/>
                    <a:pt x="1832" y="2287"/>
                  </a:cubicBezTo>
                  <a:lnTo>
                    <a:pt x="1737" y="2287"/>
                  </a:lnTo>
                  <a:cubicBezTo>
                    <a:pt x="1701" y="2287"/>
                    <a:pt x="1641" y="2275"/>
                    <a:pt x="1594" y="2275"/>
                  </a:cubicBezTo>
                  <a:lnTo>
                    <a:pt x="1522" y="2275"/>
                  </a:lnTo>
                  <a:cubicBezTo>
                    <a:pt x="1487" y="2275"/>
                    <a:pt x="1463" y="2263"/>
                    <a:pt x="1427" y="2263"/>
                  </a:cubicBezTo>
                  <a:cubicBezTo>
                    <a:pt x="1380" y="2263"/>
                    <a:pt x="1356" y="2263"/>
                    <a:pt x="1308" y="2251"/>
                  </a:cubicBezTo>
                  <a:cubicBezTo>
                    <a:pt x="1284" y="2227"/>
                    <a:pt x="1249" y="2227"/>
                    <a:pt x="1225" y="2215"/>
                  </a:cubicBezTo>
                  <a:cubicBezTo>
                    <a:pt x="1189" y="2203"/>
                    <a:pt x="1177" y="2203"/>
                    <a:pt x="1141" y="2192"/>
                  </a:cubicBezTo>
                  <a:lnTo>
                    <a:pt x="1130" y="2192"/>
                  </a:lnTo>
                  <a:cubicBezTo>
                    <a:pt x="1082" y="2168"/>
                    <a:pt x="1022" y="2156"/>
                    <a:pt x="963" y="2132"/>
                  </a:cubicBezTo>
                  <a:lnTo>
                    <a:pt x="951" y="2132"/>
                  </a:lnTo>
                  <a:lnTo>
                    <a:pt x="939" y="2108"/>
                  </a:lnTo>
                  <a:lnTo>
                    <a:pt x="903" y="2108"/>
                  </a:lnTo>
                  <a:cubicBezTo>
                    <a:pt x="879" y="2096"/>
                    <a:pt x="868" y="2096"/>
                    <a:pt x="844" y="2084"/>
                  </a:cubicBezTo>
                  <a:cubicBezTo>
                    <a:pt x="808" y="2072"/>
                    <a:pt x="737" y="2037"/>
                    <a:pt x="701" y="2025"/>
                  </a:cubicBezTo>
                  <a:cubicBezTo>
                    <a:pt x="653" y="2013"/>
                    <a:pt x="629" y="1989"/>
                    <a:pt x="582" y="1977"/>
                  </a:cubicBezTo>
                  <a:cubicBezTo>
                    <a:pt x="546" y="1977"/>
                    <a:pt x="522" y="1965"/>
                    <a:pt x="487" y="1953"/>
                  </a:cubicBezTo>
                  <a:lnTo>
                    <a:pt x="475" y="1953"/>
                  </a:lnTo>
                  <a:cubicBezTo>
                    <a:pt x="427" y="1918"/>
                    <a:pt x="403" y="1906"/>
                    <a:pt x="356" y="1894"/>
                  </a:cubicBezTo>
                  <a:cubicBezTo>
                    <a:pt x="332" y="1858"/>
                    <a:pt x="284" y="1846"/>
                    <a:pt x="248" y="1811"/>
                  </a:cubicBezTo>
                  <a:cubicBezTo>
                    <a:pt x="225" y="1799"/>
                    <a:pt x="189" y="1775"/>
                    <a:pt x="165" y="1751"/>
                  </a:cubicBezTo>
                  <a:cubicBezTo>
                    <a:pt x="153" y="1739"/>
                    <a:pt x="129" y="1739"/>
                    <a:pt x="117" y="1727"/>
                  </a:cubicBezTo>
                  <a:cubicBezTo>
                    <a:pt x="117" y="1727"/>
                    <a:pt x="106" y="1715"/>
                    <a:pt x="94" y="1715"/>
                  </a:cubicBezTo>
                  <a:cubicBezTo>
                    <a:pt x="70" y="1691"/>
                    <a:pt x="58" y="1691"/>
                    <a:pt x="46" y="1680"/>
                  </a:cubicBezTo>
                  <a:cubicBezTo>
                    <a:pt x="44" y="1677"/>
                    <a:pt x="41" y="1676"/>
                    <a:pt x="38" y="1676"/>
                  </a:cubicBezTo>
                  <a:cubicBezTo>
                    <a:pt x="23" y="1676"/>
                    <a:pt x="1" y="1696"/>
                    <a:pt x="10" y="1715"/>
                  </a:cubicBezTo>
                  <a:lnTo>
                    <a:pt x="58" y="1751"/>
                  </a:lnTo>
                  <a:lnTo>
                    <a:pt x="70" y="1775"/>
                  </a:lnTo>
                  <a:lnTo>
                    <a:pt x="106" y="1799"/>
                  </a:lnTo>
                  <a:cubicBezTo>
                    <a:pt x="117" y="1834"/>
                    <a:pt x="141" y="1846"/>
                    <a:pt x="165" y="1858"/>
                  </a:cubicBezTo>
                  <a:cubicBezTo>
                    <a:pt x="177" y="1870"/>
                    <a:pt x="201" y="1894"/>
                    <a:pt x="225" y="1906"/>
                  </a:cubicBezTo>
                  <a:cubicBezTo>
                    <a:pt x="248" y="1930"/>
                    <a:pt x="296" y="1965"/>
                    <a:pt x="332" y="1989"/>
                  </a:cubicBezTo>
                  <a:cubicBezTo>
                    <a:pt x="391" y="2037"/>
                    <a:pt x="463" y="2072"/>
                    <a:pt x="522" y="2096"/>
                  </a:cubicBezTo>
                  <a:cubicBezTo>
                    <a:pt x="546" y="2108"/>
                    <a:pt x="594" y="2132"/>
                    <a:pt x="629" y="2144"/>
                  </a:cubicBezTo>
                  <a:cubicBezTo>
                    <a:pt x="641" y="2144"/>
                    <a:pt x="653" y="2144"/>
                    <a:pt x="665" y="2156"/>
                  </a:cubicBezTo>
                  <a:cubicBezTo>
                    <a:pt x="689" y="2168"/>
                    <a:pt x="713" y="2168"/>
                    <a:pt x="725" y="2192"/>
                  </a:cubicBezTo>
                  <a:cubicBezTo>
                    <a:pt x="760" y="2203"/>
                    <a:pt x="796" y="2215"/>
                    <a:pt x="832" y="2227"/>
                  </a:cubicBezTo>
                  <a:cubicBezTo>
                    <a:pt x="891" y="2263"/>
                    <a:pt x="939" y="2275"/>
                    <a:pt x="1010" y="2311"/>
                  </a:cubicBezTo>
                  <a:cubicBezTo>
                    <a:pt x="1118" y="2334"/>
                    <a:pt x="1237" y="2382"/>
                    <a:pt x="1356" y="2394"/>
                  </a:cubicBezTo>
                  <a:cubicBezTo>
                    <a:pt x="1427" y="2406"/>
                    <a:pt x="1522" y="2406"/>
                    <a:pt x="1594" y="2430"/>
                  </a:cubicBezTo>
                  <a:cubicBezTo>
                    <a:pt x="1630" y="2430"/>
                    <a:pt x="1665" y="2442"/>
                    <a:pt x="1713" y="2442"/>
                  </a:cubicBezTo>
                  <a:lnTo>
                    <a:pt x="1737" y="2442"/>
                  </a:lnTo>
                  <a:cubicBezTo>
                    <a:pt x="1796" y="2442"/>
                    <a:pt x="1844" y="2453"/>
                    <a:pt x="1903" y="2453"/>
                  </a:cubicBezTo>
                  <a:cubicBezTo>
                    <a:pt x="1963" y="2453"/>
                    <a:pt x="2011" y="2453"/>
                    <a:pt x="2058" y="2430"/>
                  </a:cubicBezTo>
                  <a:lnTo>
                    <a:pt x="2546" y="2430"/>
                  </a:lnTo>
                  <a:cubicBezTo>
                    <a:pt x="2570" y="2430"/>
                    <a:pt x="2606" y="2406"/>
                    <a:pt x="2630" y="2406"/>
                  </a:cubicBezTo>
                  <a:lnTo>
                    <a:pt x="2808" y="2370"/>
                  </a:lnTo>
                  <a:lnTo>
                    <a:pt x="2832" y="2370"/>
                  </a:lnTo>
                  <a:cubicBezTo>
                    <a:pt x="2844" y="2346"/>
                    <a:pt x="2868" y="2346"/>
                    <a:pt x="2892" y="2334"/>
                  </a:cubicBezTo>
                  <a:cubicBezTo>
                    <a:pt x="2915" y="2334"/>
                    <a:pt x="2951" y="2322"/>
                    <a:pt x="2975" y="2311"/>
                  </a:cubicBezTo>
                  <a:cubicBezTo>
                    <a:pt x="3035" y="2275"/>
                    <a:pt x="3094" y="2251"/>
                    <a:pt x="3142" y="2215"/>
                  </a:cubicBezTo>
                  <a:lnTo>
                    <a:pt x="3225" y="2168"/>
                  </a:lnTo>
                  <a:lnTo>
                    <a:pt x="3285" y="2144"/>
                  </a:lnTo>
                  <a:cubicBezTo>
                    <a:pt x="3344" y="2108"/>
                    <a:pt x="3392" y="2084"/>
                    <a:pt x="3451" y="2049"/>
                  </a:cubicBezTo>
                  <a:lnTo>
                    <a:pt x="3582" y="1965"/>
                  </a:lnTo>
                  <a:cubicBezTo>
                    <a:pt x="3642" y="1930"/>
                    <a:pt x="3689" y="1894"/>
                    <a:pt x="3737" y="1858"/>
                  </a:cubicBezTo>
                  <a:cubicBezTo>
                    <a:pt x="3785" y="1834"/>
                    <a:pt x="3820" y="1787"/>
                    <a:pt x="3868" y="1739"/>
                  </a:cubicBezTo>
                  <a:cubicBezTo>
                    <a:pt x="3904" y="1680"/>
                    <a:pt x="3927" y="1620"/>
                    <a:pt x="3963" y="1572"/>
                  </a:cubicBezTo>
                  <a:lnTo>
                    <a:pt x="3999" y="1489"/>
                  </a:lnTo>
                  <a:cubicBezTo>
                    <a:pt x="4035" y="1418"/>
                    <a:pt x="4058" y="1358"/>
                    <a:pt x="4106" y="1275"/>
                  </a:cubicBezTo>
                  <a:lnTo>
                    <a:pt x="4118" y="1263"/>
                  </a:lnTo>
                  <a:cubicBezTo>
                    <a:pt x="4142" y="1215"/>
                    <a:pt x="4166" y="1191"/>
                    <a:pt x="4178" y="1156"/>
                  </a:cubicBezTo>
                  <a:lnTo>
                    <a:pt x="4178" y="1144"/>
                  </a:lnTo>
                  <a:cubicBezTo>
                    <a:pt x="4213" y="1096"/>
                    <a:pt x="4237" y="1072"/>
                    <a:pt x="4261" y="1025"/>
                  </a:cubicBezTo>
                  <a:cubicBezTo>
                    <a:pt x="4261" y="1013"/>
                    <a:pt x="4273" y="1013"/>
                    <a:pt x="4273" y="1001"/>
                  </a:cubicBezTo>
                  <a:cubicBezTo>
                    <a:pt x="4297" y="918"/>
                    <a:pt x="4332" y="834"/>
                    <a:pt x="4356" y="763"/>
                  </a:cubicBezTo>
                  <a:lnTo>
                    <a:pt x="4404" y="584"/>
                  </a:lnTo>
                  <a:cubicBezTo>
                    <a:pt x="4416" y="537"/>
                    <a:pt x="4416" y="477"/>
                    <a:pt x="4439" y="417"/>
                  </a:cubicBezTo>
                  <a:cubicBezTo>
                    <a:pt x="4451" y="358"/>
                    <a:pt x="4463" y="298"/>
                    <a:pt x="4463" y="239"/>
                  </a:cubicBezTo>
                  <a:lnTo>
                    <a:pt x="4463" y="144"/>
                  </a:lnTo>
                  <a:lnTo>
                    <a:pt x="4463" y="72"/>
                  </a:lnTo>
                  <a:cubicBezTo>
                    <a:pt x="4463" y="48"/>
                    <a:pt x="4475" y="25"/>
                    <a:pt x="44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1"/>
            <p:cNvSpPr/>
            <p:nvPr/>
          </p:nvSpPr>
          <p:spPr>
            <a:xfrm>
              <a:off x="2207400" y="5129025"/>
              <a:ext cx="189050" cy="186675"/>
            </a:xfrm>
            <a:custGeom>
              <a:avLst/>
              <a:gdLst/>
              <a:ahLst/>
              <a:cxnLst/>
              <a:rect l="l" t="t" r="r" b="b"/>
              <a:pathLst>
                <a:path w="7562" h="7467" extrusionOk="0">
                  <a:moveTo>
                    <a:pt x="1215" y="1"/>
                  </a:moveTo>
                  <a:cubicBezTo>
                    <a:pt x="1191" y="1"/>
                    <a:pt x="1191" y="25"/>
                    <a:pt x="1179" y="37"/>
                  </a:cubicBezTo>
                  <a:lnTo>
                    <a:pt x="1132" y="84"/>
                  </a:lnTo>
                  <a:lnTo>
                    <a:pt x="1120" y="96"/>
                  </a:lnTo>
                  <a:cubicBezTo>
                    <a:pt x="1120" y="108"/>
                    <a:pt x="1108" y="108"/>
                    <a:pt x="1096" y="120"/>
                  </a:cubicBezTo>
                  <a:cubicBezTo>
                    <a:pt x="1072" y="120"/>
                    <a:pt x="1072" y="144"/>
                    <a:pt x="1060" y="144"/>
                  </a:cubicBezTo>
                  <a:lnTo>
                    <a:pt x="1060" y="156"/>
                  </a:lnTo>
                  <a:cubicBezTo>
                    <a:pt x="1060" y="168"/>
                    <a:pt x="1072" y="168"/>
                    <a:pt x="1072" y="168"/>
                  </a:cubicBezTo>
                  <a:lnTo>
                    <a:pt x="1096" y="168"/>
                  </a:lnTo>
                  <a:cubicBezTo>
                    <a:pt x="1108" y="168"/>
                    <a:pt x="1108" y="156"/>
                    <a:pt x="1120" y="156"/>
                  </a:cubicBezTo>
                  <a:cubicBezTo>
                    <a:pt x="1156" y="144"/>
                    <a:pt x="1168" y="120"/>
                    <a:pt x="1179" y="108"/>
                  </a:cubicBezTo>
                  <a:lnTo>
                    <a:pt x="1191" y="96"/>
                  </a:lnTo>
                  <a:lnTo>
                    <a:pt x="1227" y="61"/>
                  </a:lnTo>
                  <a:lnTo>
                    <a:pt x="1227" y="61"/>
                  </a:lnTo>
                  <a:cubicBezTo>
                    <a:pt x="1224" y="87"/>
                    <a:pt x="1215" y="99"/>
                    <a:pt x="1215" y="120"/>
                  </a:cubicBezTo>
                  <a:cubicBezTo>
                    <a:pt x="1191" y="156"/>
                    <a:pt x="1191" y="179"/>
                    <a:pt x="1179" y="203"/>
                  </a:cubicBezTo>
                  <a:lnTo>
                    <a:pt x="1132" y="382"/>
                  </a:lnTo>
                  <a:cubicBezTo>
                    <a:pt x="1131" y="386"/>
                    <a:pt x="1131" y="390"/>
                    <a:pt x="1130" y="394"/>
                  </a:cubicBezTo>
                  <a:lnTo>
                    <a:pt x="1130" y="394"/>
                  </a:lnTo>
                  <a:cubicBezTo>
                    <a:pt x="1152" y="325"/>
                    <a:pt x="1180" y="249"/>
                    <a:pt x="1215" y="179"/>
                  </a:cubicBezTo>
                  <a:cubicBezTo>
                    <a:pt x="1227" y="156"/>
                    <a:pt x="1239" y="108"/>
                    <a:pt x="1239" y="84"/>
                  </a:cubicBezTo>
                  <a:lnTo>
                    <a:pt x="1239" y="48"/>
                  </a:lnTo>
                  <a:lnTo>
                    <a:pt x="1227" y="61"/>
                  </a:lnTo>
                  <a:lnTo>
                    <a:pt x="1227" y="61"/>
                  </a:lnTo>
                  <a:cubicBezTo>
                    <a:pt x="1227" y="57"/>
                    <a:pt x="1227" y="53"/>
                    <a:pt x="1227" y="48"/>
                  </a:cubicBezTo>
                  <a:cubicBezTo>
                    <a:pt x="1227" y="37"/>
                    <a:pt x="1239" y="25"/>
                    <a:pt x="1227" y="1"/>
                  </a:cubicBezTo>
                  <a:close/>
                  <a:moveTo>
                    <a:pt x="1130" y="394"/>
                  </a:moveTo>
                  <a:cubicBezTo>
                    <a:pt x="1122" y="419"/>
                    <a:pt x="1114" y="443"/>
                    <a:pt x="1108" y="465"/>
                  </a:cubicBezTo>
                  <a:lnTo>
                    <a:pt x="1060" y="608"/>
                  </a:lnTo>
                  <a:cubicBezTo>
                    <a:pt x="1049" y="656"/>
                    <a:pt x="1013" y="739"/>
                    <a:pt x="1001" y="799"/>
                  </a:cubicBezTo>
                  <a:lnTo>
                    <a:pt x="953" y="930"/>
                  </a:lnTo>
                  <a:lnTo>
                    <a:pt x="929" y="1025"/>
                  </a:lnTo>
                  <a:cubicBezTo>
                    <a:pt x="918" y="1061"/>
                    <a:pt x="894" y="1120"/>
                    <a:pt x="882" y="1168"/>
                  </a:cubicBezTo>
                  <a:lnTo>
                    <a:pt x="834" y="1346"/>
                  </a:lnTo>
                  <a:lnTo>
                    <a:pt x="822" y="1394"/>
                  </a:lnTo>
                  <a:lnTo>
                    <a:pt x="810" y="1418"/>
                  </a:lnTo>
                  <a:cubicBezTo>
                    <a:pt x="798" y="1477"/>
                    <a:pt x="763" y="1549"/>
                    <a:pt x="751" y="1620"/>
                  </a:cubicBezTo>
                  <a:cubicBezTo>
                    <a:pt x="739" y="1668"/>
                    <a:pt x="703" y="1715"/>
                    <a:pt x="691" y="1775"/>
                  </a:cubicBezTo>
                  <a:lnTo>
                    <a:pt x="656" y="1834"/>
                  </a:lnTo>
                  <a:cubicBezTo>
                    <a:pt x="644" y="1894"/>
                    <a:pt x="620" y="1977"/>
                    <a:pt x="596" y="2049"/>
                  </a:cubicBezTo>
                  <a:lnTo>
                    <a:pt x="596" y="2073"/>
                  </a:lnTo>
                  <a:cubicBezTo>
                    <a:pt x="584" y="2156"/>
                    <a:pt x="560" y="2215"/>
                    <a:pt x="525" y="2299"/>
                  </a:cubicBezTo>
                  <a:lnTo>
                    <a:pt x="501" y="2370"/>
                  </a:lnTo>
                  <a:cubicBezTo>
                    <a:pt x="465" y="2454"/>
                    <a:pt x="453" y="2513"/>
                    <a:pt x="417" y="2573"/>
                  </a:cubicBezTo>
                  <a:cubicBezTo>
                    <a:pt x="382" y="2656"/>
                    <a:pt x="346" y="2763"/>
                    <a:pt x="322" y="2846"/>
                  </a:cubicBezTo>
                  <a:cubicBezTo>
                    <a:pt x="298" y="2906"/>
                    <a:pt x="275" y="2954"/>
                    <a:pt x="263" y="3013"/>
                  </a:cubicBezTo>
                  <a:lnTo>
                    <a:pt x="167" y="3239"/>
                  </a:lnTo>
                  <a:lnTo>
                    <a:pt x="167" y="3251"/>
                  </a:lnTo>
                  <a:cubicBezTo>
                    <a:pt x="156" y="3275"/>
                    <a:pt x="156" y="3311"/>
                    <a:pt x="144" y="3335"/>
                  </a:cubicBezTo>
                  <a:lnTo>
                    <a:pt x="120" y="3370"/>
                  </a:lnTo>
                  <a:cubicBezTo>
                    <a:pt x="108" y="3394"/>
                    <a:pt x="108" y="3430"/>
                    <a:pt x="96" y="3454"/>
                  </a:cubicBezTo>
                  <a:lnTo>
                    <a:pt x="96" y="3489"/>
                  </a:lnTo>
                  <a:cubicBezTo>
                    <a:pt x="72" y="3513"/>
                    <a:pt x="60" y="3561"/>
                    <a:pt x="60" y="3597"/>
                  </a:cubicBezTo>
                  <a:lnTo>
                    <a:pt x="48" y="3632"/>
                  </a:lnTo>
                  <a:cubicBezTo>
                    <a:pt x="48" y="3656"/>
                    <a:pt x="36" y="3680"/>
                    <a:pt x="36" y="3716"/>
                  </a:cubicBezTo>
                  <a:lnTo>
                    <a:pt x="36" y="3739"/>
                  </a:lnTo>
                  <a:cubicBezTo>
                    <a:pt x="36" y="3775"/>
                    <a:pt x="13" y="3799"/>
                    <a:pt x="13" y="3835"/>
                  </a:cubicBezTo>
                  <a:lnTo>
                    <a:pt x="13" y="3858"/>
                  </a:lnTo>
                  <a:lnTo>
                    <a:pt x="13" y="3918"/>
                  </a:lnTo>
                  <a:lnTo>
                    <a:pt x="13" y="3978"/>
                  </a:lnTo>
                  <a:cubicBezTo>
                    <a:pt x="1" y="4061"/>
                    <a:pt x="1" y="4132"/>
                    <a:pt x="1" y="4216"/>
                  </a:cubicBezTo>
                  <a:lnTo>
                    <a:pt x="1" y="4359"/>
                  </a:lnTo>
                  <a:lnTo>
                    <a:pt x="1" y="4490"/>
                  </a:lnTo>
                  <a:lnTo>
                    <a:pt x="1" y="4573"/>
                  </a:lnTo>
                  <a:lnTo>
                    <a:pt x="1" y="4620"/>
                  </a:lnTo>
                  <a:cubicBezTo>
                    <a:pt x="1" y="4704"/>
                    <a:pt x="1" y="4799"/>
                    <a:pt x="13" y="4894"/>
                  </a:cubicBezTo>
                  <a:cubicBezTo>
                    <a:pt x="36" y="4990"/>
                    <a:pt x="72" y="5097"/>
                    <a:pt x="108" y="5216"/>
                  </a:cubicBezTo>
                  <a:cubicBezTo>
                    <a:pt x="132" y="5287"/>
                    <a:pt x="156" y="5371"/>
                    <a:pt x="179" y="5442"/>
                  </a:cubicBezTo>
                  <a:cubicBezTo>
                    <a:pt x="191" y="5513"/>
                    <a:pt x="227" y="5585"/>
                    <a:pt x="251" y="5668"/>
                  </a:cubicBezTo>
                  <a:cubicBezTo>
                    <a:pt x="287" y="5728"/>
                    <a:pt x="322" y="5799"/>
                    <a:pt x="358" y="5871"/>
                  </a:cubicBezTo>
                  <a:cubicBezTo>
                    <a:pt x="417" y="5966"/>
                    <a:pt x="477" y="6037"/>
                    <a:pt x="548" y="6109"/>
                  </a:cubicBezTo>
                  <a:cubicBezTo>
                    <a:pt x="668" y="6228"/>
                    <a:pt x="787" y="6335"/>
                    <a:pt x="906" y="6442"/>
                  </a:cubicBezTo>
                  <a:cubicBezTo>
                    <a:pt x="965" y="6490"/>
                    <a:pt x="1049" y="6561"/>
                    <a:pt x="1108" y="6597"/>
                  </a:cubicBezTo>
                  <a:cubicBezTo>
                    <a:pt x="1132" y="6633"/>
                    <a:pt x="1168" y="6645"/>
                    <a:pt x="1191" y="6680"/>
                  </a:cubicBezTo>
                  <a:lnTo>
                    <a:pt x="1203" y="6692"/>
                  </a:lnTo>
                  <a:lnTo>
                    <a:pt x="1263" y="6752"/>
                  </a:lnTo>
                  <a:lnTo>
                    <a:pt x="1287" y="6764"/>
                  </a:lnTo>
                  <a:cubicBezTo>
                    <a:pt x="1346" y="6823"/>
                    <a:pt x="1406" y="6895"/>
                    <a:pt x="1477" y="6978"/>
                  </a:cubicBezTo>
                  <a:cubicBezTo>
                    <a:pt x="1477" y="6990"/>
                    <a:pt x="1489" y="7002"/>
                    <a:pt x="1501" y="7014"/>
                  </a:cubicBezTo>
                  <a:cubicBezTo>
                    <a:pt x="1537" y="7037"/>
                    <a:pt x="1549" y="7061"/>
                    <a:pt x="1560" y="7073"/>
                  </a:cubicBezTo>
                  <a:cubicBezTo>
                    <a:pt x="1596" y="7109"/>
                    <a:pt x="1620" y="7157"/>
                    <a:pt x="1668" y="7180"/>
                  </a:cubicBezTo>
                  <a:cubicBezTo>
                    <a:pt x="1703" y="7216"/>
                    <a:pt x="1739" y="7240"/>
                    <a:pt x="1775" y="7252"/>
                  </a:cubicBezTo>
                  <a:cubicBezTo>
                    <a:pt x="1811" y="7276"/>
                    <a:pt x="1846" y="7287"/>
                    <a:pt x="1882" y="7299"/>
                  </a:cubicBezTo>
                  <a:cubicBezTo>
                    <a:pt x="1953" y="7335"/>
                    <a:pt x="2025" y="7359"/>
                    <a:pt x="2108" y="7371"/>
                  </a:cubicBezTo>
                  <a:cubicBezTo>
                    <a:pt x="2251" y="7418"/>
                    <a:pt x="2406" y="7430"/>
                    <a:pt x="2561" y="7454"/>
                  </a:cubicBezTo>
                  <a:cubicBezTo>
                    <a:pt x="2644" y="7454"/>
                    <a:pt x="2715" y="7466"/>
                    <a:pt x="2787" y="7466"/>
                  </a:cubicBezTo>
                  <a:cubicBezTo>
                    <a:pt x="2823" y="7466"/>
                    <a:pt x="2858" y="7466"/>
                    <a:pt x="2918" y="7418"/>
                  </a:cubicBezTo>
                  <a:cubicBezTo>
                    <a:pt x="2965" y="7418"/>
                    <a:pt x="3013" y="7407"/>
                    <a:pt x="3061" y="7407"/>
                  </a:cubicBezTo>
                  <a:cubicBezTo>
                    <a:pt x="3132" y="7407"/>
                    <a:pt x="3204" y="7383"/>
                    <a:pt x="3275" y="7371"/>
                  </a:cubicBezTo>
                  <a:cubicBezTo>
                    <a:pt x="3311" y="7371"/>
                    <a:pt x="3358" y="7359"/>
                    <a:pt x="3382" y="7359"/>
                  </a:cubicBezTo>
                  <a:lnTo>
                    <a:pt x="3680" y="7359"/>
                  </a:lnTo>
                  <a:cubicBezTo>
                    <a:pt x="3751" y="7359"/>
                    <a:pt x="3846" y="7371"/>
                    <a:pt x="3918" y="7371"/>
                  </a:cubicBezTo>
                  <a:lnTo>
                    <a:pt x="4156" y="7371"/>
                  </a:lnTo>
                  <a:cubicBezTo>
                    <a:pt x="4204" y="7371"/>
                    <a:pt x="4227" y="7359"/>
                    <a:pt x="4275" y="7359"/>
                  </a:cubicBezTo>
                  <a:cubicBezTo>
                    <a:pt x="4323" y="7347"/>
                    <a:pt x="4370" y="7311"/>
                    <a:pt x="4406" y="7299"/>
                  </a:cubicBezTo>
                  <a:cubicBezTo>
                    <a:pt x="4442" y="7264"/>
                    <a:pt x="4489" y="7252"/>
                    <a:pt x="4513" y="7240"/>
                  </a:cubicBezTo>
                  <a:cubicBezTo>
                    <a:pt x="4549" y="7228"/>
                    <a:pt x="4585" y="7204"/>
                    <a:pt x="4620" y="7192"/>
                  </a:cubicBezTo>
                  <a:cubicBezTo>
                    <a:pt x="4644" y="7180"/>
                    <a:pt x="4692" y="7168"/>
                    <a:pt x="4728" y="7145"/>
                  </a:cubicBezTo>
                  <a:cubicBezTo>
                    <a:pt x="4751" y="7133"/>
                    <a:pt x="4799" y="7121"/>
                    <a:pt x="4823" y="7109"/>
                  </a:cubicBezTo>
                  <a:cubicBezTo>
                    <a:pt x="4870" y="7085"/>
                    <a:pt x="4906" y="7073"/>
                    <a:pt x="4942" y="7061"/>
                  </a:cubicBezTo>
                  <a:cubicBezTo>
                    <a:pt x="5025" y="7026"/>
                    <a:pt x="5097" y="6990"/>
                    <a:pt x="5156" y="6942"/>
                  </a:cubicBezTo>
                  <a:cubicBezTo>
                    <a:pt x="5216" y="6895"/>
                    <a:pt x="5287" y="6847"/>
                    <a:pt x="5347" y="6811"/>
                  </a:cubicBezTo>
                  <a:cubicBezTo>
                    <a:pt x="5382" y="6787"/>
                    <a:pt x="5406" y="6776"/>
                    <a:pt x="5442" y="6752"/>
                  </a:cubicBezTo>
                  <a:cubicBezTo>
                    <a:pt x="5466" y="6716"/>
                    <a:pt x="5513" y="6692"/>
                    <a:pt x="5537" y="6656"/>
                  </a:cubicBezTo>
                  <a:cubicBezTo>
                    <a:pt x="5597" y="6597"/>
                    <a:pt x="5656" y="6549"/>
                    <a:pt x="5716" y="6490"/>
                  </a:cubicBezTo>
                  <a:cubicBezTo>
                    <a:pt x="5751" y="6478"/>
                    <a:pt x="5775" y="6454"/>
                    <a:pt x="5811" y="6418"/>
                  </a:cubicBezTo>
                  <a:lnTo>
                    <a:pt x="5882" y="6347"/>
                  </a:lnTo>
                  <a:cubicBezTo>
                    <a:pt x="5942" y="6287"/>
                    <a:pt x="5990" y="6228"/>
                    <a:pt x="6049" y="6168"/>
                  </a:cubicBezTo>
                  <a:cubicBezTo>
                    <a:pt x="6109" y="6109"/>
                    <a:pt x="6168" y="6049"/>
                    <a:pt x="6216" y="5978"/>
                  </a:cubicBezTo>
                  <a:cubicBezTo>
                    <a:pt x="6252" y="5918"/>
                    <a:pt x="6311" y="5835"/>
                    <a:pt x="6359" y="5775"/>
                  </a:cubicBezTo>
                  <a:cubicBezTo>
                    <a:pt x="6371" y="5752"/>
                    <a:pt x="6406" y="5716"/>
                    <a:pt x="6418" y="5692"/>
                  </a:cubicBezTo>
                  <a:cubicBezTo>
                    <a:pt x="6430" y="5680"/>
                    <a:pt x="6430" y="5656"/>
                    <a:pt x="6454" y="5644"/>
                  </a:cubicBezTo>
                  <a:cubicBezTo>
                    <a:pt x="6454" y="5621"/>
                    <a:pt x="6466" y="5597"/>
                    <a:pt x="6478" y="5585"/>
                  </a:cubicBezTo>
                  <a:cubicBezTo>
                    <a:pt x="6490" y="5537"/>
                    <a:pt x="6525" y="5513"/>
                    <a:pt x="6537" y="5478"/>
                  </a:cubicBezTo>
                  <a:cubicBezTo>
                    <a:pt x="6549" y="5442"/>
                    <a:pt x="6585" y="5406"/>
                    <a:pt x="6597" y="5359"/>
                  </a:cubicBezTo>
                  <a:cubicBezTo>
                    <a:pt x="6633" y="5323"/>
                    <a:pt x="6644" y="5287"/>
                    <a:pt x="6656" y="5240"/>
                  </a:cubicBezTo>
                  <a:cubicBezTo>
                    <a:pt x="6668" y="5216"/>
                    <a:pt x="6692" y="5168"/>
                    <a:pt x="6704" y="5121"/>
                  </a:cubicBezTo>
                  <a:cubicBezTo>
                    <a:pt x="6716" y="5085"/>
                    <a:pt x="6728" y="5049"/>
                    <a:pt x="6752" y="5025"/>
                  </a:cubicBezTo>
                  <a:cubicBezTo>
                    <a:pt x="6752" y="5001"/>
                    <a:pt x="6764" y="4990"/>
                    <a:pt x="6764" y="4978"/>
                  </a:cubicBezTo>
                  <a:cubicBezTo>
                    <a:pt x="6775" y="4966"/>
                    <a:pt x="6775" y="4942"/>
                    <a:pt x="6787" y="4930"/>
                  </a:cubicBezTo>
                  <a:lnTo>
                    <a:pt x="6823" y="4859"/>
                  </a:lnTo>
                  <a:lnTo>
                    <a:pt x="6847" y="4799"/>
                  </a:lnTo>
                  <a:cubicBezTo>
                    <a:pt x="6847" y="4763"/>
                    <a:pt x="6871" y="4751"/>
                    <a:pt x="6883" y="4728"/>
                  </a:cubicBezTo>
                  <a:lnTo>
                    <a:pt x="6894" y="4704"/>
                  </a:lnTo>
                  <a:lnTo>
                    <a:pt x="6906" y="4692"/>
                  </a:lnTo>
                  <a:cubicBezTo>
                    <a:pt x="6930" y="4668"/>
                    <a:pt x="6942" y="4644"/>
                    <a:pt x="6954" y="4620"/>
                  </a:cubicBezTo>
                  <a:lnTo>
                    <a:pt x="6966" y="4585"/>
                  </a:lnTo>
                  <a:cubicBezTo>
                    <a:pt x="6990" y="4573"/>
                    <a:pt x="7002" y="4549"/>
                    <a:pt x="7014" y="4525"/>
                  </a:cubicBezTo>
                  <a:lnTo>
                    <a:pt x="7025" y="4513"/>
                  </a:lnTo>
                  <a:cubicBezTo>
                    <a:pt x="7049" y="4501"/>
                    <a:pt x="7061" y="4466"/>
                    <a:pt x="7073" y="4454"/>
                  </a:cubicBezTo>
                  <a:cubicBezTo>
                    <a:pt x="7085" y="4430"/>
                    <a:pt x="7121" y="4382"/>
                    <a:pt x="7133" y="4347"/>
                  </a:cubicBezTo>
                  <a:cubicBezTo>
                    <a:pt x="7168" y="4287"/>
                    <a:pt x="7204" y="4228"/>
                    <a:pt x="7240" y="4156"/>
                  </a:cubicBezTo>
                  <a:lnTo>
                    <a:pt x="7252" y="4132"/>
                  </a:lnTo>
                  <a:cubicBezTo>
                    <a:pt x="7287" y="4085"/>
                    <a:pt x="7299" y="4037"/>
                    <a:pt x="7323" y="3978"/>
                  </a:cubicBezTo>
                  <a:lnTo>
                    <a:pt x="7418" y="3751"/>
                  </a:lnTo>
                  <a:cubicBezTo>
                    <a:pt x="7442" y="3680"/>
                    <a:pt x="7478" y="3620"/>
                    <a:pt x="7490" y="3549"/>
                  </a:cubicBezTo>
                  <a:lnTo>
                    <a:pt x="7537" y="3323"/>
                  </a:lnTo>
                  <a:cubicBezTo>
                    <a:pt x="7549" y="3251"/>
                    <a:pt x="7561" y="3180"/>
                    <a:pt x="7561" y="3096"/>
                  </a:cubicBezTo>
                  <a:lnTo>
                    <a:pt x="7561" y="3037"/>
                  </a:lnTo>
                  <a:lnTo>
                    <a:pt x="7561" y="2977"/>
                  </a:lnTo>
                  <a:lnTo>
                    <a:pt x="7561" y="2858"/>
                  </a:lnTo>
                  <a:lnTo>
                    <a:pt x="7561" y="2823"/>
                  </a:lnTo>
                  <a:cubicBezTo>
                    <a:pt x="7561" y="2763"/>
                    <a:pt x="7549" y="2704"/>
                    <a:pt x="7549" y="2644"/>
                  </a:cubicBezTo>
                  <a:lnTo>
                    <a:pt x="7549" y="2477"/>
                  </a:lnTo>
                  <a:lnTo>
                    <a:pt x="7549" y="2465"/>
                  </a:lnTo>
                  <a:cubicBezTo>
                    <a:pt x="7561" y="2418"/>
                    <a:pt x="7561" y="2382"/>
                    <a:pt x="7561" y="2346"/>
                  </a:cubicBezTo>
                  <a:cubicBezTo>
                    <a:pt x="7561" y="2299"/>
                    <a:pt x="7549" y="2263"/>
                    <a:pt x="7537" y="2239"/>
                  </a:cubicBezTo>
                  <a:cubicBezTo>
                    <a:pt x="7490" y="2251"/>
                    <a:pt x="7466" y="2287"/>
                    <a:pt x="7442" y="2311"/>
                  </a:cubicBezTo>
                  <a:cubicBezTo>
                    <a:pt x="7430" y="2323"/>
                    <a:pt x="7418" y="2346"/>
                    <a:pt x="7418" y="2358"/>
                  </a:cubicBezTo>
                  <a:cubicBezTo>
                    <a:pt x="7406" y="2382"/>
                    <a:pt x="7406" y="2406"/>
                    <a:pt x="7406" y="2430"/>
                  </a:cubicBezTo>
                  <a:cubicBezTo>
                    <a:pt x="7383" y="2525"/>
                    <a:pt x="7383" y="2608"/>
                    <a:pt x="7383" y="2680"/>
                  </a:cubicBezTo>
                  <a:cubicBezTo>
                    <a:pt x="7383" y="2775"/>
                    <a:pt x="7406" y="2846"/>
                    <a:pt x="7406" y="2942"/>
                  </a:cubicBezTo>
                  <a:lnTo>
                    <a:pt x="7406" y="2977"/>
                  </a:lnTo>
                  <a:lnTo>
                    <a:pt x="7359" y="3299"/>
                  </a:lnTo>
                  <a:cubicBezTo>
                    <a:pt x="7347" y="3358"/>
                    <a:pt x="7347" y="3394"/>
                    <a:pt x="7323" y="3442"/>
                  </a:cubicBezTo>
                  <a:cubicBezTo>
                    <a:pt x="7311" y="3537"/>
                    <a:pt x="7264" y="3632"/>
                    <a:pt x="7240" y="3716"/>
                  </a:cubicBezTo>
                  <a:cubicBezTo>
                    <a:pt x="7204" y="3787"/>
                    <a:pt x="7192" y="3847"/>
                    <a:pt x="7168" y="3906"/>
                  </a:cubicBezTo>
                  <a:cubicBezTo>
                    <a:pt x="7145" y="3954"/>
                    <a:pt x="7121" y="3989"/>
                    <a:pt x="7109" y="4037"/>
                  </a:cubicBezTo>
                  <a:lnTo>
                    <a:pt x="7085" y="4073"/>
                  </a:lnTo>
                  <a:lnTo>
                    <a:pt x="7061" y="4132"/>
                  </a:lnTo>
                  <a:cubicBezTo>
                    <a:pt x="7014" y="4228"/>
                    <a:pt x="6966" y="4323"/>
                    <a:pt x="6906" y="4430"/>
                  </a:cubicBezTo>
                  <a:cubicBezTo>
                    <a:pt x="6894" y="4466"/>
                    <a:pt x="6871" y="4513"/>
                    <a:pt x="6835" y="4561"/>
                  </a:cubicBezTo>
                  <a:lnTo>
                    <a:pt x="6823" y="4585"/>
                  </a:lnTo>
                  <a:cubicBezTo>
                    <a:pt x="6787" y="4632"/>
                    <a:pt x="6775" y="4692"/>
                    <a:pt x="6752" y="4740"/>
                  </a:cubicBezTo>
                  <a:lnTo>
                    <a:pt x="6728" y="4763"/>
                  </a:lnTo>
                  <a:cubicBezTo>
                    <a:pt x="6716" y="4799"/>
                    <a:pt x="6716" y="4811"/>
                    <a:pt x="6704" y="4823"/>
                  </a:cubicBezTo>
                  <a:lnTo>
                    <a:pt x="6692" y="4859"/>
                  </a:lnTo>
                  <a:lnTo>
                    <a:pt x="6668" y="4871"/>
                  </a:lnTo>
                  <a:cubicBezTo>
                    <a:pt x="6656" y="4906"/>
                    <a:pt x="6656" y="4918"/>
                    <a:pt x="6644" y="4930"/>
                  </a:cubicBezTo>
                  <a:cubicBezTo>
                    <a:pt x="6633" y="4966"/>
                    <a:pt x="6633" y="4978"/>
                    <a:pt x="6609" y="5001"/>
                  </a:cubicBezTo>
                  <a:cubicBezTo>
                    <a:pt x="6597" y="5037"/>
                    <a:pt x="6585" y="5085"/>
                    <a:pt x="6573" y="5109"/>
                  </a:cubicBezTo>
                  <a:lnTo>
                    <a:pt x="6549" y="5144"/>
                  </a:lnTo>
                  <a:lnTo>
                    <a:pt x="6525" y="5228"/>
                  </a:lnTo>
                  <a:cubicBezTo>
                    <a:pt x="6513" y="5275"/>
                    <a:pt x="6478" y="5323"/>
                    <a:pt x="6466" y="5359"/>
                  </a:cubicBezTo>
                  <a:cubicBezTo>
                    <a:pt x="6454" y="5394"/>
                    <a:pt x="6418" y="5442"/>
                    <a:pt x="6406" y="5466"/>
                  </a:cubicBezTo>
                  <a:lnTo>
                    <a:pt x="6394" y="5502"/>
                  </a:lnTo>
                  <a:cubicBezTo>
                    <a:pt x="6371" y="5513"/>
                    <a:pt x="6359" y="5537"/>
                    <a:pt x="6347" y="5561"/>
                  </a:cubicBezTo>
                  <a:cubicBezTo>
                    <a:pt x="6311" y="5585"/>
                    <a:pt x="6299" y="5633"/>
                    <a:pt x="6275" y="5656"/>
                  </a:cubicBezTo>
                  <a:lnTo>
                    <a:pt x="6252" y="5692"/>
                  </a:lnTo>
                  <a:cubicBezTo>
                    <a:pt x="6228" y="5752"/>
                    <a:pt x="6180" y="5799"/>
                    <a:pt x="6156" y="5835"/>
                  </a:cubicBezTo>
                  <a:cubicBezTo>
                    <a:pt x="6132" y="5871"/>
                    <a:pt x="6109" y="5918"/>
                    <a:pt x="6073" y="5942"/>
                  </a:cubicBezTo>
                  <a:cubicBezTo>
                    <a:pt x="6037" y="6002"/>
                    <a:pt x="6002" y="6049"/>
                    <a:pt x="5954" y="6097"/>
                  </a:cubicBezTo>
                  <a:lnTo>
                    <a:pt x="5942" y="6109"/>
                  </a:lnTo>
                  <a:lnTo>
                    <a:pt x="5894" y="6156"/>
                  </a:lnTo>
                  <a:lnTo>
                    <a:pt x="5835" y="6228"/>
                  </a:lnTo>
                  <a:lnTo>
                    <a:pt x="5775" y="6287"/>
                  </a:lnTo>
                  <a:cubicBezTo>
                    <a:pt x="5763" y="6287"/>
                    <a:pt x="5751" y="6299"/>
                    <a:pt x="5740" y="6311"/>
                  </a:cubicBezTo>
                  <a:lnTo>
                    <a:pt x="5716" y="6335"/>
                  </a:lnTo>
                  <a:cubicBezTo>
                    <a:pt x="5704" y="6359"/>
                    <a:pt x="5680" y="6371"/>
                    <a:pt x="5644" y="6406"/>
                  </a:cubicBezTo>
                  <a:lnTo>
                    <a:pt x="5621" y="6430"/>
                  </a:lnTo>
                  <a:lnTo>
                    <a:pt x="5561" y="6490"/>
                  </a:lnTo>
                  <a:lnTo>
                    <a:pt x="5501" y="6549"/>
                  </a:lnTo>
                  <a:lnTo>
                    <a:pt x="5406" y="6645"/>
                  </a:lnTo>
                  <a:lnTo>
                    <a:pt x="5394" y="6656"/>
                  </a:lnTo>
                  <a:cubicBezTo>
                    <a:pt x="5347" y="6692"/>
                    <a:pt x="5323" y="6716"/>
                    <a:pt x="5275" y="6752"/>
                  </a:cubicBezTo>
                  <a:cubicBezTo>
                    <a:pt x="5263" y="6764"/>
                    <a:pt x="5228" y="6787"/>
                    <a:pt x="5204" y="6811"/>
                  </a:cubicBezTo>
                  <a:lnTo>
                    <a:pt x="5168" y="6823"/>
                  </a:lnTo>
                  <a:cubicBezTo>
                    <a:pt x="5097" y="6871"/>
                    <a:pt x="5037" y="6906"/>
                    <a:pt x="4966" y="6954"/>
                  </a:cubicBezTo>
                  <a:cubicBezTo>
                    <a:pt x="4918" y="6966"/>
                    <a:pt x="4882" y="7002"/>
                    <a:pt x="4847" y="7014"/>
                  </a:cubicBezTo>
                  <a:cubicBezTo>
                    <a:pt x="4811" y="7026"/>
                    <a:pt x="4763" y="7049"/>
                    <a:pt x="4739" y="7061"/>
                  </a:cubicBezTo>
                  <a:lnTo>
                    <a:pt x="4704" y="7073"/>
                  </a:lnTo>
                  <a:cubicBezTo>
                    <a:pt x="4644" y="7085"/>
                    <a:pt x="4608" y="7121"/>
                    <a:pt x="4561" y="7133"/>
                  </a:cubicBezTo>
                  <a:cubicBezTo>
                    <a:pt x="4513" y="7168"/>
                    <a:pt x="4466" y="7180"/>
                    <a:pt x="4430" y="7204"/>
                  </a:cubicBezTo>
                  <a:cubicBezTo>
                    <a:pt x="4382" y="7240"/>
                    <a:pt x="4335" y="7264"/>
                    <a:pt x="4287" y="7287"/>
                  </a:cubicBezTo>
                  <a:cubicBezTo>
                    <a:pt x="4275" y="7287"/>
                    <a:pt x="4275" y="7299"/>
                    <a:pt x="4263" y="7299"/>
                  </a:cubicBezTo>
                  <a:cubicBezTo>
                    <a:pt x="4251" y="7311"/>
                    <a:pt x="4227" y="7311"/>
                    <a:pt x="4216" y="7311"/>
                  </a:cubicBezTo>
                  <a:cubicBezTo>
                    <a:pt x="4168" y="7323"/>
                    <a:pt x="4144" y="7323"/>
                    <a:pt x="4097" y="7323"/>
                  </a:cubicBezTo>
                  <a:cubicBezTo>
                    <a:pt x="4025" y="7323"/>
                    <a:pt x="3966" y="7311"/>
                    <a:pt x="3894" y="7311"/>
                  </a:cubicBezTo>
                  <a:lnTo>
                    <a:pt x="3846" y="7311"/>
                  </a:lnTo>
                  <a:cubicBezTo>
                    <a:pt x="3751" y="7299"/>
                    <a:pt x="3680" y="7299"/>
                    <a:pt x="3608" y="7299"/>
                  </a:cubicBezTo>
                  <a:lnTo>
                    <a:pt x="3382" y="7299"/>
                  </a:lnTo>
                  <a:cubicBezTo>
                    <a:pt x="3311" y="7299"/>
                    <a:pt x="3239" y="7299"/>
                    <a:pt x="3180" y="7311"/>
                  </a:cubicBezTo>
                  <a:lnTo>
                    <a:pt x="3156" y="7311"/>
                  </a:lnTo>
                  <a:cubicBezTo>
                    <a:pt x="3084" y="7323"/>
                    <a:pt x="3013" y="7347"/>
                    <a:pt x="2942" y="7347"/>
                  </a:cubicBezTo>
                  <a:lnTo>
                    <a:pt x="2834" y="7347"/>
                  </a:lnTo>
                  <a:cubicBezTo>
                    <a:pt x="2799" y="7323"/>
                    <a:pt x="2775" y="7323"/>
                    <a:pt x="2739" y="7323"/>
                  </a:cubicBezTo>
                  <a:lnTo>
                    <a:pt x="2703" y="7323"/>
                  </a:lnTo>
                  <a:cubicBezTo>
                    <a:pt x="2608" y="7311"/>
                    <a:pt x="2525" y="7311"/>
                    <a:pt x="2442" y="7299"/>
                  </a:cubicBezTo>
                  <a:cubicBezTo>
                    <a:pt x="2358" y="7287"/>
                    <a:pt x="2287" y="7264"/>
                    <a:pt x="2192" y="7252"/>
                  </a:cubicBezTo>
                  <a:cubicBezTo>
                    <a:pt x="2168" y="7252"/>
                    <a:pt x="2120" y="7240"/>
                    <a:pt x="2072" y="7228"/>
                  </a:cubicBezTo>
                  <a:cubicBezTo>
                    <a:pt x="2025" y="7204"/>
                    <a:pt x="2001" y="7192"/>
                    <a:pt x="1953" y="7180"/>
                  </a:cubicBezTo>
                  <a:cubicBezTo>
                    <a:pt x="1953" y="7168"/>
                    <a:pt x="1941" y="7168"/>
                    <a:pt x="1941" y="7168"/>
                  </a:cubicBezTo>
                  <a:cubicBezTo>
                    <a:pt x="1894" y="7145"/>
                    <a:pt x="1870" y="7133"/>
                    <a:pt x="1822" y="7109"/>
                  </a:cubicBezTo>
                  <a:cubicBezTo>
                    <a:pt x="1811" y="7109"/>
                    <a:pt x="1811" y="7085"/>
                    <a:pt x="1787" y="7085"/>
                  </a:cubicBezTo>
                  <a:cubicBezTo>
                    <a:pt x="1763" y="7073"/>
                    <a:pt x="1751" y="7061"/>
                    <a:pt x="1727" y="7049"/>
                  </a:cubicBezTo>
                  <a:lnTo>
                    <a:pt x="1644" y="6954"/>
                  </a:lnTo>
                  <a:lnTo>
                    <a:pt x="1584" y="6895"/>
                  </a:lnTo>
                  <a:lnTo>
                    <a:pt x="1572" y="6871"/>
                  </a:lnTo>
                  <a:cubicBezTo>
                    <a:pt x="1525" y="6811"/>
                    <a:pt x="1477" y="6764"/>
                    <a:pt x="1418" y="6704"/>
                  </a:cubicBezTo>
                  <a:lnTo>
                    <a:pt x="1406" y="6692"/>
                  </a:lnTo>
                  <a:cubicBezTo>
                    <a:pt x="1394" y="6668"/>
                    <a:pt x="1370" y="6645"/>
                    <a:pt x="1346" y="6633"/>
                  </a:cubicBezTo>
                  <a:lnTo>
                    <a:pt x="1251" y="6537"/>
                  </a:lnTo>
                  <a:cubicBezTo>
                    <a:pt x="1227" y="6514"/>
                    <a:pt x="1191" y="6490"/>
                    <a:pt x="1168" y="6466"/>
                  </a:cubicBezTo>
                  <a:cubicBezTo>
                    <a:pt x="1132" y="6430"/>
                    <a:pt x="1096" y="6406"/>
                    <a:pt x="1060" y="6371"/>
                  </a:cubicBezTo>
                  <a:cubicBezTo>
                    <a:pt x="1001" y="6335"/>
                    <a:pt x="953" y="6287"/>
                    <a:pt x="918" y="6240"/>
                  </a:cubicBezTo>
                  <a:lnTo>
                    <a:pt x="870" y="6216"/>
                  </a:lnTo>
                  <a:cubicBezTo>
                    <a:pt x="810" y="6168"/>
                    <a:pt x="763" y="6121"/>
                    <a:pt x="703" y="6061"/>
                  </a:cubicBezTo>
                  <a:lnTo>
                    <a:pt x="691" y="6049"/>
                  </a:lnTo>
                  <a:cubicBezTo>
                    <a:pt x="656" y="6002"/>
                    <a:pt x="620" y="5954"/>
                    <a:pt x="572" y="5918"/>
                  </a:cubicBezTo>
                  <a:cubicBezTo>
                    <a:pt x="537" y="5871"/>
                    <a:pt x="513" y="5835"/>
                    <a:pt x="501" y="5811"/>
                  </a:cubicBezTo>
                  <a:cubicBezTo>
                    <a:pt x="477" y="5763"/>
                    <a:pt x="453" y="5716"/>
                    <a:pt x="441" y="5680"/>
                  </a:cubicBezTo>
                  <a:cubicBezTo>
                    <a:pt x="417" y="5656"/>
                    <a:pt x="417" y="5633"/>
                    <a:pt x="406" y="5621"/>
                  </a:cubicBezTo>
                  <a:lnTo>
                    <a:pt x="406" y="5597"/>
                  </a:lnTo>
                  <a:lnTo>
                    <a:pt x="394" y="5585"/>
                  </a:lnTo>
                  <a:cubicBezTo>
                    <a:pt x="394" y="5585"/>
                    <a:pt x="382" y="5573"/>
                    <a:pt x="382" y="5561"/>
                  </a:cubicBezTo>
                  <a:cubicBezTo>
                    <a:pt x="382" y="5537"/>
                    <a:pt x="358" y="5525"/>
                    <a:pt x="358" y="5513"/>
                  </a:cubicBezTo>
                  <a:cubicBezTo>
                    <a:pt x="346" y="5478"/>
                    <a:pt x="334" y="5466"/>
                    <a:pt x="334" y="5442"/>
                  </a:cubicBezTo>
                  <a:lnTo>
                    <a:pt x="322" y="5394"/>
                  </a:lnTo>
                  <a:cubicBezTo>
                    <a:pt x="298" y="5359"/>
                    <a:pt x="298" y="5335"/>
                    <a:pt x="287" y="5299"/>
                  </a:cubicBezTo>
                  <a:lnTo>
                    <a:pt x="275" y="5263"/>
                  </a:lnTo>
                  <a:cubicBezTo>
                    <a:pt x="263" y="5228"/>
                    <a:pt x="263" y="5204"/>
                    <a:pt x="239" y="5168"/>
                  </a:cubicBezTo>
                  <a:lnTo>
                    <a:pt x="215" y="5085"/>
                  </a:lnTo>
                  <a:lnTo>
                    <a:pt x="215" y="5061"/>
                  </a:lnTo>
                  <a:lnTo>
                    <a:pt x="203" y="5025"/>
                  </a:lnTo>
                  <a:lnTo>
                    <a:pt x="179" y="4978"/>
                  </a:lnTo>
                  <a:cubicBezTo>
                    <a:pt x="167" y="4918"/>
                    <a:pt x="167" y="4871"/>
                    <a:pt x="156" y="4811"/>
                  </a:cubicBezTo>
                  <a:cubicBezTo>
                    <a:pt x="156" y="4751"/>
                    <a:pt x="144" y="4680"/>
                    <a:pt x="144" y="4609"/>
                  </a:cubicBezTo>
                  <a:lnTo>
                    <a:pt x="144" y="4561"/>
                  </a:lnTo>
                  <a:lnTo>
                    <a:pt x="144" y="4430"/>
                  </a:lnTo>
                  <a:lnTo>
                    <a:pt x="144" y="4216"/>
                  </a:lnTo>
                  <a:lnTo>
                    <a:pt x="144" y="4168"/>
                  </a:lnTo>
                  <a:lnTo>
                    <a:pt x="144" y="4025"/>
                  </a:lnTo>
                  <a:lnTo>
                    <a:pt x="144" y="3918"/>
                  </a:lnTo>
                  <a:lnTo>
                    <a:pt x="144" y="3858"/>
                  </a:lnTo>
                  <a:lnTo>
                    <a:pt x="144" y="3847"/>
                  </a:lnTo>
                  <a:lnTo>
                    <a:pt x="144" y="3835"/>
                  </a:lnTo>
                  <a:lnTo>
                    <a:pt x="156" y="3739"/>
                  </a:lnTo>
                  <a:cubicBezTo>
                    <a:pt x="167" y="3728"/>
                    <a:pt x="167" y="3692"/>
                    <a:pt x="167" y="3680"/>
                  </a:cubicBezTo>
                  <a:lnTo>
                    <a:pt x="167" y="3656"/>
                  </a:lnTo>
                  <a:cubicBezTo>
                    <a:pt x="167" y="3620"/>
                    <a:pt x="179" y="3608"/>
                    <a:pt x="179" y="3573"/>
                  </a:cubicBezTo>
                  <a:cubicBezTo>
                    <a:pt x="179" y="3549"/>
                    <a:pt x="203" y="3513"/>
                    <a:pt x="203" y="3489"/>
                  </a:cubicBezTo>
                  <a:lnTo>
                    <a:pt x="203" y="3477"/>
                  </a:lnTo>
                  <a:cubicBezTo>
                    <a:pt x="215" y="3442"/>
                    <a:pt x="227" y="3394"/>
                    <a:pt x="239" y="3358"/>
                  </a:cubicBezTo>
                  <a:cubicBezTo>
                    <a:pt x="263" y="3311"/>
                    <a:pt x="275" y="3263"/>
                    <a:pt x="287" y="3239"/>
                  </a:cubicBezTo>
                  <a:cubicBezTo>
                    <a:pt x="298" y="3156"/>
                    <a:pt x="334" y="3085"/>
                    <a:pt x="358" y="3013"/>
                  </a:cubicBezTo>
                  <a:lnTo>
                    <a:pt x="382" y="2977"/>
                  </a:lnTo>
                  <a:cubicBezTo>
                    <a:pt x="417" y="2846"/>
                    <a:pt x="465" y="2704"/>
                    <a:pt x="525" y="2561"/>
                  </a:cubicBezTo>
                  <a:cubicBezTo>
                    <a:pt x="537" y="2537"/>
                    <a:pt x="560" y="2489"/>
                    <a:pt x="572" y="2465"/>
                  </a:cubicBezTo>
                  <a:lnTo>
                    <a:pt x="584" y="2418"/>
                  </a:lnTo>
                  <a:cubicBezTo>
                    <a:pt x="620" y="2358"/>
                    <a:pt x="644" y="2311"/>
                    <a:pt x="656" y="2251"/>
                  </a:cubicBezTo>
                  <a:cubicBezTo>
                    <a:pt x="691" y="2192"/>
                    <a:pt x="703" y="2132"/>
                    <a:pt x="715" y="2073"/>
                  </a:cubicBezTo>
                  <a:lnTo>
                    <a:pt x="739" y="2025"/>
                  </a:lnTo>
                  <a:cubicBezTo>
                    <a:pt x="751" y="1989"/>
                    <a:pt x="763" y="1930"/>
                    <a:pt x="775" y="1882"/>
                  </a:cubicBezTo>
                  <a:lnTo>
                    <a:pt x="810" y="1811"/>
                  </a:lnTo>
                  <a:cubicBezTo>
                    <a:pt x="810" y="1775"/>
                    <a:pt x="822" y="1763"/>
                    <a:pt x="822" y="1727"/>
                  </a:cubicBezTo>
                  <a:cubicBezTo>
                    <a:pt x="870" y="1584"/>
                    <a:pt x="894" y="1453"/>
                    <a:pt x="929" y="1311"/>
                  </a:cubicBezTo>
                  <a:cubicBezTo>
                    <a:pt x="953" y="1156"/>
                    <a:pt x="1001" y="1001"/>
                    <a:pt x="1037" y="834"/>
                  </a:cubicBezTo>
                  <a:lnTo>
                    <a:pt x="1072" y="620"/>
                  </a:lnTo>
                  <a:cubicBezTo>
                    <a:pt x="1095" y="541"/>
                    <a:pt x="1117" y="462"/>
                    <a:pt x="1130" y="3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1"/>
            <p:cNvSpPr/>
            <p:nvPr/>
          </p:nvSpPr>
          <p:spPr>
            <a:xfrm>
              <a:off x="2037750" y="5087500"/>
              <a:ext cx="125025" cy="167475"/>
            </a:xfrm>
            <a:custGeom>
              <a:avLst/>
              <a:gdLst/>
              <a:ahLst/>
              <a:cxnLst/>
              <a:rect l="l" t="t" r="r" b="b"/>
              <a:pathLst>
                <a:path w="5001" h="6699" extrusionOk="0">
                  <a:moveTo>
                    <a:pt x="725" y="1"/>
                  </a:moveTo>
                  <a:cubicBezTo>
                    <a:pt x="718" y="1"/>
                    <a:pt x="709" y="7"/>
                    <a:pt x="703" y="19"/>
                  </a:cubicBezTo>
                  <a:cubicBezTo>
                    <a:pt x="691" y="19"/>
                    <a:pt x="691" y="31"/>
                    <a:pt x="703" y="43"/>
                  </a:cubicBezTo>
                  <a:cubicBezTo>
                    <a:pt x="715" y="55"/>
                    <a:pt x="715" y="78"/>
                    <a:pt x="738" y="90"/>
                  </a:cubicBezTo>
                  <a:lnTo>
                    <a:pt x="738" y="102"/>
                  </a:lnTo>
                  <a:cubicBezTo>
                    <a:pt x="750" y="114"/>
                    <a:pt x="750" y="114"/>
                    <a:pt x="750" y="138"/>
                  </a:cubicBezTo>
                  <a:cubicBezTo>
                    <a:pt x="750" y="174"/>
                    <a:pt x="762" y="209"/>
                    <a:pt x="762" y="233"/>
                  </a:cubicBezTo>
                  <a:lnTo>
                    <a:pt x="762" y="293"/>
                  </a:lnTo>
                  <a:lnTo>
                    <a:pt x="762" y="328"/>
                  </a:lnTo>
                  <a:cubicBezTo>
                    <a:pt x="762" y="376"/>
                    <a:pt x="750" y="412"/>
                    <a:pt x="750" y="459"/>
                  </a:cubicBezTo>
                  <a:lnTo>
                    <a:pt x="750" y="471"/>
                  </a:lnTo>
                  <a:cubicBezTo>
                    <a:pt x="750" y="507"/>
                    <a:pt x="738" y="531"/>
                    <a:pt x="738" y="566"/>
                  </a:cubicBezTo>
                  <a:cubicBezTo>
                    <a:pt x="738" y="590"/>
                    <a:pt x="715" y="626"/>
                    <a:pt x="715" y="650"/>
                  </a:cubicBezTo>
                  <a:lnTo>
                    <a:pt x="715" y="674"/>
                  </a:lnTo>
                  <a:lnTo>
                    <a:pt x="715" y="686"/>
                  </a:lnTo>
                  <a:cubicBezTo>
                    <a:pt x="703" y="709"/>
                    <a:pt x="703" y="733"/>
                    <a:pt x="691" y="757"/>
                  </a:cubicBezTo>
                  <a:cubicBezTo>
                    <a:pt x="691" y="805"/>
                    <a:pt x="679" y="828"/>
                    <a:pt x="655" y="864"/>
                  </a:cubicBezTo>
                  <a:cubicBezTo>
                    <a:pt x="643" y="912"/>
                    <a:pt x="619" y="971"/>
                    <a:pt x="584" y="1031"/>
                  </a:cubicBezTo>
                  <a:cubicBezTo>
                    <a:pt x="572" y="1055"/>
                    <a:pt x="536" y="1102"/>
                    <a:pt x="524" y="1126"/>
                  </a:cubicBezTo>
                  <a:cubicBezTo>
                    <a:pt x="512" y="1162"/>
                    <a:pt x="512" y="1174"/>
                    <a:pt x="500" y="1186"/>
                  </a:cubicBezTo>
                  <a:cubicBezTo>
                    <a:pt x="441" y="1305"/>
                    <a:pt x="393" y="1412"/>
                    <a:pt x="345" y="1507"/>
                  </a:cubicBezTo>
                  <a:lnTo>
                    <a:pt x="345" y="1483"/>
                  </a:lnTo>
                  <a:lnTo>
                    <a:pt x="334" y="1519"/>
                  </a:lnTo>
                  <a:lnTo>
                    <a:pt x="322" y="1567"/>
                  </a:lnTo>
                  <a:lnTo>
                    <a:pt x="322" y="1543"/>
                  </a:lnTo>
                  <a:cubicBezTo>
                    <a:pt x="298" y="1590"/>
                    <a:pt x="286" y="1626"/>
                    <a:pt x="274" y="1662"/>
                  </a:cubicBezTo>
                  <a:lnTo>
                    <a:pt x="238" y="1745"/>
                  </a:lnTo>
                  <a:cubicBezTo>
                    <a:pt x="226" y="1781"/>
                    <a:pt x="203" y="1840"/>
                    <a:pt x="179" y="1900"/>
                  </a:cubicBezTo>
                  <a:cubicBezTo>
                    <a:pt x="155" y="1983"/>
                    <a:pt x="143" y="2043"/>
                    <a:pt x="119" y="2102"/>
                  </a:cubicBezTo>
                  <a:cubicBezTo>
                    <a:pt x="107" y="2162"/>
                    <a:pt x="95" y="2221"/>
                    <a:pt x="95" y="2281"/>
                  </a:cubicBezTo>
                  <a:lnTo>
                    <a:pt x="95" y="2305"/>
                  </a:lnTo>
                  <a:lnTo>
                    <a:pt x="95" y="2341"/>
                  </a:lnTo>
                  <a:lnTo>
                    <a:pt x="95" y="2400"/>
                  </a:lnTo>
                  <a:cubicBezTo>
                    <a:pt x="95" y="2460"/>
                    <a:pt x="84" y="2531"/>
                    <a:pt x="84" y="2602"/>
                  </a:cubicBezTo>
                  <a:lnTo>
                    <a:pt x="84" y="2817"/>
                  </a:lnTo>
                  <a:lnTo>
                    <a:pt x="84" y="2936"/>
                  </a:lnTo>
                  <a:lnTo>
                    <a:pt x="84" y="3031"/>
                  </a:lnTo>
                  <a:cubicBezTo>
                    <a:pt x="95" y="3091"/>
                    <a:pt x="95" y="3174"/>
                    <a:pt x="95" y="3245"/>
                  </a:cubicBezTo>
                  <a:lnTo>
                    <a:pt x="95" y="3293"/>
                  </a:lnTo>
                  <a:cubicBezTo>
                    <a:pt x="95" y="3412"/>
                    <a:pt x="95" y="3531"/>
                    <a:pt x="84" y="3650"/>
                  </a:cubicBezTo>
                  <a:cubicBezTo>
                    <a:pt x="84" y="3686"/>
                    <a:pt x="84" y="3722"/>
                    <a:pt x="60" y="3769"/>
                  </a:cubicBezTo>
                  <a:cubicBezTo>
                    <a:pt x="48" y="3841"/>
                    <a:pt x="36" y="3900"/>
                    <a:pt x="24" y="3972"/>
                  </a:cubicBezTo>
                  <a:cubicBezTo>
                    <a:pt x="0" y="4043"/>
                    <a:pt x="0" y="4103"/>
                    <a:pt x="24" y="4162"/>
                  </a:cubicBezTo>
                  <a:cubicBezTo>
                    <a:pt x="36" y="4210"/>
                    <a:pt x="36" y="4246"/>
                    <a:pt x="48" y="4269"/>
                  </a:cubicBezTo>
                  <a:cubicBezTo>
                    <a:pt x="48" y="4281"/>
                    <a:pt x="60" y="4305"/>
                    <a:pt x="60" y="4317"/>
                  </a:cubicBezTo>
                  <a:cubicBezTo>
                    <a:pt x="119" y="4448"/>
                    <a:pt x="179" y="4579"/>
                    <a:pt x="262" y="4722"/>
                  </a:cubicBezTo>
                  <a:lnTo>
                    <a:pt x="298" y="4805"/>
                  </a:lnTo>
                  <a:cubicBezTo>
                    <a:pt x="334" y="4841"/>
                    <a:pt x="345" y="4865"/>
                    <a:pt x="357" y="4900"/>
                  </a:cubicBezTo>
                  <a:lnTo>
                    <a:pt x="500" y="5079"/>
                  </a:lnTo>
                  <a:cubicBezTo>
                    <a:pt x="536" y="5138"/>
                    <a:pt x="596" y="5174"/>
                    <a:pt x="643" y="5222"/>
                  </a:cubicBezTo>
                  <a:cubicBezTo>
                    <a:pt x="691" y="5269"/>
                    <a:pt x="750" y="5317"/>
                    <a:pt x="798" y="5353"/>
                  </a:cubicBezTo>
                  <a:lnTo>
                    <a:pt x="822" y="5389"/>
                  </a:lnTo>
                  <a:lnTo>
                    <a:pt x="834" y="5400"/>
                  </a:lnTo>
                  <a:lnTo>
                    <a:pt x="977" y="5531"/>
                  </a:lnTo>
                  <a:cubicBezTo>
                    <a:pt x="1036" y="5579"/>
                    <a:pt x="1072" y="5627"/>
                    <a:pt x="1131" y="5650"/>
                  </a:cubicBezTo>
                  <a:lnTo>
                    <a:pt x="1310" y="5746"/>
                  </a:lnTo>
                  <a:cubicBezTo>
                    <a:pt x="1369" y="5770"/>
                    <a:pt x="1429" y="5793"/>
                    <a:pt x="1488" y="5805"/>
                  </a:cubicBezTo>
                  <a:cubicBezTo>
                    <a:pt x="1572" y="5817"/>
                    <a:pt x="1631" y="5829"/>
                    <a:pt x="1703" y="5865"/>
                  </a:cubicBezTo>
                  <a:cubicBezTo>
                    <a:pt x="1762" y="5889"/>
                    <a:pt x="1834" y="5912"/>
                    <a:pt x="1893" y="5936"/>
                  </a:cubicBezTo>
                  <a:cubicBezTo>
                    <a:pt x="1953" y="5960"/>
                    <a:pt x="2024" y="5984"/>
                    <a:pt x="2084" y="5996"/>
                  </a:cubicBezTo>
                  <a:cubicBezTo>
                    <a:pt x="2120" y="5996"/>
                    <a:pt x="2167" y="6020"/>
                    <a:pt x="2191" y="6031"/>
                  </a:cubicBezTo>
                  <a:cubicBezTo>
                    <a:pt x="2227" y="6043"/>
                    <a:pt x="2250" y="6043"/>
                    <a:pt x="2286" y="6055"/>
                  </a:cubicBezTo>
                  <a:cubicBezTo>
                    <a:pt x="2310" y="6079"/>
                    <a:pt x="2346" y="6079"/>
                    <a:pt x="2358" y="6091"/>
                  </a:cubicBezTo>
                  <a:cubicBezTo>
                    <a:pt x="2370" y="6103"/>
                    <a:pt x="2393" y="6103"/>
                    <a:pt x="2417" y="6115"/>
                  </a:cubicBezTo>
                  <a:cubicBezTo>
                    <a:pt x="2477" y="6151"/>
                    <a:pt x="2524" y="6198"/>
                    <a:pt x="2584" y="6222"/>
                  </a:cubicBezTo>
                  <a:cubicBezTo>
                    <a:pt x="2643" y="6270"/>
                    <a:pt x="2703" y="6293"/>
                    <a:pt x="2762" y="6341"/>
                  </a:cubicBezTo>
                  <a:cubicBezTo>
                    <a:pt x="2822" y="6377"/>
                    <a:pt x="2882" y="6412"/>
                    <a:pt x="2941" y="6448"/>
                  </a:cubicBezTo>
                  <a:lnTo>
                    <a:pt x="3120" y="6532"/>
                  </a:lnTo>
                  <a:lnTo>
                    <a:pt x="3203" y="6579"/>
                  </a:lnTo>
                  <a:cubicBezTo>
                    <a:pt x="3215" y="6591"/>
                    <a:pt x="3251" y="6591"/>
                    <a:pt x="3263" y="6615"/>
                  </a:cubicBezTo>
                  <a:cubicBezTo>
                    <a:pt x="3274" y="6627"/>
                    <a:pt x="3310" y="6627"/>
                    <a:pt x="3334" y="6639"/>
                  </a:cubicBezTo>
                  <a:cubicBezTo>
                    <a:pt x="3417" y="6674"/>
                    <a:pt x="3489" y="6674"/>
                    <a:pt x="3560" y="6686"/>
                  </a:cubicBezTo>
                  <a:cubicBezTo>
                    <a:pt x="3632" y="6698"/>
                    <a:pt x="3691" y="6698"/>
                    <a:pt x="3751" y="6698"/>
                  </a:cubicBezTo>
                  <a:cubicBezTo>
                    <a:pt x="3834" y="6698"/>
                    <a:pt x="3905" y="6686"/>
                    <a:pt x="4013" y="6603"/>
                  </a:cubicBezTo>
                  <a:cubicBezTo>
                    <a:pt x="4072" y="6603"/>
                    <a:pt x="4132" y="6591"/>
                    <a:pt x="4191" y="6579"/>
                  </a:cubicBezTo>
                  <a:lnTo>
                    <a:pt x="4215" y="6579"/>
                  </a:lnTo>
                  <a:cubicBezTo>
                    <a:pt x="4286" y="6567"/>
                    <a:pt x="4346" y="6543"/>
                    <a:pt x="4429" y="6532"/>
                  </a:cubicBezTo>
                  <a:cubicBezTo>
                    <a:pt x="4477" y="6520"/>
                    <a:pt x="4560" y="6508"/>
                    <a:pt x="4620" y="6484"/>
                  </a:cubicBezTo>
                  <a:cubicBezTo>
                    <a:pt x="4667" y="6484"/>
                    <a:pt x="4691" y="6472"/>
                    <a:pt x="4727" y="6472"/>
                  </a:cubicBezTo>
                  <a:cubicBezTo>
                    <a:pt x="4739" y="6460"/>
                    <a:pt x="4763" y="6460"/>
                    <a:pt x="4775" y="6460"/>
                  </a:cubicBezTo>
                  <a:cubicBezTo>
                    <a:pt x="4798" y="6448"/>
                    <a:pt x="4810" y="6448"/>
                    <a:pt x="4822" y="6448"/>
                  </a:cubicBezTo>
                  <a:cubicBezTo>
                    <a:pt x="4894" y="6424"/>
                    <a:pt x="4965" y="6389"/>
                    <a:pt x="5001" y="6329"/>
                  </a:cubicBezTo>
                  <a:cubicBezTo>
                    <a:pt x="4989" y="6305"/>
                    <a:pt x="4989" y="6305"/>
                    <a:pt x="4977" y="6305"/>
                  </a:cubicBezTo>
                  <a:cubicBezTo>
                    <a:pt x="4953" y="6305"/>
                    <a:pt x="4929" y="6293"/>
                    <a:pt x="4917" y="6293"/>
                  </a:cubicBezTo>
                  <a:cubicBezTo>
                    <a:pt x="4882" y="6281"/>
                    <a:pt x="4858" y="6281"/>
                    <a:pt x="4822" y="6281"/>
                  </a:cubicBezTo>
                  <a:cubicBezTo>
                    <a:pt x="4775" y="6281"/>
                    <a:pt x="4751" y="6281"/>
                    <a:pt x="4703" y="6293"/>
                  </a:cubicBezTo>
                  <a:cubicBezTo>
                    <a:pt x="4656" y="6293"/>
                    <a:pt x="4632" y="6305"/>
                    <a:pt x="4596" y="6305"/>
                  </a:cubicBezTo>
                  <a:cubicBezTo>
                    <a:pt x="4525" y="6329"/>
                    <a:pt x="4465" y="6341"/>
                    <a:pt x="4394" y="6353"/>
                  </a:cubicBezTo>
                  <a:cubicBezTo>
                    <a:pt x="4322" y="6365"/>
                    <a:pt x="4263" y="6389"/>
                    <a:pt x="4203" y="6401"/>
                  </a:cubicBezTo>
                  <a:cubicBezTo>
                    <a:pt x="4132" y="6412"/>
                    <a:pt x="4072" y="6424"/>
                    <a:pt x="3989" y="6448"/>
                  </a:cubicBezTo>
                  <a:cubicBezTo>
                    <a:pt x="3929" y="6460"/>
                    <a:pt x="3858" y="6472"/>
                    <a:pt x="3786" y="6472"/>
                  </a:cubicBezTo>
                  <a:lnTo>
                    <a:pt x="3667" y="6472"/>
                  </a:lnTo>
                  <a:cubicBezTo>
                    <a:pt x="3632" y="6472"/>
                    <a:pt x="3608" y="6460"/>
                    <a:pt x="3572" y="6460"/>
                  </a:cubicBezTo>
                  <a:cubicBezTo>
                    <a:pt x="3560" y="6448"/>
                    <a:pt x="3548" y="6448"/>
                    <a:pt x="3536" y="6448"/>
                  </a:cubicBezTo>
                  <a:cubicBezTo>
                    <a:pt x="3513" y="6424"/>
                    <a:pt x="3501" y="6424"/>
                    <a:pt x="3489" y="6424"/>
                  </a:cubicBezTo>
                  <a:cubicBezTo>
                    <a:pt x="3465" y="6412"/>
                    <a:pt x="3453" y="6412"/>
                    <a:pt x="3441" y="6412"/>
                  </a:cubicBezTo>
                  <a:cubicBezTo>
                    <a:pt x="3429" y="6412"/>
                    <a:pt x="3417" y="6401"/>
                    <a:pt x="3393" y="6401"/>
                  </a:cubicBezTo>
                  <a:cubicBezTo>
                    <a:pt x="3346" y="6389"/>
                    <a:pt x="3310" y="6365"/>
                    <a:pt x="3274" y="6353"/>
                  </a:cubicBezTo>
                  <a:cubicBezTo>
                    <a:pt x="3251" y="6341"/>
                    <a:pt x="3203" y="6329"/>
                    <a:pt x="3167" y="6305"/>
                  </a:cubicBezTo>
                  <a:cubicBezTo>
                    <a:pt x="3096" y="6281"/>
                    <a:pt x="3024" y="6234"/>
                    <a:pt x="2965" y="6210"/>
                  </a:cubicBezTo>
                  <a:lnTo>
                    <a:pt x="2953" y="6186"/>
                  </a:lnTo>
                  <a:lnTo>
                    <a:pt x="2929" y="6174"/>
                  </a:lnTo>
                  <a:cubicBezTo>
                    <a:pt x="2858" y="6151"/>
                    <a:pt x="2798" y="6103"/>
                    <a:pt x="2739" y="6055"/>
                  </a:cubicBezTo>
                  <a:cubicBezTo>
                    <a:pt x="2679" y="6031"/>
                    <a:pt x="2631" y="5984"/>
                    <a:pt x="2572" y="5948"/>
                  </a:cubicBezTo>
                  <a:cubicBezTo>
                    <a:pt x="2560" y="5948"/>
                    <a:pt x="2548" y="5936"/>
                    <a:pt x="2536" y="5936"/>
                  </a:cubicBezTo>
                  <a:lnTo>
                    <a:pt x="2501" y="5936"/>
                  </a:lnTo>
                  <a:cubicBezTo>
                    <a:pt x="2489" y="5936"/>
                    <a:pt x="2489" y="5924"/>
                    <a:pt x="2477" y="5924"/>
                  </a:cubicBezTo>
                  <a:cubicBezTo>
                    <a:pt x="2453" y="5912"/>
                    <a:pt x="2429" y="5912"/>
                    <a:pt x="2417" y="5889"/>
                  </a:cubicBezTo>
                  <a:cubicBezTo>
                    <a:pt x="2393" y="5889"/>
                    <a:pt x="2393" y="5877"/>
                    <a:pt x="2381" y="5877"/>
                  </a:cubicBezTo>
                  <a:lnTo>
                    <a:pt x="2370" y="5877"/>
                  </a:lnTo>
                  <a:cubicBezTo>
                    <a:pt x="2310" y="5853"/>
                    <a:pt x="2239" y="5817"/>
                    <a:pt x="2179" y="5805"/>
                  </a:cubicBezTo>
                  <a:lnTo>
                    <a:pt x="2120" y="5793"/>
                  </a:lnTo>
                  <a:cubicBezTo>
                    <a:pt x="2072" y="5770"/>
                    <a:pt x="2012" y="5758"/>
                    <a:pt x="1965" y="5746"/>
                  </a:cubicBezTo>
                  <a:cubicBezTo>
                    <a:pt x="1893" y="5710"/>
                    <a:pt x="1834" y="5698"/>
                    <a:pt x="1762" y="5674"/>
                  </a:cubicBezTo>
                  <a:cubicBezTo>
                    <a:pt x="1703" y="5639"/>
                    <a:pt x="1619" y="5627"/>
                    <a:pt x="1560" y="5615"/>
                  </a:cubicBezTo>
                  <a:cubicBezTo>
                    <a:pt x="1536" y="5591"/>
                    <a:pt x="1488" y="5591"/>
                    <a:pt x="1465" y="5579"/>
                  </a:cubicBezTo>
                  <a:cubicBezTo>
                    <a:pt x="1429" y="5567"/>
                    <a:pt x="1405" y="5567"/>
                    <a:pt x="1369" y="5555"/>
                  </a:cubicBezTo>
                  <a:cubicBezTo>
                    <a:pt x="1310" y="5531"/>
                    <a:pt x="1262" y="5519"/>
                    <a:pt x="1227" y="5496"/>
                  </a:cubicBezTo>
                  <a:lnTo>
                    <a:pt x="1238" y="5496"/>
                  </a:lnTo>
                  <a:cubicBezTo>
                    <a:pt x="1238" y="5496"/>
                    <a:pt x="1227" y="5472"/>
                    <a:pt x="1203" y="5472"/>
                  </a:cubicBezTo>
                  <a:lnTo>
                    <a:pt x="1227" y="5472"/>
                  </a:lnTo>
                  <a:cubicBezTo>
                    <a:pt x="1203" y="5460"/>
                    <a:pt x="1179" y="5448"/>
                    <a:pt x="1167" y="5436"/>
                  </a:cubicBezTo>
                  <a:lnTo>
                    <a:pt x="1143" y="5436"/>
                  </a:lnTo>
                  <a:lnTo>
                    <a:pt x="1131" y="5412"/>
                  </a:lnTo>
                  <a:lnTo>
                    <a:pt x="1119" y="5412"/>
                  </a:lnTo>
                  <a:lnTo>
                    <a:pt x="1060" y="5353"/>
                  </a:lnTo>
                  <a:lnTo>
                    <a:pt x="1024" y="5329"/>
                  </a:lnTo>
                  <a:lnTo>
                    <a:pt x="1000" y="5293"/>
                  </a:lnTo>
                  <a:lnTo>
                    <a:pt x="869" y="5162"/>
                  </a:lnTo>
                  <a:lnTo>
                    <a:pt x="846" y="5150"/>
                  </a:lnTo>
                  <a:cubicBezTo>
                    <a:pt x="810" y="5115"/>
                    <a:pt x="762" y="5079"/>
                    <a:pt x="715" y="5031"/>
                  </a:cubicBezTo>
                  <a:lnTo>
                    <a:pt x="703" y="5019"/>
                  </a:lnTo>
                  <a:cubicBezTo>
                    <a:pt x="667" y="4984"/>
                    <a:pt x="643" y="4936"/>
                    <a:pt x="607" y="4912"/>
                  </a:cubicBezTo>
                  <a:lnTo>
                    <a:pt x="607" y="4900"/>
                  </a:lnTo>
                  <a:lnTo>
                    <a:pt x="584" y="4853"/>
                  </a:lnTo>
                  <a:lnTo>
                    <a:pt x="584" y="4865"/>
                  </a:lnTo>
                  <a:lnTo>
                    <a:pt x="572" y="4853"/>
                  </a:lnTo>
                  <a:cubicBezTo>
                    <a:pt x="548" y="4853"/>
                    <a:pt x="548" y="4841"/>
                    <a:pt x="536" y="4817"/>
                  </a:cubicBezTo>
                  <a:cubicBezTo>
                    <a:pt x="536" y="4793"/>
                    <a:pt x="524" y="4781"/>
                    <a:pt x="512" y="4757"/>
                  </a:cubicBezTo>
                  <a:cubicBezTo>
                    <a:pt x="465" y="4686"/>
                    <a:pt x="417" y="4627"/>
                    <a:pt x="393" y="4555"/>
                  </a:cubicBezTo>
                  <a:cubicBezTo>
                    <a:pt x="357" y="4496"/>
                    <a:pt x="310" y="4436"/>
                    <a:pt x="286" y="4341"/>
                  </a:cubicBezTo>
                  <a:cubicBezTo>
                    <a:pt x="250" y="4269"/>
                    <a:pt x="226" y="4210"/>
                    <a:pt x="215" y="4150"/>
                  </a:cubicBezTo>
                  <a:cubicBezTo>
                    <a:pt x="191" y="4138"/>
                    <a:pt x="191" y="4126"/>
                    <a:pt x="191" y="4103"/>
                  </a:cubicBezTo>
                  <a:lnTo>
                    <a:pt x="191" y="4067"/>
                  </a:lnTo>
                  <a:lnTo>
                    <a:pt x="191" y="4031"/>
                  </a:lnTo>
                  <a:cubicBezTo>
                    <a:pt x="191" y="4019"/>
                    <a:pt x="215" y="3984"/>
                    <a:pt x="215" y="3960"/>
                  </a:cubicBezTo>
                  <a:cubicBezTo>
                    <a:pt x="215" y="3924"/>
                    <a:pt x="226" y="3912"/>
                    <a:pt x="226" y="3888"/>
                  </a:cubicBezTo>
                  <a:lnTo>
                    <a:pt x="226" y="3865"/>
                  </a:lnTo>
                  <a:cubicBezTo>
                    <a:pt x="238" y="3793"/>
                    <a:pt x="250" y="3745"/>
                    <a:pt x="250" y="3686"/>
                  </a:cubicBezTo>
                  <a:lnTo>
                    <a:pt x="250" y="3662"/>
                  </a:lnTo>
                  <a:lnTo>
                    <a:pt x="250" y="3650"/>
                  </a:lnTo>
                  <a:lnTo>
                    <a:pt x="250" y="3591"/>
                  </a:lnTo>
                  <a:cubicBezTo>
                    <a:pt x="274" y="3531"/>
                    <a:pt x="274" y="3448"/>
                    <a:pt x="274" y="3376"/>
                  </a:cubicBezTo>
                  <a:cubicBezTo>
                    <a:pt x="274" y="3305"/>
                    <a:pt x="250" y="3210"/>
                    <a:pt x="250" y="3150"/>
                  </a:cubicBezTo>
                  <a:cubicBezTo>
                    <a:pt x="250" y="3091"/>
                    <a:pt x="238" y="3055"/>
                    <a:pt x="238" y="3007"/>
                  </a:cubicBezTo>
                  <a:lnTo>
                    <a:pt x="238" y="2948"/>
                  </a:lnTo>
                  <a:lnTo>
                    <a:pt x="238" y="2912"/>
                  </a:lnTo>
                  <a:lnTo>
                    <a:pt x="238" y="2841"/>
                  </a:lnTo>
                  <a:lnTo>
                    <a:pt x="238" y="2733"/>
                  </a:lnTo>
                  <a:cubicBezTo>
                    <a:pt x="238" y="2650"/>
                    <a:pt x="250" y="2579"/>
                    <a:pt x="250" y="2495"/>
                  </a:cubicBezTo>
                  <a:cubicBezTo>
                    <a:pt x="250" y="2424"/>
                    <a:pt x="250" y="2341"/>
                    <a:pt x="274" y="2257"/>
                  </a:cubicBezTo>
                  <a:cubicBezTo>
                    <a:pt x="274" y="2233"/>
                    <a:pt x="286" y="2186"/>
                    <a:pt x="286" y="2162"/>
                  </a:cubicBezTo>
                  <a:cubicBezTo>
                    <a:pt x="286" y="2126"/>
                    <a:pt x="298" y="2102"/>
                    <a:pt x="298" y="2067"/>
                  </a:cubicBezTo>
                  <a:lnTo>
                    <a:pt x="298" y="2055"/>
                  </a:lnTo>
                  <a:cubicBezTo>
                    <a:pt x="310" y="2007"/>
                    <a:pt x="310" y="1983"/>
                    <a:pt x="334" y="1936"/>
                  </a:cubicBezTo>
                  <a:cubicBezTo>
                    <a:pt x="345" y="1900"/>
                    <a:pt x="357" y="1864"/>
                    <a:pt x="381" y="1817"/>
                  </a:cubicBezTo>
                  <a:cubicBezTo>
                    <a:pt x="405" y="1745"/>
                    <a:pt x="441" y="1662"/>
                    <a:pt x="465" y="1579"/>
                  </a:cubicBezTo>
                  <a:lnTo>
                    <a:pt x="465" y="1567"/>
                  </a:lnTo>
                  <a:cubicBezTo>
                    <a:pt x="465" y="1543"/>
                    <a:pt x="476" y="1531"/>
                    <a:pt x="476" y="1519"/>
                  </a:cubicBezTo>
                  <a:lnTo>
                    <a:pt x="476" y="1507"/>
                  </a:lnTo>
                  <a:cubicBezTo>
                    <a:pt x="524" y="1400"/>
                    <a:pt x="560" y="1305"/>
                    <a:pt x="596" y="1233"/>
                  </a:cubicBezTo>
                  <a:cubicBezTo>
                    <a:pt x="619" y="1221"/>
                    <a:pt x="619" y="1186"/>
                    <a:pt x="631" y="1174"/>
                  </a:cubicBezTo>
                  <a:cubicBezTo>
                    <a:pt x="655" y="1114"/>
                    <a:pt x="691" y="1055"/>
                    <a:pt x="715" y="983"/>
                  </a:cubicBezTo>
                  <a:cubicBezTo>
                    <a:pt x="750" y="912"/>
                    <a:pt x="774" y="828"/>
                    <a:pt x="798" y="769"/>
                  </a:cubicBezTo>
                  <a:cubicBezTo>
                    <a:pt x="822" y="697"/>
                    <a:pt x="822" y="626"/>
                    <a:pt x="834" y="566"/>
                  </a:cubicBezTo>
                  <a:lnTo>
                    <a:pt x="834" y="555"/>
                  </a:lnTo>
                  <a:lnTo>
                    <a:pt x="834" y="507"/>
                  </a:lnTo>
                  <a:lnTo>
                    <a:pt x="834" y="495"/>
                  </a:lnTo>
                  <a:lnTo>
                    <a:pt x="834" y="447"/>
                  </a:lnTo>
                  <a:lnTo>
                    <a:pt x="834" y="340"/>
                  </a:lnTo>
                  <a:lnTo>
                    <a:pt x="834" y="257"/>
                  </a:lnTo>
                  <a:cubicBezTo>
                    <a:pt x="834" y="221"/>
                    <a:pt x="822" y="209"/>
                    <a:pt x="822" y="174"/>
                  </a:cubicBezTo>
                  <a:cubicBezTo>
                    <a:pt x="810" y="150"/>
                    <a:pt x="810" y="114"/>
                    <a:pt x="798" y="90"/>
                  </a:cubicBezTo>
                  <a:cubicBezTo>
                    <a:pt x="798" y="78"/>
                    <a:pt x="798" y="78"/>
                    <a:pt x="774" y="55"/>
                  </a:cubicBezTo>
                  <a:lnTo>
                    <a:pt x="762" y="43"/>
                  </a:lnTo>
                  <a:lnTo>
                    <a:pt x="738" y="19"/>
                  </a:lnTo>
                  <a:cubicBezTo>
                    <a:pt x="738" y="7"/>
                    <a:pt x="732" y="1"/>
                    <a:pt x="7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1"/>
            <p:cNvSpPr/>
            <p:nvPr/>
          </p:nvSpPr>
          <p:spPr>
            <a:xfrm>
              <a:off x="2047875" y="4995550"/>
              <a:ext cx="184550" cy="97400"/>
            </a:xfrm>
            <a:custGeom>
              <a:avLst/>
              <a:gdLst/>
              <a:ahLst/>
              <a:cxnLst/>
              <a:rect l="l" t="t" r="r" b="b"/>
              <a:pathLst>
                <a:path w="7382" h="3896" extrusionOk="0">
                  <a:moveTo>
                    <a:pt x="7382" y="3447"/>
                  </a:moveTo>
                  <a:lnTo>
                    <a:pt x="7382" y="3447"/>
                  </a:lnTo>
                  <a:cubicBezTo>
                    <a:pt x="7378" y="3451"/>
                    <a:pt x="7373" y="3455"/>
                    <a:pt x="7369" y="3459"/>
                  </a:cubicBezTo>
                  <a:lnTo>
                    <a:pt x="7369" y="3459"/>
                  </a:lnTo>
                  <a:cubicBezTo>
                    <a:pt x="7369" y="3459"/>
                    <a:pt x="7370" y="3459"/>
                    <a:pt x="7370" y="3459"/>
                  </a:cubicBezTo>
                  <a:cubicBezTo>
                    <a:pt x="7370" y="3459"/>
                    <a:pt x="7382" y="3459"/>
                    <a:pt x="7382" y="3447"/>
                  </a:cubicBezTo>
                  <a:close/>
                  <a:moveTo>
                    <a:pt x="26" y="1"/>
                  </a:moveTo>
                  <a:cubicBezTo>
                    <a:pt x="21" y="1"/>
                    <a:pt x="16" y="2"/>
                    <a:pt x="12" y="6"/>
                  </a:cubicBezTo>
                  <a:cubicBezTo>
                    <a:pt x="12" y="6"/>
                    <a:pt x="0" y="18"/>
                    <a:pt x="0" y="30"/>
                  </a:cubicBezTo>
                  <a:cubicBezTo>
                    <a:pt x="0" y="47"/>
                    <a:pt x="6" y="58"/>
                    <a:pt x="14" y="58"/>
                  </a:cubicBezTo>
                  <a:cubicBezTo>
                    <a:pt x="17" y="58"/>
                    <a:pt x="21" y="57"/>
                    <a:pt x="24" y="53"/>
                  </a:cubicBezTo>
                  <a:lnTo>
                    <a:pt x="24" y="77"/>
                  </a:lnTo>
                  <a:cubicBezTo>
                    <a:pt x="48" y="125"/>
                    <a:pt x="48" y="173"/>
                    <a:pt x="48" y="208"/>
                  </a:cubicBezTo>
                  <a:lnTo>
                    <a:pt x="48" y="268"/>
                  </a:lnTo>
                  <a:lnTo>
                    <a:pt x="48" y="292"/>
                  </a:lnTo>
                  <a:lnTo>
                    <a:pt x="48" y="351"/>
                  </a:lnTo>
                  <a:lnTo>
                    <a:pt x="48" y="470"/>
                  </a:lnTo>
                  <a:lnTo>
                    <a:pt x="48" y="482"/>
                  </a:lnTo>
                  <a:cubicBezTo>
                    <a:pt x="48" y="589"/>
                    <a:pt x="48" y="685"/>
                    <a:pt x="60" y="792"/>
                  </a:cubicBezTo>
                  <a:lnTo>
                    <a:pt x="60" y="887"/>
                  </a:lnTo>
                  <a:cubicBezTo>
                    <a:pt x="71" y="923"/>
                    <a:pt x="71" y="970"/>
                    <a:pt x="71" y="1018"/>
                  </a:cubicBezTo>
                  <a:lnTo>
                    <a:pt x="71" y="1042"/>
                  </a:lnTo>
                  <a:cubicBezTo>
                    <a:pt x="83" y="1066"/>
                    <a:pt x="83" y="1089"/>
                    <a:pt x="83" y="1125"/>
                  </a:cubicBezTo>
                  <a:cubicBezTo>
                    <a:pt x="83" y="1161"/>
                    <a:pt x="107" y="1208"/>
                    <a:pt x="107" y="1256"/>
                  </a:cubicBezTo>
                  <a:lnTo>
                    <a:pt x="143" y="1482"/>
                  </a:lnTo>
                  <a:cubicBezTo>
                    <a:pt x="167" y="1518"/>
                    <a:pt x="179" y="1554"/>
                    <a:pt x="191" y="1601"/>
                  </a:cubicBezTo>
                  <a:cubicBezTo>
                    <a:pt x="202" y="1637"/>
                    <a:pt x="226" y="1673"/>
                    <a:pt x="238" y="1720"/>
                  </a:cubicBezTo>
                  <a:cubicBezTo>
                    <a:pt x="250" y="1744"/>
                    <a:pt x="286" y="1780"/>
                    <a:pt x="298" y="1804"/>
                  </a:cubicBezTo>
                  <a:lnTo>
                    <a:pt x="310" y="1816"/>
                  </a:lnTo>
                  <a:cubicBezTo>
                    <a:pt x="345" y="1851"/>
                    <a:pt x="357" y="1875"/>
                    <a:pt x="381" y="1911"/>
                  </a:cubicBezTo>
                  <a:lnTo>
                    <a:pt x="429" y="1958"/>
                  </a:lnTo>
                  <a:cubicBezTo>
                    <a:pt x="441" y="1970"/>
                    <a:pt x="476" y="1994"/>
                    <a:pt x="500" y="2018"/>
                  </a:cubicBezTo>
                  <a:cubicBezTo>
                    <a:pt x="536" y="2042"/>
                    <a:pt x="583" y="2054"/>
                    <a:pt x="607" y="2078"/>
                  </a:cubicBezTo>
                  <a:cubicBezTo>
                    <a:pt x="762" y="2149"/>
                    <a:pt x="905" y="2209"/>
                    <a:pt x="1036" y="2268"/>
                  </a:cubicBezTo>
                  <a:lnTo>
                    <a:pt x="1095" y="2268"/>
                  </a:lnTo>
                  <a:cubicBezTo>
                    <a:pt x="1143" y="2292"/>
                    <a:pt x="1214" y="2328"/>
                    <a:pt x="1298" y="2351"/>
                  </a:cubicBezTo>
                  <a:lnTo>
                    <a:pt x="1476" y="2447"/>
                  </a:lnTo>
                  <a:cubicBezTo>
                    <a:pt x="1536" y="2470"/>
                    <a:pt x="1572" y="2506"/>
                    <a:pt x="1631" y="2554"/>
                  </a:cubicBezTo>
                  <a:lnTo>
                    <a:pt x="1738" y="2649"/>
                  </a:lnTo>
                  <a:lnTo>
                    <a:pt x="1834" y="2744"/>
                  </a:lnTo>
                  <a:lnTo>
                    <a:pt x="1845" y="2768"/>
                  </a:lnTo>
                  <a:lnTo>
                    <a:pt x="1857" y="2804"/>
                  </a:lnTo>
                  <a:cubicBezTo>
                    <a:pt x="1869" y="2816"/>
                    <a:pt x="1893" y="2851"/>
                    <a:pt x="1917" y="2863"/>
                  </a:cubicBezTo>
                  <a:lnTo>
                    <a:pt x="2048" y="2947"/>
                  </a:lnTo>
                  <a:cubicBezTo>
                    <a:pt x="2096" y="2982"/>
                    <a:pt x="2143" y="2994"/>
                    <a:pt x="2191" y="3030"/>
                  </a:cubicBezTo>
                  <a:cubicBezTo>
                    <a:pt x="2215" y="3030"/>
                    <a:pt x="2226" y="3042"/>
                    <a:pt x="2262" y="3054"/>
                  </a:cubicBezTo>
                  <a:lnTo>
                    <a:pt x="2310" y="3066"/>
                  </a:lnTo>
                  <a:cubicBezTo>
                    <a:pt x="2369" y="3090"/>
                    <a:pt x="2417" y="3113"/>
                    <a:pt x="2465" y="3149"/>
                  </a:cubicBezTo>
                  <a:cubicBezTo>
                    <a:pt x="2548" y="3173"/>
                    <a:pt x="2607" y="3221"/>
                    <a:pt x="2679" y="3244"/>
                  </a:cubicBezTo>
                  <a:cubicBezTo>
                    <a:pt x="2727" y="3268"/>
                    <a:pt x="2750" y="3280"/>
                    <a:pt x="2798" y="3292"/>
                  </a:cubicBezTo>
                  <a:cubicBezTo>
                    <a:pt x="2846" y="3304"/>
                    <a:pt x="2869" y="3304"/>
                    <a:pt x="2917" y="3328"/>
                  </a:cubicBezTo>
                  <a:cubicBezTo>
                    <a:pt x="2965" y="3328"/>
                    <a:pt x="2988" y="3340"/>
                    <a:pt x="3036" y="3340"/>
                  </a:cubicBezTo>
                  <a:cubicBezTo>
                    <a:pt x="3084" y="3352"/>
                    <a:pt x="3108" y="3352"/>
                    <a:pt x="3155" y="3352"/>
                  </a:cubicBezTo>
                  <a:cubicBezTo>
                    <a:pt x="3227" y="3352"/>
                    <a:pt x="3322" y="3363"/>
                    <a:pt x="3393" y="3363"/>
                  </a:cubicBezTo>
                  <a:lnTo>
                    <a:pt x="3620" y="3363"/>
                  </a:lnTo>
                  <a:cubicBezTo>
                    <a:pt x="3750" y="3363"/>
                    <a:pt x="3881" y="3363"/>
                    <a:pt x="4024" y="3387"/>
                  </a:cubicBezTo>
                  <a:cubicBezTo>
                    <a:pt x="4048" y="3387"/>
                    <a:pt x="4072" y="3387"/>
                    <a:pt x="4108" y="3399"/>
                  </a:cubicBezTo>
                  <a:cubicBezTo>
                    <a:pt x="4167" y="3411"/>
                    <a:pt x="4227" y="3447"/>
                    <a:pt x="4286" y="3459"/>
                  </a:cubicBezTo>
                  <a:cubicBezTo>
                    <a:pt x="4346" y="3482"/>
                    <a:pt x="4405" y="3494"/>
                    <a:pt x="4465" y="3530"/>
                  </a:cubicBezTo>
                  <a:lnTo>
                    <a:pt x="4453" y="3530"/>
                  </a:lnTo>
                  <a:cubicBezTo>
                    <a:pt x="4560" y="3578"/>
                    <a:pt x="4679" y="3602"/>
                    <a:pt x="4774" y="3649"/>
                  </a:cubicBezTo>
                  <a:cubicBezTo>
                    <a:pt x="4834" y="3673"/>
                    <a:pt x="4917" y="3709"/>
                    <a:pt x="4989" y="3733"/>
                  </a:cubicBezTo>
                  <a:cubicBezTo>
                    <a:pt x="5060" y="3756"/>
                    <a:pt x="5120" y="3780"/>
                    <a:pt x="5191" y="3792"/>
                  </a:cubicBezTo>
                  <a:cubicBezTo>
                    <a:pt x="5274" y="3816"/>
                    <a:pt x="5334" y="3840"/>
                    <a:pt x="5405" y="3863"/>
                  </a:cubicBezTo>
                  <a:cubicBezTo>
                    <a:pt x="5477" y="3875"/>
                    <a:pt x="5548" y="3875"/>
                    <a:pt x="5632" y="3887"/>
                  </a:cubicBezTo>
                  <a:cubicBezTo>
                    <a:pt x="5656" y="3892"/>
                    <a:pt x="5683" y="3895"/>
                    <a:pt x="5709" y="3895"/>
                  </a:cubicBezTo>
                  <a:cubicBezTo>
                    <a:pt x="5746" y="3895"/>
                    <a:pt x="5782" y="3889"/>
                    <a:pt x="5810" y="3875"/>
                  </a:cubicBezTo>
                  <a:lnTo>
                    <a:pt x="6072" y="3875"/>
                  </a:lnTo>
                  <a:cubicBezTo>
                    <a:pt x="6144" y="3875"/>
                    <a:pt x="6239" y="3863"/>
                    <a:pt x="6310" y="3840"/>
                  </a:cubicBezTo>
                  <a:lnTo>
                    <a:pt x="6537" y="3804"/>
                  </a:lnTo>
                  <a:lnTo>
                    <a:pt x="6763" y="3756"/>
                  </a:lnTo>
                  <a:cubicBezTo>
                    <a:pt x="6787" y="3756"/>
                    <a:pt x="6834" y="3744"/>
                    <a:pt x="6858" y="3721"/>
                  </a:cubicBezTo>
                  <a:cubicBezTo>
                    <a:pt x="6894" y="3721"/>
                    <a:pt x="6941" y="3709"/>
                    <a:pt x="6965" y="3697"/>
                  </a:cubicBezTo>
                  <a:cubicBezTo>
                    <a:pt x="7013" y="3685"/>
                    <a:pt x="7060" y="3661"/>
                    <a:pt x="7084" y="3649"/>
                  </a:cubicBezTo>
                  <a:cubicBezTo>
                    <a:pt x="7132" y="3637"/>
                    <a:pt x="7156" y="3602"/>
                    <a:pt x="7191" y="3590"/>
                  </a:cubicBezTo>
                  <a:cubicBezTo>
                    <a:pt x="7247" y="3545"/>
                    <a:pt x="7312" y="3511"/>
                    <a:pt x="7369" y="3459"/>
                  </a:cubicBezTo>
                  <a:lnTo>
                    <a:pt x="7369" y="3459"/>
                  </a:lnTo>
                  <a:cubicBezTo>
                    <a:pt x="7298" y="3483"/>
                    <a:pt x="7239" y="3506"/>
                    <a:pt x="7156" y="3530"/>
                  </a:cubicBezTo>
                  <a:cubicBezTo>
                    <a:pt x="7144" y="3530"/>
                    <a:pt x="7132" y="3542"/>
                    <a:pt x="7120" y="3542"/>
                  </a:cubicBezTo>
                  <a:cubicBezTo>
                    <a:pt x="7072" y="3566"/>
                    <a:pt x="7037" y="3578"/>
                    <a:pt x="7013" y="3578"/>
                  </a:cubicBezTo>
                  <a:cubicBezTo>
                    <a:pt x="6977" y="3590"/>
                    <a:pt x="6953" y="3590"/>
                    <a:pt x="6918" y="3602"/>
                  </a:cubicBezTo>
                  <a:cubicBezTo>
                    <a:pt x="6858" y="3625"/>
                    <a:pt x="6822" y="3637"/>
                    <a:pt x="6763" y="3649"/>
                  </a:cubicBezTo>
                  <a:cubicBezTo>
                    <a:pt x="6739" y="3661"/>
                    <a:pt x="6739" y="3661"/>
                    <a:pt x="6727" y="3661"/>
                  </a:cubicBezTo>
                  <a:cubicBezTo>
                    <a:pt x="6644" y="3697"/>
                    <a:pt x="6537" y="3709"/>
                    <a:pt x="6465" y="3721"/>
                  </a:cubicBezTo>
                  <a:lnTo>
                    <a:pt x="6382" y="3744"/>
                  </a:lnTo>
                  <a:cubicBezTo>
                    <a:pt x="6346" y="3756"/>
                    <a:pt x="6287" y="3756"/>
                    <a:pt x="6227" y="3768"/>
                  </a:cubicBezTo>
                  <a:lnTo>
                    <a:pt x="6203" y="3768"/>
                  </a:lnTo>
                  <a:cubicBezTo>
                    <a:pt x="6132" y="3768"/>
                    <a:pt x="6072" y="3780"/>
                    <a:pt x="6013" y="3780"/>
                  </a:cubicBezTo>
                  <a:cubicBezTo>
                    <a:pt x="5953" y="3780"/>
                    <a:pt x="5894" y="3804"/>
                    <a:pt x="5834" y="3804"/>
                  </a:cubicBezTo>
                  <a:cubicBezTo>
                    <a:pt x="5763" y="3804"/>
                    <a:pt x="5691" y="3804"/>
                    <a:pt x="5608" y="3780"/>
                  </a:cubicBezTo>
                  <a:cubicBezTo>
                    <a:pt x="5525" y="3768"/>
                    <a:pt x="5429" y="3756"/>
                    <a:pt x="5358" y="3744"/>
                  </a:cubicBezTo>
                  <a:cubicBezTo>
                    <a:pt x="5286" y="3721"/>
                    <a:pt x="5227" y="3697"/>
                    <a:pt x="5155" y="3685"/>
                  </a:cubicBezTo>
                  <a:cubicBezTo>
                    <a:pt x="5096" y="3661"/>
                    <a:pt x="5013" y="3649"/>
                    <a:pt x="4953" y="3625"/>
                  </a:cubicBezTo>
                  <a:cubicBezTo>
                    <a:pt x="4941" y="3625"/>
                    <a:pt x="4917" y="3602"/>
                    <a:pt x="4882" y="3590"/>
                  </a:cubicBezTo>
                  <a:lnTo>
                    <a:pt x="4870" y="3590"/>
                  </a:lnTo>
                  <a:lnTo>
                    <a:pt x="4774" y="3542"/>
                  </a:lnTo>
                  <a:cubicBezTo>
                    <a:pt x="4715" y="3530"/>
                    <a:pt x="4655" y="3506"/>
                    <a:pt x="4596" y="3471"/>
                  </a:cubicBezTo>
                  <a:lnTo>
                    <a:pt x="4536" y="3447"/>
                  </a:lnTo>
                  <a:cubicBezTo>
                    <a:pt x="4512" y="3411"/>
                    <a:pt x="4465" y="3399"/>
                    <a:pt x="4417" y="3387"/>
                  </a:cubicBezTo>
                  <a:cubicBezTo>
                    <a:pt x="4358" y="3352"/>
                    <a:pt x="4298" y="3328"/>
                    <a:pt x="4239" y="3304"/>
                  </a:cubicBezTo>
                  <a:cubicBezTo>
                    <a:pt x="4215" y="3292"/>
                    <a:pt x="4167" y="3292"/>
                    <a:pt x="4131" y="3280"/>
                  </a:cubicBezTo>
                  <a:cubicBezTo>
                    <a:pt x="4108" y="3268"/>
                    <a:pt x="4060" y="3244"/>
                    <a:pt x="4036" y="3244"/>
                  </a:cubicBezTo>
                  <a:cubicBezTo>
                    <a:pt x="3977" y="3232"/>
                    <a:pt x="3893" y="3221"/>
                    <a:pt x="3822" y="3221"/>
                  </a:cubicBezTo>
                  <a:lnTo>
                    <a:pt x="3798" y="3221"/>
                  </a:lnTo>
                  <a:cubicBezTo>
                    <a:pt x="3715" y="3221"/>
                    <a:pt x="3631" y="3209"/>
                    <a:pt x="3560" y="3209"/>
                  </a:cubicBezTo>
                  <a:cubicBezTo>
                    <a:pt x="3477" y="3209"/>
                    <a:pt x="3405" y="3209"/>
                    <a:pt x="3334" y="3185"/>
                  </a:cubicBezTo>
                  <a:cubicBezTo>
                    <a:pt x="3203" y="3173"/>
                    <a:pt x="3060" y="3161"/>
                    <a:pt x="2929" y="3125"/>
                  </a:cubicBezTo>
                  <a:cubicBezTo>
                    <a:pt x="2917" y="3125"/>
                    <a:pt x="2881" y="3113"/>
                    <a:pt x="2869" y="3113"/>
                  </a:cubicBezTo>
                  <a:cubicBezTo>
                    <a:pt x="2822" y="3101"/>
                    <a:pt x="2798" y="3066"/>
                    <a:pt x="2750" y="3054"/>
                  </a:cubicBezTo>
                  <a:lnTo>
                    <a:pt x="2738" y="3054"/>
                  </a:lnTo>
                  <a:cubicBezTo>
                    <a:pt x="2727" y="3042"/>
                    <a:pt x="2691" y="3030"/>
                    <a:pt x="2667" y="3006"/>
                  </a:cubicBezTo>
                  <a:cubicBezTo>
                    <a:pt x="2631" y="2982"/>
                    <a:pt x="2607" y="2971"/>
                    <a:pt x="2572" y="2947"/>
                  </a:cubicBezTo>
                  <a:lnTo>
                    <a:pt x="2560" y="2947"/>
                  </a:lnTo>
                  <a:cubicBezTo>
                    <a:pt x="2465" y="2911"/>
                    <a:pt x="2381" y="2863"/>
                    <a:pt x="2310" y="2828"/>
                  </a:cubicBezTo>
                  <a:cubicBezTo>
                    <a:pt x="2262" y="2816"/>
                    <a:pt x="2215" y="2792"/>
                    <a:pt x="2167" y="2768"/>
                  </a:cubicBezTo>
                  <a:cubicBezTo>
                    <a:pt x="2131" y="2756"/>
                    <a:pt x="2096" y="2732"/>
                    <a:pt x="2048" y="2709"/>
                  </a:cubicBezTo>
                  <a:cubicBezTo>
                    <a:pt x="2036" y="2709"/>
                    <a:pt x="2024" y="2697"/>
                    <a:pt x="2012" y="2685"/>
                  </a:cubicBezTo>
                  <a:cubicBezTo>
                    <a:pt x="1965" y="2649"/>
                    <a:pt x="1917" y="2625"/>
                    <a:pt x="1893" y="2590"/>
                  </a:cubicBezTo>
                  <a:cubicBezTo>
                    <a:pt x="1857" y="2566"/>
                    <a:pt x="1834" y="2554"/>
                    <a:pt x="1798" y="2518"/>
                  </a:cubicBezTo>
                  <a:cubicBezTo>
                    <a:pt x="1738" y="2470"/>
                    <a:pt x="1679" y="2435"/>
                    <a:pt x="1607" y="2387"/>
                  </a:cubicBezTo>
                  <a:cubicBezTo>
                    <a:pt x="1572" y="2375"/>
                    <a:pt x="1548" y="2339"/>
                    <a:pt x="1500" y="2328"/>
                  </a:cubicBezTo>
                  <a:lnTo>
                    <a:pt x="1476" y="2316"/>
                  </a:lnTo>
                  <a:lnTo>
                    <a:pt x="1381" y="2268"/>
                  </a:lnTo>
                  <a:cubicBezTo>
                    <a:pt x="1298" y="2220"/>
                    <a:pt x="1191" y="2173"/>
                    <a:pt x="1095" y="2149"/>
                  </a:cubicBezTo>
                  <a:cubicBezTo>
                    <a:pt x="1060" y="2137"/>
                    <a:pt x="1000" y="2101"/>
                    <a:pt x="953" y="2089"/>
                  </a:cubicBezTo>
                  <a:cubicBezTo>
                    <a:pt x="893" y="2054"/>
                    <a:pt x="822" y="2030"/>
                    <a:pt x="762" y="1994"/>
                  </a:cubicBezTo>
                  <a:cubicBezTo>
                    <a:pt x="679" y="1970"/>
                    <a:pt x="619" y="1935"/>
                    <a:pt x="560" y="1911"/>
                  </a:cubicBezTo>
                  <a:cubicBezTo>
                    <a:pt x="548" y="1899"/>
                    <a:pt x="536" y="1899"/>
                    <a:pt x="524" y="1875"/>
                  </a:cubicBezTo>
                  <a:lnTo>
                    <a:pt x="476" y="1839"/>
                  </a:lnTo>
                  <a:lnTo>
                    <a:pt x="417" y="1780"/>
                  </a:lnTo>
                  <a:cubicBezTo>
                    <a:pt x="405" y="1744"/>
                    <a:pt x="369" y="1720"/>
                    <a:pt x="357" y="1685"/>
                  </a:cubicBezTo>
                  <a:cubicBezTo>
                    <a:pt x="345" y="1673"/>
                    <a:pt x="345" y="1637"/>
                    <a:pt x="321" y="1625"/>
                  </a:cubicBezTo>
                  <a:cubicBezTo>
                    <a:pt x="310" y="1601"/>
                    <a:pt x="310" y="1577"/>
                    <a:pt x="298" y="1554"/>
                  </a:cubicBezTo>
                  <a:cubicBezTo>
                    <a:pt x="286" y="1494"/>
                    <a:pt x="262" y="1447"/>
                    <a:pt x="250" y="1399"/>
                  </a:cubicBezTo>
                  <a:cubicBezTo>
                    <a:pt x="226" y="1339"/>
                    <a:pt x="226" y="1280"/>
                    <a:pt x="202" y="1244"/>
                  </a:cubicBezTo>
                  <a:cubicBezTo>
                    <a:pt x="202" y="1196"/>
                    <a:pt x="191" y="1161"/>
                    <a:pt x="191" y="1125"/>
                  </a:cubicBezTo>
                  <a:lnTo>
                    <a:pt x="191" y="1077"/>
                  </a:lnTo>
                  <a:cubicBezTo>
                    <a:pt x="179" y="1018"/>
                    <a:pt x="179" y="946"/>
                    <a:pt x="167" y="887"/>
                  </a:cubicBezTo>
                  <a:lnTo>
                    <a:pt x="167" y="851"/>
                  </a:lnTo>
                  <a:lnTo>
                    <a:pt x="143" y="768"/>
                  </a:lnTo>
                  <a:cubicBezTo>
                    <a:pt x="143" y="708"/>
                    <a:pt x="131" y="661"/>
                    <a:pt x="131" y="613"/>
                  </a:cubicBezTo>
                  <a:cubicBezTo>
                    <a:pt x="119" y="530"/>
                    <a:pt x="107" y="434"/>
                    <a:pt x="107" y="363"/>
                  </a:cubicBezTo>
                  <a:lnTo>
                    <a:pt x="107" y="327"/>
                  </a:lnTo>
                  <a:cubicBezTo>
                    <a:pt x="107" y="268"/>
                    <a:pt x="107" y="196"/>
                    <a:pt x="83" y="137"/>
                  </a:cubicBezTo>
                  <a:lnTo>
                    <a:pt x="83" y="125"/>
                  </a:lnTo>
                  <a:cubicBezTo>
                    <a:pt x="71" y="113"/>
                    <a:pt x="71" y="89"/>
                    <a:pt x="71" y="77"/>
                  </a:cubicBezTo>
                  <a:cubicBezTo>
                    <a:pt x="71" y="53"/>
                    <a:pt x="60" y="30"/>
                    <a:pt x="60" y="18"/>
                  </a:cubicBezTo>
                  <a:lnTo>
                    <a:pt x="48" y="6"/>
                  </a:lnTo>
                  <a:cubicBezTo>
                    <a:pt x="48" y="6"/>
                    <a:pt x="37" y="1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1"/>
            <p:cNvSpPr/>
            <p:nvPr/>
          </p:nvSpPr>
          <p:spPr>
            <a:xfrm>
              <a:off x="1891900" y="4937050"/>
              <a:ext cx="151525" cy="217300"/>
            </a:xfrm>
            <a:custGeom>
              <a:avLst/>
              <a:gdLst/>
              <a:ahLst/>
              <a:cxnLst/>
              <a:rect l="l" t="t" r="r" b="b"/>
              <a:pathLst>
                <a:path w="6061" h="8692" extrusionOk="0">
                  <a:moveTo>
                    <a:pt x="4548" y="0"/>
                  </a:moveTo>
                  <a:cubicBezTo>
                    <a:pt x="4370" y="24"/>
                    <a:pt x="4167" y="36"/>
                    <a:pt x="3977" y="36"/>
                  </a:cubicBezTo>
                  <a:lnTo>
                    <a:pt x="3893" y="36"/>
                  </a:lnTo>
                  <a:cubicBezTo>
                    <a:pt x="3786" y="36"/>
                    <a:pt x="3691" y="24"/>
                    <a:pt x="3596" y="24"/>
                  </a:cubicBezTo>
                  <a:cubicBezTo>
                    <a:pt x="3532" y="24"/>
                    <a:pt x="3464" y="14"/>
                    <a:pt x="3400" y="14"/>
                  </a:cubicBezTo>
                  <a:cubicBezTo>
                    <a:pt x="3368" y="14"/>
                    <a:pt x="3338" y="16"/>
                    <a:pt x="3310" y="24"/>
                  </a:cubicBezTo>
                  <a:cubicBezTo>
                    <a:pt x="3120" y="48"/>
                    <a:pt x="2941" y="108"/>
                    <a:pt x="2739" y="155"/>
                  </a:cubicBezTo>
                  <a:cubicBezTo>
                    <a:pt x="2643" y="179"/>
                    <a:pt x="2548" y="203"/>
                    <a:pt x="2441" y="227"/>
                  </a:cubicBezTo>
                  <a:cubicBezTo>
                    <a:pt x="2358" y="238"/>
                    <a:pt x="2250" y="262"/>
                    <a:pt x="2167" y="286"/>
                  </a:cubicBezTo>
                  <a:cubicBezTo>
                    <a:pt x="2072" y="322"/>
                    <a:pt x="1965" y="334"/>
                    <a:pt x="1881" y="358"/>
                  </a:cubicBezTo>
                  <a:cubicBezTo>
                    <a:pt x="1834" y="358"/>
                    <a:pt x="1774" y="381"/>
                    <a:pt x="1727" y="393"/>
                  </a:cubicBezTo>
                  <a:cubicBezTo>
                    <a:pt x="1691" y="405"/>
                    <a:pt x="1643" y="405"/>
                    <a:pt x="1596" y="417"/>
                  </a:cubicBezTo>
                  <a:cubicBezTo>
                    <a:pt x="1524" y="441"/>
                    <a:pt x="1453" y="441"/>
                    <a:pt x="1369" y="453"/>
                  </a:cubicBezTo>
                  <a:cubicBezTo>
                    <a:pt x="1310" y="453"/>
                    <a:pt x="1238" y="465"/>
                    <a:pt x="1179" y="465"/>
                  </a:cubicBezTo>
                  <a:cubicBezTo>
                    <a:pt x="1036" y="477"/>
                    <a:pt x="893" y="500"/>
                    <a:pt x="750" y="500"/>
                  </a:cubicBezTo>
                  <a:lnTo>
                    <a:pt x="643" y="500"/>
                  </a:lnTo>
                  <a:cubicBezTo>
                    <a:pt x="619" y="477"/>
                    <a:pt x="584" y="477"/>
                    <a:pt x="560" y="477"/>
                  </a:cubicBezTo>
                  <a:cubicBezTo>
                    <a:pt x="476" y="465"/>
                    <a:pt x="393" y="453"/>
                    <a:pt x="322" y="441"/>
                  </a:cubicBezTo>
                  <a:cubicBezTo>
                    <a:pt x="274" y="417"/>
                    <a:pt x="238" y="417"/>
                    <a:pt x="203" y="405"/>
                  </a:cubicBezTo>
                  <a:cubicBezTo>
                    <a:pt x="167" y="405"/>
                    <a:pt x="155" y="393"/>
                    <a:pt x="119" y="393"/>
                  </a:cubicBezTo>
                  <a:lnTo>
                    <a:pt x="60" y="393"/>
                  </a:lnTo>
                  <a:cubicBezTo>
                    <a:pt x="24" y="393"/>
                    <a:pt x="0" y="441"/>
                    <a:pt x="0" y="465"/>
                  </a:cubicBezTo>
                  <a:cubicBezTo>
                    <a:pt x="0" y="477"/>
                    <a:pt x="0" y="500"/>
                    <a:pt x="24" y="512"/>
                  </a:cubicBezTo>
                  <a:cubicBezTo>
                    <a:pt x="36" y="524"/>
                    <a:pt x="36" y="548"/>
                    <a:pt x="48" y="560"/>
                  </a:cubicBezTo>
                  <a:cubicBezTo>
                    <a:pt x="83" y="596"/>
                    <a:pt x="95" y="631"/>
                    <a:pt x="107" y="679"/>
                  </a:cubicBezTo>
                  <a:cubicBezTo>
                    <a:pt x="143" y="750"/>
                    <a:pt x="155" y="810"/>
                    <a:pt x="179" y="881"/>
                  </a:cubicBezTo>
                  <a:cubicBezTo>
                    <a:pt x="214" y="965"/>
                    <a:pt x="226" y="1024"/>
                    <a:pt x="262" y="1096"/>
                  </a:cubicBezTo>
                  <a:cubicBezTo>
                    <a:pt x="298" y="1179"/>
                    <a:pt x="334" y="1286"/>
                    <a:pt x="357" y="1381"/>
                  </a:cubicBezTo>
                  <a:cubicBezTo>
                    <a:pt x="393" y="1465"/>
                    <a:pt x="417" y="1560"/>
                    <a:pt x="464" y="1643"/>
                  </a:cubicBezTo>
                  <a:cubicBezTo>
                    <a:pt x="512" y="1739"/>
                    <a:pt x="536" y="1822"/>
                    <a:pt x="584" y="1917"/>
                  </a:cubicBezTo>
                  <a:cubicBezTo>
                    <a:pt x="595" y="1953"/>
                    <a:pt x="631" y="2012"/>
                    <a:pt x="643" y="2060"/>
                  </a:cubicBezTo>
                  <a:cubicBezTo>
                    <a:pt x="655" y="2096"/>
                    <a:pt x="679" y="2132"/>
                    <a:pt x="691" y="2179"/>
                  </a:cubicBezTo>
                  <a:cubicBezTo>
                    <a:pt x="703" y="2251"/>
                    <a:pt x="738" y="2346"/>
                    <a:pt x="750" y="2417"/>
                  </a:cubicBezTo>
                  <a:cubicBezTo>
                    <a:pt x="798" y="2608"/>
                    <a:pt x="822" y="2810"/>
                    <a:pt x="893" y="3001"/>
                  </a:cubicBezTo>
                  <a:cubicBezTo>
                    <a:pt x="929" y="3084"/>
                    <a:pt x="976" y="3179"/>
                    <a:pt x="1000" y="3263"/>
                  </a:cubicBezTo>
                  <a:cubicBezTo>
                    <a:pt x="1036" y="3370"/>
                    <a:pt x="1072" y="3465"/>
                    <a:pt x="1107" y="3548"/>
                  </a:cubicBezTo>
                  <a:cubicBezTo>
                    <a:pt x="1155" y="3644"/>
                    <a:pt x="1179" y="3727"/>
                    <a:pt x="1215" y="3834"/>
                  </a:cubicBezTo>
                  <a:cubicBezTo>
                    <a:pt x="1238" y="3941"/>
                    <a:pt x="1274" y="4025"/>
                    <a:pt x="1298" y="4120"/>
                  </a:cubicBezTo>
                  <a:cubicBezTo>
                    <a:pt x="1334" y="4215"/>
                    <a:pt x="1357" y="4310"/>
                    <a:pt x="1405" y="4418"/>
                  </a:cubicBezTo>
                  <a:lnTo>
                    <a:pt x="1488" y="4679"/>
                  </a:lnTo>
                  <a:cubicBezTo>
                    <a:pt x="1512" y="4715"/>
                    <a:pt x="1512" y="4739"/>
                    <a:pt x="1524" y="4775"/>
                  </a:cubicBezTo>
                  <a:cubicBezTo>
                    <a:pt x="1548" y="4858"/>
                    <a:pt x="1572" y="4965"/>
                    <a:pt x="1596" y="5049"/>
                  </a:cubicBezTo>
                  <a:cubicBezTo>
                    <a:pt x="1607" y="5156"/>
                    <a:pt x="1643" y="5251"/>
                    <a:pt x="1667" y="5346"/>
                  </a:cubicBezTo>
                  <a:cubicBezTo>
                    <a:pt x="1691" y="5441"/>
                    <a:pt x="1727" y="5549"/>
                    <a:pt x="1762" y="5632"/>
                  </a:cubicBezTo>
                  <a:cubicBezTo>
                    <a:pt x="1786" y="5739"/>
                    <a:pt x="1834" y="5822"/>
                    <a:pt x="1881" y="5918"/>
                  </a:cubicBezTo>
                  <a:cubicBezTo>
                    <a:pt x="1929" y="5989"/>
                    <a:pt x="1953" y="6084"/>
                    <a:pt x="2000" y="6168"/>
                  </a:cubicBezTo>
                  <a:lnTo>
                    <a:pt x="2131" y="6442"/>
                  </a:lnTo>
                  <a:cubicBezTo>
                    <a:pt x="2179" y="6525"/>
                    <a:pt x="2203" y="6596"/>
                    <a:pt x="2262" y="6680"/>
                  </a:cubicBezTo>
                  <a:cubicBezTo>
                    <a:pt x="2310" y="6751"/>
                    <a:pt x="2369" y="6811"/>
                    <a:pt x="2417" y="6870"/>
                  </a:cubicBezTo>
                  <a:lnTo>
                    <a:pt x="2465" y="6918"/>
                  </a:lnTo>
                  <a:lnTo>
                    <a:pt x="2500" y="6954"/>
                  </a:lnTo>
                  <a:cubicBezTo>
                    <a:pt x="2536" y="6977"/>
                    <a:pt x="2548" y="7001"/>
                    <a:pt x="2584" y="7013"/>
                  </a:cubicBezTo>
                  <a:lnTo>
                    <a:pt x="2620" y="7061"/>
                  </a:lnTo>
                  <a:cubicBezTo>
                    <a:pt x="2703" y="7132"/>
                    <a:pt x="2786" y="7192"/>
                    <a:pt x="2881" y="7251"/>
                  </a:cubicBezTo>
                  <a:cubicBezTo>
                    <a:pt x="2953" y="7299"/>
                    <a:pt x="3024" y="7358"/>
                    <a:pt x="3096" y="7406"/>
                  </a:cubicBezTo>
                  <a:cubicBezTo>
                    <a:pt x="3191" y="7466"/>
                    <a:pt x="3262" y="7513"/>
                    <a:pt x="3358" y="7573"/>
                  </a:cubicBezTo>
                  <a:cubicBezTo>
                    <a:pt x="3393" y="7585"/>
                    <a:pt x="3441" y="7608"/>
                    <a:pt x="3489" y="7644"/>
                  </a:cubicBezTo>
                  <a:cubicBezTo>
                    <a:pt x="3536" y="7656"/>
                    <a:pt x="3572" y="7692"/>
                    <a:pt x="3620" y="7716"/>
                  </a:cubicBezTo>
                  <a:cubicBezTo>
                    <a:pt x="3679" y="7727"/>
                    <a:pt x="3727" y="7763"/>
                    <a:pt x="3774" y="7787"/>
                  </a:cubicBezTo>
                  <a:cubicBezTo>
                    <a:pt x="3810" y="7823"/>
                    <a:pt x="3858" y="7835"/>
                    <a:pt x="3917" y="7870"/>
                  </a:cubicBezTo>
                  <a:cubicBezTo>
                    <a:pt x="3977" y="7894"/>
                    <a:pt x="4036" y="7906"/>
                    <a:pt x="4096" y="7942"/>
                  </a:cubicBezTo>
                  <a:cubicBezTo>
                    <a:pt x="4108" y="7954"/>
                    <a:pt x="4144" y="7954"/>
                    <a:pt x="4167" y="7966"/>
                  </a:cubicBezTo>
                  <a:cubicBezTo>
                    <a:pt x="4203" y="7989"/>
                    <a:pt x="4227" y="7989"/>
                    <a:pt x="4263" y="8001"/>
                  </a:cubicBezTo>
                  <a:cubicBezTo>
                    <a:pt x="4453" y="8061"/>
                    <a:pt x="4644" y="8108"/>
                    <a:pt x="4846" y="8168"/>
                  </a:cubicBezTo>
                  <a:cubicBezTo>
                    <a:pt x="4929" y="8180"/>
                    <a:pt x="5036" y="8204"/>
                    <a:pt x="5120" y="8239"/>
                  </a:cubicBezTo>
                  <a:lnTo>
                    <a:pt x="5263" y="8287"/>
                  </a:lnTo>
                  <a:cubicBezTo>
                    <a:pt x="5298" y="8299"/>
                    <a:pt x="5334" y="8299"/>
                    <a:pt x="5358" y="8311"/>
                  </a:cubicBezTo>
                  <a:lnTo>
                    <a:pt x="5501" y="8359"/>
                  </a:lnTo>
                  <a:cubicBezTo>
                    <a:pt x="5584" y="8382"/>
                    <a:pt x="5656" y="8430"/>
                    <a:pt x="5751" y="8478"/>
                  </a:cubicBezTo>
                  <a:cubicBezTo>
                    <a:pt x="5775" y="8501"/>
                    <a:pt x="5810" y="8525"/>
                    <a:pt x="5834" y="8537"/>
                  </a:cubicBezTo>
                  <a:lnTo>
                    <a:pt x="5858" y="8549"/>
                  </a:lnTo>
                  <a:cubicBezTo>
                    <a:pt x="5870" y="8585"/>
                    <a:pt x="5894" y="8585"/>
                    <a:pt x="5977" y="8692"/>
                  </a:cubicBezTo>
                  <a:cubicBezTo>
                    <a:pt x="5989" y="8692"/>
                    <a:pt x="6013" y="8680"/>
                    <a:pt x="6037" y="8668"/>
                  </a:cubicBezTo>
                  <a:cubicBezTo>
                    <a:pt x="6060" y="8632"/>
                    <a:pt x="6049" y="8573"/>
                    <a:pt x="6013" y="8549"/>
                  </a:cubicBezTo>
                  <a:cubicBezTo>
                    <a:pt x="6001" y="8537"/>
                    <a:pt x="5977" y="8513"/>
                    <a:pt x="5953" y="8501"/>
                  </a:cubicBezTo>
                  <a:lnTo>
                    <a:pt x="5941" y="8501"/>
                  </a:lnTo>
                  <a:cubicBezTo>
                    <a:pt x="5918" y="8489"/>
                    <a:pt x="5894" y="8478"/>
                    <a:pt x="5870" y="8454"/>
                  </a:cubicBezTo>
                  <a:lnTo>
                    <a:pt x="5798" y="8418"/>
                  </a:lnTo>
                  <a:cubicBezTo>
                    <a:pt x="5751" y="8382"/>
                    <a:pt x="5703" y="8370"/>
                    <a:pt x="5656" y="8335"/>
                  </a:cubicBezTo>
                  <a:cubicBezTo>
                    <a:pt x="5644" y="8335"/>
                    <a:pt x="5644" y="8323"/>
                    <a:pt x="5632" y="8323"/>
                  </a:cubicBezTo>
                  <a:lnTo>
                    <a:pt x="5620" y="8311"/>
                  </a:lnTo>
                  <a:cubicBezTo>
                    <a:pt x="5584" y="8275"/>
                    <a:pt x="5560" y="8275"/>
                    <a:pt x="5525" y="8263"/>
                  </a:cubicBezTo>
                  <a:cubicBezTo>
                    <a:pt x="5501" y="8251"/>
                    <a:pt x="5465" y="8251"/>
                    <a:pt x="5441" y="8239"/>
                  </a:cubicBezTo>
                  <a:lnTo>
                    <a:pt x="5358" y="8204"/>
                  </a:lnTo>
                  <a:lnTo>
                    <a:pt x="5287" y="8180"/>
                  </a:lnTo>
                  <a:cubicBezTo>
                    <a:pt x="5239" y="8156"/>
                    <a:pt x="5215" y="8144"/>
                    <a:pt x="5167" y="8132"/>
                  </a:cubicBezTo>
                  <a:cubicBezTo>
                    <a:pt x="5025" y="8073"/>
                    <a:pt x="4870" y="8025"/>
                    <a:pt x="4727" y="7978"/>
                  </a:cubicBezTo>
                  <a:lnTo>
                    <a:pt x="4667" y="7966"/>
                  </a:lnTo>
                  <a:cubicBezTo>
                    <a:pt x="4584" y="7942"/>
                    <a:pt x="4501" y="7918"/>
                    <a:pt x="4429" y="7894"/>
                  </a:cubicBezTo>
                  <a:lnTo>
                    <a:pt x="4382" y="7882"/>
                  </a:lnTo>
                  <a:cubicBezTo>
                    <a:pt x="4334" y="7882"/>
                    <a:pt x="4310" y="7858"/>
                    <a:pt x="4263" y="7847"/>
                  </a:cubicBezTo>
                  <a:cubicBezTo>
                    <a:pt x="4227" y="7847"/>
                    <a:pt x="4203" y="7835"/>
                    <a:pt x="4167" y="7823"/>
                  </a:cubicBezTo>
                  <a:cubicBezTo>
                    <a:pt x="4155" y="7823"/>
                    <a:pt x="4144" y="7799"/>
                    <a:pt x="4132" y="7799"/>
                  </a:cubicBezTo>
                  <a:lnTo>
                    <a:pt x="4072" y="7787"/>
                  </a:lnTo>
                  <a:lnTo>
                    <a:pt x="4013" y="7775"/>
                  </a:lnTo>
                  <a:cubicBezTo>
                    <a:pt x="3977" y="7775"/>
                    <a:pt x="3965" y="7763"/>
                    <a:pt x="3929" y="7739"/>
                  </a:cubicBezTo>
                  <a:lnTo>
                    <a:pt x="3905" y="7727"/>
                  </a:lnTo>
                  <a:cubicBezTo>
                    <a:pt x="3834" y="7704"/>
                    <a:pt x="3774" y="7656"/>
                    <a:pt x="3715" y="7620"/>
                  </a:cubicBezTo>
                  <a:cubicBezTo>
                    <a:pt x="3548" y="7537"/>
                    <a:pt x="3382" y="7442"/>
                    <a:pt x="3215" y="7346"/>
                  </a:cubicBezTo>
                  <a:cubicBezTo>
                    <a:pt x="3215" y="7346"/>
                    <a:pt x="3203" y="7323"/>
                    <a:pt x="3191" y="7323"/>
                  </a:cubicBezTo>
                  <a:cubicBezTo>
                    <a:pt x="3155" y="7311"/>
                    <a:pt x="3131" y="7299"/>
                    <a:pt x="3120" y="7287"/>
                  </a:cubicBezTo>
                  <a:lnTo>
                    <a:pt x="3084" y="7251"/>
                  </a:lnTo>
                  <a:cubicBezTo>
                    <a:pt x="3060" y="7227"/>
                    <a:pt x="3036" y="7204"/>
                    <a:pt x="3012" y="7192"/>
                  </a:cubicBezTo>
                  <a:cubicBezTo>
                    <a:pt x="2941" y="7132"/>
                    <a:pt x="2846" y="7073"/>
                    <a:pt x="2774" y="7013"/>
                  </a:cubicBezTo>
                  <a:cubicBezTo>
                    <a:pt x="2727" y="6989"/>
                    <a:pt x="2679" y="6942"/>
                    <a:pt x="2643" y="6894"/>
                  </a:cubicBezTo>
                  <a:lnTo>
                    <a:pt x="2608" y="6870"/>
                  </a:lnTo>
                  <a:cubicBezTo>
                    <a:pt x="2584" y="6846"/>
                    <a:pt x="2560" y="6823"/>
                    <a:pt x="2548" y="6811"/>
                  </a:cubicBezTo>
                  <a:lnTo>
                    <a:pt x="2536" y="6775"/>
                  </a:lnTo>
                  <a:cubicBezTo>
                    <a:pt x="2500" y="6763"/>
                    <a:pt x="2489" y="6727"/>
                    <a:pt x="2477" y="6715"/>
                  </a:cubicBezTo>
                  <a:cubicBezTo>
                    <a:pt x="2429" y="6656"/>
                    <a:pt x="2381" y="6608"/>
                    <a:pt x="2358" y="6549"/>
                  </a:cubicBezTo>
                  <a:cubicBezTo>
                    <a:pt x="2227" y="6334"/>
                    <a:pt x="2119" y="6096"/>
                    <a:pt x="2012" y="5858"/>
                  </a:cubicBezTo>
                  <a:lnTo>
                    <a:pt x="2000" y="5811"/>
                  </a:lnTo>
                  <a:lnTo>
                    <a:pt x="2000" y="5799"/>
                  </a:lnTo>
                  <a:lnTo>
                    <a:pt x="2000" y="5775"/>
                  </a:lnTo>
                  <a:lnTo>
                    <a:pt x="1869" y="5418"/>
                  </a:lnTo>
                  <a:cubicBezTo>
                    <a:pt x="1822" y="5263"/>
                    <a:pt x="1774" y="5120"/>
                    <a:pt x="1750" y="4989"/>
                  </a:cubicBezTo>
                  <a:lnTo>
                    <a:pt x="1750" y="4977"/>
                  </a:lnTo>
                  <a:cubicBezTo>
                    <a:pt x="1715" y="4882"/>
                    <a:pt x="1703" y="4787"/>
                    <a:pt x="1667" y="4691"/>
                  </a:cubicBezTo>
                  <a:cubicBezTo>
                    <a:pt x="1643" y="4608"/>
                    <a:pt x="1607" y="4513"/>
                    <a:pt x="1584" y="4406"/>
                  </a:cubicBezTo>
                  <a:cubicBezTo>
                    <a:pt x="1536" y="4310"/>
                    <a:pt x="1512" y="4203"/>
                    <a:pt x="1477" y="4096"/>
                  </a:cubicBezTo>
                  <a:cubicBezTo>
                    <a:pt x="1465" y="4048"/>
                    <a:pt x="1453" y="3989"/>
                    <a:pt x="1429" y="3953"/>
                  </a:cubicBezTo>
                  <a:cubicBezTo>
                    <a:pt x="1417" y="3917"/>
                    <a:pt x="1405" y="3870"/>
                    <a:pt x="1393" y="3834"/>
                  </a:cubicBezTo>
                  <a:cubicBezTo>
                    <a:pt x="1334" y="3632"/>
                    <a:pt x="1250" y="3453"/>
                    <a:pt x="1179" y="3263"/>
                  </a:cubicBezTo>
                  <a:lnTo>
                    <a:pt x="1155" y="3191"/>
                  </a:lnTo>
                  <a:cubicBezTo>
                    <a:pt x="1131" y="3132"/>
                    <a:pt x="1107" y="3060"/>
                    <a:pt x="1072" y="3001"/>
                  </a:cubicBezTo>
                  <a:lnTo>
                    <a:pt x="988" y="2727"/>
                  </a:lnTo>
                  <a:lnTo>
                    <a:pt x="976" y="2679"/>
                  </a:lnTo>
                  <a:lnTo>
                    <a:pt x="953" y="2644"/>
                  </a:lnTo>
                  <a:cubicBezTo>
                    <a:pt x="929" y="2548"/>
                    <a:pt x="917" y="2441"/>
                    <a:pt x="881" y="2358"/>
                  </a:cubicBezTo>
                  <a:cubicBezTo>
                    <a:pt x="881" y="2310"/>
                    <a:pt x="869" y="2286"/>
                    <a:pt x="857" y="2239"/>
                  </a:cubicBezTo>
                  <a:lnTo>
                    <a:pt x="834" y="2191"/>
                  </a:lnTo>
                  <a:cubicBezTo>
                    <a:pt x="822" y="2132"/>
                    <a:pt x="810" y="2084"/>
                    <a:pt x="786" y="2060"/>
                  </a:cubicBezTo>
                  <a:cubicBezTo>
                    <a:pt x="774" y="2001"/>
                    <a:pt x="750" y="1941"/>
                    <a:pt x="715" y="1882"/>
                  </a:cubicBezTo>
                  <a:lnTo>
                    <a:pt x="667" y="1786"/>
                  </a:lnTo>
                  <a:cubicBezTo>
                    <a:pt x="631" y="1703"/>
                    <a:pt x="595" y="1608"/>
                    <a:pt x="548" y="1524"/>
                  </a:cubicBezTo>
                  <a:lnTo>
                    <a:pt x="536" y="1489"/>
                  </a:lnTo>
                  <a:lnTo>
                    <a:pt x="524" y="1453"/>
                  </a:lnTo>
                  <a:cubicBezTo>
                    <a:pt x="476" y="1358"/>
                    <a:pt x="453" y="1250"/>
                    <a:pt x="417" y="1179"/>
                  </a:cubicBezTo>
                  <a:lnTo>
                    <a:pt x="334" y="953"/>
                  </a:lnTo>
                  <a:lnTo>
                    <a:pt x="310" y="917"/>
                  </a:lnTo>
                  <a:lnTo>
                    <a:pt x="298" y="858"/>
                  </a:lnTo>
                  <a:cubicBezTo>
                    <a:pt x="274" y="774"/>
                    <a:pt x="238" y="715"/>
                    <a:pt x="214" y="643"/>
                  </a:cubicBezTo>
                  <a:cubicBezTo>
                    <a:pt x="191" y="631"/>
                    <a:pt x="191" y="596"/>
                    <a:pt x="179" y="584"/>
                  </a:cubicBezTo>
                  <a:lnTo>
                    <a:pt x="214" y="584"/>
                  </a:lnTo>
                  <a:cubicBezTo>
                    <a:pt x="274" y="584"/>
                    <a:pt x="310" y="596"/>
                    <a:pt x="357" y="619"/>
                  </a:cubicBezTo>
                  <a:cubicBezTo>
                    <a:pt x="429" y="631"/>
                    <a:pt x="488" y="631"/>
                    <a:pt x="548" y="643"/>
                  </a:cubicBezTo>
                  <a:cubicBezTo>
                    <a:pt x="607" y="643"/>
                    <a:pt x="667" y="655"/>
                    <a:pt x="726" y="655"/>
                  </a:cubicBezTo>
                  <a:lnTo>
                    <a:pt x="953" y="655"/>
                  </a:lnTo>
                  <a:cubicBezTo>
                    <a:pt x="1048" y="655"/>
                    <a:pt x="1143" y="643"/>
                    <a:pt x="1250" y="643"/>
                  </a:cubicBezTo>
                  <a:cubicBezTo>
                    <a:pt x="1357" y="643"/>
                    <a:pt x="1465" y="631"/>
                    <a:pt x="1560" y="619"/>
                  </a:cubicBezTo>
                  <a:cubicBezTo>
                    <a:pt x="1655" y="596"/>
                    <a:pt x="1738" y="584"/>
                    <a:pt x="1846" y="560"/>
                  </a:cubicBezTo>
                  <a:cubicBezTo>
                    <a:pt x="1905" y="536"/>
                    <a:pt x="1953" y="524"/>
                    <a:pt x="2012" y="512"/>
                  </a:cubicBezTo>
                  <a:cubicBezTo>
                    <a:pt x="2060" y="500"/>
                    <a:pt x="2084" y="500"/>
                    <a:pt x="2131" y="477"/>
                  </a:cubicBezTo>
                  <a:cubicBezTo>
                    <a:pt x="2191" y="465"/>
                    <a:pt x="2262" y="453"/>
                    <a:pt x="2322" y="441"/>
                  </a:cubicBezTo>
                  <a:cubicBezTo>
                    <a:pt x="2441" y="405"/>
                    <a:pt x="2572" y="381"/>
                    <a:pt x="2703" y="346"/>
                  </a:cubicBezTo>
                  <a:lnTo>
                    <a:pt x="2786" y="322"/>
                  </a:lnTo>
                  <a:cubicBezTo>
                    <a:pt x="2941" y="274"/>
                    <a:pt x="3096" y="227"/>
                    <a:pt x="3262" y="203"/>
                  </a:cubicBezTo>
                  <a:cubicBezTo>
                    <a:pt x="3298" y="179"/>
                    <a:pt x="3334" y="179"/>
                    <a:pt x="3370" y="179"/>
                  </a:cubicBezTo>
                  <a:lnTo>
                    <a:pt x="3667" y="179"/>
                  </a:lnTo>
                  <a:cubicBezTo>
                    <a:pt x="3763" y="203"/>
                    <a:pt x="3858" y="203"/>
                    <a:pt x="3965" y="203"/>
                  </a:cubicBezTo>
                  <a:lnTo>
                    <a:pt x="4251" y="203"/>
                  </a:lnTo>
                  <a:cubicBezTo>
                    <a:pt x="4346" y="179"/>
                    <a:pt x="4441" y="179"/>
                    <a:pt x="4548" y="179"/>
                  </a:cubicBezTo>
                  <a:lnTo>
                    <a:pt x="4584" y="179"/>
                  </a:lnTo>
                  <a:cubicBezTo>
                    <a:pt x="4667" y="179"/>
                    <a:pt x="4751" y="203"/>
                    <a:pt x="4822" y="203"/>
                  </a:cubicBezTo>
                  <a:cubicBezTo>
                    <a:pt x="4906" y="215"/>
                    <a:pt x="4989" y="215"/>
                    <a:pt x="5060" y="227"/>
                  </a:cubicBezTo>
                  <a:lnTo>
                    <a:pt x="5108" y="227"/>
                  </a:lnTo>
                  <a:cubicBezTo>
                    <a:pt x="5156" y="238"/>
                    <a:pt x="5215" y="238"/>
                    <a:pt x="5263" y="262"/>
                  </a:cubicBezTo>
                  <a:cubicBezTo>
                    <a:pt x="5298" y="262"/>
                    <a:pt x="5334" y="274"/>
                    <a:pt x="5358" y="286"/>
                  </a:cubicBezTo>
                  <a:cubicBezTo>
                    <a:pt x="5417" y="298"/>
                    <a:pt x="5465" y="334"/>
                    <a:pt x="5525" y="358"/>
                  </a:cubicBezTo>
                  <a:cubicBezTo>
                    <a:pt x="5596" y="405"/>
                    <a:pt x="5656" y="441"/>
                    <a:pt x="5715" y="477"/>
                  </a:cubicBezTo>
                  <a:cubicBezTo>
                    <a:pt x="5751" y="500"/>
                    <a:pt x="5763" y="524"/>
                    <a:pt x="5798" y="536"/>
                  </a:cubicBezTo>
                  <a:lnTo>
                    <a:pt x="5834" y="572"/>
                  </a:lnTo>
                  <a:cubicBezTo>
                    <a:pt x="5858" y="584"/>
                    <a:pt x="5870" y="596"/>
                    <a:pt x="5894" y="619"/>
                  </a:cubicBezTo>
                  <a:lnTo>
                    <a:pt x="5929" y="619"/>
                  </a:lnTo>
                  <a:cubicBezTo>
                    <a:pt x="5941" y="619"/>
                    <a:pt x="5977" y="619"/>
                    <a:pt x="6001" y="596"/>
                  </a:cubicBezTo>
                  <a:cubicBezTo>
                    <a:pt x="6049" y="572"/>
                    <a:pt x="6037" y="512"/>
                    <a:pt x="6013" y="477"/>
                  </a:cubicBezTo>
                  <a:cubicBezTo>
                    <a:pt x="5989" y="441"/>
                    <a:pt x="5941" y="405"/>
                    <a:pt x="5918" y="381"/>
                  </a:cubicBezTo>
                  <a:cubicBezTo>
                    <a:pt x="5834" y="322"/>
                    <a:pt x="5763" y="262"/>
                    <a:pt x="5691" y="215"/>
                  </a:cubicBezTo>
                  <a:cubicBezTo>
                    <a:pt x="5596" y="155"/>
                    <a:pt x="5513" y="108"/>
                    <a:pt x="5417" y="84"/>
                  </a:cubicBezTo>
                  <a:cubicBezTo>
                    <a:pt x="5334" y="48"/>
                    <a:pt x="5227" y="24"/>
                    <a:pt x="5144" y="24"/>
                  </a:cubicBezTo>
                  <a:cubicBezTo>
                    <a:pt x="5036" y="24"/>
                    <a:pt x="4941" y="0"/>
                    <a:pt x="48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1"/>
            <p:cNvSpPr/>
            <p:nvPr/>
          </p:nvSpPr>
          <p:spPr>
            <a:xfrm>
              <a:off x="2039525" y="4948650"/>
              <a:ext cx="5675" cy="9250"/>
            </a:xfrm>
            <a:custGeom>
              <a:avLst/>
              <a:gdLst/>
              <a:ahLst/>
              <a:cxnLst/>
              <a:rect l="l" t="t" r="r" b="b"/>
              <a:pathLst>
                <a:path w="227" h="370" extrusionOk="0">
                  <a:moveTo>
                    <a:pt x="1" y="1"/>
                  </a:moveTo>
                  <a:lnTo>
                    <a:pt x="1" y="120"/>
                  </a:lnTo>
                  <a:cubicBezTo>
                    <a:pt x="24" y="144"/>
                    <a:pt x="24" y="155"/>
                    <a:pt x="24" y="167"/>
                  </a:cubicBezTo>
                  <a:cubicBezTo>
                    <a:pt x="36" y="239"/>
                    <a:pt x="72" y="298"/>
                    <a:pt x="108" y="334"/>
                  </a:cubicBezTo>
                  <a:lnTo>
                    <a:pt x="132" y="346"/>
                  </a:lnTo>
                  <a:cubicBezTo>
                    <a:pt x="144" y="346"/>
                    <a:pt x="155" y="358"/>
                    <a:pt x="167" y="370"/>
                  </a:cubicBezTo>
                  <a:cubicBezTo>
                    <a:pt x="179" y="370"/>
                    <a:pt x="179" y="358"/>
                    <a:pt x="203" y="358"/>
                  </a:cubicBezTo>
                  <a:cubicBezTo>
                    <a:pt x="227" y="346"/>
                    <a:pt x="227" y="310"/>
                    <a:pt x="227" y="286"/>
                  </a:cubicBezTo>
                  <a:lnTo>
                    <a:pt x="227" y="275"/>
                  </a:lnTo>
                  <a:lnTo>
                    <a:pt x="227" y="227"/>
                  </a:lnTo>
                  <a:cubicBezTo>
                    <a:pt x="227" y="215"/>
                    <a:pt x="215" y="203"/>
                    <a:pt x="215" y="179"/>
                  </a:cubicBezTo>
                  <a:cubicBezTo>
                    <a:pt x="203" y="155"/>
                    <a:pt x="179" y="120"/>
                    <a:pt x="155" y="96"/>
                  </a:cubicBezTo>
                  <a:cubicBezTo>
                    <a:pt x="108" y="48"/>
                    <a:pt x="60" y="2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1"/>
            <p:cNvSpPr/>
            <p:nvPr/>
          </p:nvSpPr>
          <p:spPr>
            <a:xfrm>
              <a:off x="2374400" y="5133200"/>
              <a:ext cx="217600" cy="175050"/>
            </a:xfrm>
            <a:custGeom>
              <a:avLst/>
              <a:gdLst/>
              <a:ahLst/>
              <a:cxnLst/>
              <a:rect l="l" t="t" r="r" b="b"/>
              <a:pathLst>
                <a:path w="8704" h="7002" extrusionOk="0">
                  <a:moveTo>
                    <a:pt x="4560" y="1"/>
                  </a:moveTo>
                  <a:cubicBezTo>
                    <a:pt x="4513" y="1"/>
                    <a:pt x="4453" y="1"/>
                    <a:pt x="4417" y="24"/>
                  </a:cubicBezTo>
                  <a:cubicBezTo>
                    <a:pt x="4370" y="36"/>
                    <a:pt x="4334" y="48"/>
                    <a:pt x="4298" y="84"/>
                  </a:cubicBezTo>
                  <a:cubicBezTo>
                    <a:pt x="4310" y="84"/>
                    <a:pt x="4334" y="96"/>
                    <a:pt x="4358" y="96"/>
                  </a:cubicBezTo>
                  <a:cubicBezTo>
                    <a:pt x="4394" y="96"/>
                    <a:pt x="4453" y="108"/>
                    <a:pt x="4501" y="108"/>
                  </a:cubicBezTo>
                  <a:lnTo>
                    <a:pt x="4608" y="108"/>
                  </a:lnTo>
                  <a:cubicBezTo>
                    <a:pt x="4632" y="108"/>
                    <a:pt x="4679" y="120"/>
                    <a:pt x="4715" y="120"/>
                  </a:cubicBezTo>
                  <a:lnTo>
                    <a:pt x="4691" y="120"/>
                  </a:lnTo>
                  <a:cubicBezTo>
                    <a:pt x="4798" y="143"/>
                    <a:pt x="4917" y="155"/>
                    <a:pt x="5037" y="179"/>
                  </a:cubicBezTo>
                  <a:cubicBezTo>
                    <a:pt x="5096" y="203"/>
                    <a:pt x="5156" y="227"/>
                    <a:pt x="5251" y="262"/>
                  </a:cubicBezTo>
                  <a:cubicBezTo>
                    <a:pt x="5322" y="286"/>
                    <a:pt x="5394" y="298"/>
                    <a:pt x="5465" y="334"/>
                  </a:cubicBezTo>
                  <a:lnTo>
                    <a:pt x="5608" y="382"/>
                  </a:lnTo>
                  <a:cubicBezTo>
                    <a:pt x="5703" y="405"/>
                    <a:pt x="5810" y="417"/>
                    <a:pt x="5906" y="465"/>
                  </a:cubicBezTo>
                  <a:cubicBezTo>
                    <a:pt x="5965" y="501"/>
                    <a:pt x="6037" y="524"/>
                    <a:pt x="6108" y="572"/>
                  </a:cubicBezTo>
                  <a:cubicBezTo>
                    <a:pt x="6156" y="596"/>
                    <a:pt x="6203" y="620"/>
                    <a:pt x="6227" y="643"/>
                  </a:cubicBezTo>
                  <a:cubicBezTo>
                    <a:pt x="6275" y="679"/>
                    <a:pt x="6299" y="715"/>
                    <a:pt x="6346" y="751"/>
                  </a:cubicBezTo>
                  <a:cubicBezTo>
                    <a:pt x="6382" y="763"/>
                    <a:pt x="6406" y="798"/>
                    <a:pt x="6441" y="822"/>
                  </a:cubicBezTo>
                  <a:cubicBezTo>
                    <a:pt x="6513" y="882"/>
                    <a:pt x="6572" y="941"/>
                    <a:pt x="6644" y="1001"/>
                  </a:cubicBezTo>
                  <a:cubicBezTo>
                    <a:pt x="6691" y="1048"/>
                    <a:pt x="6715" y="1096"/>
                    <a:pt x="6763" y="1132"/>
                  </a:cubicBezTo>
                  <a:cubicBezTo>
                    <a:pt x="6799" y="1191"/>
                    <a:pt x="6822" y="1239"/>
                    <a:pt x="6858" y="1286"/>
                  </a:cubicBezTo>
                  <a:lnTo>
                    <a:pt x="6894" y="1370"/>
                  </a:lnTo>
                  <a:cubicBezTo>
                    <a:pt x="6918" y="1417"/>
                    <a:pt x="6918" y="1453"/>
                    <a:pt x="6930" y="1477"/>
                  </a:cubicBezTo>
                  <a:cubicBezTo>
                    <a:pt x="6953" y="1536"/>
                    <a:pt x="6953" y="1608"/>
                    <a:pt x="6977" y="1667"/>
                  </a:cubicBezTo>
                  <a:cubicBezTo>
                    <a:pt x="6977" y="1703"/>
                    <a:pt x="6989" y="1727"/>
                    <a:pt x="6989" y="1763"/>
                  </a:cubicBezTo>
                  <a:cubicBezTo>
                    <a:pt x="7013" y="1882"/>
                    <a:pt x="7049" y="1989"/>
                    <a:pt x="7072" y="2108"/>
                  </a:cubicBezTo>
                  <a:cubicBezTo>
                    <a:pt x="7120" y="2203"/>
                    <a:pt x="7156" y="2310"/>
                    <a:pt x="7192" y="2429"/>
                  </a:cubicBezTo>
                  <a:cubicBezTo>
                    <a:pt x="7192" y="2465"/>
                    <a:pt x="7215" y="2477"/>
                    <a:pt x="7215" y="2489"/>
                  </a:cubicBezTo>
                  <a:lnTo>
                    <a:pt x="7227" y="2525"/>
                  </a:lnTo>
                  <a:lnTo>
                    <a:pt x="7239" y="2537"/>
                  </a:lnTo>
                  <a:cubicBezTo>
                    <a:pt x="7239" y="2548"/>
                    <a:pt x="7251" y="2560"/>
                    <a:pt x="7251" y="2584"/>
                  </a:cubicBezTo>
                  <a:lnTo>
                    <a:pt x="7275" y="2608"/>
                  </a:lnTo>
                  <a:cubicBezTo>
                    <a:pt x="7299" y="2656"/>
                    <a:pt x="7311" y="2679"/>
                    <a:pt x="7334" y="2727"/>
                  </a:cubicBezTo>
                  <a:lnTo>
                    <a:pt x="7334" y="2739"/>
                  </a:lnTo>
                  <a:cubicBezTo>
                    <a:pt x="7370" y="2846"/>
                    <a:pt x="7430" y="2941"/>
                    <a:pt x="7477" y="3037"/>
                  </a:cubicBezTo>
                  <a:cubicBezTo>
                    <a:pt x="7525" y="3156"/>
                    <a:pt x="7584" y="3275"/>
                    <a:pt x="7632" y="3394"/>
                  </a:cubicBezTo>
                  <a:cubicBezTo>
                    <a:pt x="7656" y="3489"/>
                    <a:pt x="7704" y="3572"/>
                    <a:pt x="7727" y="3668"/>
                  </a:cubicBezTo>
                  <a:lnTo>
                    <a:pt x="7763" y="3727"/>
                  </a:lnTo>
                  <a:cubicBezTo>
                    <a:pt x="7787" y="3799"/>
                    <a:pt x="7834" y="3894"/>
                    <a:pt x="7870" y="3977"/>
                  </a:cubicBezTo>
                  <a:cubicBezTo>
                    <a:pt x="7906" y="4084"/>
                    <a:pt x="7954" y="4192"/>
                    <a:pt x="7989" y="4311"/>
                  </a:cubicBezTo>
                  <a:cubicBezTo>
                    <a:pt x="8025" y="4430"/>
                    <a:pt x="8061" y="4561"/>
                    <a:pt x="8108" y="4692"/>
                  </a:cubicBezTo>
                  <a:cubicBezTo>
                    <a:pt x="8132" y="4787"/>
                    <a:pt x="8168" y="4882"/>
                    <a:pt x="8192" y="4977"/>
                  </a:cubicBezTo>
                  <a:cubicBezTo>
                    <a:pt x="8227" y="5085"/>
                    <a:pt x="8251" y="5180"/>
                    <a:pt x="8287" y="5275"/>
                  </a:cubicBezTo>
                  <a:cubicBezTo>
                    <a:pt x="8311" y="5358"/>
                    <a:pt x="8346" y="5466"/>
                    <a:pt x="8370" y="5561"/>
                  </a:cubicBezTo>
                  <a:lnTo>
                    <a:pt x="8346" y="5573"/>
                  </a:lnTo>
                  <a:lnTo>
                    <a:pt x="8299" y="5585"/>
                  </a:lnTo>
                  <a:lnTo>
                    <a:pt x="8251" y="5585"/>
                  </a:lnTo>
                  <a:cubicBezTo>
                    <a:pt x="8168" y="5620"/>
                    <a:pt x="8073" y="5656"/>
                    <a:pt x="8001" y="5692"/>
                  </a:cubicBezTo>
                  <a:cubicBezTo>
                    <a:pt x="7930" y="5716"/>
                    <a:pt x="7834" y="5751"/>
                    <a:pt x="7751" y="5775"/>
                  </a:cubicBezTo>
                  <a:cubicBezTo>
                    <a:pt x="7668" y="5799"/>
                    <a:pt x="7584" y="5811"/>
                    <a:pt x="7525" y="5823"/>
                  </a:cubicBezTo>
                  <a:cubicBezTo>
                    <a:pt x="7418" y="5835"/>
                    <a:pt x="7311" y="5858"/>
                    <a:pt x="7227" y="5858"/>
                  </a:cubicBezTo>
                  <a:lnTo>
                    <a:pt x="7168" y="5858"/>
                  </a:lnTo>
                  <a:cubicBezTo>
                    <a:pt x="7108" y="5858"/>
                    <a:pt x="7037" y="5870"/>
                    <a:pt x="6953" y="5870"/>
                  </a:cubicBezTo>
                  <a:cubicBezTo>
                    <a:pt x="6918" y="5870"/>
                    <a:pt x="6858" y="5870"/>
                    <a:pt x="6811" y="5882"/>
                  </a:cubicBezTo>
                  <a:cubicBezTo>
                    <a:pt x="6775" y="5894"/>
                    <a:pt x="6739" y="5894"/>
                    <a:pt x="6703" y="5918"/>
                  </a:cubicBezTo>
                  <a:lnTo>
                    <a:pt x="6656" y="5930"/>
                  </a:lnTo>
                  <a:cubicBezTo>
                    <a:pt x="6572" y="5954"/>
                    <a:pt x="6465" y="5989"/>
                    <a:pt x="6382" y="6001"/>
                  </a:cubicBezTo>
                  <a:cubicBezTo>
                    <a:pt x="6275" y="6037"/>
                    <a:pt x="6156" y="6061"/>
                    <a:pt x="6049" y="6073"/>
                  </a:cubicBezTo>
                  <a:cubicBezTo>
                    <a:pt x="5941" y="6108"/>
                    <a:pt x="5822" y="6120"/>
                    <a:pt x="5727" y="6156"/>
                  </a:cubicBezTo>
                  <a:cubicBezTo>
                    <a:pt x="5632" y="6180"/>
                    <a:pt x="5548" y="6192"/>
                    <a:pt x="5453" y="6228"/>
                  </a:cubicBezTo>
                  <a:lnTo>
                    <a:pt x="5394" y="6239"/>
                  </a:lnTo>
                  <a:cubicBezTo>
                    <a:pt x="5310" y="6251"/>
                    <a:pt x="5203" y="6287"/>
                    <a:pt x="5084" y="6299"/>
                  </a:cubicBezTo>
                  <a:lnTo>
                    <a:pt x="4989" y="6299"/>
                  </a:lnTo>
                  <a:cubicBezTo>
                    <a:pt x="4786" y="6335"/>
                    <a:pt x="4572" y="6358"/>
                    <a:pt x="4370" y="6418"/>
                  </a:cubicBezTo>
                  <a:cubicBezTo>
                    <a:pt x="4322" y="6430"/>
                    <a:pt x="4263" y="6454"/>
                    <a:pt x="4203" y="6466"/>
                  </a:cubicBezTo>
                  <a:cubicBezTo>
                    <a:pt x="4144" y="6478"/>
                    <a:pt x="4096" y="6489"/>
                    <a:pt x="4036" y="6513"/>
                  </a:cubicBezTo>
                  <a:cubicBezTo>
                    <a:pt x="4001" y="6525"/>
                    <a:pt x="3941" y="6537"/>
                    <a:pt x="3882" y="6549"/>
                  </a:cubicBezTo>
                  <a:cubicBezTo>
                    <a:pt x="3834" y="6573"/>
                    <a:pt x="3774" y="6573"/>
                    <a:pt x="3727" y="6585"/>
                  </a:cubicBezTo>
                  <a:lnTo>
                    <a:pt x="3715" y="6585"/>
                  </a:lnTo>
                  <a:cubicBezTo>
                    <a:pt x="3620" y="6597"/>
                    <a:pt x="3524" y="6597"/>
                    <a:pt x="3429" y="6609"/>
                  </a:cubicBezTo>
                  <a:cubicBezTo>
                    <a:pt x="3346" y="6609"/>
                    <a:pt x="3262" y="6632"/>
                    <a:pt x="3191" y="6632"/>
                  </a:cubicBezTo>
                  <a:lnTo>
                    <a:pt x="3143" y="6632"/>
                  </a:lnTo>
                  <a:cubicBezTo>
                    <a:pt x="2965" y="6644"/>
                    <a:pt x="2774" y="6656"/>
                    <a:pt x="2584" y="6668"/>
                  </a:cubicBezTo>
                  <a:lnTo>
                    <a:pt x="2048" y="6668"/>
                  </a:lnTo>
                  <a:cubicBezTo>
                    <a:pt x="1989" y="6668"/>
                    <a:pt x="1929" y="6656"/>
                    <a:pt x="1869" y="6656"/>
                  </a:cubicBezTo>
                  <a:cubicBezTo>
                    <a:pt x="1822" y="6644"/>
                    <a:pt x="1750" y="6644"/>
                    <a:pt x="1691" y="6632"/>
                  </a:cubicBezTo>
                  <a:lnTo>
                    <a:pt x="1679" y="6632"/>
                  </a:lnTo>
                  <a:cubicBezTo>
                    <a:pt x="1655" y="6632"/>
                    <a:pt x="1631" y="6609"/>
                    <a:pt x="1619" y="6609"/>
                  </a:cubicBezTo>
                  <a:cubicBezTo>
                    <a:pt x="1584" y="6597"/>
                    <a:pt x="1560" y="6597"/>
                    <a:pt x="1524" y="6585"/>
                  </a:cubicBezTo>
                  <a:lnTo>
                    <a:pt x="1512" y="6573"/>
                  </a:lnTo>
                  <a:cubicBezTo>
                    <a:pt x="1465" y="6549"/>
                    <a:pt x="1417" y="6537"/>
                    <a:pt x="1381" y="6513"/>
                  </a:cubicBezTo>
                  <a:cubicBezTo>
                    <a:pt x="1334" y="6478"/>
                    <a:pt x="1274" y="6454"/>
                    <a:pt x="1227" y="6418"/>
                  </a:cubicBezTo>
                  <a:cubicBezTo>
                    <a:pt x="1203" y="6406"/>
                    <a:pt x="1155" y="6370"/>
                    <a:pt x="1107" y="6347"/>
                  </a:cubicBezTo>
                  <a:cubicBezTo>
                    <a:pt x="1060" y="6311"/>
                    <a:pt x="1024" y="6287"/>
                    <a:pt x="988" y="6251"/>
                  </a:cubicBezTo>
                  <a:cubicBezTo>
                    <a:pt x="965" y="6239"/>
                    <a:pt x="941" y="6228"/>
                    <a:pt x="917" y="6192"/>
                  </a:cubicBezTo>
                  <a:lnTo>
                    <a:pt x="822" y="6108"/>
                  </a:lnTo>
                  <a:cubicBezTo>
                    <a:pt x="762" y="6037"/>
                    <a:pt x="703" y="5954"/>
                    <a:pt x="643" y="5870"/>
                  </a:cubicBezTo>
                  <a:cubicBezTo>
                    <a:pt x="631" y="5835"/>
                    <a:pt x="607" y="5799"/>
                    <a:pt x="584" y="5763"/>
                  </a:cubicBezTo>
                  <a:lnTo>
                    <a:pt x="548" y="5704"/>
                  </a:lnTo>
                  <a:lnTo>
                    <a:pt x="524" y="5680"/>
                  </a:lnTo>
                  <a:cubicBezTo>
                    <a:pt x="512" y="5680"/>
                    <a:pt x="512" y="5656"/>
                    <a:pt x="500" y="5644"/>
                  </a:cubicBezTo>
                  <a:cubicBezTo>
                    <a:pt x="488" y="5632"/>
                    <a:pt x="488" y="5620"/>
                    <a:pt x="465" y="5596"/>
                  </a:cubicBezTo>
                  <a:cubicBezTo>
                    <a:pt x="453" y="5573"/>
                    <a:pt x="453" y="5561"/>
                    <a:pt x="441" y="5525"/>
                  </a:cubicBezTo>
                  <a:lnTo>
                    <a:pt x="417" y="5501"/>
                  </a:lnTo>
                  <a:cubicBezTo>
                    <a:pt x="393" y="5406"/>
                    <a:pt x="345" y="5335"/>
                    <a:pt x="322" y="5239"/>
                  </a:cubicBezTo>
                  <a:lnTo>
                    <a:pt x="298" y="5215"/>
                  </a:lnTo>
                  <a:cubicBezTo>
                    <a:pt x="286" y="5180"/>
                    <a:pt x="286" y="5168"/>
                    <a:pt x="274" y="5156"/>
                  </a:cubicBezTo>
                  <a:lnTo>
                    <a:pt x="226" y="5061"/>
                  </a:lnTo>
                  <a:cubicBezTo>
                    <a:pt x="214" y="5049"/>
                    <a:pt x="214" y="5037"/>
                    <a:pt x="203" y="5025"/>
                  </a:cubicBezTo>
                  <a:cubicBezTo>
                    <a:pt x="179" y="4977"/>
                    <a:pt x="155" y="4930"/>
                    <a:pt x="119" y="4882"/>
                  </a:cubicBezTo>
                  <a:lnTo>
                    <a:pt x="107" y="4870"/>
                  </a:lnTo>
                  <a:cubicBezTo>
                    <a:pt x="95" y="4858"/>
                    <a:pt x="84" y="4858"/>
                    <a:pt x="60" y="4858"/>
                  </a:cubicBezTo>
                  <a:cubicBezTo>
                    <a:pt x="24" y="4858"/>
                    <a:pt x="0" y="4918"/>
                    <a:pt x="36" y="4942"/>
                  </a:cubicBezTo>
                  <a:cubicBezTo>
                    <a:pt x="36" y="4965"/>
                    <a:pt x="48" y="4965"/>
                    <a:pt x="48" y="4977"/>
                  </a:cubicBezTo>
                  <a:cubicBezTo>
                    <a:pt x="84" y="5025"/>
                    <a:pt x="107" y="5085"/>
                    <a:pt x="143" y="5144"/>
                  </a:cubicBezTo>
                  <a:cubicBezTo>
                    <a:pt x="155" y="5204"/>
                    <a:pt x="179" y="5239"/>
                    <a:pt x="203" y="5299"/>
                  </a:cubicBezTo>
                  <a:cubicBezTo>
                    <a:pt x="214" y="5346"/>
                    <a:pt x="226" y="5382"/>
                    <a:pt x="238" y="5418"/>
                  </a:cubicBezTo>
                  <a:cubicBezTo>
                    <a:pt x="262" y="5477"/>
                    <a:pt x="286" y="5537"/>
                    <a:pt x="298" y="5596"/>
                  </a:cubicBezTo>
                  <a:cubicBezTo>
                    <a:pt x="298" y="5620"/>
                    <a:pt x="322" y="5632"/>
                    <a:pt x="322" y="5644"/>
                  </a:cubicBezTo>
                  <a:cubicBezTo>
                    <a:pt x="322" y="5680"/>
                    <a:pt x="334" y="5692"/>
                    <a:pt x="345" y="5704"/>
                  </a:cubicBezTo>
                  <a:cubicBezTo>
                    <a:pt x="357" y="5716"/>
                    <a:pt x="357" y="5739"/>
                    <a:pt x="381" y="5751"/>
                  </a:cubicBezTo>
                  <a:cubicBezTo>
                    <a:pt x="405" y="5799"/>
                    <a:pt x="417" y="5823"/>
                    <a:pt x="441" y="5858"/>
                  </a:cubicBezTo>
                  <a:cubicBezTo>
                    <a:pt x="476" y="5954"/>
                    <a:pt x="536" y="6061"/>
                    <a:pt x="595" y="6156"/>
                  </a:cubicBezTo>
                  <a:cubicBezTo>
                    <a:pt x="631" y="6192"/>
                    <a:pt x="655" y="6251"/>
                    <a:pt x="703" y="6299"/>
                  </a:cubicBezTo>
                  <a:lnTo>
                    <a:pt x="834" y="6430"/>
                  </a:lnTo>
                  <a:cubicBezTo>
                    <a:pt x="869" y="6454"/>
                    <a:pt x="881" y="6478"/>
                    <a:pt x="917" y="6489"/>
                  </a:cubicBezTo>
                  <a:cubicBezTo>
                    <a:pt x="953" y="6537"/>
                    <a:pt x="1012" y="6573"/>
                    <a:pt x="1060" y="6597"/>
                  </a:cubicBezTo>
                  <a:cubicBezTo>
                    <a:pt x="1119" y="6632"/>
                    <a:pt x="1167" y="6656"/>
                    <a:pt x="1215" y="6692"/>
                  </a:cubicBezTo>
                  <a:cubicBezTo>
                    <a:pt x="1250" y="6716"/>
                    <a:pt x="1310" y="6728"/>
                    <a:pt x="1357" y="6763"/>
                  </a:cubicBezTo>
                  <a:lnTo>
                    <a:pt x="1453" y="6811"/>
                  </a:lnTo>
                  <a:cubicBezTo>
                    <a:pt x="1477" y="6823"/>
                    <a:pt x="1512" y="6823"/>
                    <a:pt x="1536" y="6835"/>
                  </a:cubicBezTo>
                  <a:cubicBezTo>
                    <a:pt x="1584" y="6847"/>
                    <a:pt x="1643" y="6870"/>
                    <a:pt x="1703" y="6882"/>
                  </a:cubicBezTo>
                  <a:cubicBezTo>
                    <a:pt x="1750" y="6894"/>
                    <a:pt x="1810" y="6906"/>
                    <a:pt x="1869" y="6906"/>
                  </a:cubicBezTo>
                  <a:cubicBezTo>
                    <a:pt x="1929" y="6906"/>
                    <a:pt x="1989" y="6930"/>
                    <a:pt x="2048" y="6930"/>
                  </a:cubicBezTo>
                  <a:cubicBezTo>
                    <a:pt x="2108" y="6942"/>
                    <a:pt x="2167" y="6942"/>
                    <a:pt x="2227" y="6942"/>
                  </a:cubicBezTo>
                  <a:cubicBezTo>
                    <a:pt x="2298" y="6942"/>
                    <a:pt x="2393" y="6954"/>
                    <a:pt x="2465" y="7001"/>
                  </a:cubicBezTo>
                  <a:cubicBezTo>
                    <a:pt x="2596" y="7001"/>
                    <a:pt x="2751" y="7001"/>
                    <a:pt x="2893" y="6990"/>
                  </a:cubicBezTo>
                  <a:cubicBezTo>
                    <a:pt x="3001" y="6966"/>
                    <a:pt x="3108" y="6966"/>
                    <a:pt x="3203" y="6954"/>
                  </a:cubicBezTo>
                  <a:cubicBezTo>
                    <a:pt x="3322" y="6954"/>
                    <a:pt x="3429" y="6942"/>
                    <a:pt x="3548" y="6930"/>
                  </a:cubicBezTo>
                  <a:cubicBezTo>
                    <a:pt x="3667" y="6906"/>
                    <a:pt x="3774" y="6894"/>
                    <a:pt x="3894" y="6870"/>
                  </a:cubicBezTo>
                  <a:cubicBezTo>
                    <a:pt x="4001" y="6835"/>
                    <a:pt x="4120" y="6811"/>
                    <a:pt x="4215" y="6775"/>
                  </a:cubicBezTo>
                  <a:cubicBezTo>
                    <a:pt x="4322" y="6751"/>
                    <a:pt x="4429" y="6716"/>
                    <a:pt x="4548" y="6692"/>
                  </a:cubicBezTo>
                  <a:cubicBezTo>
                    <a:pt x="4667" y="6656"/>
                    <a:pt x="4786" y="6632"/>
                    <a:pt x="4906" y="6609"/>
                  </a:cubicBezTo>
                  <a:cubicBezTo>
                    <a:pt x="5013" y="6597"/>
                    <a:pt x="5108" y="6585"/>
                    <a:pt x="5215" y="6549"/>
                  </a:cubicBezTo>
                  <a:lnTo>
                    <a:pt x="5525" y="6466"/>
                  </a:lnTo>
                  <a:cubicBezTo>
                    <a:pt x="5632" y="6430"/>
                    <a:pt x="5739" y="6406"/>
                    <a:pt x="5858" y="6370"/>
                  </a:cubicBezTo>
                  <a:cubicBezTo>
                    <a:pt x="5965" y="6347"/>
                    <a:pt x="6084" y="6335"/>
                    <a:pt x="6180" y="6299"/>
                  </a:cubicBezTo>
                  <a:cubicBezTo>
                    <a:pt x="6406" y="6251"/>
                    <a:pt x="6632" y="6192"/>
                    <a:pt x="6858" y="6156"/>
                  </a:cubicBezTo>
                  <a:cubicBezTo>
                    <a:pt x="6918" y="6132"/>
                    <a:pt x="6989" y="6120"/>
                    <a:pt x="7061" y="6120"/>
                  </a:cubicBezTo>
                  <a:cubicBezTo>
                    <a:pt x="7132" y="6108"/>
                    <a:pt x="7227" y="6108"/>
                    <a:pt x="7299" y="6108"/>
                  </a:cubicBezTo>
                  <a:cubicBezTo>
                    <a:pt x="7406" y="6097"/>
                    <a:pt x="7525" y="6097"/>
                    <a:pt x="7632" y="6073"/>
                  </a:cubicBezTo>
                  <a:cubicBezTo>
                    <a:pt x="7692" y="6061"/>
                    <a:pt x="7751" y="6061"/>
                    <a:pt x="7811" y="6049"/>
                  </a:cubicBezTo>
                  <a:cubicBezTo>
                    <a:pt x="7870" y="6037"/>
                    <a:pt x="7906" y="6013"/>
                    <a:pt x="7965" y="6001"/>
                  </a:cubicBezTo>
                  <a:cubicBezTo>
                    <a:pt x="8073" y="5977"/>
                    <a:pt x="8180" y="5930"/>
                    <a:pt x="8287" y="5894"/>
                  </a:cubicBezTo>
                  <a:lnTo>
                    <a:pt x="8418" y="5858"/>
                  </a:lnTo>
                  <a:cubicBezTo>
                    <a:pt x="8466" y="5835"/>
                    <a:pt x="8489" y="5823"/>
                    <a:pt x="8537" y="5811"/>
                  </a:cubicBezTo>
                  <a:cubicBezTo>
                    <a:pt x="8537" y="5799"/>
                    <a:pt x="8549" y="5799"/>
                    <a:pt x="8561" y="5799"/>
                  </a:cubicBezTo>
                  <a:cubicBezTo>
                    <a:pt x="8596" y="5775"/>
                    <a:pt x="8620" y="5763"/>
                    <a:pt x="8656" y="5739"/>
                  </a:cubicBezTo>
                  <a:cubicBezTo>
                    <a:pt x="8680" y="5704"/>
                    <a:pt x="8704" y="5656"/>
                    <a:pt x="8704" y="5632"/>
                  </a:cubicBezTo>
                  <a:cubicBezTo>
                    <a:pt x="8704" y="5585"/>
                    <a:pt x="8680" y="5561"/>
                    <a:pt x="8668" y="5525"/>
                  </a:cubicBezTo>
                  <a:cubicBezTo>
                    <a:pt x="8668" y="5525"/>
                    <a:pt x="8656" y="5513"/>
                    <a:pt x="8656" y="5501"/>
                  </a:cubicBezTo>
                  <a:cubicBezTo>
                    <a:pt x="8644" y="5454"/>
                    <a:pt x="8620" y="5418"/>
                    <a:pt x="8608" y="5394"/>
                  </a:cubicBezTo>
                  <a:cubicBezTo>
                    <a:pt x="8549" y="5275"/>
                    <a:pt x="8501" y="5156"/>
                    <a:pt x="8442" y="5037"/>
                  </a:cubicBezTo>
                  <a:cubicBezTo>
                    <a:pt x="8430" y="5037"/>
                    <a:pt x="8430" y="5025"/>
                    <a:pt x="8430" y="5025"/>
                  </a:cubicBezTo>
                  <a:cubicBezTo>
                    <a:pt x="8382" y="4906"/>
                    <a:pt x="8346" y="4799"/>
                    <a:pt x="8299" y="4692"/>
                  </a:cubicBezTo>
                  <a:lnTo>
                    <a:pt x="8168" y="4334"/>
                  </a:lnTo>
                  <a:cubicBezTo>
                    <a:pt x="8120" y="4215"/>
                    <a:pt x="8085" y="4108"/>
                    <a:pt x="8049" y="4013"/>
                  </a:cubicBezTo>
                  <a:cubicBezTo>
                    <a:pt x="8013" y="3906"/>
                    <a:pt x="7965" y="3799"/>
                    <a:pt x="7930" y="3691"/>
                  </a:cubicBezTo>
                  <a:cubicBezTo>
                    <a:pt x="7834" y="3489"/>
                    <a:pt x="7751" y="3263"/>
                    <a:pt x="7668" y="3060"/>
                  </a:cubicBezTo>
                  <a:lnTo>
                    <a:pt x="7537" y="2739"/>
                  </a:lnTo>
                  <a:cubicBezTo>
                    <a:pt x="7525" y="2679"/>
                    <a:pt x="7489" y="2644"/>
                    <a:pt x="7465" y="2584"/>
                  </a:cubicBezTo>
                  <a:cubicBezTo>
                    <a:pt x="7453" y="2537"/>
                    <a:pt x="7418" y="2489"/>
                    <a:pt x="7406" y="2441"/>
                  </a:cubicBezTo>
                  <a:cubicBezTo>
                    <a:pt x="7370" y="2382"/>
                    <a:pt x="7358" y="2310"/>
                    <a:pt x="7334" y="2251"/>
                  </a:cubicBezTo>
                  <a:cubicBezTo>
                    <a:pt x="7311" y="2191"/>
                    <a:pt x="7287" y="2120"/>
                    <a:pt x="7275" y="2060"/>
                  </a:cubicBezTo>
                  <a:cubicBezTo>
                    <a:pt x="7239" y="1965"/>
                    <a:pt x="7215" y="1882"/>
                    <a:pt x="7192" y="1786"/>
                  </a:cubicBezTo>
                  <a:lnTo>
                    <a:pt x="7156" y="1525"/>
                  </a:lnTo>
                  <a:cubicBezTo>
                    <a:pt x="7132" y="1429"/>
                    <a:pt x="7108" y="1334"/>
                    <a:pt x="7061" y="1239"/>
                  </a:cubicBezTo>
                  <a:cubicBezTo>
                    <a:pt x="7037" y="1179"/>
                    <a:pt x="7001" y="1120"/>
                    <a:pt x="6953" y="1060"/>
                  </a:cubicBezTo>
                  <a:cubicBezTo>
                    <a:pt x="6882" y="953"/>
                    <a:pt x="6799" y="858"/>
                    <a:pt x="6691" y="774"/>
                  </a:cubicBezTo>
                  <a:cubicBezTo>
                    <a:pt x="6620" y="703"/>
                    <a:pt x="6525" y="643"/>
                    <a:pt x="6441" y="572"/>
                  </a:cubicBezTo>
                  <a:cubicBezTo>
                    <a:pt x="6394" y="524"/>
                    <a:pt x="6346" y="501"/>
                    <a:pt x="6299" y="465"/>
                  </a:cubicBezTo>
                  <a:cubicBezTo>
                    <a:pt x="6263" y="441"/>
                    <a:pt x="6215" y="417"/>
                    <a:pt x="6168" y="393"/>
                  </a:cubicBezTo>
                  <a:cubicBezTo>
                    <a:pt x="6084" y="346"/>
                    <a:pt x="5977" y="298"/>
                    <a:pt x="5870" y="274"/>
                  </a:cubicBezTo>
                  <a:cubicBezTo>
                    <a:pt x="5763" y="239"/>
                    <a:pt x="5644" y="227"/>
                    <a:pt x="5548" y="203"/>
                  </a:cubicBezTo>
                  <a:cubicBezTo>
                    <a:pt x="5489" y="179"/>
                    <a:pt x="5441" y="167"/>
                    <a:pt x="5382" y="155"/>
                  </a:cubicBezTo>
                  <a:cubicBezTo>
                    <a:pt x="5334" y="143"/>
                    <a:pt x="5275" y="120"/>
                    <a:pt x="5227" y="108"/>
                  </a:cubicBezTo>
                  <a:cubicBezTo>
                    <a:pt x="5167" y="96"/>
                    <a:pt x="5132" y="84"/>
                    <a:pt x="5072" y="60"/>
                  </a:cubicBezTo>
                  <a:cubicBezTo>
                    <a:pt x="5013" y="48"/>
                    <a:pt x="4953" y="48"/>
                    <a:pt x="4894" y="36"/>
                  </a:cubicBezTo>
                  <a:cubicBezTo>
                    <a:pt x="4786" y="24"/>
                    <a:pt x="4667" y="1"/>
                    <a:pt x="4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1"/>
            <p:cNvSpPr/>
            <p:nvPr/>
          </p:nvSpPr>
          <p:spPr>
            <a:xfrm>
              <a:off x="2102025" y="5247050"/>
              <a:ext cx="147075" cy="179375"/>
            </a:xfrm>
            <a:custGeom>
              <a:avLst/>
              <a:gdLst/>
              <a:ahLst/>
              <a:cxnLst/>
              <a:rect l="l" t="t" r="r" b="b"/>
              <a:pathLst>
                <a:path w="5883" h="7175" extrusionOk="0">
                  <a:moveTo>
                    <a:pt x="1047" y="0"/>
                  </a:moveTo>
                  <a:cubicBezTo>
                    <a:pt x="1031" y="0"/>
                    <a:pt x="1014" y="5"/>
                    <a:pt x="1001" y="19"/>
                  </a:cubicBezTo>
                  <a:cubicBezTo>
                    <a:pt x="989" y="19"/>
                    <a:pt x="977" y="30"/>
                    <a:pt x="953" y="54"/>
                  </a:cubicBezTo>
                  <a:cubicBezTo>
                    <a:pt x="942" y="66"/>
                    <a:pt x="918" y="78"/>
                    <a:pt x="894" y="90"/>
                  </a:cubicBezTo>
                  <a:cubicBezTo>
                    <a:pt x="882" y="102"/>
                    <a:pt x="858" y="126"/>
                    <a:pt x="834" y="138"/>
                  </a:cubicBezTo>
                  <a:cubicBezTo>
                    <a:pt x="799" y="161"/>
                    <a:pt x="763" y="197"/>
                    <a:pt x="739" y="221"/>
                  </a:cubicBezTo>
                  <a:cubicBezTo>
                    <a:pt x="680" y="280"/>
                    <a:pt x="620" y="340"/>
                    <a:pt x="537" y="400"/>
                  </a:cubicBezTo>
                  <a:cubicBezTo>
                    <a:pt x="537" y="423"/>
                    <a:pt x="525" y="423"/>
                    <a:pt x="513" y="435"/>
                  </a:cubicBezTo>
                  <a:cubicBezTo>
                    <a:pt x="501" y="447"/>
                    <a:pt x="501" y="471"/>
                    <a:pt x="477" y="483"/>
                  </a:cubicBezTo>
                  <a:cubicBezTo>
                    <a:pt x="477" y="495"/>
                    <a:pt x="465" y="531"/>
                    <a:pt x="453" y="542"/>
                  </a:cubicBezTo>
                  <a:cubicBezTo>
                    <a:pt x="441" y="566"/>
                    <a:pt x="406" y="614"/>
                    <a:pt x="394" y="650"/>
                  </a:cubicBezTo>
                  <a:cubicBezTo>
                    <a:pt x="346" y="709"/>
                    <a:pt x="322" y="769"/>
                    <a:pt x="287" y="828"/>
                  </a:cubicBezTo>
                  <a:cubicBezTo>
                    <a:pt x="263" y="888"/>
                    <a:pt x="227" y="947"/>
                    <a:pt x="215" y="1007"/>
                  </a:cubicBezTo>
                  <a:cubicBezTo>
                    <a:pt x="203" y="1066"/>
                    <a:pt x="168" y="1138"/>
                    <a:pt x="156" y="1197"/>
                  </a:cubicBezTo>
                  <a:lnTo>
                    <a:pt x="156" y="1209"/>
                  </a:lnTo>
                  <a:cubicBezTo>
                    <a:pt x="144" y="1221"/>
                    <a:pt x="144" y="1221"/>
                    <a:pt x="144" y="1245"/>
                  </a:cubicBezTo>
                  <a:lnTo>
                    <a:pt x="144" y="1221"/>
                  </a:lnTo>
                  <a:cubicBezTo>
                    <a:pt x="144" y="1245"/>
                    <a:pt x="120" y="1257"/>
                    <a:pt x="120" y="1269"/>
                  </a:cubicBezTo>
                  <a:lnTo>
                    <a:pt x="120" y="1281"/>
                  </a:lnTo>
                  <a:lnTo>
                    <a:pt x="120" y="1293"/>
                  </a:lnTo>
                  <a:lnTo>
                    <a:pt x="120" y="1316"/>
                  </a:lnTo>
                  <a:cubicBezTo>
                    <a:pt x="96" y="1412"/>
                    <a:pt x="84" y="1519"/>
                    <a:pt x="60" y="1638"/>
                  </a:cubicBezTo>
                  <a:cubicBezTo>
                    <a:pt x="49" y="1757"/>
                    <a:pt x="37" y="1864"/>
                    <a:pt x="25" y="1983"/>
                  </a:cubicBezTo>
                  <a:cubicBezTo>
                    <a:pt x="25" y="2102"/>
                    <a:pt x="1" y="2209"/>
                    <a:pt x="1" y="2305"/>
                  </a:cubicBezTo>
                  <a:lnTo>
                    <a:pt x="1" y="2412"/>
                  </a:lnTo>
                  <a:lnTo>
                    <a:pt x="1" y="2507"/>
                  </a:lnTo>
                  <a:cubicBezTo>
                    <a:pt x="1" y="2566"/>
                    <a:pt x="25" y="2602"/>
                    <a:pt x="25" y="2662"/>
                  </a:cubicBezTo>
                  <a:cubicBezTo>
                    <a:pt x="25" y="2697"/>
                    <a:pt x="37" y="2721"/>
                    <a:pt x="37" y="2757"/>
                  </a:cubicBezTo>
                  <a:cubicBezTo>
                    <a:pt x="49" y="2769"/>
                    <a:pt x="49" y="2805"/>
                    <a:pt x="49" y="2817"/>
                  </a:cubicBezTo>
                  <a:lnTo>
                    <a:pt x="96" y="2995"/>
                  </a:lnTo>
                  <a:cubicBezTo>
                    <a:pt x="203" y="3436"/>
                    <a:pt x="346" y="3852"/>
                    <a:pt x="489" y="4293"/>
                  </a:cubicBezTo>
                  <a:lnTo>
                    <a:pt x="489" y="4269"/>
                  </a:lnTo>
                  <a:cubicBezTo>
                    <a:pt x="513" y="4352"/>
                    <a:pt x="525" y="4412"/>
                    <a:pt x="549" y="4483"/>
                  </a:cubicBezTo>
                  <a:cubicBezTo>
                    <a:pt x="608" y="4686"/>
                    <a:pt x="620" y="4912"/>
                    <a:pt x="668" y="5126"/>
                  </a:cubicBezTo>
                  <a:cubicBezTo>
                    <a:pt x="703" y="5329"/>
                    <a:pt x="751" y="5543"/>
                    <a:pt x="787" y="5745"/>
                  </a:cubicBezTo>
                  <a:lnTo>
                    <a:pt x="787" y="5757"/>
                  </a:lnTo>
                  <a:cubicBezTo>
                    <a:pt x="787" y="5805"/>
                    <a:pt x="799" y="5841"/>
                    <a:pt x="799" y="5876"/>
                  </a:cubicBezTo>
                  <a:cubicBezTo>
                    <a:pt x="822" y="6043"/>
                    <a:pt x="846" y="6198"/>
                    <a:pt x="870" y="6353"/>
                  </a:cubicBezTo>
                  <a:cubicBezTo>
                    <a:pt x="906" y="6519"/>
                    <a:pt x="942" y="6686"/>
                    <a:pt x="1001" y="6829"/>
                  </a:cubicBezTo>
                  <a:cubicBezTo>
                    <a:pt x="1025" y="6877"/>
                    <a:pt x="1037" y="6924"/>
                    <a:pt x="1049" y="6948"/>
                  </a:cubicBezTo>
                  <a:cubicBezTo>
                    <a:pt x="1049" y="6984"/>
                    <a:pt x="1061" y="6996"/>
                    <a:pt x="1061" y="7019"/>
                  </a:cubicBezTo>
                  <a:cubicBezTo>
                    <a:pt x="1061" y="7043"/>
                    <a:pt x="1084" y="7079"/>
                    <a:pt x="1096" y="7091"/>
                  </a:cubicBezTo>
                  <a:cubicBezTo>
                    <a:pt x="1108" y="7115"/>
                    <a:pt x="1120" y="7138"/>
                    <a:pt x="1144" y="7150"/>
                  </a:cubicBezTo>
                  <a:cubicBezTo>
                    <a:pt x="1156" y="7162"/>
                    <a:pt x="1168" y="7174"/>
                    <a:pt x="1203" y="7174"/>
                  </a:cubicBezTo>
                  <a:cubicBezTo>
                    <a:pt x="1215" y="7174"/>
                    <a:pt x="1215" y="7174"/>
                    <a:pt x="1108" y="7103"/>
                  </a:cubicBezTo>
                  <a:cubicBezTo>
                    <a:pt x="1132" y="7103"/>
                    <a:pt x="1168" y="7103"/>
                    <a:pt x="1192" y="7091"/>
                  </a:cubicBezTo>
                  <a:cubicBezTo>
                    <a:pt x="1251" y="7079"/>
                    <a:pt x="1287" y="7043"/>
                    <a:pt x="1334" y="7019"/>
                  </a:cubicBezTo>
                  <a:cubicBezTo>
                    <a:pt x="1358" y="6996"/>
                    <a:pt x="1370" y="6972"/>
                    <a:pt x="1406" y="6948"/>
                  </a:cubicBezTo>
                  <a:cubicBezTo>
                    <a:pt x="1573" y="6817"/>
                    <a:pt x="1751" y="6674"/>
                    <a:pt x="1906" y="6519"/>
                  </a:cubicBezTo>
                  <a:cubicBezTo>
                    <a:pt x="2001" y="6448"/>
                    <a:pt x="2073" y="6353"/>
                    <a:pt x="2168" y="6281"/>
                  </a:cubicBezTo>
                  <a:cubicBezTo>
                    <a:pt x="2239" y="6222"/>
                    <a:pt x="2323" y="6150"/>
                    <a:pt x="2406" y="6091"/>
                  </a:cubicBezTo>
                  <a:cubicBezTo>
                    <a:pt x="2477" y="6043"/>
                    <a:pt x="2549" y="5984"/>
                    <a:pt x="2620" y="5936"/>
                  </a:cubicBezTo>
                  <a:cubicBezTo>
                    <a:pt x="2716" y="5900"/>
                    <a:pt x="2787" y="5841"/>
                    <a:pt x="2858" y="5793"/>
                  </a:cubicBezTo>
                  <a:cubicBezTo>
                    <a:pt x="3037" y="5674"/>
                    <a:pt x="3239" y="5543"/>
                    <a:pt x="3418" y="5424"/>
                  </a:cubicBezTo>
                  <a:cubicBezTo>
                    <a:pt x="3513" y="5364"/>
                    <a:pt x="3609" y="5293"/>
                    <a:pt x="3716" y="5233"/>
                  </a:cubicBezTo>
                  <a:cubicBezTo>
                    <a:pt x="3799" y="5174"/>
                    <a:pt x="3894" y="5126"/>
                    <a:pt x="3978" y="5067"/>
                  </a:cubicBezTo>
                  <a:cubicBezTo>
                    <a:pt x="4037" y="5031"/>
                    <a:pt x="4097" y="4995"/>
                    <a:pt x="4156" y="4960"/>
                  </a:cubicBezTo>
                  <a:cubicBezTo>
                    <a:pt x="4347" y="4852"/>
                    <a:pt x="4549" y="4745"/>
                    <a:pt x="4740" y="4638"/>
                  </a:cubicBezTo>
                  <a:cubicBezTo>
                    <a:pt x="4823" y="4567"/>
                    <a:pt x="4930" y="4519"/>
                    <a:pt x="5025" y="4448"/>
                  </a:cubicBezTo>
                  <a:cubicBezTo>
                    <a:pt x="5061" y="4424"/>
                    <a:pt x="5121" y="4376"/>
                    <a:pt x="5168" y="4352"/>
                  </a:cubicBezTo>
                  <a:cubicBezTo>
                    <a:pt x="5264" y="4293"/>
                    <a:pt x="5335" y="4198"/>
                    <a:pt x="5406" y="4114"/>
                  </a:cubicBezTo>
                  <a:cubicBezTo>
                    <a:pt x="5466" y="4019"/>
                    <a:pt x="5537" y="3936"/>
                    <a:pt x="5597" y="3829"/>
                  </a:cubicBezTo>
                  <a:cubicBezTo>
                    <a:pt x="5633" y="3781"/>
                    <a:pt x="5656" y="3745"/>
                    <a:pt x="5692" y="3674"/>
                  </a:cubicBezTo>
                  <a:cubicBezTo>
                    <a:pt x="5716" y="3626"/>
                    <a:pt x="5752" y="3578"/>
                    <a:pt x="5764" y="3519"/>
                  </a:cubicBezTo>
                  <a:cubicBezTo>
                    <a:pt x="5799" y="3412"/>
                    <a:pt x="5835" y="3305"/>
                    <a:pt x="5859" y="3209"/>
                  </a:cubicBezTo>
                  <a:cubicBezTo>
                    <a:pt x="5883" y="3102"/>
                    <a:pt x="5883" y="2995"/>
                    <a:pt x="5883" y="2876"/>
                  </a:cubicBezTo>
                  <a:cubicBezTo>
                    <a:pt x="5883" y="2852"/>
                    <a:pt x="5871" y="2805"/>
                    <a:pt x="5871" y="2769"/>
                  </a:cubicBezTo>
                  <a:lnTo>
                    <a:pt x="5871" y="2745"/>
                  </a:lnTo>
                  <a:lnTo>
                    <a:pt x="5871" y="2733"/>
                  </a:lnTo>
                  <a:cubicBezTo>
                    <a:pt x="5859" y="2638"/>
                    <a:pt x="5823" y="2531"/>
                    <a:pt x="5799" y="2447"/>
                  </a:cubicBezTo>
                  <a:cubicBezTo>
                    <a:pt x="5775" y="2400"/>
                    <a:pt x="5764" y="2364"/>
                    <a:pt x="5752" y="2328"/>
                  </a:cubicBezTo>
                  <a:cubicBezTo>
                    <a:pt x="5752" y="2293"/>
                    <a:pt x="5740" y="2257"/>
                    <a:pt x="5704" y="2233"/>
                  </a:cubicBezTo>
                  <a:cubicBezTo>
                    <a:pt x="5687" y="2229"/>
                    <a:pt x="5672" y="2226"/>
                    <a:pt x="5660" y="2226"/>
                  </a:cubicBezTo>
                  <a:cubicBezTo>
                    <a:pt x="5637" y="2226"/>
                    <a:pt x="5620" y="2234"/>
                    <a:pt x="5597" y="2257"/>
                  </a:cubicBezTo>
                  <a:cubicBezTo>
                    <a:pt x="5597" y="2269"/>
                    <a:pt x="5585" y="2269"/>
                    <a:pt x="5585" y="2281"/>
                  </a:cubicBezTo>
                  <a:cubicBezTo>
                    <a:pt x="5573" y="2316"/>
                    <a:pt x="5585" y="2328"/>
                    <a:pt x="5585" y="2340"/>
                  </a:cubicBezTo>
                  <a:cubicBezTo>
                    <a:pt x="5585" y="2352"/>
                    <a:pt x="5597" y="2388"/>
                    <a:pt x="5597" y="2400"/>
                  </a:cubicBezTo>
                  <a:cubicBezTo>
                    <a:pt x="5621" y="2412"/>
                    <a:pt x="5621" y="2412"/>
                    <a:pt x="5621" y="2436"/>
                  </a:cubicBezTo>
                  <a:lnTo>
                    <a:pt x="5656" y="2614"/>
                  </a:lnTo>
                  <a:cubicBezTo>
                    <a:pt x="5656" y="2674"/>
                    <a:pt x="5680" y="2745"/>
                    <a:pt x="5680" y="2805"/>
                  </a:cubicBezTo>
                  <a:lnTo>
                    <a:pt x="5680" y="2817"/>
                  </a:lnTo>
                  <a:lnTo>
                    <a:pt x="5680" y="2828"/>
                  </a:lnTo>
                  <a:lnTo>
                    <a:pt x="5680" y="2852"/>
                  </a:lnTo>
                  <a:lnTo>
                    <a:pt x="5680" y="2864"/>
                  </a:lnTo>
                  <a:lnTo>
                    <a:pt x="5680" y="2936"/>
                  </a:lnTo>
                  <a:cubicBezTo>
                    <a:pt x="5656" y="3007"/>
                    <a:pt x="5645" y="3067"/>
                    <a:pt x="5633" y="3150"/>
                  </a:cubicBezTo>
                  <a:cubicBezTo>
                    <a:pt x="5621" y="3197"/>
                    <a:pt x="5597" y="3257"/>
                    <a:pt x="5573" y="3340"/>
                  </a:cubicBezTo>
                  <a:lnTo>
                    <a:pt x="5561" y="3364"/>
                  </a:lnTo>
                  <a:lnTo>
                    <a:pt x="5561" y="3376"/>
                  </a:lnTo>
                  <a:cubicBezTo>
                    <a:pt x="5561" y="3400"/>
                    <a:pt x="5537" y="3400"/>
                    <a:pt x="5537" y="3412"/>
                  </a:cubicBezTo>
                  <a:cubicBezTo>
                    <a:pt x="5525" y="3459"/>
                    <a:pt x="5514" y="3519"/>
                    <a:pt x="5478" y="3555"/>
                  </a:cubicBezTo>
                  <a:cubicBezTo>
                    <a:pt x="5466" y="3590"/>
                    <a:pt x="5454" y="3638"/>
                    <a:pt x="5442" y="3662"/>
                  </a:cubicBezTo>
                  <a:cubicBezTo>
                    <a:pt x="5442" y="3686"/>
                    <a:pt x="5418" y="3709"/>
                    <a:pt x="5406" y="3721"/>
                  </a:cubicBezTo>
                  <a:lnTo>
                    <a:pt x="5406" y="3745"/>
                  </a:lnTo>
                  <a:cubicBezTo>
                    <a:pt x="5359" y="3805"/>
                    <a:pt x="5335" y="3852"/>
                    <a:pt x="5287" y="3924"/>
                  </a:cubicBezTo>
                  <a:lnTo>
                    <a:pt x="5287" y="3936"/>
                  </a:lnTo>
                  <a:cubicBezTo>
                    <a:pt x="5240" y="3971"/>
                    <a:pt x="5204" y="4031"/>
                    <a:pt x="5156" y="4090"/>
                  </a:cubicBezTo>
                  <a:cubicBezTo>
                    <a:pt x="5144" y="4126"/>
                    <a:pt x="5109" y="4138"/>
                    <a:pt x="5085" y="4174"/>
                  </a:cubicBezTo>
                  <a:cubicBezTo>
                    <a:pt x="5049" y="4198"/>
                    <a:pt x="5002" y="4233"/>
                    <a:pt x="4966" y="4257"/>
                  </a:cubicBezTo>
                  <a:cubicBezTo>
                    <a:pt x="4740" y="4412"/>
                    <a:pt x="4561" y="4531"/>
                    <a:pt x="4382" y="4626"/>
                  </a:cubicBezTo>
                  <a:cubicBezTo>
                    <a:pt x="4204" y="4733"/>
                    <a:pt x="4025" y="4852"/>
                    <a:pt x="3811" y="4983"/>
                  </a:cubicBezTo>
                  <a:cubicBezTo>
                    <a:pt x="3728" y="5043"/>
                    <a:pt x="3620" y="5126"/>
                    <a:pt x="3537" y="5186"/>
                  </a:cubicBezTo>
                  <a:cubicBezTo>
                    <a:pt x="3442" y="5245"/>
                    <a:pt x="3370" y="5305"/>
                    <a:pt x="3275" y="5364"/>
                  </a:cubicBezTo>
                  <a:cubicBezTo>
                    <a:pt x="3085" y="5483"/>
                    <a:pt x="2906" y="5614"/>
                    <a:pt x="2716" y="5734"/>
                  </a:cubicBezTo>
                  <a:cubicBezTo>
                    <a:pt x="2680" y="5745"/>
                    <a:pt x="2668" y="5757"/>
                    <a:pt x="2644" y="5781"/>
                  </a:cubicBezTo>
                  <a:cubicBezTo>
                    <a:pt x="2561" y="5829"/>
                    <a:pt x="2501" y="5864"/>
                    <a:pt x="2442" y="5912"/>
                  </a:cubicBezTo>
                  <a:cubicBezTo>
                    <a:pt x="2370" y="5972"/>
                    <a:pt x="2263" y="6043"/>
                    <a:pt x="2180" y="6126"/>
                  </a:cubicBezTo>
                  <a:cubicBezTo>
                    <a:pt x="2120" y="6174"/>
                    <a:pt x="2061" y="6222"/>
                    <a:pt x="2001" y="6281"/>
                  </a:cubicBezTo>
                  <a:cubicBezTo>
                    <a:pt x="1965" y="6317"/>
                    <a:pt x="1942" y="6329"/>
                    <a:pt x="1906" y="6353"/>
                  </a:cubicBezTo>
                  <a:cubicBezTo>
                    <a:pt x="1835" y="6412"/>
                    <a:pt x="1763" y="6496"/>
                    <a:pt x="1692" y="6555"/>
                  </a:cubicBezTo>
                  <a:lnTo>
                    <a:pt x="1668" y="6567"/>
                  </a:lnTo>
                  <a:cubicBezTo>
                    <a:pt x="1608" y="6615"/>
                    <a:pt x="1537" y="6674"/>
                    <a:pt x="1477" y="6710"/>
                  </a:cubicBezTo>
                  <a:cubicBezTo>
                    <a:pt x="1465" y="6734"/>
                    <a:pt x="1430" y="6746"/>
                    <a:pt x="1418" y="6757"/>
                  </a:cubicBezTo>
                  <a:cubicBezTo>
                    <a:pt x="1358" y="6805"/>
                    <a:pt x="1299" y="6853"/>
                    <a:pt x="1227" y="6888"/>
                  </a:cubicBezTo>
                  <a:cubicBezTo>
                    <a:pt x="1215" y="6888"/>
                    <a:pt x="1215" y="6912"/>
                    <a:pt x="1192" y="6912"/>
                  </a:cubicBezTo>
                  <a:lnTo>
                    <a:pt x="1180" y="6888"/>
                  </a:lnTo>
                  <a:cubicBezTo>
                    <a:pt x="1180" y="6888"/>
                    <a:pt x="1168" y="6877"/>
                    <a:pt x="1168" y="6865"/>
                  </a:cubicBezTo>
                  <a:lnTo>
                    <a:pt x="1156" y="6817"/>
                  </a:lnTo>
                  <a:cubicBezTo>
                    <a:pt x="1156" y="6805"/>
                    <a:pt x="1132" y="6769"/>
                    <a:pt x="1132" y="6757"/>
                  </a:cubicBezTo>
                  <a:cubicBezTo>
                    <a:pt x="1108" y="6698"/>
                    <a:pt x="1096" y="6626"/>
                    <a:pt x="1061" y="6555"/>
                  </a:cubicBezTo>
                  <a:cubicBezTo>
                    <a:pt x="1037" y="6472"/>
                    <a:pt x="1013" y="6412"/>
                    <a:pt x="1001" y="6341"/>
                  </a:cubicBezTo>
                  <a:lnTo>
                    <a:pt x="953" y="6115"/>
                  </a:lnTo>
                  <a:lnTo>
                    <a:pt x="953" y="6103"/>
                  </a:lnTo>
                  <a:lnTo>
                    <a:pt x="953" y="6091"/>
                  </a:lnTo>
                  <a:lnTo>
                    <a:pt x="953" y="6055"/>
                  </a:lnTo>
                  <a:lnTo>
                    <a:pt x="953" y="6031"/>
                  </a:lnTo>
                  <a:lnTo>
                    <a:pt x="953" y="5995"/>
                  </a:lnTo>
                  <a:lnTo>
                    <a:pt x="942" y="5936"/>
                  </a:lnTo>
                  <a:lnTo>
                    <a:pt x="930" y="5841"/>
                  </a:lnTo>
                  <a:cubicBezTo>
                    <a:pt x="918" y="5722"/>
                    <a:pt x="882" y="5603"/>
                    <a:pt x="870" y="5495"/>
                  </a:cubicBezTo>
                  <a:cubicBezTo>
                    <a:pt x="858" y="5400"/>
                    <a:pt x="834" y="5329"/>
                    <a:pt x="822" y="5257"/>
                  </a:cubicBezTo>
                  <a:lnTo>
                    <a:pt x="811" y="5186"/>
                  </a:lnTo>
                  <a:cubicBezTo>
                    <a:pt x="799" y="5079"/>
                    <a:pt x="763" y="4972"/>
                    <a:pt x="751" y="4852"/>
                  </a:cubicBezTo>
                  <a:lnTo>
                    <a:pt x="751" y="4829"/>
                  </a:lnTo>
                  <a:cubicBezTo>
                    <a:pt x="715" y="4614"/>
                    <a:pt x="680" y="4412"/>
                    <a:pt x="620" y="4198"/>
                  </a:cubicBezTo>
                  <a:lnTo>
                    <a:pt x="584" y="4090"/>
                  </a:lnTo>
                  <a:cubicBezTo>
                    <a:pt x="584" y="4079"/>
                    <a:pt x="572" y="4067"/>
                    <a:pt x="572" y="4055"/>
                  </a:cubicBezTo>
                  <a:cubicBezTo>
                    <a:pt x="561" y="3995"/>
                    <a:pt x="525" y="3912"/>
                    <a:pt x="513" y="3852"/>
                  </a:cubicBezTo>
                  <a:cubicBezTo>
                    <a:pt x="501" y="3793"/>
                    <a:pt x="465" y="3721"/>
                    <a:pt x="453" y="3662"/>
                  </a:cubicBezTo>
                  <a:lnTo>
                    <a:pt x="453" y="3650"/>
                  </a:lnTo>
                  <a:lnTo>
                    <a:pt x="418" y="3555"/>
                  </a:lnTo>
                  <a:lnTo>
                    <a:pt x="406" y="3531"/>
                  </a:lnTo>
                  <a:lnTo>
                    <a:pt x="358" y="3400"/>
                  </a:lnTo>
                  <a:lnTo>
                    <a:pt x="358" y="3376"/>
                  </a:lnTo>
                  <a:lnTo>
                    <a:pt x="275" y="3067"/>
                  </a:lnTo>
                  <a:lnTo>
                    <a:pt x="227" y="2888"/>
                  </a:lnTo>
                  <a:cubicBezTo>
                    <a:pt x="215" y="2840"/>
                    <a:pt x="215" y="2805"/>
                    <a:pt x="203" y="2757"/>
                  </a:cubicBezTo>
                  <a:lnTo>
                    <a:pt x="203" y="2745"/>
                  </a:lnTo>
                  <a:lnTo>
                    <a:pt x="203" y="2709"/>
                  </a:lnTo>
                  <a:cubicBezTo>
                    <a:pt x="180" y="2686"/>
                    <a:pt x="180" y="2650"/>
                    <a:pt x="180" y="2626"/>
                  </a:cubicBezTo>
                  <a:lnTo>
                    <a:pt x="180" y="2566"/>
                  </a:lnTo>
                  <a:lnTo>
                    <a:pt x="180" y="2519"/>
                  </a:lnTo>
                  <a:lnTo>
                    <a:pt x="180" y="2507"/>
                  </a:lnTo>
                  <a:lnTo>
                    <a:pt x="180" y="2459"/>
                  </a:lnTo>
                  <a:lnTo>
                    <a:pt x="180" y="2245"/>
                  </a:lnTo>
                  <a:cubicBezTo>
                    <a:pt x="203" y="2162"/>
                    <a:pt x="203" y="2066"/>
                    <a:pt x="215" y="1995"/>
                  </a:cubicBezTo>
                  <a:lnTo>
                    <a:pt x="215" y="1983"/>
                  </a:lnTo>
                  <a:cubicBezTo>
                    <a:pt x="227" y="1852"/>
                    <a:pt x="239" y="1697"/>
                    <a:pt x="275" y="1566"/>
                  </a:cubicBezTo>
                  <a:lnTo>
                    <a:pt x="287" y="1519"/>
                  </a:lnTo>
                  <a:cubicBezTo>
                    <a:pt x="299" y="1459"/>
                    <a:pt x="299" y="1423"/>
                    <a:pt x="322" y="1364"/>
                  </a:cubicBezTo>
                  <a:cubicBezTo>
                    <a:pt x="334" y="1281"/>
                    <a:pt x="346" y="1221"/>
                    <a:pt x="358" y="1150"/>
                  </a:cubicBezTo>
                  <a:lnTo>
                    <a:pt x="382" y="1114"/>
                  </a:lnTo>
                  <a:cubicBezTo>
                    <a:pt x="382" y="1090"/>
                    <a:pt x="382" y="1078"/>
                    <a:pt x="394" y="1042"/>
                  </a:cubicBezTo>
                  <a:cubicBezTo>
                    <a:pt x="406" y="1019"/>
                    <a:pt x="406" y="995"/>
                    <a:pt x="418" y="971"/>
                  </a:cubicBezTo>
                  <a:lnTo>
                    <a:pt x="441" y="935"/>
                  </a:lnTo>
                  <a:lnTo>
                    <a:pt x="477" y="852"/>
                  </a:lnTo>
                  <a:cubicBezTo>
                    <a:pt x="501" y="840"/>
                    <a:pt x="501" y="804"/>
                    <a:pt x="513" y="792"/>
                  </a:cubicBezTo>
                  <a:cubicBezTo>
                    <a:pt x="513" y="781"/>
                    <a:pt x="525" y="781"/>
                    <a:pt x="525" y="757"/>
                  </a:cubicBezTo>
                  <a:cubicBezTo>
                    <a:pt x="537" y="721"/>
                    <a:pt x="572" y="685"/>
                    <a:pt x="584" y="638"/>
                  </a:cubicBezTo>
                  <a:cubicBezTo>
                    <a:pt x="596" y="614"/>
                    <a:pt x="620" y="602"/>
                    <a:pt x="632" y="566"/>
                  </a:cubicBezTo>
                  <a:cubicBezTo>
                    <a:pt x="644" y="566"/>
                    <a:pt x="644" y="554"/>
                    <a:pt x="644" y="554"/>
                  </a:cubicBezTo>
                  <a:cubicBezTo>
                    <a:pt x="680" y="507"/>
                    <a:pt x="703" y="483"/>
                    <a:pt x="739" y="447"/>
                  </a:cubicBezTo>
                  <a:lnTo>
                    <a:pt x="763" y="423"/>
                  </a:lnTo>
                  <a:lnTo>
                    <a:pt x="799" y="388"/>
                  </a:lnTo>
                  <a:cubicBezTo>
                    <a:pt x="834" y="364"/>
                    <a:pt x="882" y="316"/>
                    <a:pt x="930" y="269"/>
                  </a:cubicBezTo>
                  <a:cubicBezTo>
                    <a:pt x="942" y="269"/>
                    <a:pt x="942" y="257"/>
                    <a:pt x="953" y="257"/>
                  </a:cubicBezTo>
                  <a:cubicBezTo>
                    <a:pt x="1001" y="209"/>
                    <a:pt x="1061" y="185"/>
                    <a:pt x="1108" y="150"/>
                  </a:cubicBezTo>
                  <a:cubicBezTo>
                    <a:pt x="1132" y="126"/>
                    <a:pt x="1156" y="66"/>
                    <a:pt x="1120" y="30"/>
                  </a:cubicBezTo>
                  <a:cubicBezTo>
                    <a:pt x="1105" y="15"/>
                    <a:pt x="1076" y="0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1"/>
            <p:cNvSpPr/>
            <p:nvPr/>
          </p:nvSpPr>
          <p:spPr>
            <a:xfrm>
              <a:off x="2251750" y="4959975"/>
              <a:ext cx="35750" cy="107775"/>
            </a:xfrm>
            <a:custGeom>
              <a:avLst/>
              <a:gdLst/>
              <a:ahLst/>
              <a:cxnLst/>
              <a:rect l="l" t="t" r="r" b="b"/>
              <a:pathLst>
                <a:path w="1430" h="4311" extrusionOk="0">
                  <a:moveTo>
                    <a:pt x="1430" y="0"/>
                  </a:moveTo>
                  <a:cubicBezTo>
                    <a:pt x="1418" y="48"/>
                    <a:pt x="1418" y="107"/>
                    <a:pt x="1406" y="143"/>
                  </a:cubicBezTo>
                  <a:cubicBezTo>
                    <a:pt x="1382" y="191"/>
                    <a:pt x="1382" y="238"/>
                    <a:pt x="1370" y="262"/>
                  </a:cubicBezTo>
                  <a:cubicBezTo>
                    <a:pt x="1358" y="298"/>
                    <a:pt x="1346" y="345"/>
                    <a:pt x="1322" y="381"/>
                  </a:cubicBezTo>
                  <a:cubicBezTo>
                    <a:pt x="1310" y="464"/>
                    <a:pt x="1287" y="548"/>
                    <a:pt x="1251" y="619"/>
                  </a:cubicBezTo>
                  <a:cubicBezTo>
                    <a:pt x="1203" y="726"/>
                    <a:pt x="1180" y="834"/>
                    <a:pt x="1144" y="953"/>
                  </a:cubicBezTo>
                  <a:cubicBezTo>
                    <a:pt x="1132" y="1000"/>
                    <a:pt x="1120" y="1060"/>
                    <a:pt x="1108" y="1095"/>
                  </a:cubicBezTo>
                  <a:cubicBezTo>
                    <a:pt x="1084" y="1143"/>
                    <a:pt x="1072" y="1179"/>
                    <a:pt x="1060" y="1215"/>
                  </a:cubicBezTo>
                  <a:cubicBezTo>
                    <a:pt x="1060" y="1238"/>
                    <a:pt x="1049" y="1262"/>
                    <a:pt x="1049" y="1274"/>
                  </a:cubicBezTo>
                  <a:cubicBezTo>
                    <a:pt x="1049" y="1298"/>
                    <a:pt x="1025" y="1310"/>
                    <a:pt x="1025" y="1322"/>
                  </a:cubicBezTo>
                  <a:cubicBezTo>
                    <a:pt x="1013" y="1357"/>
                    <a:pt x="1001" y="1393"/>
                    <a:pt x="989" y="1429"/>
                  </a:cubicBezTo>
                  <a:cubicBezTo>
                    <a:pt x="965" y="1453"/>
                    <a:pt x="953" y="1500"/>
                    <a:pt x="941" y="1536"/>
                  </a:cubicBezTo>
                  <a:lnTo>
                    <a:pt x="810" y="1846"/>
                  </a:lnTo>
                  <a:cubicBezTo>
                    <a:pt x="787" y="1893"/>
                    <a:pt x="763" y="1929"/>
                    <a:pt x="751" y="1977"/>
                  </a:cubicBezTo>
                  <a:cubicBezTo>
                    <a:pt x="715" y="2036"/>
                    <a:pt x="691" y="2084"/>
                    <a:pt x="668" y="2143"/>
                  </a:cubicBezTo>
                  <a:cubicBezTo>
                    <a:pt x="656" y="2203"/>
                    <a:pt x="632" y="2262"/>
                    <a:pt x="608" y="2322"/>
                  </a:cubicBezTo>
                  <a:cubicBezTo>
                    <a:pt x="608" y="2346"/>
                    <a:pt x="596" y="2393"/>
                    <a:pt x="584" y="2429"/>
                  </a:cubicBezTo>
                  <a:cubicBezTo>
                    <a:pt x="584" y="2441"/>
                    <a:pt x="572" y="2465"/>
                    <a:pt x="572" y="2489"/>
                  </a:cubicBezTo>
                  <a:cubicBezTo>
                    <a:pt x="548" y="2548"/>
                    <a:pt x="537" y="2584"/>
                    <a:pt x="525" y="2643"/>
                  </a:cubicBezTo>
                  <a:cubicBezTo>
                    <a:pt x="513" y="2703"/>
                    <a:pt x="489" y="2750"/>
                    <a:pt x="477" y="2810"/>
                  </a:cubicBezTo>
                  <a:cubicBezTo>
                    <a:pt x="465" y="2858"/>
                    <a:pt x="465" y="2881"/>
                    <a:pt x="453" y="2929"/>
                  </a:cubicBezTo>
                  <a:cubicBezTo>
                    <a:pt x="453" y="2965"/>
                    <a:pt x="429" y="2977"/>
                    <a:pt x="429" y="2989"/>
                  </a:cubicBezTo>
                  <a:cubicBezTo>
                    <a:pt x="418" y="3048"/>
                    <a:pt x="394" y="3108"/>
                    <a:pt x="370" y="3167"/>
                  </a:cubicBezTo>
                  <a:cubicBezTo>
                    <a:pt x="370" y="3179"/>
                    <a:pt x="358" y="3203"/>
                    <a:pt x="358" y="3215"/>
                  </a:cubicBezTo>
                  <a:lnTo>
                    <a:pt x="358" y="3227"/>
                  </a:lnTo>
                  <a:lnTo>
                    <a:pt x="358" y="3239"/>
                  </a:lnTo>
                  <a:lnTo>
                    <a:pt x="358" y="3262"/>
                  </a:lnTo>
                  <a:cubicBezTo>
                    <a:pt x="346" y="3274"/>
                    <a:pt x="346" y="3274"/>
                    <a:pt x="346" y="3286"/>
                  </a:cubicBezTo>
                  <a:lnTo>
                    <a:pt x="346" y="3298"/>
                  </a:lnTo>
                  <a:lnTo>
                    <a:pt x="346" y="3322"/>
                  </a:lnTo>
                  <a:cubicBezTo>
                    <a:pt x="310" y="3381"/>
                    <a:pt x="298" y="3453"/>
                    <a:pt x="275" y="3512"/>
                  </a:cubicBezTo>
                  <a:cubicBezTo>
                    <a:pt x="239" y="3572"/>
                    <a:pt x="227" y="3643"/>
                    <a:pt x="191" y="3703"/>
                  </a:cubicBezTo>
                  <a:cubicBezTo>
                    <a:pt x="179" y="3739"/>
                    <a:pt x="179" y="3762"/>
                    <a:pt x="167" y="3798"/>
                  </a:cubicBezTo>
                  <a:cubicBezTo>
                    <a:pt x="156" y="3822"/>
                    <a:pt x="156" y="3858"/>
                    <a:pt x="132" y="3882"/>
                  </a:cubicBezTo>
                  <a:cubicBezTo>
                    <a:pt x="120" y="3917"/>
                    <a:pt x="120" y="3941"/>
                    <a:pt x="108" y="3977"/>
                  </a:cubicBezTo>
                  <a:cubicBezTo>
                    <a:pt x="96" y="4001"/>
                    <a:pt x="96" y="4013"/>
                    <a:pt x="72" y="4048"/>
                  </a:cubicBezTo>
                  <a:cubicBezTo>
                    <a:pt x="60" y="4072"/>
                    <a:pt x="48" y="4120"/>
                    <a:pt x="37" y="4155"/>
                  </a:cubicBezTo>
                  <a:cubicBezTo>
                    <a:pt x="37" y="4167"/>
                    <a:pt x="13" y="4179"/>
                    <a:pt x="13" y="4191"/>
                  </a:cubicBezTo>
                  <a:cubicBezTo>
                    <a:pt x="13" y="4215"/>
                    <a:pt x="1" y="4215"/>
                    <a:pt x="1" y="4227"/>
                  </a:cubicBezTo>
                  <a:lnTo>
                    <a:pt x="1" y="4274"/>
                  </a:lnTo>
                  <a:cubicBezTo>
                    <a:pt x="13" y="4298"/>
                    <a:pt x="37" y="4310"/>
                    <a:pt x="1" y="4310"/>
                  </a:cubicBezTo>
                  <a:lnTo>
                    <a:pt x="13" y="4310"/>
                  </a:lnTo>
                  <a:cubicBezTo>
                    <a:pt x="37" y="4310"/>
                    <a:pt x="37" y="4310"/>
                    <a:pt x="48" y="4298"/>
                  </a:cubicBezTo>
                  <a:cubicBezTo>
                    <a:pt x="48" y="4286"/>
                    <a:pt x="60" y="4274"/>
                    <a:pt x="60" y="4251"/>
                  </a:cubicBezTo>
                  <a:cubicBezTo>
                    <a:pt x="72" y="4251"/>
                    <a:pt x="72" y="4239"/>
                    <a:pt x="72" y="4239"/>
                  </a:cubicBezTo>
                  <a:lnTo>
                    <a:pt x="120" y="4155"/>
                  </a:lnTo>
                  <a:cubicBezTo>
                    <a:pt x="120" y="4132"/>
                    <a:pt x="132" y="4120"/>
                    <a:pt x="132" y="4108"/>
                  </a:cubicBezTo>
                  <a:cubicBezTo>
                    <a:pt x="156" y="4072"/>
                    <a:pt x="156" y="4060"/>
                    <a:pt x="167" y="4036"/>
                  </a:cubicBezTo>
                  <a:lnTo>
                    <a:pt x="251" y="3762"/>
                  </a:lnTo>
                  <a:cubicBezTo>
                    <a:pt x="275" y="3739"/>
                    <a:pt x="287" y="3691"/>
                    <a:pt x="298" y="3643"/>
                  </a:cubicBezTo>
                  <a:cubicBezTo>
                    <a:pt x="346" y="3560"/>
                    <a:pt x="370" y="3453"/>
                    <a:pt x="418" y="3346"/>
                  </a:cubicBezTo>
                  <a:cubicBezTo>
                    <a:pt x="429" y="3286"/>
                    <a:pt x="465" y="3239"/>
                    <a:pt x="477" y="3179"/>
                  </a:cubicBezTo>
                  <a:cubicBezTo>
                    <a:pt x="489" y="3143"/>
                    <a:pt x="513" y="3108"/>
                    <a:pt x="525" y="3060"/>
                  </a:cubicBezTo>
                  <a:cubicBezTo>
                    <a:pt x="525" y="3048"/>
                    <a:pt x="537" y="3024"/>
                    <a:pt x="537" y="3000"/>
                  </a:cubicBezTo>
                  <a:cubicBezTo>
                    <a:pt x="572" y="2941"/>
                    <a:pt x="584" y="2881"/>
                    <a:pt x="596" y="2822"/>
                  </a:cubicBezTo>
                  <a:lnTo>
                    <a:pt x="644" y="2643"/>
                  </a:lnTo>
                  <a:cubicBezTo>
                    <a:pt x="656" y="2608"/>
                    <a:pt x="668" y="2548"/>
                    <a:pt x="691" y="2489"/>
                  </a:cubicBezTo>
                  <a:cubicBezTo>
                    <a:pt x="703" y="2441"/>
                    <a:pt x="715" y="2381"/>
                    <a:pt x="727" y="2334"/>
                  </a:cubicBezTo>
                  <a:cubicBezTo>
                    <a:pt x="763" y="2286"/>
                    <a:pt x="775" y="2227"/>
                    <a:pt x="787" y="2191"/>
                  </a:cubicBezTo>
                  <a:cubicBezTo>
                    <a:pt x="810" y="2155"/>
                    <a:pt x="810" y="2143"/>
                    <a:pt x="822" y="2108"/>
                  </a:cubicBezTo>
                  <a:cubicBezTo>
                    <a:pt x="834" y="2072"/>
                    <a:pt x="846" y="2036"/>
                    <a:pt x="870" y="1988"/>
                  </a:cubicBezTo>
                  <a:cubicBezTo>
                    <a:pt x="882" y="1953"/>
                    <a:pt x="906" y="1893"/>
                    <a:pt x="929" y="1846"/>
                  </a:cubicBezTo>
                  <a:cubicBezTo>
                    <a:pt x="953" y="1798"/>
                    <a:pt x="965" y="1750"/>
                    <a:pt x="989" y="1715"/>
                  </a:cubicBezTo>
                  <a:cubicBezTo>
                    <a:pt x="1001" y="1667"/>
                    <a:pt x="1013" y="1631"/>
                    <a:pt x="1025" y="1596"/>
                  </a:cubicBezTo>
                  <a:cubicBezTo>
                    <a:pt x="1049" y="1572"/>
                    <a:pt x="1060" y="1548"/>
                    <a:pt x="1060" y="1536"/>
                  </a:cubicBezTo>
                  <a:cubicBezTo>
                    <a:pt x="1084" y="1476"/>
                    <a:pt x="1108" y="1393"/>
                    <a:pt x="1132" y="1334"/>
                  </a:cubicBezTo>
                  <a:cubicBezTo>
                    <a:pt x="1132" y="1322"/>
                    <a:pt x="1144" y="1310"/>
                    <a:pt x="1144" y="1298"/>
                  </a:cubicBezTo>
                  <a:cubicBezTo>
                    <a:pt x="1168" y="1250"/>
                    <a:pt x="1168" y="1215"/>
                    <a:pt x="1180" y="1191"/>
                  </a:cubicBezTo>
                  <a:cubicBezTo>
                    <a:pt x="1191" y="1143"/>
                    <a:pt x="1203" y="1084"/>
                    <a:pt x="1227" y="1036"/>
                  </a:cubicBezTo>
                  <a:cubicBezTo>
                    <a:pt x="1239" y="965"/>
                    <a:pt x="1251" y="905"/>
                    <a:pt x="1263" y="845"/>
                  </a:cubicBezTo>
                  <a:cubicBezTo>
                    <a:pt x="1263" y="822"/>
                    <a:pt x="1287" y="786"/>
                    <a:pt x="1287" y="762"/>
                  </a:cubicBezTo>
                  <a:cubicBezTo>
                    <a:pt x="1287" y="738"/>
                    <a:pt x="1299" y="714"/>
                    <a:pt x="1299" y="679"/>
                  </a:cubicBezTo>
                  <a:cubicBezTo>
                    <a:pt x="1310" y="619"/>
                    <a:pt x="1322" y="584"/>
                    <a:pt x="1346" y="524"/>
                  </a:cubicBezTo>
                  <a:lnTo>
                    <a:pt x="1382" y="345"/>
                  </a:lnTo>
                  <a:cubicBezTo>
                    <a:pt x="1382" y="310"/>
                    <a:pt x="1406" y="286"/>
                    <a:pt x="1406" y="250"/>
                  </a:cubicBezTo>
                  <a:cubicBezTo>
                    <a:pt x="1418" y="238"/>
                    <a:pt x="1418" y="203"/>
                    <a:pt x="1418" y="179"/>
                  </a:cubicBezTo>
                  <a:cubicBezTo>
                    <a:pt x="1418" y="119"/>
                    <a:pt x="1430" y="60"/>
                    <a:pt x="14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1"/>
            <p:cNvSpPr/>
            <p:nvPr/>
          </p:nvSpPr>
          <p:spPr>
            <a:xfrm>
              <a:off x="2259500" y="5009375"/>
              <a:ext cx="44075" cy="64025"/>
            </a:xfrm>
            <a:custGeom>
              <a:avLst/>
              <a:gdLst/>
              <a:ahLst/>
              <a:cxnLst/>
              <a:rect l="l" t="t" r="r" b="b"/>
              <a:pathLst>
                <a:path w="1763" h="2561" extrusionOk="0">
                  <a:moveTo>
                    <a:pt x="1762" y="1"/>
                  </a:moveTo>
                  <a:lnTo>
                    <a:pt x="1762" y="1"/>
                  </a:lnTo>
                  <a:cubicBezTo>
                    <a:pt x="1727" y="48"/>
                    <a:pt x="1703" y="108"/>
                    <a:pt x="1667" y="155"/>
                  </a:cubicBezTo>
                  <a:cubicBezTo>
                    <a:pt x="1655" y="179"/>
                    <a:pt x="1620" y="227"/>
                    <a:pt x="1608" y="251"/>
                  </a:cubicBezTo>
                  <a:cubicBezTo>
                    <a:pt x="1584" y="298"/>
                    <a:pt x="1560" y="334"/>
                    <a:pt x="1536" y="370"/>
                  </a:cubicBezTo>
                  <a:cubicBezTo>
                    <a:pt x="1501" y="405"/>
                    <a:pt x="1489" y="453"/>
                    <a:pt x="1465" y="477"/>
                  </a:cubicBezTo>
                  <a:cubicBezTo>
                    <a:pt x="1429" y="513"/>
                    <a:pt x="1405" y="548"/>
                    <a:pt x="1370" y="596"/>
                  </a:cubicBezTo>
                  <a:cubicBezTo>
                    <a:pt x="1358" y="632"/>
                    <a:pt x="1346" y="643"/>
                    <a:pt x="1322" y="667"/>
                  </a:cubicBezTo>
                  <a:cubicBezTo>
                    <a:pt x="1310" y="703"/>
                    <a:pt x="1298" y="715"/>
                    <a:pt x="1286" y="727"/>
                  </a:cubicBezTo>
                  <a:cubicBezTo>
                    <a:pt x="1227" y="810"/>
                    <a:pt x="1143" y="894"/>
                    <a:pt x="1084" y="965"/>
                  </a:cubicBezTo>
                  <a:cubicBezTo>
                    <a:pt x="1048" y="1013"/>
                    <a:pt x="1012" y="1072"/>
                    <a:pt x="965" y="1120"/>
                  </a:cubicBezTo>
                  <a:cubicBezTo>
                    <a:pt x="929" y="1167"/>
                    <a:pt x="893" y="1227"/>
                    <a:pt x="858" y="1263"/>
                  </a:cubicBezTo>
                  <a:cubicBezTo>
                    <a:pt x="774" y="1358"/>
                    <a:pt x="715" y="1465"/>
                    <a:pt x="643" y="1560"/>
                  </a:cubicBezTo>
                  <a:cubicBezTo>
                    <a:pt x="643" y="1584"/>
                    <a:pt x="631" y="1596"/>
                    <a:pt x="619" y="1608"/>
                  </a:cubicBezTo>
                  <a:lnTo>
                    <a:pt x="524" y="1739"/>
                  </a:lnTo>
                  <a:cubicBezTo>
                    <a:pt x="512" y="1763"/>
                    <a:pt x="500" y="1786"/>
                    <a:pt x="477" y="1798"/>
                  </a:cubicBezTo>
                  <a:cubicBezTo>
                    <a:pt x="465" y="1834"/>
                    <a:pt x="441" y="1858"/>
                    <a:pt x="417" y="1894"/>
                  </a:cubicBezTo>
                  <a:cubicBezTo>
                    <a:pt x="393" y="1917"/>
                    <a:pt x="358" y="1953"/>
                    <a:pt x="346" y="1977"/>
                  </a:cubicBezTo>
                  <a:cubicBezTo>
                    <a:pt x="322" y="2013"/>
                    <a:pt x="298" y="2037"/>
                    <a:pt x="286" y="2072"/>
                  </a:cubicBezTo>
                  <a:cubicBezTo>
                    <a:pt x="274" y="2096"/>
                    <a:pt x="238" y="2132"/>
                    <a:pt x="227" y="2156"/>
                  </a:cubicBezTo>
                  <a:cubicBezTo>
                    <a:pt x="179" y="2203"/>
                    <a:pt x="155" y="2263"/>
                    <a:pt x="119" y="2310"/>
                  </a:cubicBezTo>
                  <a:cubicBezTo>
                    <a:pt x="108" y="2334"/>
                    <a:pt x="96" y="2346"/>
                    <a:pt x="84" y="2382"/>
                  </a:cubicBezTo>
                  <a:cubicBezTo>
                    <a:pt x="60" y="2418"/>
                    <a:pt x="60" y="2429"/>
                    <a:pt x="48" y="2441"/>
                  </a:cubicBezTo>
                  <a:cubicBezTo>
                    <a:pt x="36" y="2453"/>
                    <a:pt x="24" y="2477"/>
                    <a:pt x="24" y="2489"/>
                  </a:cubicBezTo>
                  <a:cubicBezTo>
                    <a:pt x="0" y="2501"/>
                    <a:pt x="0" y="2537"/>
                    <a:pt x="0" y="2560"/>
                  </a:cubicBezTo>
                  <a:cubicBezTo>
                    <a:pt x="36" y="2548"/>
                    <a:pt x="48" y="2537"/>
                    <a:pt x="60" y="2513"/>
                  </a:cubicBezTo>
                  <a:cubicBezTo>
                    <a:pt x="96" y="2501"/>
                    <a:pt x="108" y="2477"/>
                    <a:pt x="119" y="2441"/>
                  </a:cubicBezTo>
                  <a:cubicBezTo>
                    <a:pt x="119" y="2418"/>
                    <a:pt x="131" y="2394"/>
                    <a:pt x="155" y="2382"/>
                  </a:cubicBezTo>
                  <a:lnTo>
                    <a:pt x="238" y="2251"/>
                  </a:lnTo>
                  <a:lnTo>
                    <a:pt x="334" y="2120"/>
                  </a:lnTo>
                  <a:cubicBezTo>
                    <a:pt x="346" y="2120"/>
                    <a:pt x="346" y="2096"/>
                    <a:pt x="358" y="2084"/>
                  </a:cubicBezTo>
                  <a:cubicBezTo>
                    <a:pt x="369" y="2060"/>
                    <a:pt x="405" y="2037"/>
                    <a:pt x="417" y="2013"/>
                  </a:cubicBezTo>
                  <a:cubicBezTo>
                    <a:pt x="477" y="1953"/>
                    <a:pt x="536" y="1894"/>
                    <a:pt x="584" y="1834"/>
                  </a:cubicBezTo>
                  <a:cubicBezTo>
                    <a:pt x="608" y="1822"/>
                    <a:pt x="631" y="1786"/>
                    <a:pt x="643" y="1775"/>
                  </a:cubicBezTo>
                  <a:cubicBezTo>
                    <a:pt x="655" y="1739"/>
                    <a:pt x="691" y="1727"/>
                    <a:pt x="703" y="1703"/>
                  </a:cubicBezTo>
                  <a:cubicBezTo>
                    <a:pt x="727" y="1656"/>
                    <a:pt x="774" y="1596"/>
                    <a:pt x="810" y="1548"/>
                  </a:cubicBezTo>
                  <a:cubicBezTo>
                    <a:pt x="834" y="1501"/>
                    <a:pt x="881" y="1453"/>
                    <a:pt x="917" y="1417"/>
                  </a:cubicBezTo>
                  <a:cubicBezTo>
                    <a:pt x="989" y="1310"/>
                    <a:pt x="1048" y="1215"/>
                    <a:pt x="1120" y="1132"/>
                  </a:cubicBezTo>
                  <a:cubicBezTo>
                    <a:pt x="1167" y="1084"/>
                    <a:pt x="1203" y="1024"/>
                    <a:pt x="1239" y="977"/>
                  </a:cubicBezTo>
                  <a:cubicBezTo>
                    <a:pt x="1262" y="965"/>
                    <a:pt x="1286" y="941"/>
                    <a:pt x="1298" y="905"/>
                  </a:cubicBezTo>
                  <a:cubicBezTo>
                    <a:pt x="1310" y="882"/>
                    <a:pt x="1346" y="846"/>
                    <a:pt x="1358" y="822"/>
                  </a:cubicBezTo>
                  <a:cubicBezTo>
                    <a:pt x="1381" y="763"/>
                    <a:pt x="1417" y="715"/>
                    <a:pt x="1441" y="655"/>
                  </a:cubicBezTo>
                  <a:cubicBezTo>
                    <a:pt x="1441" y="632"/>
                    <a:pt x="1465" y="608"/>
                    <a:pt x="1477" y="584"/>
                  </a:cubicBezTo>
                  <a:cubicBezTo>
                    <a:pt x="1489" y="548"/>
                    <a:pt x="1501" y="536"/>
                    <a:pt x="1524" y="513"/>
                  </a:cubicBezTo>
                  <a:cubicBezTo>
                    <a:pt x="1560" y="429"/>
                    <a:pt x="1608" y="346"/>
                    <a:pt x="1643" y="274"/>
                  </a:cubicBezTo>
                  <a:cubicBezTo>
                    <a:pt x="1667" y="179"/>
                    <a:pt x="1715" y="96"/>
                    <a:pt x="17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1"/>
            <p:cNvSpPr/>
            <p:nvPr/>
          </p:nvSpPr>
          <p:spPr>
            <a:xfrm>
              <a:off x="2313375" y="4982300"/>
              <a:ext cx="8650" cy="12225"/>
            </a:xfrm>
            <a:custGeom>
              <a:avLst/>
              <a:gdLst/>
              <a:ahLst/>
              <a:cxnLst/>
              <a:rect l="l" t="t" r="r" b="b"/>
              <a:pathLst>
                <a:path w="346" h="489" extrusionOk="0">
                  <a:moveTo>
                    <a:pt x="346" y="0"/>
                  </a:moveTo>
                  <a:lnTo>
                    <a:pt x="346" y="0"/>
                  </a:lnTo>
                  <a:cubicBezTo>
                    <a:pt x="322" y="48"/>
                    <a:pt x="274" y="72"/>
                    <a:pt x="250" y="119"/>
                  </a:cubicBezTo>
                  <a:cubicBezTo>
                    <a:pt x="215" y="143"/>
                    <a:pt x="191" y="179"/>
                    <a:pt x="155" y="226"/>
                  </a:cubicBezTo>
                  <a:cubicBezTo>
                    <a:pt x="131" y="262"/>
                    <a:pt x="96" y="298"/>
                    <a:pt x="72" y="345"/>
                  </a:cubicBezTo>
                  <a:cubicBezTo>
                    <a:pt x="48" y="345"/>
                    <a:pt x="48" y="357"/>
                    <a:pt x="36" y="369"/>
                  </a:cubicBezTo>
                  <a:cubicBezTo>
                    <a:pt x="36" y="381"/>
                    <a:pt x="24" y="381"/>
                    <a:pt x="24" y="405"/>
                  </a:cubicBezTo>
                  <a:cubicBezTo>
                    <a:pt x="0" y="429"/>
                    <a:pt x="0" y="464"/>
                    <a:pt x="24" y="476"/>
                  </a:cubicBezTo>
                  <a:cubicBezTo>
                    <a:pt x="24" y="488"/>
                    <a:pt x="36" y="488"/>
                    <a:pt x="72" y="488"/>
                  </a:cubicBezTo>
                  <a:cubicBezTo>
                    <a:pt x="84" y="488"/>
                    <a:pt x="108" y="476"/>
                    <a:pt x="131" y="464"/>
                  </a:cubicBezTo>
                  <a:cubicBezTo>
                    <a:pt x="155" y="441"/>
                    <a:pt x="167" y="417"/>
                    <a:pt x="191" y="381"/>
                  </a:cubicBezTo>
                  <a:cubicBezTo>
                    <a:pt x="215" y="322"/>
                    <a:pt x="262" y="262"/>
                    <a:pt x="286" y="202"/>
                  </a:cubicBezTo>
                  <a:cubicBezTo>
                    <a:pt x="322" y="131"/>
                    <a:pt x="334" y="72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1"/>
            <p:cNvSpPr/>
            <p:nvPr/>
          </p:nvSpPr>
          <p:spPr>
            <a:xfrm>
              <a:off x="2266950" y="4993300"/>
              <a:ext cx="93475" cy="86950"/>
            </a:xfrm>
            <a:custGeom>
              <a:avLst/>
              <a:gdLst/>
              <a:ahLst/>
              <a:cxnLst/>
              <a:rect l="l" t="t" r="r" b="b"/>
              <a:pathLst>
                <a:path w="3739" h="3478" extrusionOk="0">
                  <a:moveTo>
                    <a:pt x="3739" y="1"/>
                  </a:moveTo>
                  <a:lnTo>
                    <a:pt x="3739" y="1"/>
                  </a:lnTo>
                  <a:cubicBezTo>
                    <a:pt x="3679" y="84"/>
                    <a:pt x="3620" y="167"/>
                    <a:pt x="3548" y="239"/>
                  </a:cubicBezTo>
                  <a:lnTo>
                    <a:pt x="3536" y="263"/>
                  </a:lnTo>
                  <a:lnTo>
                    <a:pt x="3512" y="274"/>
                  </a:lnTo>
                  <a:lnTo>
                    <a:pt x="3500" y="286"/>
                  </a:lnTo>
                  <a:lnTo>
                    <a:pt x="3489" y="298"/>
                  </a:lnTo>
                  <a:cubicBezTo>
                    <a:pt x="3393" y="394"/>
                    <a:pt x="3310" y="501"/>
                    <a:pt x="3215" y="596"/>
                  </a:cubicBezTo>
                  <a:lnTo>
                    <a:pt x="3143" y="679"/>
                  </a:lnTo>
                  <a:lnTo>
                    <a:pt x="3072" y="751"/>
                  </a:lnTo>
                  <a:lnTo>
                    <a:pt x="2965" y="858"/>
                  </a:lnTo>
                  <a:lnTo>
                    <a:pt x="2834" y="989"/>
                  </a:lnTo>
                  <a:cubicBezTo>
                    <a:pt x="2738" y="1072"/>
                    <a:pt x="2667" y="1156"/>
                    <a:pt x="2572" y="1227"/>
                  </a:cubicBezTo>
                  <a:cubicBezTo>
                    <a:pt x="2536" y="1251"/>
                    <a:pt x="2488" y="1286"/>
                    <a:pt x="2441" y="1334"/>
                  </a:cubicBezTo>
                  <a:cubicBezTo>
                    <a:pt x="2381" y="1370"/>
                    <a:pt x="2334" y="1417"/>
                    <a:pt x="2274" y="1465"/>
                  </a:cubicBezTo>
                  <a:cubicBezTo>
                    <a:pt x="2215" y="1513"/>
                    <a:pt x="2155" y="1572"/>
                    <a:pt x="2096" y="1608"/>
                  </a:cubicBezTo>
                  <a:cubicBezTo>
                    <a:pt x="2060" y="1644"/>
                    <a:pt x="2024" y="1691"/>
                    <a:pt x="1976" y="1715"/>
                  </a:cubicBezTo>
                  <a:cubicBezTo>
                    <a:pt x="1941" y="1751"/>
                    <a:pt x="1905" y="1787"/>
                    <a:pt x="1857" y="1822"/>
                  </a:cubicBezTo>
                  <a:cubicBezTo>
                    <a:pt x="1834" y="1846"/>
                    <a:pt x="1786" y="1882"/>
                    <a:pt x="1762" y="1906"/>
                  </a:cubicBezTo>
                  <a:cubicBezTo>
                    <a:pt x="1703" y="1953"/>
                    <a:pt x="1619" y="2013"/>
                    <a:pt x="1560" y="2060"/>
                  </a:cubicBezTo>
                  <a:cubicBezTo>
                    <a:pt x="1512" y="2084"/>
                    <a:pt x="1464" y="2132"/>
                    <a:pt x="1417" y="2168"/>
                  </a:cubicBezTo>
                  <a:cubicBezTo>
                    <a:pt x="1369" y="2191"/>
                    <a:pt x="1322" y="2239"/>
                    <a:pt x="1286" y="2263"/>
                  </a:cubicBezTo>
                  <a:lnTo>
                    <a:pt x="1012" y="2489"/>
                  </a:lnTo>
                  <a:cubicBezTo>
                    <a:pt x="953" y="2525"/>
                    <a:pt x="917" y="2560"/>
                    <a:pt x="869" y="2608"/>
                  </a:cubicBezTo>
                  <a:lnTo>
                    <a:pt x="750" y="2727"/>
                  </a:lnTo>
                  <a:cubicBezTo>
                    <a:pt x="655" y="2799"/>
                    <a:pt x="572" y="2882"/>
                    <a:pt x="500" y="2965"/>
                  </a:cubicBezTo>
                  <a:cubicBezTo>
                    <a:pt x="417" y="3037"/>
                    <a:pt x="333" y="3120"/>
                    <a:pt x="262" y="3191"/>
                  </a:cubicBezTo>
                  <a:cubicBezTo>
                    <a:pt x="214" y="3239"/>
                    <a:pt x="167" y="3263"/>
                    <a:pt x="119" y="3311"/>
                  </a:cubicBezTo>
                  <a:cubicBezTo>
                    <a:pt x="95" y="3334"/>
                    <a:pt x="60" y="3358"/>
                    <a:pt x="36" y="3382"/>
                  </a:cubicBezTo>
                  <a:cubicBezTo>
                    <a:pt x="24" y="3394"/>
                    <a:pt x="0" y="3430"/>
                    <a:pt x="0" y="3453"/>
                  </a:cubicBezTo>
                  <a:cubicBezTo>
                    <a:pt x="36" y="3453"/>
                    <a:pt x="48" y="3453"/>
                    <a:pt x="107" y="3477"/>
                  </a:cubicBezTo>
                  <a:cubicBezTo>
                    <a:pt x="107" y="3453"/>
                    <a:pt x="119" y="3453"/>
                    <a:pt x="143" y="3442"/>
                  </a:cubicBezTo>
                  <a:cubicBezTo>
                    <a:pt x="155" y="3442"/>
                    <a:pt x="167" y="3430"/>
                    <a:pt x="179" y="3418"/>
                  </a:cubicBezTo>
                  <a:cubicBezTo>
                    <a:pt x="214" y="3382"/>
                    <a:pt x="238" y="3370"/>
                    <a:pt x="274" y="3334"/>
                  </a:cubicBezTo>
                  <a:cubicBezTo>
                    <a:pt x="357" y="3251"/>
                    <a:pt x="452" y="3180"/>
                    <a:pt x="536" y="3084"/>
                  </a:cubicBezTo>
                  <a:cubicBezTo>
                    <a:pt x="631" y="3013"/>
                    <a:pt x="702" y="2941"/>
                    <a:pt x="798" y="2858"/>
                  </a:cubicBezTo>
                  <a:cubicBezTo>
                    <a:pt x="833" y="2822"/>
                    <a:pt x="893" y="2787"/>
                    <a:pt x="941" y="2739"/>
                  </a:cubicBezTo>
                  <a:cubicBezTo>
                    <a:pt x="988" y="2715"/>
                    <a:pt x="1036" y="2668"/>
                    <a:pt x="1072" y="2644"/>
                  </a:cubicBezTo>
                  <a:cubicBezTo>
                    <a:pt x="1167" y="2584"/>
                    <a:pt x="1250" y="2501"/>
                    <a:pt x="1345" y="2441"/>
                  </a:cubicBezTo>
                  <a:cubicBezTo>
                    <a:pt x="1429" y="2370"/>
                    <a:pt x="1536" y="2310"/>
                    <a:pt x="1631" y="2239"/>
                  </a:cubicBezTo>
                  <a:cubicBezTo>
                    <a:pt x="1667" y="2203"/>
                    <a:pt x="1715" y="2168"/>
                    <a:pt x="1762" y="2132"/>
                  </a:cubicBezTo>
                  <a:cubicBezTo>
                    <a:pt x="1774" y="2120"/>
                    <a:pt x="1810" y="2108"/>
                    <a:pt x="1822" y="2084"/>
                  </a:cubicBezTo>
                  <a:cubicBezTo>
                    <a:pt x="1834" y="2072"/>
                    <a:pt x="1869" y="2060"/>
                    <a:pt x="1881" y="2048"/>
                  </a:cubicBezTo>
                  <a:cubicBezTo>
                    <a:pt x="1929" y="2013"/>
                    <a:pt x="1953" y="1965"/>
                    <a:pt x="2000" y="1941"/>
                  </a:cubicBezTo>
                  <a:cubicBezTo>
                    <a:pt x="2048" y="1906"/>
                    <a:pt x="2072" y="1870"/>
                    <a:pt x="2119" y="1834"/>
                  </a:cubicBezTo>
                  <a:cubicBezTo>
                    <a:pt x="2167" y="1810"/>
                    <a:pt x="2191" y="1763"/>
                    <a:pt x="2238" y="1727"/>
                  </a:cubicBezTo>
                  <a:cubicBezTo>
                    <a:pt x="2298" y="1667"/>
                    <a:pt x="2357" y="1632"/>
                    <a:pt x="2417" y="1572"/>
                  </a:cubicBezTo>
                  <a:cubicBezTo>
                    <a:pt x="2465" y="1525"/>
                    <a:pt x="2524" y="1477"/>
                    <a:pt x="2560" y="1429"/>
                  </a:cubicBezTo>
                  <a:cubicBezTo>
                    <a:pt x="2607" y="1394"/>
                    <a:pt x="2655" y="1358"/>
                    <a:pt x="2703" y="1310"/>
                  </a:cubicBezTo>
                  <a:lnTo>
                    <a:pt x="2762" y="1251"/>
                  </a:lnTo>
                  <a:cubicBezTo>
                    <a:pt x="2786" y="1239"/>
                    <a:pt x="2798" y="1227"/>
                    <a:pt x="2822" y="1215"/>
                  </a:cubicBezTo>
                  <a:lnTo>
                    <a:pt x="2917" y="1108"/>
                  </a:lnTo>
                  <a:lnTo>
                    <a:pt x="3060" y="977"/>
                  </a:lnTo>
                  <a:cubicBezTo>
                    <a:pt x="3096" y="929"/>
                    <a:pt x="3131" y="882"/>
                    <a:pt x="3179" y="834"/>
                  </a:cubicBezTo>
                  <a:cubicBezTo>
                    <a:pt x="3203" y="810"/>
                    <a:pt x="3215" y="798"/>
                    <a:pt x="3239" y="763"/>
                  </a:cubicBezTo>
                  <a:cubicBezTo>
                    <a:pt x="3250" y="751"/>
                    <a:pt x="3262" y="715"/>
                    <a:pt x="3274" y="703"/>
                  </a:cubicBezTo>
                  <a:cubicBezTo>
                    <a:pt x="3310" y="655"/>
                    <a:pt x="3346" y="596"/>
                    <a:pt x="3381" y="560"/>
                  </a:cubicBezTo>
                  <a:cubicBezTo>
                    <a:pt x="3393" y="524"/>
                    <a:pt x="3429" y="501"/>
                    <a:pt x="3441" y="465"/>
                  </a:cubicBezTo>
                  <a:cubicBezTo>
                    <a:pt x="3453" y="441"/>
                    <a:pt x="3489" y="405"/>
                    <a:pt x="3500" y="382"/>
                  </a:cubicBezTo>
                  <a:lnTo>
                    <a:pt x="3500" y="358"/>
                  </a:lnTo>
                  <a:cubicBezTo>
                    <a:pt x="3548" y="286"/>
                    <a:pt x="3608" y="215"/>
                    <a:pt x="3643" y="143"/>
                  </a:cubicBezTo>
                  <a:lnTo>
                    <a:pt x="37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1"/>
            <p:cNvSpPr/>
            <p:nvPr/>
          </p:nvSpPr>
          <p:spPr>
            <a:xfrm>
              <a:off x="2144900" y="5039450"/>
              <a:ext cx="83950" cy="54200"/>
            </a:xfrm>
            <a:custGeom>
              <a:avLst/>
              <a:gdLst/>
              <a:ahLst/>
              <a:cxnLst/>
              <a:rect l="l" t="t" r="r" b="b"/>
              <a:pathLst>
                <a:path w="3358" h="2168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60"/>
                    <a:pt x="84" y="119"/>
                    <a:pt x="108" y="179"/>
                  </a:cubicBezTo>
                  <a:cubicBezTo>
                    <a:pt x="143" y="226"/>
                    <a:pt x="167" y="286"/>
                    <a:pt x="203" y="333"/>
                  </a:cubicBezTo>
                  <a:lnTo>
                    <a:pt x="215" y="345"/>
                  </a:lnTo>
                  <a:lnTo>
                    <a:pt x="215" y="357"/>
                  </a:lnTo>
                  <a:cubicBezTo>
                    <a:pt x="227" y="369"/>
                    <a:pt x="239" y="405"/>
                    <a:pt x="262" y="417"/>
                  </a:cubicBezTo>
                  <a:cubicBezTo>
                    <a:pt x="274" y="453"/>
                    <a:pt x="298" y="476"/>
                    <a:pt x="322" y="512"/>
                  </a:cubicBezTo>
                  <a:cubicBezTo>
                    <a:pt x="334" y="536"/>
                    <a:pt x="358" y="548"/>
                    <a:pt x="381" y="583"/>
                  </a:cubicBezTo>
                  <a:cubicBezTo>
                    <a:pt x="405" y="595"/>
                    <a:pt x="417" y="631"/>
                    <a:pt x="441" y="643"/>
                  </a:cubicBezTo>
                  <a:cubicBezTo>
                    <a:pt x="453" y="667"/>
                    <a:pt x="465" y="691"/>
                    <a:pt x="489" y="714"/>
                  </a:cubicBezTo>
                  <a:lnTo>
                    <a:pt x="643" y="869"/>
                  </a:lnTo>
                  <a:lnTo>
                    <a:pt x="774" y="1000"/>
                  </a:lnTo>
                  <a:cubicBezTo>
                    <a:pt x="822" y="1048"/>
                    <a:pt x="882" y="1107"/>
                    <a:pt x="941" y="1143"/>
                  </a:cubicBezTo>
                  <a:cubicBezTo>
                    <a:pt x="977" y="1167"/>
                    <a:pt x="989" y="1191"/>
                    <a:pt x="1012" y="1215"/>
                  </a:cubicBezTo>
                  <a:cubicBezTo>
                    <a:pt x="1036" y="1226"/>
                    <a:pt x="1060" y="1238"/>
                    <a:pt x="1072" y="1250"/>
                  </a:cubicBezTo>
                  <a:cubicBezTo>
                    <a:pt x="1072" y="1274"/>
                    <a:pt x="1084" y="1274"/>
                    <a:pt x="1108" y="1286"/>
                  </a:cubicBezTo>
                  <a:cubicBezTo>
                    <a:pt x="1215" y="1345"/>
                    <a:pt x="1310" y="1417"/>
                    <a:pt x="1417" y="1465"/>
                  </a:cubicBezTo>
                  <a:cubicBezTo>
                    <a:pt x="1524" y="1512"/>
                    <a:pt x="1644" y="1548"/>
                    <a:pt x="1751" y="1584"/>
                  </a:cubicBezTo>
                  <a:cubicBezTo>
                    <a:pt x="1882" y="1631"/>
                    <a:pt x="2013" y="1667"/>
                    <a:pt x="2167" y="1715"/>
                  </a:cubicBezTo>
                  <a:cubicBezTo>
                    <a:pt x="2239" y="1750"/>
                    <a:pt x="2298" y="1762"/>
                    <a:pt x="2370" y="1774"/>
                  </a:cubicBezTo>
                  <a:cubicBezTo>
                    <a:pt x="2453" y="1786"/>
                    <a:pt x="2548" y="1822"/>
                    <a:pt x="2632" y="1846"/>
                  </a:cubicBezTo>
                  <a:cubicBezTo>
                    <a:pt x="2679" y="1869"/>
                    <a:pt x="2739" y="1881"/>
                    <a:pt x="2787" y="1905"/>
                  </a:cubicBezTo>
                  <a:cubicBezTo>
                    <a:pt x="2798" y="1929"/>
                    <a:pt x="2834" y="1941"/>
                    <a:pt x="2858" y="1953"/>
                  </a:cubicBezTo>
                  <a:lnTo>
                    <a:pt x="2953" y="2000"/>
                  </a:lnTo>
                  <a:cubicBezTo>
                    <a:pt x="2965" y="2012"/>
                    <a:pt x="2989" y="2024"/>
                    <a:pt x="3013" y="2048"/>
                  </a:cubicBezTo>
                  <a:cubicBezTo>
                    <a:pt x="3060" y="2060"/>
                    <a:pt x="3084" y="2084"/>
                    <a:pt x="3120" y="2107"/>
                  </a:cubicBezTo>
                  <a:cubicBezTo>
                    <a:pt x="3120" y="2107"/>
                    <a:pt x="3132" y="2107"/>
                    <a:pt x="3144" y="2119"/>
                  </a:cubicBezTo>
                  <a:cubicBezTo>
                    <a:pt x="3156" y="2131"/>
                    <a:pt x="3168" y="2143"/>
                    <a:pt x="3191" y="2143"/>
                  </a:cubicBezTo>
                  <a:cubicBezTo>
                    <a:pt x="3203" y="2143"/>
                    <a:pt x="3203" y="2167"/>
                    <a:pt x="3215" y="2167"/>
                  </a:cubicBezTo>
                  <a:lnTo>
                    <a:pt x="3239" y="2167"/>
                  </a:lnTo>
                  <a:cubicBezTo>
                    <a:pt x="3263" y="2167"/>
                    <a:pt x="3298" y="2143"/>
                    <a:pt x="3334" y="2119"/>
                  </a:cubicBezTo>
                  <a:cubicBezTo>
                    <a:pt x="3358" y="2084"/>
                    <a:pt x="3334" y="2060"/>
                    <a:pt x="3322" y="2048"/>
                  </a:cubicBezTo>
                  <a:cubicBezTo>
                    <a:pt x="3322" y="2048"/>
                    <a:pt x="3322" y="2024"/>
                    <a:pt x="3310" y="2024"/>
                  </a:cubicBezTo>
                  <a:cubicBezTo>
                    <a:pt x="3287" y="2024"/>
                    <a:pt x="3287" y="2012"/>
                    <a:pt x="3275" y="2012"/>
                  </a:cubicBezTo>
                  <a:lnTo>
                    <a:pt x="3263" y="2000"/>
                  </a:lnTo>
                  <a:cubicBezTo>
                    <a:pt x="3251" y="1988"/>
                    <a:pt x="3227" y="1988"/>
                    <a:pt x="3215" y="1965"/>
                  </a:cubicBezTo>
                  <a:cubicBezTo>
                    <a:pt x="3191" y="1953"/>
                    <a:pt x="3156" y="1929"/>
                    <a:pt x="3132" y="1905"/>
                  </a:cubicBezTo>
                  <a:cubicBezTo>
                    <a:pt x="3096" y="1893"/>
                    <a:pt x="3084" y="1881"/>
                    <a:pt x="3048" y="1869"/>
                  </a:cubicBezTo>
                  <a:cubicBezTo>
                    <a:pt x="3037" y="1834"/>
                    <a:pt x="3013" y="1822"/>
                    <a:pt x="2977" y="1810"/>
                  </a:cubicBezTo>
                  <a:cubicBezTo>
                    <a:pt x="2894" y="1762"/>
                    <a:pt x="2810" y="1715"/>
                    <a:pt x="2727" y="1667"/>
                  </a:cubicBezTo>
                  <a:cubicBezTo>
                    <a:pt x="2667" y="1643"/>
                    <a:pt x="2620" y="1631"/>
                    <a:pt x="2560" y="1607"/>
                  </a:cubicBezTo>
                  <a:cubicBezTo>
                    <a:pt x="2536" y="1596"/>
                    <a:pt x="2501" y="1596"/>
                    <a:pt x="2477" y="1584"/>
                  </a:cubicBezTo>
                  <a:cubicBezTo>
                    <a:pt x="2322" y="1536"/>
                    <a:pt x="2191" y="1512"/>
                    <a:pt x="2036" y="1465"/>
                  </a:cubicBezTo>
                  <a:cubicBezTo>
                    <a:pt x="1977" y="1429"/>
                    <a:pt x="1905" y="1417"/>
                    <a:pt x="1846" y="1405"/>
                  </a:cubicBezTo>
                  <a:cubicBezTo>
                    <a:pt x="1798" y="1381"/>
                    <a:pt x="1774" y="1381"/>
                    <a:pt x="1739" y="1369"/>
                  </a:cubicBezTo>
                  <a:lnTo>
                    <a:pt x="1560" y="1334"/>
                  </a:lnTo>
                  <a:cubicBezTo>
                    <a:pt x="1524" y="1310"/>
                    <a:pt x="1477" y="1286"/>
                    <a:pt x="1429" y="1262"/>
                  </a:cubicBezTo>
                  <a:cubicBezTo>
                    <a:pt x="1346" y="1226"/>
                    <a:pt x="1263" y="1179"/>
                    <a:pt x="1191" y="1131"/>
                  </a:cubicBezTo>
                  <a:cubicBezTo>
                    <a:pt x="1179" y="1119"/>
                    <a:pt x="1143" y="1107"/>
                    <a:pt x="1132" y="1084"/>
                  </a:cubicBezTo>
                  <a:lnTo>
                    <a:pt x="1143" y="1084"/>
                  </a:lnTo>
                  <a:cubicBezTo>
                    <a:pt x="1132" y="1072"/>
                    <a:pt x="1108" y="1060"/>
                    <a:pt x="1084" y="1048"/>
                  </a:cubicBezTo>
                  <a:lnTo>
                    <a:pt x="1108" y="1048"/>
                  </a:lnTo>
                  <a:cubicBezTo>
                    <a:pt x="1072" y="1036"/>
                    <a:pt x="1060" y="1012"/>
                    <a:pt x="1024" y="1000"/>
                  </a:cubicBezTo>
                  <a:cubicBezTo>
                    <a:pt x="1012" y="988"/>
                    <a:pt x="989" y="964"/>
                    <a:pt x="965" y="953"/>
                  </a:cubicBezTo>
                  <a:cubicBezTo>
                    <a:pt x="905" y="929"/>
                    <a:pt x="870" y="881"/>
                    <a:pt x="822" y="845"/>
                  </a:cubicBezTo>
                  <a:cubicBezTo>
                    <a:pt x="739" y="786"/>
                    <a:pt x="643" y="714"/>
                    <a:pt x="548" y="643"/>
                  </a:cubicBezTo>
                  <a:cubicBezTo>
                    <a:pt x="512" y="607"/>
                    <a:pt x="465" y="572"/>
                    <a:pt x="417" y="524"/>
                  </a:cubicBezTo>
                  <a:lnTo>
                    <a:pt x="358" y="464"/>
                  </a:lnTo>
                  <a:cubicBezTo>
                    <a:pt x="346" y="429"/>
                    <a:pt x="322" y="417"/>
                    <a:pt x="298" y="393"/>
                  </a:cubicBezTo>
                  <a:cubicBezTo>
                    <a:pt x="274" y="357"/>
                    <a:pt x="262" y="333"/>
                    <a:pt x="227" y="298"/>
                  </a:cubicBezTo>
                  <a:cubicBezTo>
                    <a:pt x="191" y="274"/>
                    <a:pt x="179" y="238"/>
                    <a:pt x="155" y="214"/>
                  </a:cubicBezTo>
                  <a:cubicBezTo>
                    <a:pt x="108" y="143"/>
                    <a:pt x="48" y="7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1"/>
            <p:cNvSpPr/>
            <p:nvPr/>
          </p:nvSpPr>
          <p:spPr>
            <a:xfrm>
              <a:off x="2174375" y="5007300"/>
              <a:ext cx="58050" cy="71925"/>
            </a:xfrm>
            <a:custGeom>
              <a:avLst/>
              <a:gdLst/>
              <a:ahLst/>
              <a:cxnLst/>
              <a:rect l="l" t="t" r="r" b="b"/>
              <a:pathLst>
                <a:path w="2322" h="2877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19"/>
                    <a:pt x="119" y="215"/>
                    <a:pt x="179" y="334"/>
                  </a:cubicBezTo>
                  <a:cubicBezTo>
                    <a:pt x="226" y="441"/>
                    <a:pt x="286" y="548"/>
                    <a:pt x="334" y="643"/>
                  </a:cubicBezTo>
                  <a:cubicBezTo>
                    <a:pt x="357" y="691"/>
                    <a:pt x="369" y="750"/>
                    <a:pt x="405" y="798"/>
                  </a:cubicBezTo>
                  <a:cubicBezTo>
                    <a:pt x="429" y="869"/>
                    <a:pt x="465" y="929"/>
                    <a:pt x="488" y="988"/>
                  </a:cubicBezTo>
                  <a:cubicBezTo>
                    <a:pt x="524" y="1048"/>
                    <a:pt x="548" y="1096"/>
                    <a:pt x="584" y="1155"/>
                  </a:cubicBezTo>
                  <a:cubicBezTo>
                    <a:pt x="595" y="1203"/>
                    <a:pt x="631" y="1227"/>
                    <a:pt x="643" y="1274"/>
                  </a:cubicBezTo>
                  <a:cubicBezTo>
                    <a:pt x="667" y="1334"/>
                    <a:pt x="715" y="1393"/>
                    <a:pt x="750" y="1453"/>
                  </a:cubicBezTo>
                  <a:cubicBezTo>
                    <a:pt x="762" y="1465"/>
                    <a:pt x="762" y="1477"/>
                    <a:pt x="774" y="1500"/>
                  </a:cubicBezTo>
                  <a:cubicBezTo>
                    <a:pt x="786" y="1524"/>
                    <a:pt x="822" y="1572"/>
                    <a:pt x="834" y="1596"/>
                  </a:cubicBezTo>
                  <a:cubicBezTo>
                    <a:pt x="846" y="1619"/>
                    <a:pt x="869" y="1643"/>
                    <a:pt x="881" y="1655"/>
                  </a:cubicBezTo>
                  <a:cubicBezTo>
                    <a:pt x="893" y="1679"/>
                    <a:pt x="905" y="1703"/>
                    <a:pt x="929" y="1727"/>
                  </a:cubicBezTo>
                  <a:cubicBezTo>
                    <a:pt x="953" y="1762"/>
                    <a:pt x="1000" y="1822"/>
                    <a:pt x="1024" y="1869"/>
                  </a:cubicBezTo>
                  <a:cubicBezTo>
                    <a:pt x="1072" y="1929"/>
                    <a:pt x="1107" y="1977"/>
                    <a:pt x="1143" y="2036"/>
                  </a:cubicBezTo>
                  <a:cubicBezTo>
                    <a:pt x="1155" y="2060"/>
                    <a:pt x="1179" y="2084"/>
                    <a:pt x="1191" y="2096"/>
                  </a:cubicBezTo>
                  <a:cubicBezTo>
                    <a:pt x="1227" y="2120"/>
                    <a:pt x="1238" y="2155"/>
                    <a:pt x="1262" y="2179"/>
                  </a:cubicBezTo>
                  <a:cubicBezTo>
                    <a:pt x="1298" y="2227"/>
                    <a:pt x="1322" y="2250"/>
                    <a:pt x="1369" y="2298"/>
                  </a:cubicBezTo>
                  <a:cubicBezTo>
                    <a:pt x="1429" y="2370"/>
                    <a:pt x="1488" y="2417"/>
                    <a:pt x="1560" y="2477"/>
                  </a:cubicBezTo>
                  <a:cubicBezTo>
                    <a:pt x="1596" y="2512"/>
                    <a:pt x="1608" y="2524"/>
                    <a:pt x="1643" y="2536"/>
                  </a:cubicBezTo>
                  <a:cubicBezTo>
                    <a:pt x="1667" y="2560"/>
                    <a:pt x="1691" y="2584"/>
                    <a:pt x="1727" y="2596"/>
                  </a:cubicBezTo>
                  <a:cubicBezTo>
                    <a:pt x="1762" y="2620"/>
                    <a:pt x="1774" y="2631"/>
                    <a:pt x="1798" y="2643"/>
                  </a:cubicBezTo>
                  <a:cubicBezTo>
                    <a:pt x="1834" y="2655"/>
                    <a:pt x="1858" y="2691"/>
                    <a:pt x="1893" y="2703"/>
                  </a:cubicBezTo>
                  <a:cubicBezTo>
                    <a:pt x="1917" y="2715"/>
                    <a:pt x="1941" y="2739"/>
                    <a:pt x="1965" y="2751"/>
                  </a:cubicBezTo>
                  <a:cubicBezTo>
                    <a:pt x="1965" y="2751"/>
                    <a:pt x="1977" y="2762"/>
                    <a:pt x="2000" y="2762"/>
                  </a:cubicBezTo>
                  <a:cubicBezTo>
                    <a:pt x="2000" y="2762"/>
                    <a:pt x="2012" y="2774"/>
                    <a:pt x="2024" y="2774"/>
                  </a:cubicBezTo>
                  <a:cubicBezTo>
                    <a:pt x="2036" y="2798"/>
                    <a:pt x="2072" y="2798"/>
                    <a:pt x="2084" y="2810"/>
                  </a:cubicBezTo>
                  <a:cubicBezTo>
                    <a:pt x="2119" y="2822"/>
                    <a:pt x="2131" y="2822"/>
                    <a:pt x="2143" y="2834"/>
                  </a:cubicBezTo>
                  <a:cubicBezTo>
                    <a:pt x="2179" y="2858"/>
                    <a:pt x="2191" y="2870"/>
                    <a:pt x="2203" y="2870"/>
                  </a:cubicBezTo>
                  <a:cubicBezTo>
                    <a:pt x="2203" y="2874"/>
                    <a:pt x="2204" y="2877"/>
                    <a:pt x="2208" y="2877"/>
                  </a:cubicBezTo>
                  <a:cubicBezTo>
                    <a:pt x="2215" y="2877"/>
                    <a:pt x="2228" y="2868"/>
                    <a:pt x="2250" y="2846"/>
                  </a:cubicBezTo>
                  <a:lnTo>
                    <a:pt x="2274" y="2846"/>
                  </a:lnTo>
                  <a:cubicBezTo>
                    <a:pt x="2286" y="2846"/>
                    <a:pt x="2286" y="2834"/>
                    <a:pt x="2310" y="2822"/>
                  </a:cubicBezTo>
                  <a:cubicBezTo>
                    <a:pt x="2322" y="2798"/>
                    <a:pt x="2322" y="2751"/>
                    <a:pt x="2286" y="2727"/>
                  </a:cubicBezTo>
                  <a:cubicBezTo>
                    <a:pt x="2274" y="2715"/>
                    <a:pt x="2250" y="2715"/>
                    <a:pt x="2227" y="2703"/>
                  </a:cubicBezTo>
                  <a:cubicBezTo>
                    <a:pt x="2215" y="2691"/>
                    <a:pt x="2203" y="2691"/>
                    <a:pt x="2191" y="2667"/>
                  </a:cubicBezTo>
                  <a:cubicBezTo>
                    <a:pt x="2167" y="2655"/>
                    <a:pt x="2143" y="2643"/>
                    <a:pt x="2131" y="2631"/>
                  </a:cubicBezTo>
                  <a:cubicBezTo>
                    <a:pt x="2131" y="2620"/>
                    <a:pt x="2108" y="2620"/>
                    <a:pt x="2108" y="2620"/>
                  </a:cubicBezTo>
                  <a:lnTo>
                    <a:pt x="2096" y="2620"/>
                  </a:lnTo>
                  <a:lnTo>
                    <a:pt x="2084" y="2596"/>
                  </a:lnTo>
                  <a:cubicBezTo>
                    <a:pt x="2048" y="2584"/>
                    <a:pt x="2024" y="2548"/>
                    <a:pt x="1989" y="2536"/>
                  </a:cubicBezTo>
                  <a:lnTo>
                    <a:pt x="1965" y="2536"/>
                  </a:lnTo>
                  <a:lnTo>
                    <a:pt x="1953" y="2524"/>
                  </a:lnTo>
                  <a:cubicBezTo>
                    <a:pt x="1929" y="2512"/>
                    <a:pt x="1917" y="2512"/>
                    <a:pt x="1905" y="2501"/>
                  </a:cubicBezTo>
                  <a:lnTo>
                    <a:pt x="1917" y="2501"/>
                  </a:lnTo>
                  <a:cubicBezTo>
                    <a:pt x="1893" y="2477"/>
                    <a:pt x="1869" y="2465"/>
                    <a:pt x="1846" y="2453"/>
                  </a:cubicBezTo>
                  <a:lnTo>
                    <a:pt x="1572" y="2227"/>
                  </a:lnTo>
                  <a:cubicBezTo>
                    <a:pt x="1477" y="2143"/>
                    <a:pt x="1369" y="2036"/>
                    <a:pt x="1274" y="1929"/>
                  </a:cubicBezTo>
                  <a:cubicBezTo>
                    <a:pt x="1238" y="1881"/>
                    <a:pt x="1179" y="1822"/>
                    <a:pt x="1131" y="1762"/>
                  </a:cubicBezTo>
                  <a:cubicBezTo>
                    <a:pt x="1084" y="1727"/>
                    <a:pt x="1024" y="1667"/>
                    <a:pt x="976" y="1608"/>
                  </a:cubicBezTo>
                  <a:cubicBezTo>
                    <a:pt x="965" y="1584"/>
                    <a:pt x="965" y="1572"/>
                    <a:pt x="953" y="1560"/>
                  </a:cubicBezTo>
                  <a:cubicBezTo>
                    <a:pt x="917" y="1524"/>
                    <a:pt x="905" y="1488"/>
                    <a:pt x="881" y="1453"/>
                  </a:cubicBezTo>
                  <a:cubicBezTo>
                    <a:pt x="857" y="1441"/>
                    <a:pt x="846" y="1405"/>
                    <a:pt x="834" y="1393"/>
                  </a:cubicBezTo>
                  <a:cubicBezTo>
                    <a:pt x="822" y="1381"/>
                    <a:pt x="798" y="1346"/>
                    <a:pt x="786" y="1334"/>
                  </a:cubicBezTo>
                  <a:cubicBezTo>
                    <a:pt x="750" y="1274"/>
                    <a:pt x="715" y="1227"/>
                    <a:pt x="667" y="1167"/>
                  </a:cubicBezTo>
                  <a:cubicBezTo>
                    <a:pt x="655" y="1131"/>
                    <a:pt x="631" y="1084"/>
                    <a:pt x="595" y="1036"/>
                  </a:cubicBezTo>
                  <a:cubicBezTo>
                    <a:pt x="584" y="1012"/>
                    <a:pt x="548" y="977"/>
                    <a:pt x="536" y="953"/>
                  </a:cubicBezTo>
                  <a:cubicBezTo>
                    <a:pt x="488" y="857"/>
                    <a:pt x="429" y="786"/>
                    <a:pt x="393" y="691"/>
                  </a:cubicBezTo>
                  <a:cubicBezTo>
                    <a:pt x="322" y="596"/>
                    <a:pt x="262" y="476"/>
                    <a:pt x="203" y="369"/>
                  </a:cubicBezTo>
                  <a:cubicBezTo>
                    <a:pt x="131" y="238"/>
                    <a:pt x="72" y="119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1"/>
            <p:cNvSpPr/>
            <p:nvPr/>
          </p:nvSpPr>
          <p:spPr>
            <a:xfrm>
              <a:off x="2209200" y="5020100"/>
              <a:ext cx="30075" cy="57575"/>
            </a:xfrm>
            <a:custGeom>
              <a:avLst/>
              <a:gdLst/>
              <a:ahLst/>
              <a:cxnLst/>
              <a:rect l="l" t="t" r="r" b="b"/>
              <a:pathLst>
                <a:path w="1203" h="2303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07"/>
                    <a:pt x="107" y="226"/>
                    <a:pt x="155" y="334"/>
                  </a:cubicBezTo>
                  <a:cubicBezTo>
                    <a:pt x="226" y="500"/>
                    <a:pt x="286" y="643"/>
                    <a:pt x="357" y="810"/>
                  </a:cubicBezTo>
                  <a:cubicBezTo>
                    <a:pt x="405" y="917"/>
                    <a:pt x="441" y="1000"/>
                    <a:pt x="476" y="1096"/>
                  </a:cubicBezTo>
                  <a:cubicBezTo>
                    <a:pt x="512" y="1155"/>
                    <a:pt x="536" y="1227"/>
                    <a:pt x="572" y="1286"/>
                  </a:cubicBezTo>
                  <a:cubicBezTo>
                    <a:pt x="584" y="1334"/>
                    <a:pt x="619" y="1369"/>
                    <a:pt x="631" y="1417"/>
                  </a:cubicBezTo>
                  <a:lnTo>
                    <a:pt x="631" y="1429"/>
                  </a:lnTo>
                  <a:cubicBezTo>
                    <a:pt x="643" y="1453"/>
                    <a:pt x="643" y="1477"/>
                    <a:pt x="655" y="1488"/>
                  </a:cubicBezTo>
                  <a:lnTo>
                    <a:pt x="655" y="1512"/>
                  </a:lnTo>
                  <a:cubicBezTo>
                    <a:pt x="655" y="1524"/>
                    <a:pt x="679" y="1524"/>
                    <a:pt x="679" y="1536"/>
                  </a:cubicBezTo>
                  <a:cubicBezTo>
                    <a:pt x="691" y="1536"/>
                    <a:pt x="691" y="1548"/>
                    <a:pt x="691" y="1548"/>
                  </a:cubicBezTo>
                  <a:lnTo>
                    <a:pt x="691" y="1572"/>
                  </a:lnTo>
                  <a:cubicBezTo>
                    <a:pt x="703" y="1596"/>
                    <a:pt x="738" y="1643"/>
                    <a:pt x="750" y="1691"/>
                  </a:cubicBezTo>
                  <a:cubicBezTo>
                    <a:pt x="798" y="1810"/>
                    <a:pt x="857" y="1905"/>
                    <a:pt x="917" y="2024"/>
                  </a:cubicBezTo>
                  <a:cubicBezTo>
                    <a:pt x="941" y="2072"/>
                    <a:pt x="953" y="2131"/>
                    <a:pt x="988" y="2179"/>
                  </a:cubicBezTo>
                  <a:cubicBezTo>
                    <a:pt x="1000" y="2215"/>
                    <a:pt x="1036" y="2250"/>
                    <a:pt x="1060" y="2286"/>
                  </a:cubicBezTo>
                  <a:cubicBezTo>
                    <a:pt x="1085" y="2295"/>
                    <a:pt x="1098" y="2303"/>
                    <a:pt x="1108" y="2303"/>
                  </a:cubicBezTo>
                  <a:cubicBezTo>
                    <a:pt x="1112" y="2303"/>
                    <a:pt x="1116" y="2302"/>
                    <a:pt x="1119" y="2298"/>
                  </a:cubicBezTo>
                  <a:cubicBezTo>
                    <a:pt x="1155" y="2298"/>
                    <a:pt x="1179" y="2262"/>
                    <a:pt x="1179" y="2239"/>
                  </a:cubicBezTo>
                  <a:cubicBezTo>
                    <a:pt x="1203" y="2191"/>
                    <a:pt x="1179" y="2143"/>
                    <a:pt x="1167" y="2119"/>
                  </a:cubicBezTo>
                  <a:cubicBezTo>
                    <a:pt x="1143" y="2036"/>
                    <a:pt x="1096" y="1989"/>
                    <a:pt x="1060" y="1917"/>
                  </a:cubicBezTo>
                  <a:cubicBezTo>
                    <a:pt x="988" y="1786"/>
                    <a:pt x="893" y="1643"/>
                    <a:pt x="822" y="1488"/>
                  </a:cubicBezTo>
                  <a:cubicBezTo>
                    <a:pt x="786" y="1417"/>
                    <a:pt x="738" y="1322"/>
                    <a:pt x="691" y="1250"/>
                  </a:cubicBezTo>
                  <a:cubicBezTo>
                    <a:pt x="655" y="1191"/>
                    <a:pt x="619" y="1119"/>
                    <a:pt x="584" y="1060"/>
                  </a:cubicBezTo>
                  <a:cubicBezTo>
                    <a:pt x="393" y="703"/>
                    <a:pt x="203" y="3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1"/>
            <p:cNvSpPr/>
            <p:nvPr/>
          </p:nvSpPr>
          <p:spPr>
            <a:xfrm>
              <a:off x="2094000" y="4895975"/>
              <a:ext cx="45575" cy="89325"/>
            </a:xfrm>
            <a:custGeom>
              <a:avLst/>
              <a:gdLst/>
              <a:ahLst/>
              <a:cxnLst/>
              <a:rect l="l" t="t" r="r" b="b"/>
              <a:pathLst>
                <a:path w="1823" h="3573" extrusionOk="0">
                  <a:moveTo>
                    <a:pt x="36" y="0"/>
                  </a:moveTo>
                  <a:cubicBezTo>
                    <a:pt x="0" y="12"/>
                    <a:pt x="0" y="24"/>
                    <a:pt x="0" y="48"/>
                  </a:cubicBezTo>
                  <a:cubicBezTo>
                    <a:pt x="12" y="60"/>
                    <a:pt x="12" y="72"/>
                    <a:pt x="12" y="84"/>
                  </a:cubicBezTo>
                  <a:lnTo>
                    <a:pt x="12" y="119"/>
                  </a:lnTo>
                  <a:cubicBezTo>
                    <a:pt x="12" y="167"/>
                    <a:pt x="36" y="191"/>
                    <a:pt x="48" y="238"/>
                  </a:cubicBezTo>
                  <a:lnTo>
                    <a:pt x="96" y="369"/>
                  </a:lnTo>
                  <a:lnTo>
                    <a:pt x="131" y="500"/>
                  </a:lnTo>
                  <a:cubicBezTo>
                    <a:pt x="155" y="548"/>
                    <a:pt x="167" y="608"/>
                    <a:pt x="179" y="655"/>
                  </a:cubicBezTo>
                  <a:cubicBezTo>
                    <a:pt x="191" y="679"/>
                    <a:pt x="191" y="703"/>
                    <a:pt x="215" y="727"/>
                  </a:cubicBezTo>
                  <a:cubicBezTo>
                    <a:pt x="227" y="786"/>
                    <a:pt x="251" y="846"/>
                    <a:pt x="274" y="905"/>
                  </a:cubicBezTo>
                  <a:cubicBezTo>
                    <a:pt x="286" y="965"/>
                    <a:pt x="310" y="1012"/>
                    <a:pt x="334" y="1072"/>
                  </a:cubicBezTo>
                  <a:cubicBezTo>
                    <a:pt x="346" y="1096"/>
                    <a:pt x="346" y="1119"/>
                    <a:pt x="358" y="1143"/>
                  </a:cubicBezTo>
                  <a:cubicBezTo>
                    <a:pt x="358" y="1179"/>
                    <a:pt x="370" y="1203"/>
                    <a:pt x="393" y="1239"/>
                  </a:cubicBezTo>
                  <a:cubicBezTo>
                    <a:pt x="417" y="1298"/>
                    <a:pt x="429" y="1334"/>
                    <a:pt x="465" y="1393"/>
                  </a:cubicBezTo>
                  <a:cubicBezTo>
                    <a:pt x="489" y="1441"/>
                    <a:pt x="512" y="1500"/>
                    <a:pt x="536" y="1548"/>
                  </a:cubicBezTo>
                  <a:cubicBezTo>
                    <a:pt x="548" y="1560"/>
                    <a:pt x="548" y="1572"/>
                    <a:pt x="572" y="1596"/>
                  </a:cubicBezTo>
                  <a:cubicBezTo>
                    <a:pt x="584" y="1620"/>
                    <a:pt x="596" y="1631"/>
                    <a:pt x="608" y="1667"/>
                  </a:cubicBezTo>
                  <a:cubicBezTo>
                    <a:pt x="620" y="1691"/>
                    <a:pt x="655" y="1727"/>
                    <a:pt x="667" y="1751"/>
                  </a:cubicBezTo>
                  <a:cubicBezTo>
                    <a:pt x="679" y="1786"/>
                    <a:pt x="715" y="1810"/>
                    <a:pt x="727" y="1846"/>
                  </a:cubicBezTo>
                  <a:cubicBezTo>
                    <a:pt x="739" y="1870"/>
                    <a:pt x="762" y="1893"/>
                    <a:pt x="774" y="1917"/>
                  </a:cubicBezTo>
                  <a:cubicBezTo>
                    <a:pt x="786" y="1929"/>
                    <a:pt x="786" y="1953"/>
                    <a:pt x="798" y="1965"/>
                  </a:cubicBezTo>
                  <a:cubicBezTo>
                    <a:pt x="822" y="1989"/>
                    <a:pt x="834" y="2012"/>
                    <a:pt x="846" y="2036"/>
                  </a:cubicBezTo>
                  <a:cubicBezTo>
                    <a:pt x="870" y="2072"/>
                    <a:pt x="882" y="2084"/>
                    <a:pt x="893" y="2108"/>
                  </a:cubicBezTo>
                  <a:cubicBezTo>
                    <a:pt x="917" y="2143"/>
                    <a:pt x="941" y="2191"/>
                    <a:pt x="965" y="2215"/>
                  </a:cubicBezTo>
                  <a:cubicBezTo>
                    <a:pt x="1001" y="2251"/>
                    <a:pt x="1013" y="2274"/>
                    <a:pt x="1024" y="2310"/>
                  </a:cubicBezTo>
                  <a:cubicBezTo>
                    <a:pt x="1060" y="2370"/>
                    <a:pt x="1096" y="2441"/>
                    <a:pt x="1143" y="2501"/>
                  </a:cubicBezTo>
                  <a:cubicBezTo>
                    <a:pt x="1167" y="2501"/>
                    <a:pt x="1167" y="2513"/>
                    <a:pt x="1167" y="2513"/>
                  </a:cubicBezTo>
                  <a:cubicBezTo>
                    <a:pt x="1179" y="2513"/>
                    <a:pt x="1179" y="2524"/>
                    <a:pt x="1179" y="2524"/>
                  </a:cubicBezTo>
                  <a:lnTo>
                    <a:pt x="1179" y="2548"/>
                  </a:lnTo>
                  <a:lnTo>
                    <a:pt x="1191" y="2560"/>
                  </a:lnTo>
                  <a:cubicBezTo>
                    <a:pt x="1203" y="2584"/>
                    <a:pt x="1227" y="2608"/>
                    <a:pt x="1239" y="2632"/>
                  </a:cubicBezTo>
                  <a:cubicBezTo>
                    <a:pt x="1310" y="2739"/>
                    <a:pt x="1370" y="2858"/>
                    <a:pt x="1441" y="2965"/>
                  </a:cubicBezTo>
                  <a:cubicBezTo>
                    <a:pt x="1557" y="3119"/>
                    <a:pt x="1657" y="3281"/>
                    <a:pt x="1754" y="3450"/>
                  </a:cubicBezTo>
                  <a:lnTo>
                    <a:pt x="1754" y="3450"/>
                  </a:lnTo>
                  <a:cubicBezTo>
                    <a:pt x="1727" y="3395"/>
                    <a:pt x="1699" y="3327"/>
                    <a:pt x="1667" y="3239"/>
                  </a:cubicBezTo>
                  <a:cubicBezTo>
                    <a:pt x="1655" y="3203"/>
                    <a:pt x="1620" y="3167"/>
                    <a:pt x="1608" y="3120"/>
                  </a:cubicBezTo>
                  <a:cubicBezTo>
                    <a:pt x="1584" y="3084"/>
                    <a:pt x="1560" y="3024"/>
                    <a:pt x="1536" y="2977"/>
                  </a:cubicBezTo>
                  <a:cubicBezTo>
                    <a:pt x="1501" y="2929"/>
                    <a:pt x="1477" y="2870"/>
                    <a:pt x="1441" y="2810"/>
                  </a:cubicBezTo>
                  <a:cubicBezTo>
                    <a:pt x="1429" y="2763"/>
                    <a:pt x="1405" y="2703"/>
                    <a:pt x="1370" y="2667"/>
                  </a:cubicBezTo>
                  <a:cubicBezTo>
                    <a:pt x="1358" y="2632"/>
                    <a:pt x="1346" y="2620"/>
                    <a:pt x="1322" y="2584"/>
                  </a:cubicBezTo>
                  <a:cubicBezTo>
                    <a:pt x="1322" y="2572"/>
                    <a:pt x="1310" y="2548"/>
                    <a:pt x="1298" y="2524"/>
                  </a:cubicBezTo>
                  <a:cubicBezTo>
                    <a:pt x="1179" y="2322"/>
                    <a:pt x="1060" y="2108"/>
                    <a:pt x="929" y="1905"/>
                  </a:cubicBezTo>
                  <a:cubicBezTo>
                    <a:pt x="870" y="1798"/>
                    <a:pt x="810" y="1715"/>
                    <a:pt x="751" y="1608"/>
                  </a:cubicBezTo>
                  <a:cubicBezTo>
                    <a:pt x="727" y="1596"/>
                    <a:pt x="727" y="1560"/>
                    <a:pt x="715" y="1548"/>
                  </a:cubicBezTo>
                  <a:cubicBezTo>
                    <a:pt x="703" y="1536"/>
                    <a:pt x="703" y="1500"/>
                    <a:pt x="691" y="1489"/>
                  </a:cubicBezTo>
                  <a:cubicBezTo>
                    <a:pt x="691" y="1477"/>
                    <a:pt x="667" y="1477"/>
                    <a:pt x="667" y="1453"/>
                  </a:cubicBezTo>
                  <a:cubicBezTo>
                    <a:pt x="643" y="1417"/>
                    <a:pt x="632" y="1358"/>
                    <a:pt x="596" y="1310"/>
                  </a:cubicBezTo>
                  <a:cubicBezTo>
                    <a:pt x="584" y="1262"/>
                    <a:pt x="548" y="1215"/>
                    <a:pt x="536" y="1179"/>
                  </a:cubicBezTo>
                  <a:cubicBezTo>
                    <a:pt x="524" y="1131"/>
                    <a:pt x="512" y="1096"/>
                    <a:pt x="489" y="1060"/>
                  </a:cubicBezTo>
                  <a:cubicBezTo>
                    <a:pt x="453" y="977"/>
                    <a:pt x="417" y="905"/>
                    <a:pt x="393" y="834"/>
                  </a:cubicBezTo>
                  <a:cubicBezTo>
                    <a:pt x="334" y="727"/>
                    <a:pt x="286" y="608"/>
                    <a:pt x="239" y="488"/>
                  </a:cubicBezTo>
                  <a:cubicBezTo>
                    <a:pt x="227" y="441"/>
                    <a:pt x="191" y="381"/>
                    <a:pt x="179" y="346"/>
                  </a:cubicBezTo>
                  <a:cubicBezTo>
                    <a:pt x="167" y="322"/>
                    <a:pt x="167" y="298"/>
                    <a:pt x="155" y="262"/>
                  </a:cubicBezTo>
                  <a:cubicBezTo>
                    <a:pt x="131" y="227"/>
                    <a:pt x="120" y="191"/>
                    <a:pt x="108" y="143"/>
                  </a:cubicBezTo>
                  <a:cubicBezTo>
                    <a:pt x="108" y="119"/>
                    <a:pt x="96" y="107"/>
                    <a:pt x="96" y="72"/>
                  </a:cubicBezTo>
                  <a:cubicBezTo>
                    <a:pt x="72" y="60"/>
                    <a:pt x="72" y="48"/>
                    <a:pt x="72" y="24"/>
                  </a:cubicBezTo>
                  <a:cubicBezTo>
                    <a:pt x="60" y="0"/>
                    <a:pt x="48" y="0"/>
                    <a:pt x="36" y="0"/>
                  </a:cubicBezTo>
                  <a:close/>
                  <a:moveTo>
                    <a:pt x="1754" y="3450"/>
                  </a:moveTo>
                  <a:cubicBezTo>
                    <a:pt x="1777" y="3500"/>
                    <a:pt x="1800" y="3539"/>
                    <a:pt x="1822" y="3572"/>
                  </a:cubicBezTo>
                  <a:cubicBezTo>
                    <a:pt x="1799" y="3531"/>
                    <a:pt x="1777" y="3491"/>
                    <a:pt x="1754" y="34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1"/>
            <p:cNvSpPr/>
            <p:nvPr/>
          </p:nvSpPr>
          <p:spPr>
            <a:xfrm>
              <a:off x="2338375" y="4851625"/>
              <a:ext cx="21450" cy="87525"/>
            </a:xfrm>
            <a:custGeom>
              <a:avLst/>
              <a:gdLst/>
              <a:ahLst/>
              <a:cxnLst/>
              <a:rect l="l" t="t" r="r" b="b"/>
              <a:pathLst>
                <a:path w="858" h="3501" extrusionOk="0">
                  <a:moveTo>
                    <a:pt x="774" y="0"/>
                  </a:moveTo>
                  <a:cubicBezTo>
                    <a:pt x="751" y="0"/>
                    <a:pt x="739" y="36"/>
                    <a:pt x="739" y="60"/>
                  </a:cubicBezTo>
                  <a:cubicBezTo>
                    <a:pt x="751" y="96"/>
                    <a:pt x="751" y="119"/>
                    <a:pt x="751" y="155"/>
                  </a:cubicBezTo>
                  <a:cubicBezTo>
                    <a:pt x="751" y="226"/>
                    <a:pt x="739" y="310"/>
                    <a:pt x="739" y="405"/>
                  </a:cubicBezTo>
                  <a:cubicBezTo>
                    <a:pt x="739" y="453"/>
                    <a:pt x="715" y="488"/>
                    <a:pt x="715" y="536"/>
                  </a:cubicBezTo>
                  <a:lnTo>
                    <a:pt x="715" y="596"/>
                  </a:lnTo>
                  <a:cubicBezTo>
                    <a:pt x="715" y="631"/>
                    <a:pt x="703" y="643"/>
                    <a:pt x="703" y="667"/>
                  </a:cubicBezTo>
                  <a:cubicBezTo>
                    <a:pt x="691" y="762"/>
                    <a:pt x="679" y="834"/>
                    <a:pt x="655" y="929"/>
                  </a:cubicBezTo>
                  <a:cubicBezTo>
                    <a:pt x="655" y="953"/>
                    <a:pt x="655" y="1000"/>
                    <a:pt x="643" y="1048"/>
                  </a:cubicBezTo>
                  <a:cubicBezTo>
                    <a:pt x="620" y="1179"/>
                    <a:pt x="584" y="1298"/>
                    <a:pt x="572" y="1417"/>
                  </a:cubicBezTo>
                  <a:cubicBezTo>
                    <a:pt x="560" y="1477"/>
                    <a:pt x="560" y="1524"/>
                    <a:pt x="536" y="1584"/>
                  </a:cubicBezTo>
                  <a:cubicBezTo>
                    <a:pt x="536" y="1620"/>
                    <a:pt x="524" y="1679"/>
                    <a:pt x="512" y="1739"/>
                  </a:cubicBezTo>
                  <a:cubicBezTo>
                    <a:pt x="501" y="1798"/>
                    <a:pt x="501" y="1846"/>
                    <a:pt x="477" y="1905"/>
                  </a:cubicBezTo>
                  <a:cubicBezTo>
                    <a:pt x="477" y="1941"/>
                    <a:pt x="465" y="1977"/>
                    <a:pt x="465" y="2012"/>
                  </a:cubicBezTo>
                  <a:cubicBezTo>
                    <a:pt x="453" y="2024"/>
                    <a:pt x="453" y="2036"/>
                    <a:pt x="453" y="2060"/>
                  </a:cubicBezTo>
                  <a:cubicBezTo>
                    <a:pt x="441" y="2120"/>
                    <a:pt x="441" y="2155"/>
                    <a:pt x="417" y="2203"/>
                  </a:cubicBezTo>
                  <a:cubicBezTo>
                    <a:pt x="405" y="2251"/>
                    <a:pt x="405" y="2298"/>
                    <a:pt x="393" y="2334"/>
                  </a:cubicBezTo>
                  <a:cubicBezTo>
                    <a:pt x="393" y="2382"/>
                    <a:pt x="382" y="2417"/>
                    <a:pt x="358" y="2453"/>
                  </a:cubicBezTo>
                  <a:cubicBezTo>
                    <a:pt x="346" y="2512"/>
                    <a:pt x="334" y="2560"/>
                    <a:pt x="322" y="2620"/>
                  </a:cubicBezTo>
                  <a:cubicBezTo>
                    <a:pt x="298" y="2667"/>
                    <a:pt x="298" y="2691"/>
                    <a:pt x="286" y="2727"/>
                  </a:cubicBezTo>
                  <a:lnTo>
                    <a:pt x="239" y="2858"/>
                  </a:lnTo>
                  <a:cubicBezTo>
                    <a:pt x="227" y="2893"/>
                    <a:pt x="215" y="2929"/>
                    <a:pt x="203" y="2965"/>
                  </a:cubicBezTo>
                  <a:cubicBezTo>
                    <a:pt x="203" y="3013"/>
                    <a:pt x="179" y="3036"/>
                    <a:pt x="167" y="3072"/>
                  </a:cubicBezTo>
                  <a:cubicBezTo>
                    <a:pt x="143" y="3132"/>
                    <a:pt x="120" y="3203"/>
                    <a:pt x="96" y="3263"/>
                  </a:cubicBezTo>
                  <a:cubicBezTo>
                    <a:pt x="60" y="3334"/>
                    <a:pt x="36" y="3429"/>
                    <a:pt x="1" y="3501"/>
                  </a:cubicBezTo>
                  <a:cubicBezTo>
                    <a:pt x="36" y="3429"/>
                    <a:pt x="60" y="3346"/>
                    <a:pt x="108" y="3274"/>
                  </a:cubicBezTo>
                  <a:cubicBezTo>
                    <a:pt x="167" y="3191"/>
                    <a:pt x="215" y="3084"/>
                    <a:pt x="251" y="2977"/>
                  </a:cubicBezTo>
                  <a:cubicBezTo>
                    <a:pt x="274" y="2917"/>
                    <a:pt x="298" y="2870"/>
                    <a:pt x="310" y="2834"/>
                  </a:cubicBezTo>
                  <a:cubicBezTo>
                    <a:pt x="334" y="2786"/>
                    <a:pt x="346" y="2751"/>
                    <a:pt x="358" y="2715"/>
                  </a:cubicBezTo>
                  <a:cubicBezTo>
                    <a:pt x="370" y="2691"/>
                    <a:pt x="393" y="2667"/>
                    <a:pt x="393" y="2655"/>
                  </a:cubicBezTo>
                  <a:cubicBezTo>
                    <a:pt x="417" y="2560"/>
                    <a:pt x="465" y="2453"/>
                    <a:pt x="489" y="2370"/>
                  </a:cubicBezTo>
                  <a:cubicBezTo>
                    <a:pt x="512" y="2358"/>
                    <a:pt x="512" y="2334"/>
                    <a:pt x="512" y="2322"/>
                  </a:cubicBezTo>
                  <a:cubicBezTo>
                    <a:pt x="524" y="2298"/>
                    <a:pt x="524" y="2251"/>
                    <a:pt x="536" y="2215"/>
                  </a:cubicBezTo>
                  <a:cubicBezTo>
                    <a:pt x="548" y="2191"/>
                    <a:pt x="548" y="2143"/>
                    <a:pt x="572" y="2120"/>
                  </a:cubicBezTo>
                  <a:cubicBezTo>
                    <a:pt x="572" y="2096"/>
                    <a:pt x="584" y="2084"/>
                    <a:pt x="584" y="2072"/>
                  </a:cubicBezTo>
                  <a:cubicBezTo>
                    <a:pt x="584" y="2012"/>
                    <a:pt x="596" y="1965"/>
                    <a:pt x="608" y="1905"/>
                  </a:cubicBezTo>
                  <a:cubicBezTo>
                    <a:pt x="632" y="1858"/>
                    <a:pt x="632" y="1798"/>
                    <a:pt x="643" y="1762"/>
                  </a:cubicBezTo>
                  <a:cubicBezTo>
                    <a:pt x="655" y="1703"/>
                    <a:pt x="655" y="1655"/>
                    <a:pt x="679" y="1596"/>
                  </a:cubicBezTo>
                  <a:cubicBezTo>
                    <a:pt x="679" y="1548"/>
                    <a:pt x="691" y="1489"/>
                    <a:pt x="703" y="1429"/>
                  </a:cubicBezTo>
                  <a:lnTo>
                    <a:pt x="703" y="1405"/>
                  </a:lnTo>
                  <a:cubicBezTo>
                    <a:pt x="703" y="1358"/>
                    <a:pt x="715" y="1322"/>
                    <a:pt x="715" y="1298"/>
                  </a:cubicBezTo>
                  <a:cubicBezTo>
                    <a:pt x="715" y="1227"/>
                    <a:pt x="739" y="1167"/>
                    <a:pt x="751" y="1084"/>
                  </a:cubicBezTo>
                  <a:cubicBezTo>
                    <a:pt x="751" y="1048"/>
                    <a:pt x="763" y="1012"/>
                    <a:pt x="763" y="988"/>
                  </a:cubicBezTo>
                  <a:cubicBezTo>
                    <a:pt x="763" y="893"/>
                    <a:pt x="774" y="822"/>
                    <a:pt x="798" y="727"/>
                  </a:cubicBezTo>
                  <a:cubicBezTo>
                    <a:pt x="810" y="667"/>
                    <a:pt x="822" y="607"/>
                    <a:pt x="822" y="548"/>
                  </a:cubicBezTo>
                  <a:cubicBezTo>
                    <a:pt x="822" y="477"/>
                    <a:pt x="834" y="393"/>
                    <a:pt x="834" y="298"/>
                  </a:cubicBezTo>
                  <a:cubicBezTo>
                    <a:pt x="858" y="215"/>
                    <a:pt x="858" y="131"/>
                    <a:pt x="834" y="48"/>
                  </a:cubicBezTo>
                  <a:cubicBezTo>
                    <a:pt x="834" y="12"/>
                    <a:pt x="810" y="0"/>
                    <a:pt x="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1"/>
            <p:cNvSpPr/>
            <p:nvPr/>
          </p:nvSpPr>
          <p:spPr>
            <a:xfrm>
              <a:off x="2366650" y="5030200"/>
              <a:ext cx="103900" cy="52725"/>
            </a:xfrm>
            <a:custGeom>
              <a:avLst/>
              <a:gdLst/>
              <a:ahLst/>
              <a:cxnLst/>
              <a:rect l="l" t="t" r="r" b="b"/>
              <a:pathLst>
                <a:path w="4156" h="2109" extrusionOk="0">
                  <a:moveTo>
                    <a:pt x="4132" y="1"/>
                  </a:moveTo>
                  <a:cubicBezTo>
                    <a:pt x="4108" y="1"/>
                    <a:pt x="4096" y="13"/>
                    <a:pt x="4096" y="25"/>
                  </a:cubicBezTo>
                  <a:lnTo>
                    <a:pt x="4096" y="49"/>
                  </a:lnTo>
                  <a:cubicBezTo>
                    <a:pt x="4084" y="72"/>
                    <a:pt x="4084" y="84"/>
                    <a:pt x="4073" y="120"/>
                  </a:cubicBezTo>
                  <a:cubicBezTo>
                    <a:pt x="4049" y="168"/>
                    <a:pt x="4025" y="203"/>
                    <a:pt x="4013" y="251"/>
                  </a:cubicBezTo>
                  <a:cubicBezTo>
                    <a:pt x="4013" y="287"/>
                    <a:pt x="3989" y="299"/>
                    <a:pt x="3977" y="311"/>
                  </a:cubicBezTo>
                  <a:cubicBezTo>
                    <a:pt x="3953" y="358"/>
                    <a:pt x="3918" y="406"/>
                    <a:pt x="3894" y="430"/>
                  </a:cubicBezTo>
                  <a:lnTo>
                    <a:pt x="3834" y="489"/>
                  </a:lnTo>
                  <a:lnTo>
                    <a:pt x="3692" y="620"/>
                  </a:lnTo>
                  <a:cubicBezTo>
                    <a:pt x="3668" y="644"/>
                    <a:pt x="3656" y="668"/>
                    <a:pt x="3620" y="692"/>
                  </a:cubicBezTo>
                  <a:cubicBezTo>
                    <a:pt x="3596" y="703"/>
                    <a:pt x="3572" y="727"/>
                    <a:pt x="3549" y="751"/>
                  </a:cubicBezTo>
                  <a:cubicBezTo>
                    <a:pt x="3501" y="775"/>
                    <a:pt x="3442" y="823"/>
                    <a:pt x="3394" y="870"/>
                  </a:cubicBezTo>
                  <a:cubicBezTo>
                    <a:pt x="3358" y="894"/>
                    <a:pt x="3311" y="942"/>
                    <a:pt x="3263" y="965"/>
                  </a:cubicBezTo>
                  <a:cubicBezTo>
                    <a:pt x="3215" y="1013"/>
                    <a:pt x="3191" y="1049"/>
                    <a:pt x="3144" y="1073"/>
                  </a:cubicBezTo>
                  <a:cubicBezTo>
                    <a:pt x="3096" y="1120"/>
                    <a:pt x="3061" y="1144"/>
                    <a:pt x="3001" y="1192"/>
                  </a:cubicBezTo>
                  <a:lnTo>
                    <a:pt x="2858" y="1287"/>
                  </a:lnTo>
                  <a:cubicBezTo>
                    <a:pt x="2834" y="1299"/>
                    <a:pt x="2799" y="1323"/>
                    <a:pt x="2775" y="1346"/>
                  </a:cubicBezTo>
                  <a:cubicBezTo>
                    <a:pt x="2739" y="1358"/>
                    <a:pt x="2727" y="1370"/>
                    <a:pt x="2703" y="1382"/>
                  </a:cubicBezTo>
                  <a:cubicBezTo>
                    <a:pt x="2644" y="1430"/>
                    <a:pt x="2584" y="1465"/>
                    <a:pt x="2525" y="1489"/>
                  </a:cubicBezTo>
                  <a:cubicBezTo>
                    <a:pt x="2501" y="1501"/>
                    <a:pt x="2477" y="1501"/>
                    <a:pt x="2465" y="1525"/>
                  </a:cubicBezTo>
                  <a:cubicBezTo>
                    <a:pt x="2429" y="1537"/>
                    <a:pt x="2418" y="1537"/>
                    <a:pt x="2406" y="1549"/>
                  </a:cubicBezTo>
                  <a:cubicBezTo>
                    <a:pt x="2370" y="1549"/>
                    <a:pt x="2346" y="1561"/>
                    <a:pt x="2310" y="1585"/>
                  </a:cubicBezTo>
                  <a:cubicBezTo>
                    <a:pt x="2287" y="1596"/>
                    <a:pt x="2263" y="1608"/>
                    <a:pt x="2251" y="1608"/>
                  </a:cubicBezTo>
                  <a:cubicBezTo>
                    <a:pt x="2227" y="1620"/>
                    <a:pt x="2191" y="1620"/>
                    <a:pt x="2168" y="1644"/>
                  </a:cubicBezTo>
                  <a:cubicBezTo>
                    <a:pt x="2132" y="1644"/>
                    <a:pt x="2120" y="1656"/>
                    <a:pt x="2108" y="1656"/>
                  </a:cubicBezTo>
                  <a:cubicBezTo>
                    <a:pt x="2060" y="1668"/>
                    <a:pt x="2001" y="1680"/>
                    <a:pt x="1953" y="1704"/>
                  </a:cubicBezTo>
                  <a:cubicBezTo>
                    <a:pt x="1894" y="1715"/>
                    <a:pt x="1846" y="1727"/>
                    <a:pt x="1787" y="1739"/>
                  </a:cubicBezTo>
                  <a:lnTo>
                    <a:pt x="1608" y="1787"/>
                  </a:lnTo>
                  <a:cubicBezTo>
                    <a:pt x="1489" y="1799"/>
                    <a:pt x="1394" y="1835"/>
                    <a:pt x="1275" y="1858"/>
                  </a:cubicBezTo>
                  <a:cubicBezTo>
                    <a:pt x="1156" y="1882"/>
                    <a:pt x="1036" y="1906"/>
                    <a:pt x="917" y="1942"/>
                  </a:cubicBezTo>
                  <a:lnTo>
                    <a:pt x="739" y="1977"/>
                  </a:lnTo>
                  <a:cubicBezTo>
                    <a:pt x="679" y="2001"/>
                    <a:pt x="632" y="2001"/>
                    <a:pt x="572" y="2013"/>
                  </a:cubicBezTo>
                  <a:cubicBezTo>
                    <a:pt x="513" y="2013"/>
                    <a:pt x="465" y="2025"/>
                    <a:pt x="417" y="2025"/>
                  </a:cubicBezTo>
                  <a:cubicBezTo>
                    <a:pt x="394" y="2037"/>
                    <a:pt x="346" y="2037"/>
                    <a:pt x="322" y="2037"/>
                  </a:cubicBezTo>
                  <a:cubicBezTo>
                    <a:pt x="247" y="2054"/>
                    <a:pt x="172" y="2065"/>
                    <a:pt x="96" y="2070"/>
                  </a:cubicBezTo>
                  <a:lnTo>
                    <a:pt x="96" y="2070"/>
                  </a:lnTo>
                  <a:cubicBezTo>
                    <a:pt x="81" y="2067"/>
                    <a:pt x="67" y="2066"/>
                    <a:pt x="54" y="2066"/>
                  </a:cubicBezTo>
                  <a:cubicBezTo>
                    <a:pt x="34" y="2066"/>
                    <a:pt x="16" y="2069"/>
                    <a:pt x="1" y="2073"/>
                  </a:cubicBezTo>
                  <a:cubicBezTo>
                    <a:pt x="32" y="2073"/>
                    <a:pt x="64" y="2072"/>
                    <a:pt x="96" y="2070"/>
                  </a:cubicBezTo>
                  <a:lnTo>
                    <a:pt x="96" y="2070"/>
                  </a:lnTo>
                  <a:cubicBezTo>
                    <a:pt x="130" y="2075"/>
                    <a:pt x="172" y="2087"/>
                    <a:pt x="227" y="2108"/>
                  </a:cubicBezTo>
                  <a:cubicBezTo>
                    <a:pt x="298" y="2096"/>
                    <a:pt x="358" y="2096"/>
                    <a:pt x="417" y="2096"/>
                  </a:cubicBezTo>
                  <a:cubicBezTo>
                    <a:pt x="465" y="2096"/>
                    <a:pt x="524" y="2085"/>
                    <a:pt x="584" y="2085"/>
                  </a:cubicBezTo>
                  <a:lnTo>
                    <a:pt x="644" y="2085"/>
                  </a:lnTo>
                  <a:cubicBezTo>
                    <a:pt x="679" y="2085"/>
                    <a:pt x="715" y="2073"/>
                    <a:pt x="751" y="2073"/>
                  </a:cubicBezTo>
                  <a:cubicBezTo>
                    <a:pt x="810" y="2061"/>
                    <a:pt x="858" y="2061"/>
                    <a:pt x="917" y="2037"/>
                  </a:cubicBezTo>
                  <a:cubicBezTo>
                    <a:pt x="1036" y="2013"/>
                    <a:pt x="1132" y="2001"/>
                    <a:pt x="1251" y="1977"/>
                  </a:cubicBezTo>
                  <a:cubicBezTo>
                    <a:pt x="1370" y="1966"/>
                    <a:pt x="1477" y="1930"/>
                    <a:pt x="1596" y="1918"/>
                  </a:cubicBezTo>
                  <a:cubicBezTo>
                    <a:pt x="1656" y="1918"/>
                    <a:pt x="1715" y="1906"/>
                    <a:pt x="1775" y="1894"/>
                  </a:cubicBezTo>
                  <a:lnTo>
                    <a:pt x="1953" y="1846"/>
                  </a:lnTo>
                  <a:cubicBezTo>
                    <a:pt x="1989" y="1846"/>
                    <a:pt x="2001" y="1835"/>
                    <a:pt x="2025" y="1835"/>
                  </a:cubicBezTo>
                  <a:cubicBezTo>
                    <a:pt x="2060" y="1811"/>
                    <a:pt x="2108" y="1811"/>
                    <a:pt x="2132" y="1799"/>
                  </a:cubicBezTo>
                  <a:cubicBezTo>
                    <a:pt x="2191" y="1787"/>
                    <a:pt x="2251" y="1751"/>
                    <a:pt x="2310" y="1739"/>
                  </a:cubicBezTo>
                  <a:cubicBezTo>
                    <a:pt x="2370" y="1727"/>
                    <a:pt x="2418" y="1692"/>
                    <a:pt x="2477" y="1680"/>
                  </a:cubicBezTo>
                  <a:cubicBezTo>
                    <a:pt x="2501" y="1668"/>
                    <a:pt x="2525" y="1668"/>
                    <a:pt x="2549" y="1656"/>
                  </a:cubicBezTo>
                  <a:cubicBezTo>
                    <a:pt x="2584" y="1632"/>
                    <a:pt x="2596" y="1632"/>
                    <a:pt x="2620" y="1620"/>
                  </a:cubicBezTo>
                  <a:cubicBezTo>
                    <a:pt x="2680" y="1596"/>
                    <a:pt x="2727" y="1561"/>
                    <a:pt x="2787" y="1537"/>
                  </a:cubicBezTo>
                  <a:cubicBezTo>
                    <a:pt x="2822" y="1513"/>
                    <a:pt x="2834" y="1501"/>
                    <a:pt x="2858" y="1489"/>
                  </a:cubicBezTo>
                  <a:cubicBezTo>
                    <a:pt x="2894" y="1454"/>
                    <a:pt x="2918" y="1442"/>
                    <a:pt x="2953" y="1430"/>
                  </a:cubicBezTo>
                  <a:cubicBezTo>
                    <a:pt x="3061" y="1382"/>
                    <a:pt x="3144" y="1311"/>
                    <a:pt x="3239" y="1251"/>
                  </a:cubicBezTo>
                  <a:cubicBezTo>
                    <a:pt x="3263" y="1215"/>
                    <a:pt x="3275" y="1204"/>
                    <a:pt x="3311" y="1192"/>
                  </a:cubicBezTo>
                  <a:cubicBezTo>
                    <a:pt x="3322" y="1180"/>
                    <a:pt x="3358" y="1144"/>
                    <a:pt x="3382" y="1132"/>
                  </a:cubicBezTo>
                  <a:cubicBezTo>
                    <a:pt x="3430" y="1096"/>
                    <a:pt x="3477" y="1061"/>
                    <a:pt x="3513" y="1025"/>
                  </a:cubicBezTo>
                  <a:cubicBezTo>
                    <a:pt x="3561" y="977"/>
                    <a:pt x="3608" y="953"/>
                    <a:pt x="3656" y="906"/>
                  </a:cubicBezTo>
                  <a:lnTo>
                    <a:pt x="3715" y="846"/>
                  </a:lnTo>
                  <a:cubicBezTo>
                    <a:pt x="3727" y="823"/>
                    <a:pt x="3751" y="799"/>
                    <a:pt x="3775" y="775"/>
                  </a:cubicBezTo>
                  <a:cubicBezTo>
                    <a:pt x="3787" y="739"/>
                    <a:pt x="3811" y="727"/>
                    <a:pt x="3834" y="703"/>
                  </a:cubicBezTo>
                  <a:cubicBezTo>
                    <a:pt x="3846" y="668"/>
                    <a:pt x="3870" y="656"/>
                    <a:pt x="3894" y="620"/>
                  </a:cubicBezTo>
                  <a:cubicBezTo>
                    <a:pt x="3894" y="608"/>
                    <a:pt x="3906" y="608"/>
                    <a:pt x="3906" y="596"/>
                  </a:cubicBezTo>
                  <a:cubicBezTo>
                    <a:pt x="3918" y="584"/>
                    <a:pt x="3918" y="561"/>
                    <a:pt x="3930" y="549"/>
                  </a:cubicBezTo>
                  <a:cubicBezTo>
                    <a:pt x="3953" y="525"/>
                    <a:pt x="3965" y="501"/>
                    <a:pt x="3977" y="477"/>
                  </a:cubicBezTo>
                  <a:cubicBezTo>
                    <a:pt x="3989" y="465"/>
                    <a:pt x="3989" y="442"/>
                    <a:pt x="4013" y="430"/>
                  </a:cubicBezTo>
                  <a:lnTo>
                    <a:pt x="4049" y="346"/>
                  </a:lnTo>
                  <a:cubicBezTo>
                    <a:pt x="4073" y="299"/>
                    <a:pt x="4096" y="251"/>
                    <a:pt x="4108" y="191"/>
                  </a:cubicBezTo>
                  <a:cubicBezTo>
                    <a:pt x="4132" y="168"/>
                    <a:pt x="4132" y="132"/>
                    <a:pt x="4144" y="108"/>
                  </a:cubicBezTo>
                  <a:cubicBezTo>
                    <a:pt x="4144" y="72"/>
                    <a:pt x="4156" y="61"/>
                    <a:pt x="4156" y="25"/>
                  </a:cubicBezTo>
                  <a:cubicBezTo>
                    <a:pt x="4156" y="13"/>
                    <a:pt x="4144" y="1"/>
                    <a:pt x="4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1"/>
            <p:cNvSpPr/>
            <p:nvPr/>
          </p:nvSpPr>
          <p:spPr>
            <a:xfrm>
              <a:off x="2288075" y="5084375"/>
              <a:ext cx="73550" cy="13425"/>
            </a:xfrm>
            <a:custGeom>
              <a:avLst/>
              <a:gdLst/>
              <a:ahLst/>
              <a:cxnLst/>
              <a:rect l="l" t="t" r="r" b="b"/>
              <a:pathLst>
                <a:path w="2942" h="537" extrusionOk="0">
                  <a:moveTo>
                    <a:pt x="2894" y="1"/>
                  </a:moveTo>
                  <a:cubicBezTo>
                    <a:pt x="2882" y="25"/>
                    <a:pt x="2870" y="25"/>
                    <a:pt x="2846" y="25"/>
                  </a:cubicBezTo>
                  <a:cubicBezTo>
                    <a:pt x="2798" y="25"/>
                    <a:pt x="2775" y="37"/>
                    <a:pt x="2751" y="37"/>
                  </a:cubicBezTo>
                  <a:cubicBezTo>
                    <a:pt x="2632" y="49"/>
                    <a:pt x="2524" y="84"/>
                    <a:pt x="2405" y="96"/>
                  </a:cubicBezTo>
                  <a:cubicBezTo>
                    <a:pt x="2298" y="108"/>
                    <a:pt x="2179" y="144"/>
                    <a:pt x="2072" y="156"/>
                  </a:cubicBezTo>
                  <a:lnTo>
                    <a:pt x="1810" y="203"/>
                  </a:lnTo>
                  <a:cubicBezTo>
                    <a:pt x="1715" y="227"/>
                    <a:pt x="1620" y="239"/>
                    <a:pt x="1512" y="263"/>
                  </a:cubicBezTo>
                  <a:cubicBezTo>
                    <a:pt x="1381" y="275"/>
                    <a:pt x="1262" y="299"/>
                    <a:pt x="1120" y="334"/>
                  </a:cubicBezTo>
                  <a:cubicBezTo>
                    <a:pt x="1060" y="334"/>
                    <a:pt x="1012" y="346"/>
                    <a:pt x="965" y="358"/>
                  </a:cubicBezTo>
                  <a:cubicBezTo>
                    <a:pt x="893" y="382"/>
                    <a:pt x="834" y="382"/>
                    <a:pt x="774" y="394"/>
                  </a:cubicBezTo>
                  <a:cubicBezTo>
                    <a:pt x="739" y="394"/>
                    <a:pt x="703" y="406"/>
                    <a:pt x="667" y="406"/>
                  </a:cubicBezTo>
                  <a:cubicBezTo>
                    <a:pt x="631" y="418"/>
                    <a:pt x="619" y="418"/>
                    <a:pt x="608" y="418"/>
                  </a:cubicBezTo>
                  <a:cubicBezTo>
                    <a:pt x="560" y="418"/>
                    <a:pt x="524" y="441"/>
                    <a:pt x="500" y="441"/>
                  </a:cubicBezTo>
                  <a:lnTo>
                    <a:pt x="477" y="441"/>
                  </a:lnTo>
                  <a:cubicBezTo>
                    <a:pt x="465" y="441"/>
                    <a:pt x="441" y="418"/>
                    <a:pt x="417" y="418"/>
                  </a:cubicBezTo>
                  <a:cubicBezTo>
                    <a:pt x="405" y="406"/>
                    <a:pt x="393" y="406"/>
                    <a:pt x="381" y="406"/>
                  </a:cubicBezTo>
                  <a:cubicBezTo>
                    <a:pt x="369" y="406"/>
                    <a:pt x="334" y="394"/>
                    <a:pt x="322" y="394"/>
                  </a:cubicBezTo>
                  <a:cubicBezTo>
                    <a:pt x="274" y="382"/>
                    <a:pt x="215" y="382"/>
                    <a:pt x="167" y="358"/>
                  </a:cubicBezTo>
                  <a:cubicBezTo>
                    <a:pt x="155" y="346"/>
                    <a:pt x="131" y="346"/>
                    <a:pt x="108" y="346"/>
                  </a:cubicBezTo>
                  <a:cubicBezTo>
                    <a:pt x="96" y="334"/>
                    <a:pt x="96" y="334"/>
                    <a:pt x="84" y="334"/>
                  </a:cubicBezTo>
                  <a:lnTo>
                    <a:pt x="72" y="334"/>
                  </a:lnTo>
                  <a:cubicBezTo>
                    <a:pt x="48" y="322"/>
                    <a:pt x="48" y="322"/>
                    <a:pt x="36" y="322"/>
                  </a:cubicBezTo>
                  <a:cubicBezTo>
                    <a:pt x="24" y="322"/>
                    <a:pt x="0" y="334"/>
                    <a:pt x="0" y="346"/>
                  </a:cubicBezTo>
                  <a:cubicBezTo>
                    <a:pt x="0" y="382"/>
                    <a:pt x="24" y="382"/>
                    <a:pt x="36" y="394"/>
                  </a:cubicBezTo>
                  <a:cubicBezTo>
                    <a:pt x="72" y="406"/>
                    <a:pt x="96" y="406"/>
                    <a:pt x="143" y="430"/>
                  </a:cubicBezTo>
                  <a:cubicBezTo>
                    <a:pt x="179" y="430"/>
                    <a:pt x="250" y="441"/>
                    <a:pt x="286" y="453"/>
                  </a:cubicBezTo>
                  <a:cubicBezTo>
                    <a:pt x="322" y="465"/>
                    <a:pt x="346" y="465"/>
                    <a:pt x="381" y="489"/>
                  </a:cubicBezTo>
                  <a:cubicBezTo>
                    <a:pt x="393" y="489"/>
                    <a:pt x="417" y="501"/>
                    <a:pt x="441" y="501"/>
                  </a:cubicBezTo>
                  <a:cubicBezTo>
                    <a:pt x="465" y="513"/>
                    <a:pt x="489" y="513"/>
                    <a:pt x="500" y="537"/>
                  </a:cubicBezTo>
                  <a:lnTo>
                    <a:pt x="524" y="537"/>
                  </a:lnTo>
                  <a:cubicBezTo>
                    <a:pt x="667" y="525"/>
                    <a:pt x="786" y="513"/>
                    <a:pt x="905" y="513"/>
                  </a:cubicBezTo>
                  <a:lnTo>
                    <a:pt x="1000" y="513"/>
                  </a:lnTo>
                  <a:cubicBezTo>
                    <a:pt x="1048" y="513"/>
                    <a:pt x="1084" y="501"/>
                    <a:pt x="1120" y="501"/>
                  </a:cubicBezTo>
                  <a:cubicBezTo>
                    <a:pt x="1155" y="501"/>
                    <a:pt x="1203" y="477"/>
                    <a:pt x="1227" y="477"/>
                  </a:cubicBezTo>
                  <a:cubicBezTo>
                    <a:pt x="1274" y="477"/>
                    <a:pt x="1298" y="465"/>
                    <a:pt x="1346" y="465"/>
                  </a:cubicBezTo>
                  <a:lnTo>
                    <a:pt x="1334" y="465"/>
                  </a:lnTo>
                  <a:cubicBezTo>
                    <a:pt x="1453" y="441"/>
                    <a:pt x="1572" y="418"/>
                    <a:pt x="1691" y="394"/>
                  </a:cubicBezTo>
                  <a:lnTo>
                    <a:pt x="2048" y="299"/>
                  </a:lnTo>
                  <a:cubicBezTo>
                    <a:pt x="2179" y="275"/>
                    <a:pt x="2310" y="215"/>
                    <a:pt x="2453" y="168"/>
                  </a:cubicBezTo>
                  <a:cubicBezTo>
                    <a:pt x="2596" y="108"/>
                    <a:pt x="2727" y="60"/>
                    <a:pt x="2870" y="25"/>
                  </a:cubicBezTo>
                  <a:cubicBezTo>
                    <a:pt x="2894" y="25"/>
                    <a:pt x="2905" y="1"/>
                    <a:pt x="29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1"/>
            <p:cNvSpPr/>
            <p:nvPr/>
          </p:nvSpPr>
          <p:spPr>
            <a:xfrm>
              <a:off x="2286000" y="5106125"/>
              <a:ext cx="49725" cy="9250"/>
            </a:xfrm>
            <a:custGeom>
              <a:avLst/>
              <a:gdLst/>
              <a:ahLst/>
              <a:cxnLst/>
              <a:rect l="l" t="t" r="r" b="b"/>
              <a:pathLst>
                <a:path w="1989" h="370" extrusionOk="0">
                  <a:moveTo>
                    <a:pt x="36" y="0"/>
                  </a:moveTo>
                  <a:cubicBezTo>
                    <a:pt x="12" y="0"/>
                    <a:pt x="0" y="0"/>
                    <a:pt x="0" y="12"/>
                  </a:cubicBezTo>
                  <a:lnTo>
                    <a:pt x="0" y="36"/>
                  </a:lnTo>
                  <a:cubicBezTo>
                    <a:pt x="0" y="48"/>
                    <a:pt x="12" y="48"/>
                    <a:pt x="36" y="48"/>
                  </a:cubicBezTo>
                  <a:cubicBezTo>
                    <a:pt x="48" y="48"/>
                    <a:pt x="60" y="60"/>
                    <a:pt x="71" y="60"/>
                  </a:cubicBezTo>
                  <a:cubicBezTo>
                    <a:pt x="107" y="60"/>
                    <a:pt x="119" y="72"/>
                    <a:pt x="131" y="72"/>
                  </a:cubicBezTo>
                  <a:cubicBezTo>
                    <a:pt x="179" y="72"/>
                    <a:pt x="214" y="95"/>
                    <a:pt x="250" y="107"/>
                  </a:cubicBezTo>
                  <a:cubicBezTo>
                    <a:pt x="310" y="119"/>
                    <a:pt x="357" y="131"/>
                    <a:pt x="417" y="155"/>
                  </a:cubicBezTo>
                  <a:cubicBezTo>
                    <a:pt x="476" y="167"/>
                    <a:pt x="548" y="191"/>
                    <a:pt x="607" y="214"/>
                  </a:cubicBezTo>
                  <a:cubicBezTo>
                    <a:pt x="667" y="226"/>
                    <a:pt x="726" y="250"/>
                    <a:pt x="786" y="274"/>
                  </a:cubicBezTo>
                  <a:cubicBezTo>
                    <a:pt x="953" y="310"/>
                    <a:pt x="1107" y="345"/>
                    <a:pt x="1262" y="357"/>
                  </a:cubicBezTo>
                  <a:lnTo>
                    <a:pt x="1655" y="357"/>
                  </a:lnTo>
                  <a:cubicBezTo>
                    <a:pt x="1774" y="357"/>
                    <a:pt x="1893" y="357"/>
                    <a:pt x="1988" y="369"/>
                  </a:cubicBezTo>
                  <a:cubicBezTo>
                    <a:pt x="1955" y="361"/>
                    <a:pt x="1915" y="352"/>
                    <a:pt x="1874" y="352"/>
                  </a:cubicBezTo>
                  <a:cubicBezTo>
                    <a:pt x="1857" y="352"/>
                    <a:pt x="1839" y="354"/>
                    <a:pt x="1822" y="357"/>
                  </a:cubicBezTo>
                  <a:cubicBezTo>
                    <a:pt x="1762" y="357"/>
                    <a:pt x="1715" y="345"/>
                    <a:pt x="1655" y="345"/>
                  </a:cubicBezTo>
                  <a:cubicBezTo>
                    <a:pt x="1595" y="345"/>
                    <a:pt x="1524" y="333"/>
                    <a:pt x="1464" y="333"/>
                  </a:cubicBezTo>
                  <a:cubicBezTo>
                    <a:pt x="1381" y="333"/>
                    <a:pt x="1322" y="310"/>
                    <a:pt x="1250" y="310"/>
                  </a:cubicBezTo>
                  <a:lnTo>
                    <a:pt x="988" y="274"/>
                  </a:lnTo>
                  <a:cubicBezTo>
                    <a:pt x="941" y="250"/>
                    <a:pt x="905" y="250"/>
                    <a:pt x="869" y="238"/>
                  </a:cubicBezTo>
                  <a:cubicBezTo>
                    <a:pt x="822" y="226"/>
                    <a:pt x="786" y="226"/>
                    <a:pt x="762" y="214"/>
                  </a:cubicBezTo>
                  <a:cubicBezTo>
                    <a:pt x="726" y="214"/>
                    <a:pt x="714" y="191"/>
                    <a:pt x="702" y="191"/>
                  </a:cubicBezTo>
                  <a:cubicBezTo>
                    <a:pt x="643" y="179"/>
                    <a:pt x="572" y="155"/>
                    <a:pt x="488" y="131"/>
                  </a:cubicBezTo>
                  <a:cubicBezTo>
                    <a:pt x="405" y="107"/>
                    <a:pt x="333" y="95"/>
                    <a:pt x="238" y="60"/>
                  </a:cubicBezTo>
                  <a:cubicBezTo>
                    <a:pt x="191" y="48"/>
                    <a:pt x="167" y="48"/>
                    <a:pt x="119" y="36"/>
                  </a:cubicBezTo>
                  <a:cubicBezTo>
                    <a:pt x="95" y="12"/>
                    <a:pt x="60" y="0"/>
                    <a:pt x="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1"/>
            <p:cNvSpPr/>
            <p:nvPr/>
          </p:nvSpPr>
          <p:spPr>
            <a:xfrm>
              <a:off x="2359800" y="5124275"/>
              <a:ext cx="83975" cy="5975"/>
            </a:xfrm>
            <a:custGeom>
              <a:avLst/>
              <a:gdLst/>
              <a:ahLst/>
              <a:cxnLst/>
              <a:rect l="l" t="t" r="r" b="b"/>
              <a:pathLst>
                <a:path w="3359" h="239" extrusionOk="0">
                  <a:moveTo>
                    <a:pt x="3358" y="0"/>
                  </a:moveTo>
                  <a:lnTo>
                    <a:pt x="3358" y="0"/>
                  </a:lnTo>
                  <a:cubicBezTo>
                    <a:pt x="3287" y="24"/>
                    <a:pt x="3215" y="36"/>
                    <a:pt x="3132" y="36"/>
                  </a:cubicBezTo>
                  <a:lnTo>
                    <a:pt x="2918" y="36"/>
                  </a:lnTo>
                  <a:cubicBezTo>
                    <a:pt x="2858" y="36"/>
                    <a:pt x="2799" y="24"/>
                    <a:pt x="2739" y="24"/>
                  </a:cubicBezTo>
                  <a:lnTo>
                    <a:pt x="2453" y="24"/>
                  </a:lnTo>
                  <a:cubicBezTo>
                    <a:pt x="2418" y="36"/>
                    <a:pt x="2406" y="36"/>
                    <a:pt x="2382" y="36"/>
                  </a:cubicBezTo>
                  <a:cubicBezTo>
                    <a:pt x="2322" y="48"/>
                    <a:pt x="2263" y="48"/>
                    <a:pt x="2203" y="60"/>
                  </a:cubicBezTo>
                  <a:cubicBezTo>
                    <a:pt x="2180" y="84"/>
                    <a:pt x="2156" y="84"/>
                    <a:pt x="2144" y="84"/>
                  </a:cubicBezTo>
                  <a:lnTo>
                    <a:pt x="2049" y="84"/>
                  </a:lnTo>
                  <a:cubicBezTo>
                    <a:pt x="1989" y="84"/>
                    <a:pt x="1930" y="96"/>
                    <a:pt x="1870" y="96"/>
                  </a:cubicBezTo>
                  <a:lnTo>
                    <a:pt x="1727" y="96"/>
                  </a:lnTo>
                  <a:cubicBezTo>
                    <a:pt x="1632" y="108"/>
                    <a:pt x="1560" y="108"/>
                    <a:pt x="1465" y="108"/>
                  </a:cubicBezTo>
                  <a:lnTo>
                    <a:pt x="834" y="108"/>
                  </a:lnTo>
                  <a:cubicBezTo>
                    <a:pt x="775" y="96"/>
                    <a:pt x="727" y="96"/>
                    <a:pt x="679" y="96"/>
                  </a:cubicBezTo>
                  <a:cubicBezTo>
                    <a:pt x="548" y="72"/>
                    <a:pt x="417" y="72"/>
                    <a:pt x="275" y="60"/>
                  </a:cubicBezTo>
                  <a:cubicBezTo>
                    <a:pt x="215" y="60"/>
                    <a:pt x="144" y="48"/>
                    <a:pt x="84" y="48"/>
                  </a:cubicBezTo>
                  <a:lnTo>
                    <a:pt x="36" y="48"/>
                  </a:lnTo>
                  <a:cubicBezTo>
                    <a:pt x="25" y="48"/>
                    <a:pt x="25" y="60"/>
                    <a:pt x="13" y="60"/>
                  </a:cubicBezTo>
                  <a:lnTo>
                    <a:pt x="1" y="72"/>
                  </a:lnTo>
                  <a:cubicBezTo>
                    <a:pt x="13" y="96"/>
                    <a:pt x="25" y="108"/>
                    <a:pt x="36" y="108"/>
                  </a:cubicBezTo>
                  <a:cubicBezTo>
                    <a:pt x="48" y="119"/>
                    <a:pt x="72" y="119"/>
                    <a:pt x="84" y="119"/>
                  </a:cubicBezTo>
                  <a:cubicBezTo>
                    <a:pt x="156" y="131"/>
                    <a:pt x="215" y="155"/>
                    <a:pt x="287" y="155"/>
                  </a:cubicBezTo>
                  <a:lnTo>
                    <a:pt x="346" y="155"/>
                  </a:lnTo>
                  <a:cubicBezTo>
                    <a:pt x="429" y="167"/>
                    <a:pt x="513" y="167"/>
                    <a:pt x="584" y="179"/>
                  </a:cubicBezTo>
                  <a:cubicBezTo>
                    <a:pt x="691" y="203"/>
                    <a:pt x="787" y="215"/>
                    <a:pt x="882" y="215"/>
                  </a:cubicBezTo>
                  <a:cubicBezTo>
                    <a:pt x="1049" y="227"/>
                    <a:pt x="1203" y="227"/>
                    <a:pt x="1346" y="238"/>
                  </a:cubicBezTo>
                  <a:cubicBezTo>
                    <a:pt x="1382" y="238"/>
                    <a:pt x="1394" y="238"/>
                    <a:pt x="1322" y="215"/>
                  </a:cubicBezTo>
                  <a:lnTo>
                    <a:pt x="1906" y="215"/>
                  </a:lnTo>
                  <a:cubicBezTo>
                    <a:pt x="1977" y="215"/>
                    <a:pt x="2037" y="191"/>
                    <a:pt x="2108" y="191"/>
                  </a:cubicBezTo>
                  <a:cubicBezTo>
                    <a:pt x="2144" y="191"/>
                    <a:pt x="2156" y="179"/>
                    <a:pt x="2180" y="179"/>
                  </a:cubicBezTo>
                  <a:cubicBezTo>
                    <a:pt x="2227" y="179"/>
                    <a:pt x="2263" y="167"/>
                    <a:pt x="2287" y="167"/>
                  </a:cubicBezTo>
                  <a:cubicBezTo>
                    <a:pt x="2346" y="155"/>
                    <a:pt x="2394" y="131"/>
                    <a:pt x="2453" y="131"/>
                  </a:cubicBezTo>
                  <a:cubicBezTo>
                    <a:pt x="2477" y="131"/>
                    <a:pt x="2513" y="119"/>
                    <a:pt x="2537" y="119"/>
                  </a:cubicBezTo>
                  <a:cubicBezTo>
                    <a:pt x="2584" y="108"/>
                    <a:pt x="2620" y="108"/>
                    <a:pt x="2644" y="108"/>
                  </a:cubicBezTo>
                  <a:cubicBezTo>
                    <a:pt x="2703" y="96"/>
                    <a:pt x="2763" y="96"/>
                    <a:pt x="2823" y="96"/>
                  </a:cubicBezTo>
                  <a:cubicBezTo>
                    <a:pt x="2882" y="96"/>
                    <a:pt x="2930" y="84"/>
                    <a:pt x="2989" y="84"/>
                  </a:cubicBezTo>
                  <a:cubicBezTo>
                    <a:pt x="3049" y="60"/>
                    <a:pt x="3108" y="60"/>
                    <a:pt x="3168" y="48"/>
                  </a:cubicBezTo>
                  <a:cubicBezTo>
                    <a:pt x="3239" y="36"/>
                    <a:pt x="3299" y="24"/>
                    <a:pt x="3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1"/>
            <p:cNvSpPr/>
            <p:nvPr/>
          </p:nvSpPr>
          <p:spPr>
            <a:xfrm>
              <a:off x="2250875" y="5111775"/>
              <a:ext cx="33950" cy="130100"/>
            </a:xfrm>
            <a:custGeom>
              <a:avLst/>
              <a:gdLst/>
              <a:ahLst/>
              <a:cxnLst/>
              <a:rect l="l" t="t" r="r" b="b"/>
              <a:pathLst>
                <a:path w="1358" h="5204" extrusionOk="0">
                  <a:moveTo>
                    <a:pt x="36" y="0"/>
                  </a:moveTo>
                  <a:cubicBezTo>
                    <a:pt x="24" y="0"/>
                    <a:pt x="24" y="0"/>
                    <a:pt x="0" y="12"/>
                  </a:cubicBezTo>
                  <a:lnTo>
                    <a:pt x="0" y="60"/>
                  </a:lnTo>
                  <a:cubicBezTo>
                    <a:pt x="0" y="84"/>
                    <a:pt x="24" y="96"/>
                    <a:pt x="24" y="131"/>
                  </a:cubicBezTo>
                  <a:cubicBezTo>
                    <a:pt x="36" y="215"/>
                    <a:pt x="48" y="322"/>
                    <a:pt x="60" y="429"/>
                  </a:cubicBezTo>
                  <a:cubicBezTo>
                    <a:pt x="83" y="441"/>
                    <a:pt x="83" y="477"/>
                    <a:pt x="83" y="488"/>
                  </a:cubicBezTo>
                  <a:lnTo>
                    <a:pt x="83" y="548"/>
                  </a:lnTo>
                  <a:cubicBezTo>
                    <a:pt x="83" y="608"/>
                    <a:pt x="95" y="655"/>
                    <a:pt x="95" y="715"/>
                  </a:cubicBezTo>
                  <a:cubicBezTo>
                    <a:pt x="95" y="750"/>
                    <a:pt x="107" y="786"/>
                    <a:pt x="107" y="834"/>
                  </a:cubicBezTo>
                  <a:cubicBezTo>
                    <a:pt x="119" y="905"/>
                    <a:pt x="119" y="989"/>
                    <a:pt x="143" y="1072"/>
                  </a:cubicBezTo>
                  <a:cubicBezTo>
                    <a:pt x="155" y="1143"/>
                    <a:pt x="155" y="1227"/>
                    <a:pt x="167" y="1310"/>
                  </a:cubicBezTo>
                  <a:cubicBezTo>
                    <a:pt x="191" y="1334"/>
                    <a:pt x="191" y="1346"/>
                    <a:pt x="191" y="1381"/>
                  </a:cubicBezTo>
                  <a:lnTo>
                    <a:pt x="191" y="1405"/>
                  </a:lnTo>
                  <a:cubicBezTo>
                    <a:pt x="214" y="1548"/>
                    <a:pt x="226" y="1679"/>
                    <a:pt x="262" y="1810"/>
                  </a:cubicBezTo>
                  <a:cubicBezTo>
                    <a:pt x="286" y="1977"/>
                    <a:pt x="322" y="2155"/>
                    <a:pt x="345" y="2322"/>
                  </a:cubicBezTo>
                  <a:cubicBezTo>
                    <a:pt x="369" y="2405"/>
                    <a:pt x="381" y="2513"/>
                    <a:pt x="393" y="2608"/>
                  </a:cubicBezTo>
                  <a:cubicBezTo>
                    <a:pt x="393" y="2632"/>
                    <a:pt x="405" y="2643"/>
                    <a:pt x="405" y="2667"/>
                  </a:cubicBezTo>
                  <a:cubicBezTo>
                    <a:pt x="405" y="2691"/>
                    <a:pt x="429" y="2715"/>
                    <a:pt x="429" y="2751"/>
                  </a:cubicBezTo>
                  <a:lnTo>
                    <a:pt x="464" y="2929"/>
                  </a:lnTo>
                  <a:cubicBezTo>
                    <a:pt x="500" y="3060"/>
                    <a:pt x="524" y="3179"/>
                    <a:pt x="560" y="3298"/>
                  </a:cubicBezTo>
                  <a:cubicBezTo>
                    <a:pt x="619" y="3536"/>
                    <a:pt x="679" y="3763"/>
                    <a:pt x="762" y="4001"/>
                  </a:cubicBezTo>
                  <a:cubicBezTo>
                    <a:pt x="798" y="4072"/>
                    <a:pt x="822" y="4167"/>
                    <a:pt x="857" y="4239"/>
                  </a:cubicBezTo>
                  <a:cubicBezTo>
                    <a:pt x="881" y="4310"/>
                    <a:pt x="929" y="4394"/>
                    <a:pt x="964" y="4465"/>
                  </a:cubicBezTo>
                  <a:lnTo>
                    <a:pt x="1095" y="4727"/>
                  </a:lnTo>
                  <a:cubicBezTo>
                    <a:pt x="1179" y="4894"/>
                    <a:pt x="1274" y="5049"/>
                    <a:pt x="1357" y="5203"/>
                  </a:cubicBezTo>
                  <a:cubicBezTo>
                    <a:pt x="1274" y="5025"/>
                    <a:pt x="1179" y="4846"/>
                    <a:pt x="1095" y="4715"/>
                  </a:cubicBezTo>
                  <a:lnTo>
                    <a:pt x="953" y="4406"/>
                  </a:lnTo>
                  <a:cubicBezTo>
                    <a:pt x="917" y="4298"/>
                    <a:pt x="869" y="4191"/>
                    <a:pt x="834" y="4096"/>
                  </a:cubicBezTo>
                  <a:cubicBezTo>
                    <a:pt x="762" y="3846"/>
                    <a:pt x="703" y="3608"/>
                    <a:pt x="643" y="3358"/>
                  </a:cubicBezTo>
                  <a:cubicBezTo>
                    <a:pt x="619" y="3239"/>
                    <a:pt x="583" y="3108"/>
                    <a:pt x="560" y="2989"/>
                  </a:cubicBezTo>
                  <a:cubicBezTo>
                    <a:pt x="548" y="2929"/>
                    <a:pt x="524" y="2858"/>
                    <a:pt x="512" y="2798"/>
                  </a:cubicBezTo>
                  <a:cubicBezTo>
                    <a:pt x="512" y="2763"/>
                    <a:pt x="500" y="2739"/>
                    <a:pt x="500" y="2703"/>
                  </a:cubicBezTo>
                  <a:cubicBezTo>
                    <a:pt x="500" y="2679"/>
                    <a:pt x="476" y="2643"/>
                    <a:pt x="476" y="2620"/>
                  </a:cubicBezTo>
                  <a:cubicBezTo>
                    <a:pt x="464" y="2501"/>
                    <a:pt x="441" y="2382"/>
                    <a:pt x="417" y="2262"/>
                  </a:cubicBezTo>
                  <a:cubicBezTo>
                    <a:pt x="393" y="2096"/>
                    <a:pt x="369" y="1917"/>
                    <a:pt x="333" y="1751"/>
                  </a:cubicBezTo>
                  <a:cubicBezTo>
                    <a:pt x="322" y="1631"/>
                    <a:pt x="286" y="1524"/>
                    <a:pt x="274" y="1417"/>
                  </a:cubicBezTo>
                  <a:lnTo>
                    <a:pt x="274" y="1393"/>
                  </a:lnTo>
                  <a:cubicBezTo>
                    <a:pt x="262" y="1274"/>
                    <a:pt x="250" y="1143"/>
                    <a:pt x="226" y="1012"/>
                  </a:cubicBezTo>
                  <a:cubicBezTo>
                    <a:pt x="214" y="893"/>
                    <a:pt x="202" y="786"/>
                    <a:pt x="191" y="679"/>
                  </a:cubicBezTo>
                  <a:cubicBezTo>
                    <a:pt x="167" y="608"/>
                    <a:pt x="167" y="548"/>
                    <a:pt x="155" y="477"/>
                  </a:cubicBezTo>
                  <a:cubicBezTo>
                    <a:pt x="155" y="453"/>
                    <a:pt x="143" y="429"/>
                    <a:pt x="143" y="417"/>
                  </a:cubicBezTo>
                  <a:cubicBezTo>
                    <a:pt x="143" y="381"/>
                    <a:pt x="119" y="357"/>
                    <a:pt x="119" y="322"/>
                  </a:cubicBezTo>
                  <a:cubicBezTo>
                    <a:pt x="107" y="250"/>
                    <a:pt x="95" y="191"/>
                    <a:pt x="83" y="119"/>
                  </a:cubicBezTo>
                  <a:cubicBezTo>
                    <a:pt x="83" y="96"/>
                    <a:pt x="72" y="72"/>
                    <a:pt x="72" y="60"/>
                  </a:cubicBezTo>
                  <a:cubicBezTo>
                    <a:pt x="72" y="36"/>
                    <a:pt x="72" y="24"/>
                    <a:pt x="48" y="12"/>
                  </a:cubicBezTo>
                  <a:cubicBezTo>
                    <a:pt x="48" y="12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1"/>
            <p:cNvSpPr/>
            <p:nvPr/>
          </p:nvSpPr>
          <p:spPr>
            <a:xfrm>
              <a:off x="2260400" y="5104500"/>
              <a:ext cx="43175" cy="96600"/>
            </a:xfrm>
            <a:custGeom>
              <a:avLst/>
              <a:gdLst/>
              <a:ahLst/>
              <a:cxnLst/>
              <a:rect l="l" t="t" r="r" b="b"/>
              <a:pathLst>
                <a:path w="1727" h="3864" extrusionOk="0">
                  <a:moveTo>
                    <a:pt x="39" y="1"/>
                  </a:moveTo>
                  <a:cubicBezTo>
                    <a:pt x="33" y="1"/>
                    <a:pt x="27" y="2"/>
                    <a:pt x="24" y="6"/>
                  </a:cubicBezTo>
                  <a:cubicBezTo>
                    <a:pt x="12" y="6"/>
                    <a:pt x="0" y="41"/>
                    <a:pt x="0" y="53"/>
                  </a:cubicBezTo>
                  <a:lnTo>
                    <a:pt x="0" y="77"/>
                  </a:lnTo>
                  <a:cubicBezTo>
                    <a:pt x="12" y="172"/>
                    <a:pt x="60" y="256"/>
                    <a:pt x="83" y="351"/>
                  </a:cubicBezTo>
                  <a:cubicBezTo>
                    <a:pt x="95" y="410"/>
                    <a:pt x="131" y="482"/>
                    <a:pt x="143" y="541"/>
                  </a:cubicBezTo>
                  <a:cubicBezTo>
                    <a:pt x="155" y="625"/>
                    <a:pt x="191" y="708"/>
                    <a:pt x="214" y="779"/>
                  </a:cubicBezTo>
                  <a:cubicBezTo>
                    <a:pt x="238" y="827"/>
                    <a:pt x="250" y="851"/>
                    <a:pt x="262" y="899"/>
                  </a:cubicBezTo>
                  <a:cubicBezTo>
                    <a:pt x="262" y="910"/>
                    <a:pt x="274" y="922"/>
                    <a:pt x="274" y="946"/>
                  </a:cubicBezTo>
                  <a:cubicBezTo>
                    <a:pt x="274" y="982"/>
                    <a:pt x="298" y="1018"/>
                    <a:pt x="310" y="1041"/>
                  </a:cubicBezTo>
                  <a:lnTo>
                    <a:pt x="393" y="1315"/>
                  </a:lnTo>
                  <a:cubicBezTo>
                    <a:pt x="417" y="1387"/>
                    <a:pt x="441" y="1446"/>
                    <a:pt x="453" y="1506"/>
                  </a:cubicBezTo>
                  <a:lnTo>
                    <a:pt x="500" y="1637"/>
                  </a:lnTo>
                  <a:cubicBezTo>
                    <a:pt x="548" y="1732"/>
                    <a:pt x="572" y="1803"/>
                    <a:pt x="607" y="1899"/>
                  </a:cubicBezTo>
                  <a:cubicBezTo>
                    <a:pt x="619" y="1958"/>
                    <a:pt x="655" y="2006"/>
                    <a:pt x="667" y="2042"/>
                  </a:cubicBezTo>
                  <a:cubicBezTo>
                    <a:pt x="679" y="2089"/>
                    <a:pt x="714" y="2137"/>
                    <a:pt x="726" y="2184"/>
                  </a:cubicBezTo>
                  <a:cubicBezTo>
                    <a:pt x="738" y="2196"/>
                    <a:pt x="738" y="2220"/>
                    <a:pt x="750" y="2244"/>
                  </a:cubicBezTo>
                  <a:cubicBezTo>
                    <a:pt x="786" y="2315"/>
                    <a:pt x="834" y="2375"/>
                    <a:pt x="857" y="2446"/>
                  </a:cubicBezTo>
                  <a:cubicBezTo>
                    <a:pt x="893" y="2494"/>
                    <a:pt x="917" y="2553"/>
                    <a:pt x="953" y="2601"/>
                  </a:cubicBezTo>
                  <a:cubicBezTo>
                    <a:pt x="976" y="2661"/>
                    <a:pt x="1024" y="2696"/>
                    <a:pt x="1060" y="2756"/>
                  </a:cubicBezTo>
                  <a:cubicBezTo>
                    <a:pt x="1131" y="2899"/>
                    <a:pt x="1215" y="3006"/>
                    <a:pt x="1298" y="3149"/>
                  </a:cubicBezTo>
                  <a:cubicBezTo>
                    <a:pt x="1369" y="3256"/>
                    <a:pt x="1429" y="3375"/>
                    <a:pt x="1500" y="3494"/>
                  </a:cubicBezTo>
                  <a:cubicBezTo>
                    <a:pt x="1536" y="3554"/>
                    <a:pt x="1572" y="3601"/>
                    <a:pt x="1607" y="3673"/>
                  </a:cubicBezTo>
                  <a:cubicBezTo>
                    <a:pt x="1655" y="3720"/>
                    <a:pt x="1679" y="3804"/>
                    <a:pt x="1726" y="3863"/>
                  </a:cubicBezTo>
                  <a:cubicBezTo>
                    <a:pt x="1667" y="3744"/>
                    <a:pt x="1596" y="3601"/>
                    <a:pt x="1596" y="3458"/>
                  </a:cubicBezTo>
                  <a:cubicBezTo>
                    <a:pt x="1548" y="3351"/>
                    <a:pt x="1500" y="3268"/>
                    <a:pt x="1453" y="3161"/>
                  </a:cubicBezTo>
                  <a:cubicBezTo>
                    <a:pt x="1429" y="3113"/>
                    <a:pt x="1417" y="3054"/>
                    <a:pt x="1381" y="3018"/>
                  </a:cubicBezTo>
                  <a:cubicBezTo>
                    <a:pt x="1357" y="2982"/>
                    <a:pt x="1334" y="2934"/>
                    <a:pt x="1322" y="2911"/>
                  </a:cubicBezTo>
                  <a:cubicBezTo>
                    <a:pt x="1262" y="2780"/>
                    <a:pt x="1191" y="2637"/>
                    <a:pt x="1119" y="2506"/>
                  </a:cubicBezTo>
                  <a:cubicBezTo>
                    <a:pt x="1084" y="2458"/>
                    <a:pt x="1060" y="2423"/>
                    <a:pt x="1024" y="2363"/>
                  </a:cubicBezTo>
                  <a:cubicBezTo>
                    <a:pt x="1000" y="2280"/>
                    <a:pt x="953" y="2208"/>
                    <a:pt x="917" y="2149"/>
                  </a:cubicBezTo>
                  <a:cubicBezTo>
                    <a:pt x="893" y="2101"/>
                    <a:pt x="881" y="2042"/>
                    <a:pt x="845" y="2006"/>
                  </a:cubicBezTo>
                  <a:cubicBezTo>
                    <a:pt x="822" y="1958"/>
                    <a:pt x="798" y="1899"/>
                    <a:pt x="774" y="1851"/>
                  </a:cubicBezTo>
                  <a:cubicBezTo>
                    <a:pt x="762" y="1839"/>
                    <a:pt x="762" y="1839"/>
                    <a:pt x="762" y="1827"/>
                  </a:cubicBezTo>
                  <a:cubicBezTo>
                    <a:pt x="726" y="1732"/>
                    <a:pt x="679" y="1661"/>
                    <a:pt x="655" y="1565"/>
                  </a:cubicBezTo>
                  <a:lnTo>
                    <a:pt x="607" y="1434"/>
                  </a:lnTo>
                  <a:lnTo>
                    <a:pt x="429" y="946"/>
                  </a:lnTo>
                  <a:cubicBezTo>
                    <a:pt x="381" y="839"/>
                    <a:pt x="357" y="732"/>
                    <a:pt x="310" y="637"/>
                  </a:cubicBezTo>
                  <a:cubicBezTo>
                    <a:pt x="262" y="541"/>
                    <a:pt x="238" y="458"/>
                    <a:pt x="202" y="363"/>
                  </a:cubicBezTo>
                  <a:cubicBezTo>
                    <a:pt x="179" y="291"/>
                    <a:pt x="143" y="196"/>
                    <a:pt x="119" y="113"/>
                  </a:cubicBezTo>
                  <a:cubicBezTo>
                    <a:pt x="119" y="101"/>
                    <a:pt x="95" y="65"/>
                    <a:pt x="95" y="53"/>
                  </a:cubicBezTo>
                  <a:cubicBezTo>
                    <a:pt x="95" y="29"/>
                    <a:pt x="83" y="29"/>
                    <a:pt x="83" y="17"/>
                  </a:cubicBezTo>
                  <a:cubicBezTo>
                    <a:pt x="75" y="9"/>
                    <a:pt x="55" y="1"/>
                    <a:pt x="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1"/>
            <p:cNvSpPr/>
            <p:nvPr/>
          </p:nvSpPr>
          <p:spPr>
            <a:xfrm>
              <a:off x="2314275" y="5220425"/>
              <a:ext cx="17875" cy="23825"/>
            </a:xfrm>
            <a:custGeom>
              <a:avLst/>
              <a:gdLst/>
              <a:ahLst/>
              <a:cxnLst/>
              <a:rect l="l" t="t" r="r" b="b"/>
              <a:pathLst>
                <a:path w="715" h="953" extrusionOk="0">
                  <a:moveTo>
                    <a:pt x="0" y="0"/>
                  </a:moveTo>
                  <a:cubicBezTo>
                    <a:pt x="0" y="24"/>
                    <a:pt x="12" y="72"/>
                    <a:pt x="24" y="107"/>
                  </a:cubicBezTo>
                  <a:cubicBezTo>
                    <a:pt x="24" y="119"/>
                    <a:pt x="48" y="143"/>
                    <a:pt x="60" y="167"/>
                  </a:cubicBezTo>
                  <a:cubicBezTo>
                    <a:pt x="95" y="191"/>
                    <a:pt x="107" y="226"/>
                    <a:pt x="131" y="250"/>
                  </a:cubicBezTo>
                  <a:cubicBezTo>
                    <a:pt x="167" y="286"/>
                    <a:pt x="179" y="310"/>
                    <a:pt x="214" y="345"/>
                  </a:cubicBezTo>
                  <a:cubicBezTo>
                    <a:pt x="226" y="357"/>
                    <a:pt x="226" y="369"/>
                    <a:pt x="238" y="381"/>
                  </a:cubicBezTo>
                  <a:cubicBezTo>
                    <a:pt x="286" y="441"/>
                    <a:pt x="310" y="488"/>
                    <a:pt x="357" y="536"/>
                  </a:cubicBezTo>
                  <a:lnTo>
                    <a:pt x="584" y="798"/>
                  </a:lnTo>
                  <a:cubicBezTo>
                    <a:pt x="619" y="845"/>
                    <a:pt x="667" y="905"/>
                    <a:pt x="714" y="953"/>
                  </a:cubicBezTo>
                  <a:cubicBezTo>
                    <a:pt x="643" y="834"/>
                    <a:pt x="560" y="726"/>
                    <a:pt x="488" y="619"/>
                  </a:cubicBezTo>
                  <a:lnTo>
                    <a:pt x="357" y="441"/>
                  </a:lnTo>
                  <a:cubicBezTo>
                    <a:pt x="322" y="417"/>
                    <a:pt x="310" y="369"/>
                    <a:pt x="286" y="345"/>
                  </a:cubicBezTo>
                  <a:cubicBezTo>
                    <a:pt x="238" y="262"/>
                    <a:pt x="191" y="202"/>
                    <a:pt x="143" y="143"/>
                  </a:cubicBezTo>
                  <a:cubicBezTo>
                    <a:pt x="131" y="119"/>
                    <a:pt x="119" y="107"/>
                    <a:pt x="83" y="72"/>
                  </a:cubicBezTo>
                  <a:cubicBezTo>
                    <a:pt x="60" y="48"/>
                    <a:pt x="24" y="1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1"/>
            <p:cNvSpPr/>
            <p:nvPr/>
          </p:nvSpPr>
          <p:spPr>
            <a:xfrm>
              <a:off x="2268725" y="5106400"/>
              <a:ext cx="76225" cy="80400"/>
            </a:xfrm>
            <a:custGeom>
              <a:avLst/>
              <a:gdLst/>
              <a:ahLst/>
              <a:cxnLst/>
              <a:rect l="l" t="t" r="r" b="b"/>
              <a:pathLst>
                <a:path w="3049" h="3216" extrusionOk="0">
                  <a:moveTo>
                    <a:pt x="0" y="1"/>
                  </a:moveTo>
                  <a:cubicBezTo>
                    <a:pt x="0" y="25"/>
                    <a:pt x="24" y="49"/>
                    <a:pt x="24" y="61"/>
                  </a:cubicBezTo>
                  <a:cubicBezTo>
                    <a:pt x="24" y="84"/>
                    <a:pt x="36" y="108"/>
                    <a:pt x="48" y="120"/>
                  </a:cubicBezTo>
                  <a:cubicBezTo>
                    <a:pt x="84" y="156"/>
                    <a:pt x="96" y="203"/>
                    <a:pt x="120" y="227"/>
                  </a:cubicBezTo>
                  <a:cubicBezTo>
                    <a:pt x="143" y="263"/>
                    <a:pt x="167" y="299"/>
                    <a:pt x="203" y="334"/>
                  </a:cubicBezTo>
                  <a:cubicBezTo>
                    <a:pt x="286" y="453"/>
                    <a:pt x="358" y="561"/>
                    <a:pt x="453" y="680"/>
                  </a:cubicBezTo>
                  <a:cubicBezTo>
                    <a:pt x="501" y="751"/>
                    <a:pt x="548" y="811"/>
                    <a:pt x="596" y="882"/>
                  </a:cubicBezTo>
                  <a:cubicBezTo>
                    <a:pt x="703" y="1001"/>
                    <a:pt x="798" y="1132"/>
                    <a:pt x="893" y="1251"/>
                  </a:cubicBezTo>
                  <a:cubicBezTo>
                    <a:pt x="929" y="1299"/>
                    <a:pt x="953" y="1334"/>
                    <a:pt x="989" y="1370"/>
                  </a:cubicBezTo>
                  <a:lnTo>
                    <a:pt x="1001" y="1394"/>
                  </a:lnTo>
                  <a:cubicBezTo>
                    <a:pt x="1036" y="1406"/>
                    <a:pt x="1048" y="1430"/>
                    <a:pt x="1060" y="1454"/>
                  </a:cubicBezTo>
                  <a:cubicBezTo>
                    <a:pt x="1167" y="1549"/>
                    <a:pt x="1251" y="1656"/>
                    <a:pt x="1346" y="1763"/>
                  </a:cubicBezTo>
                  <a:lnTo>
                    <a:pt x="1382" y="1787"/>
                  </a:lnTo>
                  <a:lnTo>
                    <a:pt x="1453" y="1870"/>
                  </a:lnTo>
                  <a:cubicBezTo>
                    <a:pt x="1513" y="1906"/>
                    <a:pt x="1560" y="1966"/>
                    <a:pt x="1620" y="2025"/>
                  </a:cubicBezTo>
                  <a:cubicBezTo>
                    <a:pt x="1703" y="2120"/>
                    <a:pt x="1774" y="2204"/>
                    <a:pt x="1870" y="2287"/>
                  </a:cubicBezTo>
                  <a:lnTo>
                    <a:pt x="1929" y="2347"/>
                  </a:lnTo>
                  <a:cubicBezTo>
                    <a:pt x="1989" y="2406"/>
                    <a:pt x="2060" y="2466"/>
                    <a:pt x="2120" y="2501"/>
                  </a:cubicBezTo>
                  <a:cubicBezTo>
                    <a:pt x="2203" y="2585"/>
                    <a:pt x="2298" y="2632"/>
                    <a:pt x="2382" y="2704"/>
                  </a:cubicBezTo>
                  <a:cubicBezTo>
                    <a:pt x="2429" y="2728"/>
                    <a:pt x="2489" y="2751"/>
                    <a:pt x="2536" y="2787"/>
                  </a:cubicBezTo>
                  <a:cubicBezTo>
                    <a:pt x="2596" y="2823"/>
                    <a:pt x="2644" y="2858"/>
                    <a:pt x="2703" y="2894"/>
                  </a:cubicBezTo>
                  <a:lnTo>
                    <a:pt x="2882" y="3025"/>
                  </a:lnTo>
                  <a:cubicBezTo>
                    <a:pt x="2929" y="3085"/>
                    <a:pt x="2989" y="3132"/>
                    <a:pt x="3025" y="3192"/>
                  </a:cubicBezTo>
                  <a:cubicBezTo>
                    <a:pt x="3025" y="3200"/>
                    <a:pt x="3036" y="3203"/>
                    <a:pt x="3043" y="3207"/>
                  </a:cubicBezTo>
                  <a:lnTo>
                    <a:pt x="3043" y="3207"/>
                  </a:lnTo>
                  <a:cubicBezTo>
                    <a:pt x="3021" y="3174"/>
                    <a:pt x="2998" y="3140"/>
                    <a:pt x="2965" y="3085"/>
                  </a:cubicBezTo>
                  <a:cubicBezTo>
                    <a:pt x="2941" y="3037"/>
                    <a:pt x="2894" y="3013"/>
                    <a:pt x="2870" y="2966"/>
                  </a:cubicBezTo>
                  <a:cubicBezTo>
                    <a:pt x="2834" y="2930"/>
                    <a:pt x="2810" y="2894"/>
                    <a:pt x="2763" y="2858"/>
                  </a:cubicBezTo>
                  <a:cubicBezTo>
                    <a:pt x="2727" y="2835"/>
                    <a:pt x="2691" y="2799"/>
                    <a:pt x="2656" y="2775"/>
                  </a:cubicBezTo>
                  <a:cubicBezTo>
                    <a:pt x="2644" y="2751"/>
                    <a:pt x="2608" y="2739"/>
                    <a:pt x="2596" y="2728"/>
                  </a:cubicBezTo>
                  <a:cubicBezTo>
                    <a:pt x="2584" y="2728"/>
                    <a:pt x="2584" y="2716"/>
                    <a:pt x="2572" y="2716"/>
                  </a:cubicBezTo>
                  <a:cubicBezTo>
                    <a:pt x="2525" y="2680"/>
                    <a:pt x="2489" y="2668"/>
                    <a:pt x="2465" y="2632"/>
                  </a:cubicBezTo>
                  <a:cubicBezTo>
                    <a:pt x="2429" y="2620"/>
                    <a:pt x="2406" y="2597"/>
                    <a:pt x="2370" y="2573"/>
                  </a:cubicBezTo>
                  <a:cubicBezTo>
                    <a:pt x="2286" y="2501"/>
                    <a:pt x="2203" y="2442"/>
                    <a:pt x="2120" y="2370"/>
                  </a:cubicBezTo>
                  <a:cubicBezTo>
                    <a:pt x="2060" y="2311"/>
                    <a:pt x="2001" y="2263"/>
                    <a:pt x="1941" y="2204"/>
                  </a:cubicBezTo>
                  <a:cubicBezTo>
                    <a:pt x="1846" y="2132"/>
                    <a:pt x="1774" y="2061"/>
                    <a:pt x="1691" y="1966"/>
                  </a:cubicBezTo>
                  <a:lnTo>
                    <a:pt x="1417" y="1704"/>
                  </a:lnTo>
                  <a:cubicBezTo>
                    <a:pt x="1393" y="1680"/>
                    <a:pt x="1370" y="1656"/>
                    <a:pt x="1358" y="1644"/>
                  </a:cubicBezTo>
                  <a:cubicBezTo>
                    <a:pt x="1310" y="1596"/>
                    <a:pt x="1286" y="1549"/>
                    <a:pt x="1239" y="1501"/>
                  </a:cubicBezTo>
                  <a:cubicBezTo>
                    <a:pt x="1179" y="1442"/>
                    <a:pt x="1120" y="1370"/>
                    <a:pt x="1060" y="1311"/>
                  </a:cubicBezTo>
                  <a:cubicBezTo>
                    <a:pt x="1036" y="1287"/>
                    <a:pt x="1012" y="1251"/>
                    <a:pt x="989" y="1227"/>
                  </a:cubicBezTo>
                  <a:cubicBezTo>
                    <a:pt x="941" y="1168"/>
                    <a:pt x="882" y="1108"/>
                    <a:pt x="834" y="1049"/>
                  </a:cubicBezTo>
                  <a:cubicBezTo>
                    <a:pt x="798" y="989"/>
                    <a:pt x="739" y="930"/>
                    <a:pt x="691" y="870"/>
                  </a:cubicBezTo>
                  <a:cubicBezTo>
                    <a:pt x="679" y="846"/>
                    <a:pt x="655" y="823"/>
                    <a:pt x="643" y="811"/>
                  </a:cubicBezTo>
                  <a:lnTo>
                    <a:pt x="631" y="787"/>
                  </a:lnTo>
                  <a:cubicBezTo>
                    <a:pt x="620" y="775"/>
                    <a:pt x="596" y="751"/>
                    <a:pt x="584" y="727"/>
                  </a:cubicBezTo>
                  <a:cubicBezTo>
                    <a:pt x="560" y="668"/>
                    <a:pt x="512" y="632"/>
                    <a:pt x="477" y="584"/>
                  </a:cubicBezTo>
                  <a:cubicBezTo>
                    <a:pt x="441" y="525"/>
                    <a:pt x="381" y="453"/>
                    <a:pt x="334" y="394"/>
                  </a:cubicBezTo>
                  <a:cubicBezTo>
                    <a:pt x="298" y="358"/>
                    <a:pt x="286" y="334"/>
                    <a:pt x="262" y="299"/>
                  </a:cubicBezTo>
                  <a:cubicBezTo>
                    <a:pt x="227" y="251"/>
                    <a:pt x="179" y="191"/>
                    <a:pt x="155" y="156"/>
                  </a:cubicBezTo>
                  <a:cubicBezTo>
                    <a:pt x="120" y="120"/>
                    <a:pt x="108" y="96"/>
                    <a:pt x="84" y="61"/>
                  </a:cubicBezTo>
                  <a:cubicBezTo>
                    <a:pt x="48" y="37"/>
                    <a:pt x="36" y="13"/>
                    <a:pt x="0" y="1"/>
                  </a:cubicBezTo>
                  <a:close/>
                  <a:moveTo>
                    <a:pt x="3043" y="3207"/>
                  </a:moveTo>
                  <a:cubicBezTo>
                    <a:pt x="3045" y="3210"/>
                    <a:pt x="3047" y="3213"/>
                    <a:pt x="3048" y="3216"/>
                  </a:cubicBezTo>
                  <a:cubicBezTo>
                    <a:pt x="3048" y="3212"/>
                    <a:pt x="3046" y="3209"/>
                    <a:pt x="3043" y="32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1"/>
            <p:cNvSpPr/>
            <p:nvPr/>
          </p:nvSpPr>
          <p:spPr>
            <a:xfrm>
              <a:off x="2108575" y="5092725"/>
              <a:ext cx="131300" cy="31275"/>
            </a:xfrm>
            <a:custGeom>
              <a:avLst/>
              <a:gdLst/>
              <a:ahLst/>
              <a:cxnLst/>
              <a:rect l="l" t="t" r="r" b="b"/>
              <a:pathLst>
                <a:path w="5252" h="1251" extrusionOk="0">
                  <a:moveTo>
                    <a:pt x="1" y="1084"/>
                  </a:moveTo>
                  <a:cubicBezTo>
                    <a:pt x="45" y="1088"/>
                    <a:pt x="87" y="1093"/>
                    <a:pt x="129" y="1099"/>
                  </a:cubicBezTo>
                  <a:lnTo>
                    <a:pt x="129" y="1099"/>
                  </a:lnTo>
                  <a:cubicBezTo>
                    <a:pt x="84" y="1091"/>
                    <a:pt x="39" y="1084"/>
                    <a:pt x="1" y="1084"/>
                  </a:cubicBezTo>
                  <a:close/>
                  <a:moveTo>
                    <a:pt x="5192" y="0"/>
                  </a:moveTo>
                  <a:cubicBezTo>
                    <a:pt x="5180" y="12"/>
                    <a:pt x="5180" y="12"/>
                    <a:pt x="5168" y="12"/>
                  </a:cubicBezTo>
                  <a:lnTo>
                    <a:pt x="5144" y="36"/>
                  </a:lnTo>
                  <a:cubicBezTo>
                    <a:pt x="5121" y="48"/>
                    <a:pt x="5073" y="72"/>
                    <a:pt x="5025" y="96"/>
                  </a:cubicBezTo>
                  <a:cubicBezTo>
                    <a:pt x="4990" y="107"/>
                    <a:pt x="4930" y="131"/>
                    <a:pt x="4871" y="167"/>
                  </a:cubicBezTo>
                  <a:lnTo>
                    <a:pt x="4775" y="215"/>
                  </a:lnTo>
                  <a:cubicBezTo>
                    <a:pt x="4728" y="227"/>
                    <a:pt x="4668" y="250"/>
                    <a:pt x="4632" y="274"/>
                  </a:cubicBezTo>
                  <a:cubicBezTo>
                    <a:pt x="4549" y="286"/>
                    <a:pt x="4466" y="310"/>
                    <a:pt x="4394" y="346"/>
                  </a:cubicBezTo>
                  <a:cubicBezTo>
                    <a:pt x="4287" y="393"/>
                    <a:pt x="4168" y="429"/>
                    <a:pt x="4049" y="477"/>
                  </a:cubicBezTo>
                  <a:cubicBezTo>
                    <a:pt x="3942" y="512"/>
                    <a:pt x="3835" y="548"/>
                    <a:pt x="3739" y="596"/>
                  </a:cubicBezTo>
                  <a:cubicBezTo>
                    <a:pt x="3525" y="691"/>
                    <a:pt x="3299" y="762"/>
                    <a:pt x="3085" y="834"/>
                  </a:cubicBezTo>
                  <a:lnTo>
                    <a:pt x="3097" y="834"/>
                  </a:lnTo>
                  <a:cubicBezTo>
                    <a:pt x="2989" y="869"/>
                    <a:pt x="2870" y="905"/>
                    <a:pt x="2751" y="941"/>
                  </a:cubicBezTo>
                  <a:lnTo>
                    <a:pt x="2573" y="989"/>
                  </a:lnTo>
                  <a:cubicBezTo>
                    <a:pt x="2549" y="989"/>
                    <a:pt x="2513" y="1000"/>
                    <a:pt x="2489" y="1000"/>
                  </a:cubicBezTo>
                  <a:cubicBezTo>
                    <a:pt x="2442" y="1012"/>
                    <a:pt x="2406" y="1012"/>
                    <a:pt x="2382" y="1024"/>
                  </a:cubicBezTo>
                  <a:lnTo>
                    <a:pt x="2204" y="1072"/>
                  </a:lnTo>
                  <a:cubicBezTo>
                    <a:pt x="2156" y="1084"/>
                    <a:pt x="2096" y="1084"/>
                    <a:pt x="2049" y="1108"/>
                  </a:cubicBezTo>
                  <a:cubicBezTo>
                    <a:pt x="2025" y="1108"/>
                    <a:pt x="1989" y="1119"/>
                    <a:pt x="1965" y="1119"/>
                  </a:cubicBezTo>
                  <a:cubicBezTo>
                    <a:pt x="1930" y="1119"/>
                    <a:pt x="1918" y="1131"/>
                    <a:pt x="1894" y="1131"/>
                  </a:cubicBezTo>
                  <a:cubicBezTo>
                    <a:pt x="1846" y="1131"/>
                    <a:pt x="1811" y="1143"/>
                    <a:pt x="1775" y="1143"/>
                  </a:cubicBezTo>
                  <a:cubicBezTo>
                    <a:pt x="1703" y="1143"/>
                    <a:pt x="1644" y="1167"/>
                    <a:pt x="1596" y="1167"/>
                  </a:cubicBezTo>
                  <a:cubicBezTo>
                    <a:pt x="1525" y="1167"/>
                    <a:pt x="1465" y="1179"/>
                    <a:pt x="1406" y="1179"/>
                  </a:cubicBezTo>
                  <a:cubicBezTo>
                    <a:pt x="1346" y="1191"/>
                    <a:pt x="1311" y="1191"/>
                    <a:pt x="1251" y="1191"/>
                  </a:cubicBezTo>
                  <a:lnTo>
                    <a:pt x="906" y="1191"/>
                  </a:lnTo>
                  <a:cubicBezTo>
                    <a:pt x="858" y="1179"/>
                    <a:pt x="822" y="1179"/>
                    <a:pt x="775" y="1179"/>
                  </a:cubicBezTo>
                  <a:lnTo>
                    <a:pt x="763" y="1179"/>
                  </a:lnTo>
                  <a:cubicBezTo>
                    <a:pt x="644" y="1167"/>
                    <a:pt x="501" y="1143"/>
                    <a:pt x="382" y="1131"/>
                  </a:cubicBezTo>
                  <a:cubicBezTo>
                    <a:pt x="295" y="1123"/>
                    <a:pt x="213" y="1110"/>
                    <a:pt x="129" y="1099"/>
                  </a:cubicBezTo>
                  <a:lnTo>
                    <a:pt x="129" y="1099"/>
                  </a:lnTo>
                  <a:cubicBezTo>
                    <a:pt x="168" y="1106"/>
                    <a:pt x="206" y="1114"/>
                    <a:pt x="239" y="1119"/>
                  </a:cubicBezTo>
                  <a:cubicBezTo>
                    <a:pt x="358" y="1131"/>
                    <a:pt x="477" y="1167"/>
                    <a:pt x="596" y="1179"/>
                  </a:cubicBezTo>
                  <a:cubicBezTo>
                    <a:pt x="644" y="1191"/>
                    <a:pt x="703" y="1191"/>
                    <a:pt x="763" y="1203"/>
                  </a:cubicBezTo>
                  <a:cubicBezTo>
                    <a:pt x="787" y="1227"/>
                    <a:pt x="799" y="1227"/>
                    <a:pt x="834" y="1227"/>
                  </a:cubicBezTo>
                  <a:cubicBezTo>
                    <a:pt x="858" y="1239"/>
                    <a:pt x="894" y="1239"/>
                    <a:pt x="918" y="1239"/>
                  </a:cubicBezTo>
                  <a:cubicBezTo>
                    <a:pt x="953" y="1250"/>
                    <a:pt x="1001" y="1250"/>
                    <a:pt x="1025" y="1250"/>
                  </a:cubicBezTo>
                  <a:lnTo>
                    <a:pt x="1787" y="1250"/>
                  </a:lnTo>
                  <a:cubicBezTo>
                    <a:pt x="1811" y="1239"/>
                    <a:pt x="1846" y="1239"/>
                    <a:pt x="1870" y="1239"/>
                  </a:cubicBezTo>
                  <a:cubicBezTo>
                    <a:pt x="1930" y="1227"/>
                    <a:pt x="1977" y="1227"/>
                    <a:pt x="2037" y="1203"/>
                  </a:cubicBezTo>
                  <a:cubicBezTo>
                    <a:pt x="2096" y="1203"/>
                    <a:pt x="2156" y="1191"/>
                    <a:pt x="2215" y="1179"/>
                  </a:cubicBezTo>
                  <a:lnTo>
                    <a:pt x="2394" y="1131"/>
                  </a:lnTo>
                  <a:lnTo>
                    <a:pt x="2751" y="1048"/>
                  </a:lnTo>
                  <a:cubicBezTo>
                    <a:pt x="2811" y="1024"/>
                    <a:pt x="2858" y="1012"/>
                    <a:pt x="2918" y="1000"/>
                  </a:cubicBezTo>
                  <a:cubicBezTo>
                    <a:pt x="2977" y="989"/>
                    <a:pt x="3037" y="965"/>
                    <a:pt x="3073" y="953"/>
                  </a:cubicBezTo>
                  <a:cubicBezTo>
                    <a:pt x="3132" y="929"/>
                    <a:pt x="3180" y="905"/>
                    <a:pt x="3239" y="893"/>
                  </a:cubicBezTo>
                  <a:cubicBezTo>
                    <a:pt x="3251" y="881"/>
                    <a:pt x="3251" y="881"/>
                    <a:pt x="3275" y="881"/>
                  </a:cubicBezTo>
                  <a:cubicBezTo>
                    <a:pt x="3323" y="869"/>
                    <a:pt x="3382" y="834"/>
                    <a:pt x="3430" y="822"/>
                  </a:cubicBezTo>
                  <a:cubicBezTo>
                    <a:pt x="3501" y="810"/>
                    <a:pt x="3561" y="774"/>
                    <a:pt x="3620" y="762"/>
                  </a:cubicBezTo>
                  <a:lnTo>
                    <a:pt x="3930" y="631"/>
                  </a:lnTo>
                  <a:cubicBezTo>
                    <a:pt x="4025" y="584"/>
                    <a:pt x="4156" y="536"/>
                    <a:pt x="4275" y="488"/>
                  </a:cubicBezTo>
                  <a:cubicBezTo>
                    <a:pt x="4370" y="453"/>
                    <a:pt x="4478" y="405"/>
                    <a:pt x="4597" y="369"/>
                  </a:cubicBezTo>
                  <a:cubicBezTo>
                    <a:pt x="4609" y="357"/>
                    <a:pt x="4644" y="357"/>
                    <a:pt x="4668" y="346"/>
                  </a:cubicBezTo>
                  <a:cubicBezTo>
                    <a:pt x="4704" y="346"/>
                    <a:pt x="4716" y="334"/>
                    <a:pt x="4751" y="310"/>
                  </a:cubicBezTo>
                  <a:lnTo>
                    <a:pt x="4930" y="227"/>
                  </a:lnTo>
                  <a:cubicBezTo>
                    <a:pt x="4966" y="191"/>
                    <a:pt x="5002" y="179"/>
                    <a:pt x="5049" y="167"/>
                  </a:cubicBezTo>
                  <a:lnTo>
                    <a:pt x="5132" y="119"/>
                  </a:lnTo>
                  <a:cubicBezTo>
                    <a:pt x="5144" y="119"/>
                    <a:pt x="5180" y="107"/>
                    <a:pt x="5192" y="96"/>
                  </a:cubicBezTo>
                  <a:cubicBezTo>
                    <a:pt x="5204" y="96"/>
                    <a:pt x="5228" y="96"/>
                    <a:pt x="5228" y="72"/>
                  </a:cubicBezTo>
                  <a:cubicBezTo>
                    <a:pt x="5240" y="72"/>
                    <a:pt x="5240" y="60"/>
                    <a:pt x="5240" y="60"/>
                  </a:cubicBezTo>
                  <a:cubicBezTo>
                    <a:pt x="5252" y="48"/>
                    <a:pt x="5252" y="36"/>
                    <a:pt x="5240" y="12"/>
                  </a:cubicBezTo>
                  <a:cubicBezTo>
                    <a:pt x="5228" y="0"/>
                    <a:pt x="5204" y="0"/>
                    <a:pt x="5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1"/>
            <p:cNvSpPr/>
            <p:nvPr/>
          </p:nvSpPr>
          <p:spPr>
            <a:xfrm>
              <a:off x="2169600" y="5104625"/>
              <a:ext cx="69375" cy="47950"/>
            </a:xfrm>
            <a:custGeom>
              <a:avLst/>
              <a:gdLst/>
              <a:ahLst/>
              <a:cxnLst/>
              <a:rect l="l" t="t" r="r" b="b"/>
              <a:pathLst>
                <a:path w="2775" h="1918" extrusionOk="0">
                  <a:moveTo>
                    <a:pt x="2775" y="1"/>
                  </a:moveTo>
                  <a:lnTo>
                    <a:pt x="2775" y="1"/>
                  </a:lnTo>
                  <a:cubicBezTo>
                    <a:pt x="2763" y="12"/>
                    <a:pt x="2751" y="12"/>
                    <a:pt x="2739" y="24"/>
                  </a:cubicBezTo>
                  <a:cubicBezTo>
                    <a:pt x="2739" y="32"/>
                    <a:pt x="2738" y="37"/>
                    <a:pt x="2736" y="41"/>
                  </a:cubicBezTo>
                  <a:lnTo>
                    <a:pt x="2736" y="41"/>
                  </a:lnTo>
                  <a:cubicBezTo>
                    <a:pt x="2750" y="29"/>
                    <a:pt x="2763" y="16"/>
                    <a:pt x="2775" y="1"/>
                  </a:cubicBezTo>
                  <a:close/>
                  <a:moveTo>
                    <a:pt x="2736" y="41"/>
                  </a:moveTo>
                  <a:lnTo>
                    <a:pt x="2736" y="41"/>
                  </a:lnTo>
                  <a:cubicBezTo>
                    <a:pt x="2733" y="43"/>
                    <a:pt x="2730" y="46"/>
                    <a:pt x="2726" y="49"/>
                  </a:cubicBezTo>
                  <a:lnTo>
                    <a:pt x="2726" y="49"/>
                  </a:lnTo>
                  <a:lnTo>
                    <a:pt x="2727" y="48"/>
                  </a:lnTo>
                  <a:cubicBezTo>
                    <a:pt x="2727" y="48"/>
                    <a:pt x="2733" y="48"/>
                    <a:pt x="2736" y="41"/>
                  </a:cubicBezTo>
                  <a:close/>
                  <a:moveTo>
                    <a:pt x="2726" y="49"/>
                  </a:moveTo>
                  <a:lnTo>
                    <a:pt x="2632" y="84"/>
                  </a:lnTo>
                  <a:lnTo>
                    <a:pt x="2537" y="132"/>
                  </a:lnTo>
                  <a:cubicBezTo>
                    <a:pt x="2477" y="167"/>
                    <a:pt x="2418" y="203"/>
                    <a:pt x="2358" y="239"/>
                  </a:cubicBezTo>
                  <a:cubicBezTo>
                    <a:pt x="2322" y="251"/>
                    <a:pt x="2275" y="286"/>
                    <a:pt x="2227" y="310"/>
                  </a:cubicBezTo>
                  <a:cubicBezTo>
                    <a:pt x="2180" y="358"/>
                    <a:pt x="2120" y="382"/>
                    <a:pt x="2084" y="417"/>
                  </a:cubicBezTo>
                  <a:cubicBezTo>
                    <a:pt x="1977" y="489"/>
                    <a:pt x="1882" y="548"/>
                    <a:pt x="1787" y="620"/>
                  </a:cubicBezTo>
                  <a:cubicBezTo>
                    <a:pt x="1679" y="679"/>
                    <a:pt x="1584" y="763"/>
                    <a:pt x="1501" y="822"/>
                  </a:cubicBezTo>
                  <a:cubicBezTo>
                    <a:pt x="1453" y="858"/>
                    <a:pt x="1394" y="894"/>
                    <a:pt x="1346" y="917"/>
                  </a:cubicBezTo>
                  <a:lnTo>
                    <a:pt x="1215" y="1013"/>
                  </a:lnTo>
                  <a:cubicBezTo>
                    <a:pt x="1203" y="1024"/>
                    <a:pt x="1179" y="1036"/>
                    <a:pt x="1156" y="1060"/>
                  </a:cubicBezTo>
                  <a:cubicBezTo>
                    <a:pt x="1048" y="1132"/>
                    <a:pt x="965" y="1191"/>
                    <a:pt x="858" y="1251"/>
                  </a:cubicBezTo>
                  <a:lnTo>
                    <a:pt x="727" y="1334"/>
                  </a:lnTo>
                  <a:cubicBezTo>
                    <a:pt x="691" y="1358"/>
                    <a:pt x="679" y="1370"/>
                    <a:pt x="656" y="1382"/>
                  </a:cubicBezTo>
                  <a:cubicBezTo>
                    <a:pt x="620" y="1417"/>
                    <a:pt x="608" y="1429"/>
                    <a:pt x="584" y="1441"/>
                  </a:cubicBezTo>
                  <a:cubicBezTo>
                    <a:pt x="548" y="1453"/>
                    <a:pt x="536" y="1489"/>
                    <a:pt x="501" y="1501"/>
                  </a:cubicBezTo>
                  <a:cubicBezTo>
                    <a:pt x="477" y="1536"/>
                    <a:pt x="465" y="1548"/>
                    <a:pt x="429" y="1560"/>
                  </a:cubicBezTo>
                  <a:cubicBezTo>
                    <a:pt x="382" y="1596"/>
                    <a:pt x="346" y="1632"/>
                    <a:pt x="298" y="1667"/>
                  </a:cubicBezTo>
                  <a:cubicBezTo>
                    <a:pt x="283" y="1682"/>
                    <a:pt x="269" y="1696"/>
                    <a:pt x="254" y="1710"/>
                  </a:cubicBezTo>
                  <a:lnTo>
                    <a:pt x="254" y="1710"/>
                  </a:lnTo>
                  <a:cubicBezTo>
                    <a:pt x="288" y="1685"/>
                    <a:pt x="323" y="1659"/>
                    <a:pt x="358" y="1632"/>
                  </a:cubicBezTo>
                  <a:cubicBezTo>
                    <a:pt x="405" y="1608"/>
                    <a:pt x="441" y="1560"/>
                    <a:pt x="489" y="1536"/>
                  </a:cubicBezTo>
                  <a:cubicBezTo>
                    <a:pt x="536" y="1501"/>
                    <a:pt x="596" y="1453"/>
                    <a:pt x="644" y="1429"/>
                  </a:cubicBezTo>
                  <a:cubicBezTo>
                    <a:pt x="667" y="1417"/>
                    <a:pt x="679" y="1394"/>
                    <a:pt x="715" y="1382"/>
                  </a:cubicBezTo>
                  <a:cubicBezTo>
                    <a:pt x="739" y="1370"/>
                    <a:pt x="763" y="1358"/>
                    <a:pt x="786" y="1334"/>
                  </a:cubicBezTo>
                  <a:cubicBezTo>
                    <a:pt x="882" y="1286"/>
                    <a:pt x="977" y="1239"/>
                    <a:pt x="1072" y="1179"/>
                  </a:cubicBezTo>
                  <a:cubicBezTo>
                    <a:pt x="1132" y="1144"/>
                    <a:pt x="1179" y="1120"/>
                    <a:pt x="1239" y="1084"/>
                  </a:cubicBezTo>
                  <a:cubicBezTo>
                    <a:pt x="1275" y="1060"/>
                    <a:pt x="1334" y="1024"/>
                    <a:pt x="1382" y="1001"/>
                  </a:cubicBezTo>
                  <a:cubicBezTo>
                    <a:pt x="1429" y="953"/>
                    <a:pt x="1489" y="929"/>
                    <a:pt x="1537" y="894"/>
                  </a:cubicBezTo>
                  <a:lnTo>
                    <a:pt x="1668" y="810"/>
                  </a:lnTo>
                  <a:cubicBezTo>
                    <a:pt x="1751" y="727"/>
                    <a:pt x="1858" y="667"/>
                    <a:pt x="1953" y="596"/>
                  </a:cubicBezTo>
                  <a:cubicBezTo>
                    <a:pt x="1989" y="572"/>
                    <a:pt x="2037" y="524"/>
                    <a:pt x="2084" y="489"/>
                  </a:cubicBezTo>
                  <a:cubicBezTo>
                    <a:pt x="2132" y="465"/>
                    <a:pt x="2168" y="417"/>
                    <a:pt x="2215" y="393"/>
                  </a:cubicBezTo>
                  <a:cubicBezTo>
                    <a:pt x="2251" y="358"/>
                    <a:pt x="2263" y="346"/>
                    <a:pt x="2287" y="322"/>
                  </a:cubicBezTo>
                  <a:cubicBezTo>
                    <a:pt x="2322" y="310"/>
                    <a:pt x="2346" y="286"/>
                    <a:pt x="2382" y="262"/>
                  </a:cubicBezTo>
                  <a:cubicBezTo>
                    <a:pt x="2394" y="251"/>
                    <a:pt x="2430" y="239"/>
                    <a:pt x="2441" y="227"/>
                  </a:cubicBezTo>
                  <a:cubicBezTo>
                    <a:pt x="2465" y="215"/>
                    <a:pt x="2477" y="191"/>
                    <a:pt x="2513" y="179"/>
                  </a:cubicBezTo>
                  <a:cubicBezTo>
                    <a:pt x="2537" y="167"/>
                    <a:pt x="2584" y="132"/>
                    <a:pt x="2632" y="108"/>
                  </a:cubicBezTo>
                  <a:cubicBezTo>
                    <a:pt x="2668" y="86"/>
                    <a:pt x="2699" y="69"/>
                    <a:pt x="2726" y="49"/>
                  </a:cubicBezTo>
                  <a:close/>
                  <a:moveTo>
                    <a:pt x="254" y="1710"/>
                  </a:moveTo>
                  <a:cubicBezTo>
                    <a:pt x="183" y="1763"/>
                    <a:pt x="116" y="1814"/>
                    <a:pt x="60" y="1870"/>
                  </a:cubicBezTo>
                  <a:cubicBezTo>
                    <a:pt x="58" y="1872"/>
                    <a:pt x="56" y="1874"/>
                    <a:pt x="54" y="1876"/>
                  </a:cubicBezTo>
                  <a:lnTo>
                    <a:pt x="54" y="1876"/>
                  </a:lnTo>
                  <a:cubicBezTo>
                    <a:pt x="124" y="1822"/>
                    <a:pt x="189" y="1770"/>
                    <a:pt x="254" y="1710"/>
                  </a:cubicBezTo>
                  <a:close/>
                  <a:moveTo>
                    <a:pt x="54" y="1876"/>
                  </a:moveTo>
                  <a:lnTo>
                    <a:pt x="54" y="1876"/>
                  </a:lnTo>
                  <a:cubicBezTo>
                    <a:pt x="36" y="1890"/>
                    <a:pt x="19" y="1903"/>
                    <a:pt x="1" y="1917"/>
                  </a:cubicBezTo>
                  <a:cubicBezTo>
                    <a:pt x="12" y="1917"/>
                    <a:pt x="13" y="1917"/>
                    <a:pt x="54" y="18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1"/>
            <p:cNvSpPr/>
            <p:nvPr/>
          </p:nvSpPr>
          <p:spPr>
            <a:xfrm>
              <a:off x="2129725" y="5159400"/>
              <a:ext cx="31575" cy="11925"/>
            </a:xfrm>
            <a:custGeom>
              <a:avLst/>
              <a:gdLst/>
              <a:ahLst/>
              <a:cxnLst/>
              <a:rect l="l" t="t" r="r" b="b"/>
              <a:pathLst>
                <a:path w="1263" h="477" extrusionOk="0">
                  <a:moveTo>
                    <a:pt x="1179" y="0"/>
                  </a:moveTo>
                  <a:cubicBezTo>
                    <a:pt x="1179" y="0"/>
                    <a:pt x="1167" y="12"/>
                    <a:pt x="1143" y="12"/>
                  </a:cubicBezTo>
                  <a:cubicBezTo>
                    <a:pt x="1143" y="24"/>
                    <a:pt x="1131" y="24"/>
                    <a:pt x="1131" y="24"/>
                  </a:cubicBezTo>
                  <a:cubicBezTo>
                    <a:pt x="1108" y="60"/>
                    <a:pt x="1060" y="72"/>
                    <a:pt x="1024" y="84"/>
                  </a:cubicBezTo>
                  <a:cubicBezTo>
                    <a:pt x="941" y="131"/>
                    <a:pt x="869" y="179"/>
                    <a:pt x="774" y="215"/>
                  </a:cubicBezTo>
                  <a:cubicBezTo>
                    <a:pt x="667" y="262"/>
                    <a:pt x="572" y="322"/>
                    <a:pt x="465" y="357"/>
                  </a:cubicBezTo>
                  <a:cubicBezTo>
                    <a:pt x="417" y="369"/>
                    <a:pt x="357" y="381"/>
                    <a:pt x="298" y="405"/>
                  </a:cubicBezTo>
                  <a:cubicBezTo>
                    <a:pt x="250" y="417"/>
                    <a:pt x="226" y="417"/>
                    <a:pt x="179" y="429"/>
                  </a:cubicBezTo>
                  <a:lnTo>
                    <a:pt x="0" y="477"/>
                  </a:lnTo>
                  <a:lnTo>
                    <a:pt x="12" y="477"/>
                  </a:lnTo>
                  <a:cubicBezTo>
                    <a:pt x="72" y="477"/>
                    <a:pt x="119" y="453"/>
                    <a:pt x="167" y="453"/>
                  </a:cubicBezTo>
                  <a:cubicBezTo>
                    <a:pt x="238" y="441"/>
                    <a:pt x="310" y="441"/>
                    <a:pt x="393" y="429"/>
                  </a:cubicBezTo>
                  <a:cubicBezTo>
                    <a:pt x="476" y="417"/>
                    <a:pt x="572" y="393"/>
                    <a:pt x="655" y="369"/>
                  </a:cubicBezTo>
                  <a:cubicBezTo>
                    <a:pt x="715" y="334"/>
                    <a:pt x="762" y="322"/>
                    <a:pt x="810" y="310"/>
                  </a:cubicBezTo>
                  <a:cubicBezTo>
                    <a:pt x="822" y="310"/>
                    <a:pt x="834" y="310"/>
                    <a:pt x="846" y="298"/>
                  </a:cubicBezTo>
                  <a:cubicBezTo>
                    <a:pt x="941" y="262"/>
                    <a:pt x="1012" y="215"/>
                    <a:pt x="1084" y="191"/>
                  </a:cubicBezTo>
                  <a:lnTo>
                    <a:pt x="1179" y="143"/>
                  </a:lnTo>
                  <a:cubicBezTo>
                    <a:pt x="1191" y="131"/>
                    <a:pt x="1227" y="119"/>
                    <a:pt x="1238" y="96"/>
                  </a:cubicBezTo>
                  <a:cubicBezTo>
                    <a:pt x="1250" y="72"/>
                    <a:pt x="1262" y="60"/>
                    <a:pt x="1262" y="24"/>
                  </a:cubicBezTo>
                  <a:cubicBezTo>
                    <a:pt x="1262" y="12"/>
                    <a:pt x="1250" y="12"/>
                    <a:pt x="1250" y="12"/>
                  </a:cubicBezTo>
                  <a:cubicBezTo>
                    <a:pt x="1238" y="0"/>
                    <a:pt x="1227" y="0"/>
                    <a:pt x="1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1"/>
            <p:cNvSpPr/>
            <p:nvPr/>
          </p:nvSpPr>
          <p:spPr>
            <a:xfrm>
              <a:off x="1894575" y="4948650"/>
              <a:ext cx="163725" cy="124450"/>
            </a:xfrm>
            <a:custGeom>
              <a:avLst/>
              <a:gdLst/>
              <a:ahLst/>
              <a:cxnLst/>
              <a:rect l="l" t="t" r="r" b="b"/>
              <a:pathLst>
                <a:path w="6549" h="4978" extrusionOk="0">
                  <a:moveTo>
                    <a:pt x="0" y="1"/>
                  </a:moveTo>
                  <a:cubicBezTo>
                    <a:pt x="12" y="48"/>
                    <a:pt x="12" y="108"/>
                    <a:pt x="24" y="155"/>
                  </a:cubicBezTo>
                  <a:lnTo>
                    <a:pt x="72" y="239"/>
                  </a:lnTo>
                  <a:cubicBezTo>
                    <a:pt x="84" y="275"/>
                    <a:pt x="107" y="286"/>
                    <a:pt x="119" y="310"/>
                  </a:cubicBezTo>
                  <a:cubicBezTo>
                    <a:pt x="143" y="358"/>
                    <a:pt x="179" y="406"/>
                    <a:pt x="227" y="429"/>
                  </a:cubicBezTo>
                  <a:lnTo>
                    <a:pt x="357" y="525"/>
                  </a:lnTo>
                  <a:cubicBezTo>
                    <a:pt x="405" y="548"/>
                    <a:pt x="465" y="584"/>
                    <a:pt x="500" y="608"/>
                  </a:cubicBezTo>
                  <a:cubicBezTo>
                    <a:pt x="500" y="632"/>
                    <a:pt x="524" y="632"/>
                    <a:pt x="524" y="632"/>
                  </a:cubicBezTo>
                  <a:cubicBezTo>
                    <a:pt x="536" y="656"/>
                    <a:pt x="560" y="667"/>
                    <a:pt x="584" y="703"/>
                  </a:cubicBezTo>
                  <a:lnTo>
                    <a:pt x="560" y="691"/>
                  </a:lnTo>
                  <a:lnTo>
                    <a:pt x="560" y="691"/>
                  </a:lnTo>
                  <a:cubicBezTo>
                    <a:pt x="608" y="727"/>
                    <a:pt x="655" y="786"/>
                    <a:pt x="703" y="834"/>
                  </a:cubicBezTo>
                  <a:cubicBezTo>
                    <a:pt x="727" y="846"/>
                    <a:pt x="738" y="882"/>
                    <a:pt x="774" y="894"/>
                  </a:cubicBezTo>
                  <a:cubicBezTo>
                    <a:pt x="798" y="929"/>
                    <a:pt x="834" y="953"/>
                    <a:pt x="858" y="965"/>
                  </a:cubicBezTo>
                  <a:cubicBezTo>
                    <a:pt x="893" y="989"/>
                    <a:pt x="941" y="1013"/>
                    <a:pt x="965" y="1025"/>
                  </a:cubicBezTo>
                  <a:cubicBezTo>
                    <a:pt x="1000" y="1048"/>
                    <a:pt x="1036" y="1060"/>
                    <a:pt x="1072" y="1096"/>
                  </a:cubicBezTo>
                  <a:cubicBezTo>
                    <a:pt x="1191" y="1167"/>
                    <a:pt x="1298" y="1251"/>
                    <a:pt x="1393" y="1346"/>
                  </a:cubicBezTo>
                  <a:cubicBezTo>
                    <a:pt x="1477" y="1394"/>
                    <a:pt x="1536" y="1429"/>
                    <a:pt x="1596" y="1477"/>
                  </a:cubicBezTo>
                  <a:lnTo>
                    <a:pt x="1774" y="1608"/>
                  </a:lnTo>
                  <a:cubicBezTo>
                    <a:pt x="1893" y="1703"/>
                    <a:pt x="1989" y="1810"/>
                    <a:pt x="2108" y="1906"/>
                  </a:cubicBezTo>
                  <a:cubicBezTo>
                    <a:pt x="2108" y="1929"/>
                    <a:pt x="2132" y="1929"/>
                    <a:pt x="2132" y="1929"/>
                  </a:cubicBezTo>
                  <a:cubicBezTo>
                    <a:pt x="2132" y="1941"/>
                    <a:pt x="2143" y="1941"/>
                    <a:pt x="2143" y="1941"/>
                  </a:cubicBezTo>
                  <a:cubicBezTo>
                    <a:pt x="2143" y="1953"/>
                    <a:pt x="2155" y="1953"/>
                    <a:pt x="2155" y="1953"/>
                  </a:cubicBezTo>
                  <a:lnTo>
                    <a:pt x="2167" y="1965"/>
                  </a:lnTo>
                  <a:cubicBezTo>
                    <a:pt x="2215" y="2013"/>
                    <a:pt x="2274" y="2060"/>
                    <a:pt x="2322" y="2096"/>
                  </a:cubicBezTo>
                  <a:cubicBezTo>
                    <a:pt x="2382" y="2156"/>
                    <a:pt x="2441" y="2203"/>
                    <a:pt x="2501" y="2263"/>
                  </a:cubicBezTo>
                  <a:cubicBezTo>
                    <a:pt x="2560" y="2322"/>
                    <a:pt x="2620" y="2370"/>
                    <a:pt x="2679" y="2430"/>
                  </a:cubicBezTo>
                  <a:cubicBezTo>
                    <a:pt x="2739" y="2477"/>
                    <a:pt x="2786" y="2513"/>
                    <a:pt x="2846" y="2572"/>
                  </a:cubicBezTo>
                  <a:cubicBezTo>
                    <a:pt x="2905" y="2632"/>
                    <a:pt x="2965" y="2691"/>
                    <a:pt x="3001" y="2751"/>
                  </a:cubicBezTo>
                  <a:lnTo>
                    <a:pt x="3001" y="2739"/>
                  </a:lnTo>
                  <a:cubicBezTo>
                    <a:pt x="3048" y="2799"/>
                    <a:pt x="3096" y="2846"/>
                    <a:pt x="3144" y="2906"/>
                  </a:cubicBezTo>
                  <a:cubicBezTo>
                    <a:pt x="3179" y="2965"/>
                    <a:pt x="3227" y="3025"/>
                    <a:pt x="3286" y="3084"/>
                  </a:cubicBezTo>
                  <a:cubicBezTo>
                    <a:pt x="3382" y="3192"/>
                    <a:pt x="3501" y="3275"/>
                    <a:pt x="3596" y="3370"/>
                  </a:cubicBezTo>
                  <a:lnTo>
                    <a:pt x="3632" y="3394"/>
                  </a:lnTo>
                  <a:lnTo>
                    <a:pt x="3656" y="3430"/>
                  </a:lnTo>
                  <a:cubicBezTo>
                    <a:pt x="3703" y="3477"/>
                    <a:pt x="3751" y="3501"/>
                    <a:pt x="3775" y="3549"/>
                  </a:cubicBezTo>
                  <a:lnTo>
                    <a:pt x="3894" y="3668"/>
                  </a:lnTo>
                  <a:cubicBezTo>
                    <a:pt x="3977" y="3739"/>
                    <a:pt x="4048" y="3823"/>
                    <a:pt x="4132" y="3906"/>
                  </a:cubicBezTo>
                  <a:cubicBezTo>
                    <a:pt x="4167" y="3930"/>
                    <a:pt x="4203" y="3942"/>
                    <a:pt x="4227" y="3977"/>
                  </a:cubicBezTo>
                  <a:cubicBezTo>
                    <a:pt x="4263" y="3989"/>
                    <a:pt x="4287" y="4025"/>
                    <a:pt x="4322" y="4037"/>
                  </a:cubicBezTo>
                  <a:cubicBezTo>
                    <a:pt x="4394" y="4085"/>
                    <a:pt x="4453" y="4132"/>
                    <a:pt x="4525" y="4168"/>
                  </a:cubicBezTo>
                  <a:cubicBezTo>
                    <a:pt x="4656" y="4263"/>
                    <a:pt x="4775" y="4335"/>
                    <a:pt x="4918" y="4430"/>
                  </a:cubicBezTo>
                  <a:cubicBezTo>
                    <a:pt x="4977" y="4466"/>
                    <a:pt x="5037" y="4513"/>
                    <a:pt x="5108" y="4549"/>
                  </a:cubicBezTo>
                  <a:cubicBezTo>
                    <a:pt x="5168" y="4573"/>
                    <a:pt x="5239" y="4596"/>
                    <a:pt x="5310" y="4632"/>
                  </a:cubicBezTo>
                  <a:cubicBezTo>
                    <a:pt x="5394" y="4668"/>
                    <a:pt x="5465" y="4692"/>
                    <a:pt x="5537" y="4704"/>
                  </a:cubicBezTo>
                  <a:cubicBezTo>
                    <a:pt x="5608" y="4727"/>
                    <a:pt x="5668" y="4739"/>
                    <a:pt x="5739" y="4763"/>
                  </a:cubicBezTo>
                  <a:cubicBezTo>
                    <a:pt x="5811" y="4799"/>
                    <a:pt x="5846" y="4811"/>
                    <a:pt x="5906" y="4847"/>
                  </a:cubicBezTo>
                  <a:cubicBezTo>
                    <a:pt x="5965" y="4870"/>
                    <a:pt x="6013" y="4906"/>
                    <a:pt x="6072" y="4918"/>
                  </a:cubicBezTo>
                  <a:cubicBezTo>
                    <a:pt x="6108" y="4930"/>
                    <a:pt x="6132" y="4930"/>
                    <a:pt x="6168" y="4942"/>
                  </a:cubicBezTo>
                  <a:cubicBezTo>
                    <a:pt x="6203" y="4966"/>
                    <a:pt x="6239" y="4977"/>
                    <a:pt x="6287" y="4977"/>
                  </a:cubicBezTo>
                  <a:lnTo>
                    <a:pt x="6346" y="4977"/>
                  </a:lnTo>
                  <a:cubicBezTo>
                    <a:pt x="6358" y="4977"/>
                    <a:pt x="6370" y="4966"/>
                    <a:pt x="6358" y="4918"/>
                  </a:cubicBezTo>
                  <a:lnTo>
                    <a:pt x="6489" y="4918"/>
                  </a:lnTo>
                  <a:cubicBezTo>
                    <a:pt x="6513" y="4918"/>
                    <a:pt x="6549" y="4870"/>
                    <a:pt x="6549" y="4847"/>
                  </a:cubicBezTo>
                  <a:cubicBezTo>
                    <a:pt x="6549" y="4811"/>
                    <a:pt x="6501" y="4787"/>
                    <a:pt x="6477" y="4787"/>
                  </a:cubicBezTo>
                  <a:cubicBezTo>
                    <a:pt x="6418" y="4787"/>
                    <a:pt x="6370" y="4799"/>
                    <a:pt x="6323" y="4799"/>
                  </a:cubicBezTo>
                  <a:cubicBezTo>
                    <a:pt x="6311" y="4799"/>
                    <a:pt x="6275" y="4787"/>
                    <a:pt x="6263" y="4787"/>
                  </a:cubicBezTo>
                  <a:cubicBezTo>
                    <a:pt x="6239" y="4763"/>
                    <a:pt x="6203" y="4763"/>
                    <a:pt x="6180" y="4751"/>
                  </a:cubicBezTo>
                  <a:cubicBezTo>
                    <a:pt x="6180" y="4751"/>
                    <a:pt x="6156" y="4739"/>
                    <a:pt x="6144" y="4739"/>
                  </a:cubicBezTo>
                  <a:cubicBezTo>
                    <a:pt x="6072" y="4704"/>
                    <a:pt x="6013" y="4680"/>
                    <a:pt x="5942" y="4644"/>
                  </a:cubicBezTo>
                  <a:cubicBezTo>
                    <a:pt x="5858" y="4620"/>
                    <a:pt x="5787" y="4608"/>
                    <a:pt x="5715" y="4573"/>
                  </a:cubicBezTo>
                  <a:cubicBezTo>
                    <a:pt x="5644" y="4549"/>
                    <a:pt x="5561" y="4525"/>
                    <a:pt x="5489" y="4513"/>
                  </a:cubicBezTo>
                  <a:cubicBezTo>
                    <a:pt x="5418" y="4501"/>
                    <a:pt x="5358" y="4489"/>
                    <a:pt x="5287" y="4454"/>
                  </a:cubicBezTo>
                  <a:cubicBezTo>
                    <a:pt x="5239" y="4442"/>
                    <a:pt x="5191" y="4406"/>
                    <a:pt x="5144" y="4394"/>
                  </a:cubicBezTo>
                  <a:cubicBezTo>
                    <a:pt x="5120" y="4370"/>
                    <a:pt x="5072" y="4346"/>
                    <a:pt x="5025" y="4323"/>
                  </a:cubicBezTo>
                  <a:cubicBezTo>
                    <a:pt x="4989" y="4311"/>
                    <a:pt x="4953" y="4275"/>
                    <a:pt x="4906" y="4251"/>
                  </a:cubicBezTo>
                  <a:cubicBezTo>
                    <a:pt x="4822" y="4192"/>
                    <a:pt x="4751" y="4144"/>
                    <a:pt x="4656" y="4085"/>
                  </a:cubicBezTo>
                  <a:cubicBezTo>
                    <a:pt x="4644" y="4073"/>
                    <a:pt x="4608" y="4049"/>
                    <a:pt x="4596" y="4037"/>
                  </a:cubicBezTo>
                  <a:cubicBezTo>
                    <a:pt x="4537" y="4013"/>
                    <a:pt x="4477" y="3965"/>
                    <a:pt x="4418" y="3918"/>
                  </a:cubicBezTo>
                  <a:cubicBezTo>
                    <a:pt x="4370" y="3894"/>
                    <a:pt x="4310" y="3846"/>
                    <a:pt x="4275" y="3799"/>
                  </a:cubicBezTo>
                  <a:cubicBezTo>
                    <a:pt x="4179" y="3727"/>
                    <a:pt x="4096" y="3632"/>
                    <a:pt x="4013" y="3549"/>
                  </a:cubicBezTo>
                  <a:lnTo>
                    <a:pt x="4001" y="3537"/>
                  </a:lnTo>
                  <a:lnTo>
                    <a:pt x="3989" y="3513"/>
                  </a:lnTo>
                  <a:lnTo>
                    <a:pt x="3953" y="3489"/>
                  </a:lnTo>
                  <a:lnTo>
                    <a:pt x="3929" y="3453"/>
                  </a:lnTo>
                  <a:cubicBezTo>
                    <a:pt x="3870" y="3382"/>
                    <a:pt x="3810" y="3311"/>
                    <a:pt x="3739" y="3251"/>
                  </a:cubicBezTo>
                  <a:cubicBezTo>
                    <a:pt x="3656" y="3180"/>
                    <a:pt x="3572" y="3120"/>
                    <a:pt x="3501" y="3037"/>
                  </a:cubicBezTo>
                  <a:cubicBezTo>
                    <a:pt x="3477" y="3037"/>
                    <a:pt x="3465" y="3025"/>
                    <a:pt x="3465" y="3025"/>
                  </a:cubicBezTo>
                  <a:cubicBezTo>
                    <a:pt x="3358" y="2942"/>
                    <a:pt x="3263" y="2822"/>
                    <a:pt x="3155" y="2703"/>
                  </a:cubicBezTo>
                  <a:cubicBezTo>
                    <a:pt x="3048" y="2584"/>
                    <a:pt x="2941" y="2477"/>
                    <a:pt x="2822" y="2370"/>
                  </a:cubicBezTo>
                  <a:lnTo>
                    <a:pt x="2465" y="2060"/>
                  </a:lnTo>
                  <a:lnTo>
                    <a:pt x="2108" y="1751"/>
                  </a:lnTo>
                  <a:cubicBezTo>
                    <a:pt x="1989" y="1656"/>
                    <a:pt x="1870" y="1548"/>
                    <a:pt x="1751" y="1465"/>
                  </a:cubicBezTo>
                  <a:cubicBezTo>
                    <a:pt x="1631" y="1370"/>
                    <a:pt x="1512" y="1287"/>
                    <a:pt x="1393" y="1179"/>
                  </a:cubicBezTo>
                  <a:lnTo>
                    <a:pt x="1262" y="1048"/>
                  </a:lnTo>
                  <a:lnTo>
                    <a:pt x="1131" y="917"/>
                  </a:lnTo>
                  <a:cubicBezTo>
                    <a:pt x="1036" y="834"/>
                    <a:pt x="941" y="763"/>
                    <a:pt x="846" y="691"/>
                  </a:cubicBezTo>
                  <a:cubicBezTo>
                    <a:pt x="774" y="632"/>
                    <a:pt x="715" y="572"/>
                    <a:pt x="655" y="513"/>
                  </a:cubicBezTo>
                  <a:cubicBezTo>
                    <a:pt x="619" y="477"/>
                    <a:pt x="596" y="465"/>
                    <a:pt x="560" y="453"/>
                  </a:cubicBezTo>
                  <a:cubicBezTo>
                    <a:pt x="536" y="429"/>
                    <a:pt x="524" y="429"/>
                    <a:pt x="488" y="417"/>
                  </a:cubicBezTo>
                  <a:cubicBezTo>
                    <a:pt x="429" y="406"/>
                    <a:pt x="381" y="394"/>
                    <a:pt x="346" y="358"/>
                  </a:cubicBezTo>
                  <a:cubicBezTo>
                    <a:pt x="310" y="346"/>
                    <a:pt x="298" y="346"/>
                    <a:pt x="286" y="334"/>
                  </a:cubicBezTo>
                  <a:lnTo>
                    <a:pt x="238" y="286"/>
                  </a:lnTo>
                  <a:lnTo>
                    <a:pt x="191" y="239"/>
                  </a:lnTo>
                  <a:cubicBezTo>
                    <a:pt x="179" y="227"/>
                    <a:pt x="143" y="203"/>
                    <a:pt x="131" y="167"/>
                  </a:cubicBezTo>
                  <a:cubicBezTo>
                    <a:pt x="84" y="108"/>
                    <a:pt x="60" y="4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1"/>
            <p:cNvSpPr/>
            <p:nvPr/>
          </p:nvSpPr>
          <p:spPr>
            <a:xfrm>
              <a:off x="2001425" y="4980800"/>
              <a:ext cx="29800" cy="81875"/>
            </a:xfrm>
            <a:custGeom>
              <a:avLst/>
              <a:gdLst/>
              <a:ahLst/>
              <a:cxnLst/>
              <a:rect l="l" t="t" r="r" b="b"/>
              <a:pathLst>
                <a:path w="1192" h="3275" extrusionOk="0">
                  <a:moveTo>
                    <a:pt x="1" y="1"/>
                  </a:moveTo>
                  <a:cubicBezTo>
                    <a:pt x="13" y="72"/>
                    <a:pt x="24" y="132"/>
                    <a:pt x="48" y="203"/>
                  </a:cubicBezTo>
                  <a:cubicBezTo>
                    <a:pt x="48" y="239"/>
                    <a:pt x="60" y="286"/>
                    <a:pt x="60" y="310"/>
                  </a:cubicBezTo>
                  <a:cubicBezTo>
                    <a:pt x="72" y="370"/>
                    <a:pt x="72" y="417"/>
                    <a:pt x="84" y="477"/>
                  </a:cubicBezTo>
                  <a:cubicBezTo>
                    <a:pt x="84" y="536"/>
                    <a:pt x="108" y="608"/>
                    <a:pt x="120" y="667"/>
                  </a:cubicBezTo>
                  <a:cubicBezTo>
                    <a:pt x="132" y="774"/>
                    <a:pt x="155" y="894"/>
                    <a:pt x="179" y="1013"/>
                  </a:cubicBezTo>
                  <a:lnTo>
                    <a:pt x="227" y="1191"/>
                  </a:lnTo>
                  <a:lnTo>
                    <a:pt x="263" y="1370"/>
                  </a:lnTo>
                  <a:lnTo>
                    <a:pt x="358" y="1727"/>
                  </a:lnTo>
                  <a:cubicBezTo>
                    <a:pt x="382" y="1846"/>
                    <a:pt x="417" y="1977"/>
                    <a:pt x="441" y="2108"/>
                  </a:cubicBezTo>
                  <a:cubicBezTo>
                    <a:pt x="465" y="2167"/>
                    <a:pt x="477" y="2251"/>
                    <a:pt x="489" y="2310"/>
                  </a:cubicBezTo>
                  <a:cubicBezTo>
                    <a:pt x="501" y="2370"/>
                    <a:pt x="536" y="2441"/>
                    <a:pt x="548" y="2501"/>
                  </a:cubicBezTo>
                  <a:cubicBezTo>
                    <a:pt x="548" y="2525"/>
                    <a:pt x="560" y="2560"/>
                    <a:pt x="584" y="2584"/>
                  </a:cubicBezTo>
                  <a:lnTo>
                    <a:pt x="620" y="2679"/>
                  </a:lnTo>
                  <a:cubicBezTo>
                    <a:pt x="655" y="2751"/>
                    <a:pt x="679" y="2810"/>
                    <a:pt x="715" y="2870"/>
                  </a:cubicBezTo>
                  <a:cubicBezTo>
                    <a:pt x="727" y="2882"/>
                    <a:pt x="739" y="2918"/>
                    <a:pt x="763" y="2941"/>
                  </a:cubicBezTo>
                  <a:cubicBezTo>
                    <a:pt x="775" y="2965"/>
                    <a:pt x="786" y="2989"/>
                    <a:pt x="798" y="3025"/>
                  </a:cubicBezTo>
                  <a:cubicBezTo>
                    <a:pt x="822" y="3037"/>
                    <a:pt x="834" y="3060"/>
                    <a:pt x="846" y="3084"/>
                  </a:cubicBezTo>
                  <a:cubicBezTo>
                    <a:pt x="858" y="3108"/>
                    <a:pt x="894" y="3144"/>
                    <a:pt x="917" y="3168"/>
                  </a:cubicBezTo>
                  <a:cubicBezTo>
                    <a:pt x="953" y="3180"/>
                    <a:pt x="965" y="3203"/>
                    <a:pt x="977" y="3215"/>
                  </a:cubicBezTo>
                  <a:cubicBezTo>
                    <a:pt x="1001" y="3227"/>
                    <a:pt x="1013" y="3239"/>
                    <a:pt x="1025" y="3239"/>
                  </a:cubicBezTo>
                  <a:cubicBezTo>
                    <a:pt x="1036" y="3263"/>
                    <a:pt x="1072" y="3263"/>
                    <a:pt x="1084" y="3263"/>
                  </a:cubicBezTo>
                  <a:cubicBezTo>
                    <a:pt x="1096" y="3275"/>
                    <a:pt x="1132" y="3275"/>
                    <a:pt x="1144" y="3275"/>
                  </a:cubicBezTo>
                  <a:cubicBezTo>
                    <a:pt x="1156" y="3275"/>
                    <a:pt x="1179" y="3263"/>
                    <a:pt x="1191" y="3227"/>
                  </a:cubicBezTo>
                  <a:cubicBezTo>
                    <a:pt x="1191" y="3215"/>
                    <a:pt x="1179" y="3203"/>
                    <a:pt x="1156" y="3203"/>
                  </a:cubicBezTo>
                  <a:lnTo>
                    <a:pt x="1132" y="3203"/>
                  </a:lnTo>
                  <a:cubicBezTo>
                    <a:pt x="1096" y="3203"/>
                    <a:pt x="1084" y="3180"/>
                    <a:pt x="1072" y="3180"/>
                  </a:cubicBezTo>
                  <a:lnTo>
                    <a:pt x="1060" y="3180"/>
                  </a:lnTo>
                  <a:cubicBezTo>
                    <a:pt x="1060" y="3168"/>
                    <a:pt x="1036" y="3168"/>
                    <a:pt x="1025" y="3156"/>
                  </a:cubicBezTo>
                  <a:lnTo>
                    <a:pt x="977" y="3108"/>
                  </a:lnTo>
                  <a:cubicBezTo>
                    <a:pt x="965" y="3084"/>
                    <a:pt x="953" y="3060"/>
                    <a:pt x="941" y="3049"/>
                  </a:cubicBezTo>
                  <a:lnTo>
                    <a:pt x="894" y="2965"/>
                  </a:lnTo>
                  <a:cubicBezTo>
                    <a:pt x="882" y="2918"/>
                    <a:pt x="846" y="2870"/>
                    <a:pt x="834" y="2822"/>
                  </a:cubicBezTo>
                  <a:cubicBezTo>
                    <a:pt x="798" y="2787"/>
                    <a:pt x="786" y="2727"/>
                    <a:pt x="775" y="2679"/>
                  </a:cubicBezTo>
                  <a:cubicBezTo>
                    <a:pt x="739" y="2608"/>
                    <a:pt x="727" y="2548"/>
                    <a:pt x="715" y="2489"/>
                  </a:cubicBezTo>
                  <a:lnTo>
                    <a:pt x="667" y="2310"/>
                  </a:lnTo>
                  <a:lnTo>
                    <a:pt x="584" y="1906"/>
                  </a:lnTo>
                  <a:cubicBezTo>
                    <a:pt x="560" y="1846"/>
                    <a:pt x="548" y="1775"/>
                    <a:pt x="536" y="1691"/>
                  </a:cubicBezTo>
                  <a:lnTo>
                    <a:pt x="489" y="1513"/>
                  </a:lnTo>
                  <a:lnTo>
                    <a:pt x="441" y="1334"/>
                  </a:lnTo>
                  <a:cubicBezTo>
                    <a:pt x="429" y="1275"/>
                    <a:pt x="417" y="1203"/>
                    <a:pt x="405" y="1144"/>
                  </a:cubicBezTo>
                  <a:cubicBezTo>
                    <a:pt x="370" y="1024"/>
                    <a:pt x="334" y="894"/>
                    <a:pt x="310" y="774"/>
                  </a:cubicBezTo>
                  <a:cubicBezTo>
                    <a:pt x="274" y="703"/>
                    <a:pt x="263" y="620"/>
                    <a:pt x="251" y="548"/>
                  </a:cubicBezTo>
                  <a:cubicBezTo>
                    <a:pt x="239" y="489"/>
                    <a:pt x="203" y="441"/>
                    <a:pt x="191" y="382"/>
                  </a:cubicBezTo>
                  <a:cubicBezTo>
                    <a:pt x="179" y="346"/>
                    <a:pt x="167" y="310"/>
                    <a:pt x="144" y="286"/>
                  </a:cubicBezTo>
                  <a:cubicBezTo>
                    <a:pt x="132" y="251"/>
                    <a:pt x="132" y="239"/>
                    <a:pt x="120" y="227"/>
                  </a:cubicBezTo>
                  <a:cubicBezTo>
                    <a:pt x="120" y="203"/>
                    <a:pt x="108" y="191"/>
                    <a:pt x="108" y="179"/>
                  </a:cubicBezTo>
                  <a:cubicBezTo>
                    <a:pt x="84" y="167"/>
                    <a:pt x="72" y="132"/>
                    <a:pt x="60" y="108"/>
                  </a:cubicBezTo>
                  <a:cubicBezTo>
                    <a:pt x="48" y="72"/>
                    <a:pt x="13" y="24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1"/>
            <p:cNvSpPr/>
            <p:nvPr/>
          </p:nvSpPr>
          <p:spPr>
            <a:xfrm>
              <a:off x="1964225" y="4970675"/>
              <a:ext cx="36325" cy="77725"/>
            </a:xfrm>
            <a:custGeom>
              <a:avLst/>
              <a:gdLst/>
              <a:ahLst/>
              <a:cxnLst/>
              <a:rect l="l" t="t" r="r" b="b"/>
              <a:pathLst>
                <a:path w="1453" h="3109" extrusionOk="0">
                  <a:moveTo>
                    <a:pt x="0" y="1"/>
                  </a:moveTo>
                  <a:lnTo>
                    <a:pt x="0" y="1"/>
                  </a:lnTo>
                  <a:cubicBezTo>
                    <a:pt x="24" y="96"/>
                    <a:pt x="60" y="167"/>
                    <a:pt x="84" y="251"/>
                  </a:cubicBezTo>
                  <a:cubicBezTo>
                    <a:pt x="131" y="358"/>
                    <a:pt x="167" y="465"/>
                    <a:pt x="203" y="572"/>
                  </a:cubicBezTo>
                  <a:cubicBezTo>
                    <a:pt x="203" y="596"/>
                    <a:pt x="227" y="632"/>
                    <a:pt x="238" y="656"/>
                  </a:cubicBezTo>
                  <a:cubicBezTo>
                    <a:pt x="238" y="691"/>
                    <a:pt x="250" y="703"/>
                    <a:pt x="262" y="727"/>
                  </a:cubicBezTo>
                  <a:cubicBezTo>
                    <a:pt x="298" y="787"/>
                    <a:pt x="322" y="834"/>
                    <a:pt x="346" y="894"/>
                  </a:cubicBezTo>
                  <a:cubicBezTo>
                    <a:pt x="358" y="953"/>
                    <a:pt x="381" y="1001"/>
                    <a:pt x="405" y="1060"/>
                  </a:cubicBezTo>
                  <a:cubicBezTo>
                    <a:pt x="429" y="1120"/>
                    <a:pt x="441" y="1168"/>
                    <a:pt x="477" y="1227"/>
                  </a:cubicBezTo>
                  <a:cubicBezTo>
                    <a:pt x="477" y="1251"/>
                    <a:pt x="489" y="1263"/>
                    <a:pt x="500" y="1299"/>
                  </a:cubicBezTo>
                  <a:lnTo>
                    <a:pt x="548" y="1382"/>
                  </a:lnTo>
                  <a:cubicBezTo>
                    <a:pt x="572" y="1441"/>
                    <a:pt x="596" y="1489"/>
                    <a:pt x="619" y="1537"/>
                  </a:cubicBezTo>
                  <a:lnTo>
                    <a:pt x="619" y="1549"/>
                  </a:lnTo>
                  <a:cubicBezTo>
                    <a:pt x="643" y="1549"/>
                    <a:pt x="643" y="1560"/>
                    <a:pt x="643" y="1560"/>
                  </a:cubicBezTo>
                  <a:cubicBezTo>
                    <a:pt x="667" y="1620"/>
                    <a:pt x="679" y="1680"/>
                    <a:pt x="715" y="1739"/>
                  </a:cubicBezTo>
                  <a:cubicBezTo>
                    <a:pt x="727" y="1799"/>
                    <a:pt x="750" y="1846"/>
                    <a:pt x="774" y="1906"/>
                  </a:cubicBezTo>
                  <a:cubicBezTo>
                    <a:pt x="798" y="1965"/>
                    <a:pt x="822" y="2013"/>
                    <a:pt x="846" y="2072"/>
                  </a:cubicBezTo>
                  <a:cubicBezTo>
                    <a:pt x="858" y="2120"/>
                    <a:pt x="893" y="2180"/>
                    <a:pt x="905" y="2215"/>
                  </a:cubicBezTo>
                  <a:cubicBezTo>
                    <a:pt x="929" y="2275"/>
                    <a:pt x="953" y="2322"/>
                    <a:pt x="977" y="2382"/>
                  </a:cubicBezTo>
                  <a:cubicBezTo>
                    <a:pt x="989" y="2394"/>
                    <a:pt x="989" y="2430"/>
                    <a:pt x="1012" y="2442"/>
                  </a:cubicBezTo>
                  <a:cubicBezTo>
                    <a:pt x="1036" y="2501"/>
                    <a:pt x="1072" y="2549"/>
                    <a:pt x="1096" y="2608"/>
                  </a:cubicBezTo>
                  <a:cubicBezTo>
                    <a:pt x="1120" y="2620"/>
                    <a:pt x="1131" y="2656"/>
                    <a:pt x="1143" y="2680"/>
                  </a:cubicBezTo>
                  <a:cubicBezTo>
                    <a:pt x="1155" y="2692"/>
                    <a:pt x="1155" y="2715"/>
                    <a:pt x="1167" y="2727"/>
                  </a:cubicBezTo>
                  <a:cubicBezTo>
                    <a:pt x="1167" y="2739"/>
                    <a:pt x="1191" y="2739"/>
                    <a:pt x="1191" y="2751"/>
                  </a:cubicBezTo>
                  <a:cubicBezTo>
                    <a:pt x="1203" y="2787"/>
                    <a:pt x="1239" y="2834"/>
                    <a:pt x="1262" y="2870"/>
                  </a:cubicBezTo>
                  <a:cubicBezTo>
                    <a:pt x="1262" y="2894"/>
                    <a:pt x="1274" y="2906"/>
                    <a:pt x="1298" y="2918"/>
                  </a:cubicBezTo>
                  <a:lnTo>
                    <a:pt x="1329" y="2959"/>
                  </a:lnTo>
                  <a:lnTo>
                    <a:pt x="1329" y="2959"/>
                  </a:lnTo>
                  <a:cubicBezTo>
                    <a:pt x="1322" y="2946"/>
                    <a:pt x="1320" y="2928"/>
                    <a:pt x="1310" y="2918"/>
                  </a:cubicBezTo>
                  <a:cubicBezTo>
                    <a:pt x="1286" y="2894"/>
                    <a:pt x="1286" y="2870"/>
                    <a:pt x="1274" y="2858"/>
                  </a:cubicBezTo>
                  <a:lnTo>
                    <a:pt x="1227" y="2775"/>
                  </a:lnTo>
                  <a:cubicBezTo>
                    <a:pt x="1215" y="2739"/>
                    <a:pt x="1215" y="2727"/>
                    <a:pt x="1203" y="2692"/>
                  </a:cubicBezTo>
                  <a:cubicBezTo>
                    <a:pt x="1191" y="2668"/>
                    <a:pt x="1191" y="2656"/>
                    <a:pt x="1167" y="2620"/>
                  </a:cubicBezTo>
                  <a:cubicBezTo>
                    <a:pt x="1143" y="2572"/>
                    <a:pt x="1131" y="2537"/>
                    <a:pt x="1108" y="2489"/>
                  </a:cubicBezTo>
                  <a:cubicBezTo>
                    <a:pt x="1084" y="2382"/>
                    <a:pt x="1036" y="2299"/>
                    <a:pt x="1012" y="2203"/>
                  </a:cubicBezTo>
                  <a:cubicBezTo>
                    <a:pt x="965" y="2084"/>
                    <a:pt x="917" y="1977"/>
                    <a:pt x="870" y="1882"/>
                  </a:cubicBezTo>
                  <a:cubicBezTo>
                    <a:pt x="858" y="1822"/>
                    <a:pt x="846" y="1775"/>
                    <a:pt x="810" y="1715"/>
                  </a:cubicBezTo>
                  <a:cubicBezTo>
                    <a:pt x="810" y="1680"/>
                    <a:pt x="798" y="1656"/>
                    <a:pt x="786" y="1620"/>
                  </a:cubicBezTo>
                  <a:cubicBezTo>
                    <a:pt x="774" y="1596"/>
                    <a:pt x="774" y="1584"/>
                    <a:pt x="750" y="1549"/>
                  </a:cubicBezTo>
                  <a:cubicBezTo>
                    <a:pt x="727" y="1489"/>
                    <a:pt x="715" y="1441"/>
                    <a:pt x="679" y="1406"/>
                  </a:cubicBezTo>
                  <a:cubicBezTo>
                    <a:pt x="655" y="1358"/>
                    <a:pt x="631" y="1299"/>
                    <a:pt x="608" y="1251"/>
                  </a:cubicBezTo>
                  <a:cubicBezTo>
                    <a:pt x="596" y="1251"/>
                    <a:pt x="596" y="1239"/>
                    <a:pt x="596" y="1239"/>
                  </a:cubicBezTo>
                  <a:cubicBezTo>
                    <a:pt x="572" y="1239"/>
                    <a:pt x="572" y="1227"/>
                    <a:pt x="572" y="1227"/>
                  </a:cubicBezTo>
                  <a:cubicBezTo>
                    <a:pt x="560" y="1227"/>
                    <a:pt x="560" y="1203"/>
                    <a:pt x="560" y="1203"/>
                  </a:cubicBezTo>
                  <a:lnTo>
                    <a:pt x="560" y="1191"/>
                  </a:lnTo>
                  <a:lnTo>
                    <a:pt x="560" y="1179"/>
                  </a:lnTo>
                  <a:cubicBezTo>
                    <a:pt x="548" y="1120"/>
                    <a:pt x="512" y="1072"/>
                    <a:pt x="500" y="1025"/>
                  </a:cubicBezTo>
                  <a:cubicBezTo>
                    <a:pt x="489" y="989"/>
                    <a:pt x="453" y="929"/>
                    <a:pt x="441" y="882"/>
                  </a:cubicBezTo>
                  <a:cubicBezTo>
                    <a:pt x="429" y="834"/>
                    <a:pt x="405" y="787"/>
                    <a:pt x="381" y="751"/>
                  </a:cubicBezTo>
                  <a:cubicBezTo>
                    <a:pt x="369" y="703"/>
                    <a:pt x="346" y="656"/>
                    <a:pt x="322" y="608"/>
                  </a:cubicBezTo>
                  <a:cubicBezTo>
                    <a:pt x="298" y="548"/>
                    <a:pt x="262" y="477"/>
                    <a:pt x="238" y="417"/>
                  </a:cubicBezTo>
                  <a:cubicBezTo>
                    <a:pt x="203" y="346"/>
                    <a:pt x="179" y="275"/>
                    <a:pt x="131" y="215"/>
                  </a:cubicBezTo>
                  <a:cubicBezTo>
                    <a:pt x="84" y="132"/>
                    <a:pt x="48" y="60"/>
                    <a:pt x="0" y="1"/>
                  </a:cubicBezTo>
                  <a:close/>
                  <a:moveTo>
                    <a:pt x="1329" y="2959"/>
                  </a:moveTo>
                  <a:lnTo>
                    <a:pt x="1329" y="2959"/>
                  </a:lnTo>
                  <a:cubicBezTo>
                    <a:pt x="1330" y="2961"/>
                    <a:pt x="1332" y="2963"/>
                    <a:pt x="1334" y="2965"/>
                  </a:cubicBezTo>
                  <a:lnTo>
                    <a:pt x="1329" y="2959"/>
                  </a:lnTo>
                  <a:close/>
                  <a:moveTo>
                    <a:pt x="1334" y="2965"/>
                  </a:moveTo>
                  <a:cubicBezTo>
                    <a:pt x="1344" y="2975"/>
                    <a:pt x="1345" y="2985"/>
                    <a:pt x="1360" y="2988"/>
                  </a:cubicBezTo>
                  <a:lnTo>
                    <a:pt x="1360" y="2988"/>
                  </a:lnTo>
                  <a:cubicBezTo>
                    <a:pt x="1352" y="2980"/>
                    <a:pt x="1343" y="2972"/>
                    <a:pt x="1334" y="2965"/>
                  </a:cubicBezTo>
                  <a:close/>
                  <a:moveTo>
                    <a:pt x="1360" y="2988"/>
                  </a:moveTo>
                  <a:cubicBezTo>
                    <a:pt x="1367" y="2996"/>
                    <a:pt x="1373" y="3004"/>
                    <a:pt x="1380" y="3012"/>
                  </a:cubicBezTo>
                  <a:lnTo>
                    <a:pt x="1380" y="3012"/>
                  </a:lnTo>
                  <a:cubicBezTo>
                    <a:pt x="1377" y="3007"/>
                    <a:pt x="1374" y="2999"/>
                    <a:pt x="1370" y="2989"/>
                  </a:cubicBezTo>
                  <a:cubicBezTo>
                    <a:pt x="1366" y="2989"/>
                    <a:pt x="1363" y="2989"/>
                    <a:pt x="1360" y="2988"/>
                  </a:cubicBezTo>
                  <a:close/>
                  <a:moveTo>
                    <a:pt x="1380" y="3012"/>
                  </a:moveTo>
                  <a:cubicBezTo>
                    <a:pt x="1383" y="3019"/>
                    <a:pt x="1385" y="3023"/>
                    <a:pt x="1389" y="3024"/>
                  </a:cubicBezTo>
                  <a:lnTo>
                    <a:pt x="1389" y="3024"/>
                  </a:lnTo>
                  <a:cubicBezTo>
                    <a:pt x="1386" y="3020"/>
                    <a:pt x="1383" y="3016"/>
                    <a:pt x="1380" y="3012"/>
                  </a:cubicBezTo>
                  <a:close/>
                  <a:moveTo>
                    <a:pt x="1389" y="3024"/>
                  </a:moveTo>
                  <a:cubicBezTo>
                    <a:pt x="1401" y="3041"/>
                    <a:pt x="1414" y="3058"/>
                    <a:pt x="1429" y="3073"/>
                  </a:cubicBezTo>
                  <a:cubicBezTo>
                    <a:pt x="1441" y="3084"/>
                    <a:pt x="1441" y="3073"/>
                    <a:pt x="1453" y="3108"/>
                  </a:cubicBezTo>
                  <a:lnTo>
                    <a:pt x="1453" y="3096"/>
                  </a:lnTo>
                  <a:cubicBezTo>
                    <a:pt x="1441" y="3073"/>
                    <a:pt x="1405" y="3049"/>
                    <a:pt x="1393" y="3025"/>
                  </a:cubicBezTo>
                  <a:cubicBezTo>
                    <a:pt x="1392" y="3025"/>
                    <a:pt x="1390" y="3025"/>
                    <a:pt x="1389" y="30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1"/>
            <p:cNvSpPr/>
            <p:nvPr/>
          </p:nvSpPr>
          <p:spPr>
            <a:xfrm>
              <a:off x="1936550" y="5047775"/>
              <a:ext cx="67875" cy="5075"/>
            </a:xfrm>
            <a:custGeom>
              <a:avLst/>
              <a:gdLst/>
              <a:ahLst/>
              <a:cxnLst/>
              <a:rect l="l" t="t" r="r" b="b"/>
              <a:pathLst>
                <a:path w="2715" h="203" extrusionOk="0">
                  <a:moveTo>
                    <a:pt x="2627" y="174"/>
                  </a:moveTo>
                  <a:cubicBezTo>
                    <a:pt x="2622" y="174"/>
                    <a:pt x="2627" y="179"/>
                    <a:pt x="2643" y="179"/>
                  </a:cubicBezTo>
                  <a:cubicBezTo>
                    <a:pt x="2635" y="175"/>
                    <a:pt x="2630" y="174"/>
                    <a:pt x="2627" y="174"/>
                  </a:cubicBezTo>
                  <a:close/>
                  <a:moveTo>
                    <a:pt x="1667" y="0"/>
                  </a:moveTo>
                  <a:cubicBezTo>
                    <a:pt x="1536" y="0"/>
                    <a:pt x="1405" y="12"/>
                    <a:pt x="1262" y="12"/>
                  </a:cubicBezTo>
                  <a:cubicBezTo>
                    <a:pt x="1131" y="24"/>
                    <a:pt x="1012" y="24"/>
                    <a:pt x="881" y="24"/>
                  </a:cubicBezTo>
                  <a:lnTo>
                    <a:pt x="95" y="24"/>
                  </a:lnTo>
                  <a:cubicBezTo>
                    <a:pt x="60" y="12"/>
                    <a:pt x="36" y="12"/>
                    <a:pt x="0" y="12"/>
                  </a:cubicBezTo>
                  <a:cubicBezTo>
                    <a:pt x="60" y="48"/>
                    <a:pt x="119" y="60"/>
                    <a:pt x="179" y="84"/>
                  </a:cubicBezTo>
                  <a:cubicBezTo>
                    <a:pt x="214" y="108"/>
                    <a:pt x="226" y="108"/>
                    <a:pt x="250" y="120"/>
                  </a:cubicBezTo>
                  <a:cubicBezTo>
                    <a:pt x="286" y="131"/>
                    <a:pt x="310" y="143"/>
                    <a:pt x="345" y="143"/>
                  </a:cubicBezTo>
                  <a:cubicBezTo>
                    <a:pt x="369" y="143"/>
                    <a:pt x="405" y="167"/>
                    <a:pt x="429" y="167"/>
                  </a:cubicBezTo>
                  <a:cubicBezTo>
                    <a:pt x="464" y="179"/>
                    <a:pt x="476" y="179"/>
                    <a:pt x="512" y="179"/>
                  </a:cubicBezTo>
                  <a:cubicBezTo>
                    <a:pt x="572" y="191"/>
                    <a:pt x="631" y="191"/>
                    <a:pt x="691" y="191"/>
                  </a:cubicBezTo>
                  <a:lnTo>
                    <a:pt x="1084" y="191"/>
                  </a:lnTo>
                  <a:cubicBezTo>
                    <a:pt x="1226" y="179"/>
                    <a:pt x="1345" y="179"/>
                    <a:pt x="1476" y="179"/>
                  </a:cubicBezTo>
                  <a:cubicBezTo>
                    <a:pt x="1607" y="179"/>
                    <a:pt x="1738" y="179"/>
                    <a:pt x="1881" y="167"/>
                  </a:cubicBezTo>
                  <a:cubicBezTo>
                    <a:pt x="1941" y="167"/>
                    <a:pt x="2012" y="143"/>
                    <a:pt x="2072" y="143"/>
                  </a:cubicBezTo>
                  <a:cubicBezTo>
                    <a:pt x="2131" y="143"/>
                    <a:pt x="2203" y="131"/>
                    <a:pt x="2262" y="131"/>
                  </a:cubicBezTo>
                  <a:lnTo>
                    <a:pt x="2441" y="131"/>
                  </a:lnTo>
                  <a:cubicBezTo>
                    <a:pt x="2477" y="131"/>
                    <a:pt x="2500" y="143"/>
                    <a:pt x="2536" y="143"/>
                  </a:cubicBezTo>
                  <a:cubicBezTo>
                    <a:pt x="2560" y="143"/>
                    <a:pt x="2572" y="143"/>
                    <a:pt x="2608" y="167"/>
                  </a:cubicBezTo>
                  <a:lnTo>
                    <a:pt x="2619" y="167"/>
                  </a:lnTo>
                  <a:lnTo>
                    <a:pt x="2643" y="179"/>
                  </a:lnTo>
                  <a:lnTo>
                    <a:pt x="2667" y="203"/>
                  </a:lnTo>
                  <a:cubicBezTo>
                    <a:pt x="2679" y="203"/>
                    <a:pt x="2679" y="203"/>
                    <a:pt x="2691" y="191"/>
                  </a:cubicBezTo>
                  <a:cubicBezTo>
                    <a:pt x="2715" y="179"/>
                    <a:pt x="2691" y="143"/>
                    <a:pt x="2679" y="131"/>
                  </a:cubicBezTo>
                  <a:cubicBezTo>
                    <a:pt x="2655" y="120"/>
                    <a:pt x="2608" y="96"/>
                    <a:pt x="2572" y="84"/>
                  </a:cubicBezTo>
                  <a:lnTo>
                    <a:pt x="2441" y="36"/>
                  </a:lnTo>
                  <a:cubicBezTo>
                    <a:pt x="2393" y="36"/>
                    <a:pt x="2369" y="24"/>
                    <a:pt x="2334" y="24"/>
                  </a:cubicBezTo>
                  <a:cubicBezTo>
                    <a:pt x="2310" y="12"/>
                    <a:pt x="2274" y="12"/>
                    <a:pt x="2250" y="12"/>
                  </a:cubicBezTo>
                  <a:cubicBezTo>
                    <a:pt x="2179" y="0"/>
                    <a:pt x="2119" y="0"/>
                    <a:pt x="2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1"/>
            <p:cNvSpPr/>
            <p:nvPr/>
          </p:nvSpPr>
          <p:spPr>
            <a:xfrm>
              <a:off x="1999950" y="5048975"/>
              <a:ext cx="31875" cy="13700"/>
            </a:xfrm>
            <a:custGeom>
              <a:avLst/>
              <a:gdLst/>
              <a:ahLst/>
              <a:cxnLst/>
              <a:rect l="l" t="t" r="r" b="b"/>
              <a:pathLst>
                <a:path w="1275" h="548" extrusionOk="0">
                  <a:moveTo>
                    <a:pt x="48" y="0"/>
                  </a:moveTo>
                  <a:cubicBezTo>
                    <a:pt x="24" y="0"/>
                    <a:pt x="0" y="12"/>
                    <a:pt x="0" y="24"/>
                  </a:cubicBezTo>
                  <a:cubicBezTo>
                    <a:pt x="0" y="36"/>
                    <a:pt x="12" y="72"/>
                    <a:pt x="24" y="72"/>
                  </a:cubicBezTo>
                  <a:lnTo>
                    <a:pt x="167" y="119"/>
                  </a:lnTo>
                  <a:cubicBezTo>
                    <a:pt x="179" y="119"/>
                    <a:pt x="191" y="131"/>
                    <a:pt x="203" y="131"/>
                  </a:cubicBezTo>
                  <a:cubicBezTo>
                    <a:pt x="226" y="131"/>
                    <a:pt x="250" y="143"/>
                    <a:pt x="262" y="143"/>
                  </a:cubicBezTo>
                  <a:cubicBezTo>
                    <a:pt x="286" y="143"/>
                    <a:pt x="286" y="155"/>
                    <a:pt x="298" y="155"/>
                  </a:cubicBezTo>
                  <a:cubicBezTo>
                    <a:pt x="310" y="155"/>
                    <a:pt x="322" y="167"/>
                    <a:pt x="345" y="167"/>
                  </a:cubicBezTo>
                  <a:cubicBezTo>
                    <a:pt x="345" y="167"/>
                    <a:pt x="357" y="191"/>
                    <a:pt x="369" y="191"/>
                  </a:cubicBezTo>
                  <a:cubicBezTo>
                    <a:pt x="369" y="191"/>
                    <a:pt x="381" y="202"/>
                    <a:pt x="405" y="202"/>
                  </a:cubicBezTo>
                  <a:cubicBezTo>
                    <a:pt x="441" y="214"/>
                    <a:pt x="476" y="250"/>
                    <a:pt x="500" y="262"/>
                  </a:cubicBezTo>
                  <a:cubicBezTo>
                    <a:pt x="536" y="274"/>
                    <a:pt x="560" y="310"/>
                    <a:pt x="595" y="322"/>
                  </a:cubicBezTo>
                  <a:cubicBezTo>
                    <a:pt x="631" y="357"/>
                    <a:pt x="679" y="369"/>
                    <a:pt x="726" y="393"/>
                  </a:cubicBezTo>
                  <a:cubicBezTo>
                    <a:pt x="786" y="429"/>
                    <a:pt x="834" y="441"/>
                    <a:pt x="893" y="464"/>
                  </a:cubicBezTo>
                  <a:cubicBezTo>
                    <a:pt x="953" y="500"/>
                    <a:pt x="1000" y="512"/>
                    <a:pt x="1060" y="536"/>
                  </a:cubicBezTo>
                  <a:cubicBezTo>
                    <a:pt x="1095" y="548"/>
                    <a:pt x="1131" y="548"/>
                    <a:pt x="1215" y="548"/>
                  </a:cubicBezTo>
                  <a:lnTo>
                    <a:pt x="1274" y="548"/>
                  </a:lnTo>
                  <a:cubicBezTo>
                    <a:pt x="1250" y="512"/>
                    <a:pt x="1203" y="488"/>
                    <a:pt x="1155" y="476"/>
                  </a:cubicBezTo>
                  <a:cubicBezTo>
                    <a:pt x="1155" y="476"/>
                    <a:pt x="1143" y="453"/>
                    <a:pt x="1131" y="453"/>
                  </a:cubicBezTo>
                  <a:cubicBezTo>
                    <a:pt x="1119" y="453"/>
                    <a:pt x="1095" y="441"/>
                    <a:pt x="1084" y="441"/>
                  </a:cubicBezTo>
                  <a:lnTo>
                    <a:pt x="1000" y="393"/>
                  </a:lnTo>
                  <a:cubicBezTo>
                    <a:pt x="953" y="369"/>
                    <a:pt x="905" y="333"/>
                    <a:pt x="857" y="322"/>
                  </a:cubicBezTo>
                  <a:cubicBezTo>
                    <a:pt x="845" y="322"/>
                    <a:pt x="845" y="310"/>
                    <a:pt x="834" y="310"/>
                  </a:cubicBezTo>
                  <a:cubicBezTo>
                    <a:pt x="798" y="274"/>
                    <a:pt x="762" y="262"/>
                    <a:pt x="726" y="250"/>
                  </a:cubicBezTo>
                  <a:cubicBezTo>
                    <a:pt x="679" y="238"/>
                    <a:pt x="619" y="202"/>
                    <a:pt x="584" y="179"/>
                  </a:cubicBezTo>
                  <a:lnTo>
                    <a:pt x="488" y="131"/>
                  </a:lnTo>
                  <a:cubicBezTo>
                    <a:pt x="464" y="119"/>
                    <a:pt x="429" y="119"/>
                    <a:pt x="405" y="95"/>
                  </a:cubicBezTo>
                  <a:cubicBezTo>
                    <a:pt x="369" y="83"/>
                    <a:pt x="345" y="83"/>
                    <a:pt x="310" y="72"/>
                  </a:cubicBezTo>
                  <a:cubicBezTo>
                    <a:pt x="286" y="60"/>
                    <a:pt x="262" y="60"/>
                    <a:pt x="238" y="36"/>
                  </a:cubicBezTo>
                  <a:cubicBezTo>
                    <a:pt x="203" y="36"/>
                    <a:pt x="191" y="24"/>
                    <a:pt x="167" y="24"/>
                  </a:cubicBezTo>
                  <a:cubicBezTo>
                    <a:pt x="119" y="12"/>
                    <a:pt x="83" y="12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1"/>
            <p:cNvSpPr/>
            <p:nvPr/>
          </p:nvSpPr>
          <p:spPr>
            <a:xfrm>
              <a:off x="1967200" y="5063250"/>
              <a:ext cx="68175" cy="23450"/>
            </a:xfrm>
            <a:custGeom>
              <a:avLst/>
              <a:gdLst/>
              <a:ahLst/>
              <a:cxnLst/>
              <a:rect l="l" t="t" r="r" b="b"/>
              <a:pathLst>
                <a:path w="2727" h="938" extrusionOk="0">
                  <a:moveTo>
                    <a:pt x="2679" y="1"/>
                  </a:moveTo>
                  <a:cubicBezTo>
                    <a:pt x="2632" y="1"/>
                    <a:pt x="2584" y="1"/>
                    <a:pt x="2525" y="24"/>
                  </a:cubicBezTo>
                  <a:lnTo>
                    <a:pt x="2346" y="60"/>
                  </a:lnTo>
                  <a:cubicBezTo>
                    <a:pt x="2275" y="84"/>
                    <a:pt x="2203" y="120"/>
                    <a:pt x="2132" y="155"/>
                  </a:cubicBezTo>
                  <a:lnTo>
                    <a:pt x="2144" y="155"/>
                  </a:lnTo>
                  <a:cubicBezTo>
                    <a:pt x="2108" y="155"/>
                    <a:pt x="2096" y="167"/>
                    <a:pt x="2072" y="179"/>
                  </a:cubicBezTo>
                  <a:lnTo>
                    <a:pt x="2084" y="179"/>
                  </a:lnTo>
                  <a:lnTo>
                    <a:pt x="1989" y="227"/>
                  </a:lnTo>
                  <a:lnTo>
                    <a:pt x="2013" y="227"/>
                  </a:lnTo>
                  <a:lnTo>
                    <a:pt x="1917" y="274"/>
                  </a:lnTo>
                  <a:lnTo>
                    <a:pt x="1834" y="310"/>
                  </a:lnTo>
                  <a:cubicBezTo>
                    <a:pt x="1727" y="358"/>
                    <a:pt x="1608" y="417"/>
                    <a:pt x="1501" y="465"/>
                  </a:cubicBezTo>
                  <a:cubicBezTo>
                    <a:pt x="1441" y="489"/>
                    <a:pt x="1382" y="513"/>
                    <a:pt x="1322" y="536"/>
                  </a:cubicBezTo>
                  <a:cubicBezTo>
                    <a:pt x="1298" y="560"/>
                    <a:pt x="1262" y="560"/>
                    <a:pt x="1239" y="572"/>
                  </a:cubicBezTo>
                  <a:cubicBezTo>
                    <a:pt x="1203" y="584"/>
                    <a:pt x="1179" y="584"/>
                    <a:pt x="1143" y="596"/>
                  </a:cubicBezTo>
                  <a:cubicBezTo>
                    <a:pt x="1096" y="608"/>
                    <a:pt x="1036" y="632"/>
                    <a:pt x="1001" y="644"/>
                  </a:cubicBezTo>
                  <a:cubicBezTo>
                    <a:pt x="953" y="655"/>
                    <a:pt x="893" y="679"/>
                    <a:pt x="846" y="691"/>
                  </a:cubicBezTo>
                  <a:cubicBezTo>
                    <a:pt x="715" y="715"/>
                    <a:pt x="560" y="763"/>
                    <a:pt x="429" y="810"/>
                  </a:cubicBezTo>
                  <a:cubicBezTo>
                    <a:pt x="358" y="822"/>
                    <a:pt x="298" y="858"/>
                    <a:pt x="227" y="870"/>
                  </a:cubicBezTo>
                  <a:cubicBezTo>
                    <a:pt x="167" y="887"/>
                    <a:pt x="113" y="904"/>
                    <a:pt x="61" y="917"/>
                  </a:cubicBezTo>
                  <a:lnTo>
                    <a:pt x="61" y="917"/>
                  </a:lnTo>
                  <a:cubicBezTo>
                    <a:pt x="108" y="915"/>
                    <a:pt x="152" y="910"/>
                    <a:pt x="203" y="894"/>
                  </a:cubicBezTo>
                  <a:cubicBezTo>
                    <a:pt x="298" y="882"/>
                    <a:pt x="370" y="882"/>
                    <a:pt x="441" y="870"/>
                  </a:cubicBezTo>
                  <a:cubicBezTo>
                    <a:pt x="500" y="858"/>
                    <a:pt x="584" y="858"/>
                    <a:pt x="643" y="834"/>
                  </a:cubicBezTo>
                  <a:cubicBezTo>
                    <a:pt x="715" y="834"/>
                    <a:pt x="786" y="822"/>
                    <a:pt x="858" y="810"/>
                  </a:cubicBezTo>
                  <a:cubicBezTo>
                    <a:pt x="977" y="798"/>
                    <a:pt x="1096" y="763"/>
                    <a:pt x="1215" y="739"/>
                  </a:cubicBezTo>
                  <a:lnTo>
                    <a:pt x="1393" y="691"/>
                  </a:lnTo>
                  <a:cubicBezTo>
                    <a:pt x="1441" y="679"/>
                    <a:pt x="1501" y="655"/>
                    <a:pt x="1560" y="632"/>
                  </a:cubicBezTo>
                  <a:cubicBezTo>
                    <a:pt x="1632" y="596"/>
                    <a:pt x="1715" y="560"/>
                    <a:pt x="1786" y="524"/>
                  </a:cubicBezTo>
                  <a:cubicBezTo>
                    <a:pt x="1858" y="489"/>
                    <a:pt x="1917" y="453"/>
                    <a:pt x="1977" y="417"/>
                  </a:cubicBezTo>
                  <a:cubicBezTo>
                    <a:pt x="2108" y="346"/>
                    <a:pt x="2215" y="263"/>
                    <a:pt x="2334" y="179"/>
                  </a:cubicBezTo>
                  <a:lnTo>
                    <a:pt x="2429" y="143"/>
                  </a:lnTo>
                  <a:cubicBezTo>
                    <a:pt x="2465" y="120"/>
                    <a:pt x="2501" y="108"/>
                    <a:pt x="2525" y="96"/>
                  </a:cubicBezTo>
                  <a:cubicBezTo>
                    <a:pt x="2548" y="96"/>
                    <a:pt x="2572" y="84"/>
                    <a:pt x="2608" y="84"/>
                  </a:cubicBezTo>
                  <a:lnTo>
                    <a:pt x="2679" y="84"/>
                  </a:lnTo>
                  <a:cubicBezTo>
                    <a:pt x="2685" y="87"/>
                    <a:pt x="2691" y="88"/>
                    <a:pt x="2697" y="88"/>
                  </a:cubicBezTo>
                  <a:cubicBezTo>
                    <a:pt x="2714" y="88"/>
                    <a:pt x="2727" y="75"/>
                    <a:pt x="2727" y="48"/>
                  </a:cubicBezTo>
                  <a:cubicBezTo>
                    <a:pt x="2727" y="24"/>
                    <a:pt x="2691" y="1"/>
                    <a:pt x="2679" y="1"/>
                  </a:cubicBezTo>
                  <a:close/>
                  <a:moveTo>
                    <a:pt x="61" y="917"/>
                  </a:moveTo>
                  <a:lnTo>
                    <a:pt x="61" y="917"/>
                  </a:lnTo>
                  <a:cubicBezTo>
                    <a:pt x="41" y="917"/>
                    <a:pt x="21" y="917"/>
                    <a:pt x="0" y="917"/>
                  </a:cubicBezTo>
                  <a:cubicBezTo>
                    <a:pt x="3" y="922"/>
                    <a:pt x="4" y="926"/>
                    <a:pt x="5" y="929"/>
                  </a:cubicBezTo>
                  <a:lnTo>
                    <a:pt x="5" y="929"/>
                  </a:lnTo>
                  <a:cubicBezTo>
                    <a:pt x="23" y="925"/>
                    <a:pt x="42" y="921"/>
                    <a:pt x="61" y="917"/>
                  </a:cubicBezTo>
                  <a:close/>
                  <a:moveTo>
                    <a:pt x="5" y="929"/>
                  </a:moveTo>
                  <a:lnTo>
                    <a:pt x="5" y="929"/>
                  </a:lnTo>
                  <a:cubicBezTo>
                    <a:pt x="3" y="929"/>
                    <a:pt x="2" y="929"/>
                    <a:pt x="0" y="929"/>
                  </a:cubicBezTo>
                  <a:cubicBezTo>
                    <a:pt x="0" y="934"/>
                    <a:pt x="2" y="937"/>
                    <a:pt x="4" y="937"/>
                  </a:cubicBezTo>
                  <a:cubicBezTo>
                    <a:pt x="5" y="937"/>
                    <a:pt x="6" y="934"/>
                    <a:pt x="5" y="9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1"/>
            <p:cNvSpPr/>
            <p:nvPr/>
          </p:nvSpPr>
          <p:spPr>
            <a:xfrm>
              <a:off x="2007375" y="5093025"/>
              <a:ext cx="48850" cy="23825"/>
            </a:xfrm>
            <a:custGeom>
              <a:avLst/>
              <a:gdLst/>
              <a:ahLst/>
              <a:cxnLst/>
              <a:rect l="l" t="t" r="r" b="b"/>
              <a:pathLst>
                <a:path w="1954" h="953" extrusionOk="0">
                  <a:moveTo>
                    <a:pt x="1906" y="0"/>
                  </a:moveTo>
                  <a:cubicBezTo>
                    <a:pt x="1906" y="24"/>
                    <a:pt x="1894" y="24"/>
                    <a:pt x="1894" y="24"/>
                  </a:cubicBezTo>
                  <a:lnTo>
                    <a:pt x="1870" y="36"/>
                  </a:lnTo>
                  <a:cubicBezTo>
                    <a:pt x="1846" y="48"/>
                    <a:pt x="1834" y="60"/>
                    <a:pt x="1811" y="84"/>
                  </a:cubicBezTo>
                  <a:cubicBezTo>
                    <a:pt x="1787" y="107"/>
                    <a:pt x="1739" y="119"/>
                    <a:pt x="1715" y="155"/>
                  </a:cubicBezTo>
                  <a:cubicBezTo>
                    <a:pt x="1572" y="238"/>
                    <a:pt x="1430" y="322"/>
                    <a:pt x="1275" y="393"/>
                  </a:cubicBezTo>
                  <a:cubicBezTo>
                    <a:pt x="1156" y="453"/>
                    <a:pt x="1060" y="500"/>
                    <a:pt x="953" y="560"/>
                  </a:cubicBezTo>
                  <a:cubicBezTo>
                    <a:pt x="894" y="584"/>
                    <a:pt x="846" y="619"/>
                    <a:pt x="787" y="643"/>
                  </a:cubicBezTo>
                  <a:cubicBezTo>
                    <a:pt x="739" y="679"/>
                    <a:pt x="679" y="691"/>
                    <a:pt x="644" y="715"/>
                  </a:cubicBezTo>
                  <a:cubicBezTo>
                    <a:pt x="608" y="738"/>
                    <a:pt x="560" y="750"/>
                    <a:pt x="537" y="762"/>
                  </a:cubicBezTo>
                  <a:lnTo>
                    <a:pt x="441" y="810"/>
                  </a:lnTo>
                  <a:cubicBezTo>
                    <a:pt x="417" y="822"/>
                    <a:pt x="370" y="834"/>
                    <a:pt x="346" y="857"/>
                  </a:cubicBezTo>
                  <a:cubicBezTo>
                    <a:pt x="321" y="862"/>
                    <a:pt x="296" y="869"/>
                    <a:pt x="271" y="878"/>
                  </a:cubicBezTo>
                  <a:lnTo>
                    <a:pt x="271" y="878"/>
                  </a:lnTo>
                  <a:cubicBezTo>
                    <a:pt x="351" y="865"/>
                    <a:pt x="429" y="846"/>
                    <a:pt x="501" y="822"/>
                  </a:cubicBezTo>
                  <a:cubicBezTo>
                    <a:pt x="537" y="810"/>
                    <a:pt x="548" y="810"/>
                    <a:pt x="572" y="798"/>
                  </a:cubicBezTo>
                  <a:cubicBezTo>
                    <a:pt x="608" y="774"/>
                    <a:pt x="632" y="774"/>
                    <a:pt x="668" y="762"/>
                  </a:cubicBezTo>
                  <a:lnTo>
                    <a:pt x="763" y="715"/>
                  </a:lnTo>
                  <a:cubicBezTo>
                    <a:pt x="787" y="715"/>
                    <a:pt x="798" y="703"/>
                    <a:pt x="834" y="691"/>
                  </a:cubicBezTo>
                  <a:cubicBezTo>
                    <a:pt x="906" y="655"/>
                    <a:pt x="965" y="631"/>
                    <a:pt x="1025" y="596"/>
                  </a:cubicBezTo>
                  <a:cubicBezTo>
                    <a:pt x="1132" y="560"/>
                    <a:pt x="1239" y="500"/>
                    <a:pt x="1334" y="441"/>
                  </a:cubicBezTo>
                  <a:lnTo>
                    <a:pt x="1430" y="393"/>
                  </a:lnTo>
                  <a:cubicBezTo>
                    <a:pt x="1477" y="357"/>
                    <a:pt x="1501" y="345"/>
                    <a:pt x="1549" y="322"/>
                  </a:cubicBezTo>
                  <a:cubicBezTo>
                    <a:pt x="1620" y="274"/>
                    <a:pt x="1680" y="226"/>
                    <a:pt x="1751" y="179"/>
                  </a:cubicBezTo>
                  <a:cubicBezTo>
                    <a:pt x="1787" y="167"/>
                    <a:pt x="1834" y="143"/>
                    <a:pt x="1858" y="107"/>
                  </a:cubicBezTo>
                  <a:cubicBezTo>
                    <a:pt x="1870" y="107"/>
                    <a:pt x="1894" y="95"/>
                    <a:pt x="1906" y="84"/>
                  </a:cubicBezTo>
                  <a:lnTo>
                    <a:pt x="1930" y="48"/>
                  </a:lnTo>
                  <a:cubicBezTo>
                    <a:pt x="1953" y="48"/>
                    <a:pt x="1953" y="36"/>
                    <a:pt x="1930" y="24"/>
                  </a:cubicBezTo>
                  <a:cubicBezTo>
                    <a:pt x="1930" y="0"/>
                    <a:pt x="1918" y="0"/>
                    <a:pt x="1906" y="0"/>
                  </a:cubicBezTo>
                  <a:close/>
                  <a:moveTo>
                    <a:pt x="271" y="878"/>
                  </a:moveTo>
                  <a:cubicBezTo>
                    <a:pt x="233" y="884"/>
                    <a:pt x="194" y="889"/>
                    <a:pt x="156" y="893"/>
                  </a:cubicBezTo>
                  <a:cubicBezTo>
                    <a:pt x="144" y="908"/>
                    <a:pt x="131" y="919"/>
                    <a:pt x="116" y="928"/>
                  </a:cubicBezTo>
                  <a:lnTo>
                    <a:pt x="116" y="928"/>
                  </a:lnTo>
                  <a:cubicBezTo>
                    <a:pt x="132" y="924"/>
                    <a:pt x="149" y="921"/>
                    <a:pt x="167" y="917"/>
                  </a:cubicBezTo>
                  <a:cubicBezTo>
                    <a:pt x="202" y="903"/>
                    <a:pt x="237" y="889"/>
                    <a:pt x="271" y="878"/>
                  </a:cubicBezTo>
                  <a:close/>
                  <a:moveTo>
                    <a:pt x="116" y="928"/>
                  </a:moveTo>
                  <a:cubicBezTo>
                    <a:pt x="79" y="936"/>
                    <a:pt x="46" y="944"/>
                    <a:pt x="13" y="953"/>
                  </a:cubicBezTo>
                  <a:lnTo>
                    <a:pt x="13" y="953"/>
                  </a:lnTo>
                  <a:cubicBezTo>
                    <a:pt x="50" y="951"/>
                    <a:pt x="86" y="945"/>
                    <a:pt x="116" y="928"/>
                  </a:cubicBezTo>
                  <a:close/>
                  <a:moveTo>
                    <a:pt x="13" y="953"/>
                  </a:moveTo>
                  <a:cubicBezTo>
                    <a:pt x="9" y="953"/>
                    <a:pt x="5" y="953"/>
                    <a:pt x="1" y="953"/>
                  </a:cubicBezTo>
                  <a:lnTo>
                    <a:pt x="13" y="953"/>
                  </a:lnTo>
                  <a:cubicBezTo>
                    <a:pt x="13" y="953"/>
                    <a:pt x="13" y="953"/>
                    <a:pt x="13" y="9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1"/>
            <p:cNvSpPr/>
            <p:nvPr/>
          </p:nvSpPr>
          <p:spPr>
            <a:xfrm>
              <a:off x="2390175" y="5165350"/>
              <a:ext cx="192900" cy="103225"/>
            </a:xfrm>
            <a:custGeom>
              <a:avLst/>
              <a:gdLst/>
              <a:ahLst/>
              <a:cxnLst/>
              <a:rect l="l" t="t" r="r" b="b"/>
              <a:pathLst>
                <a:path w="7716" h="4129" extrusionOk="0">
                  <a:moveTo>
                    <a:pt x="36" y="0"/>
                  </a:moveTo>
                  <a:cubicBezTo>
                    <a:pt x="12" y="0"/>
                    <a:pt x="0" y="24"/>
                    <a:pt x="0" y="48"/>
                  </a:cubicBezTo>
                  <a:cubicBezTo>
                    <a:pt x="0" y="60"/>
                    <a:pt x="36" y="72"/>
                    <a:pt x="48" y="72"/>
                  </a:cubicBezTo>
                  <a:lnTo>
                    <a:pt x="60" y="72"/>
                  </a:lnTo>
                  <a:cubicBezTo>
                    <a:pt x="72" y="84"/>
                    <a:pt x="95" y="84"/>
                    <a:pt x="107" y="84"/>
                  </a:cubicBezTo>
                  <a:cubicBezTo>
                    <a:pt x="155" y="84"/>
                    <a:pt x="179" y="108"/>
                    <a:pt x="226" y="119"/>
                  </a:cubicBezTo>
                  <a:cubicBezTo>
                    <a:pt x="274" y="131"/>
                    <a:pt x="334" y="143"/>
                    <a:pt x="369" y="179"/>
                  </a:cubicBezTo>
                  <a:cubicBezTo>
                    <a:pt x="512" y="250"/>
                    <a:pt x="643" y="322"/>
                    <a:pt x="762" y="417"/>
                  </a:cubicBezTo>
                  <a:cubicBezTo>
                    <a:pt x="810" y="441"/>
                    <a:pt x="869" y="489"/>
                    <a:pt x="905" y="524"/>
                  </a:cubicBezTo>
                  <a:cubicBezTo>
                    <a:pt x="965" y="560"/>
                    <a:pt x="1048" y="608"/>
                    <a:pt x="1107" y="667"/>
                  </a:cubicBezTo>
                  <a:cubicBezTo>
                    <a:pt x="1167" y="727"/>
                    <a:pt x="1238" y="774"/>
                    <a:pt x="1298" y="834"/>
                  </a:cubicBezTo>
                  <a:cubicBezTo>
                    <a:pt x="1369" y="893"/>
                    <a:pt x="1429" y="953"/>
                    <a:pt x="1488" y="1001"/>
                  </a:cubicBezTo>
                  <a:cubicBezTo>
                    <a:pt x="1524" y="1024"/>
                    <a:pt x="1560" y="1072"/>
                    <a:pt x="1608" y="1096"/>
                  </a:cubicBezTo>
                  <a:cubicBezTo>
                    <a:pt x="1643" y="1120"/>
                    <a:pt x="1655" y="1132"/>
                    <a:pt x="1679" y="1143"/>
                  </a:cubicBezTo>
                  <a:cubicBezTo>
                    <a:pt x="1762" y="1203"/>
                    <a:pt x="1822" y="1251"/>
                    <a:pt x="1893" y="1298"/>
                  </a:cubicBezTo>
                  <a:cubicBezTo>
                    <a:pt x="1953" y="1334"/>
                    <a:pt x="2024" y="1382"/>
                    <a:pt x="2096" y="1429"/>
                  </a:cubicBezTo>
                  <a:lnTo>
                    <a:pt x="2322" y="1560"/>
                  </a:lnTo>
                  <a:cubicBezTo>
                    <a:pt x="2393" y="1608"/>
                    <a:pt x="2477" y="1667"/>
                    <a:pt x="2548" y="1715"/>
                  </a:cubicBezTo>
                  <a:cubicBezTo>
                    <a:pt x="2596" y="1727"/>
                    <a:pt x="2620" y="1751"/>
                    <a:pt x="2667" y="1786"/>
                  </a:cubicBezTo>
                  <a:lnTo>
                    <a:pt x="2798" y="1870"/>
                  </a:lnTo>
                  <a:lnTo>
                    <a:pt x="2786" y="1870"/>
                  </a:lnTo>
                  <a:cubicBezTo>
                    <a:pt x="2846" y="1917"/>
                    <a:pt x="2917" y="1965"/>
                    <a:pt x="2977" y="2013"/>
                  </a:cubicBezTo>
                  <a:cubicBezTo>
                    <a:pt x="3036" y="2048"/>
                    <a:pt x="3084" y="2084"/>
                    <a:pt x="3143" y="2108"/>
                  </a:cubicBezTo>
                  <a:lnTo>
                    <a:pt x="3227" y="2155"/>
                  </a:lnTo>
                  <a:lnTo>
                    <a:pt x="3322" y="2203"/>
                  </a:lnTo>
                  <a:lnTo>
                    <a:pt x="3501" y="2286"/>
                  </a:lnTo>
                  <a:cubicBezTo>
                    <a:pt x="3644" y="2370"/>
                    <a:pt x="3798" y="2441"/>
                    <a:pt x="3965" y="2501"/>
                  </a:cubicBezTo>
                  <a:cubicBezTo>
                    <a:pt x="4108" y="2560"/>
                    <a:pt x="4275" y="2632"/>
                    <a:pt x="4417" y="2691"/>
                  </a:cubicBezTo>
                  <a:cubicBezTo>
                    <a:pt x="4501" y="2727"/>
                    <a:pt x="4584" y="2763"/>
                    <a:pt x="4679" y="2798"/>
                  </a:cubicBezTo>
                  <a:cubicBezTo>
                    <a:pt x="4763" y="2846"/>
                    <a:pt x="4834" y="2870"/>
                    <a:pt x="4917" y="2906"/>
                  </a:cubicBezTo>
                  <a:cubicBezTo>
                    <a:pt x="4989" y="2929"/>
                    <a:pt x="5060" y="2977"/>
                    <a:pt x="5132" y="3001"/>
                  </a:cubicBezTo>
                  <a:cubicBezTo>
                    <a:pt x="5191" y="3037"/>
                    <a:pt x="5275" y="3060"/>
                    <a:pt x="5346" y="3096"/>
                  </a:cubicBezTo>
                  <a:cubicBezTo>
                    <a:pt x="5418" y="3144"/>
                    <a:pt x="5489" y="3167"/>
                    <a:pt x="5572" y="3203"/>
                  </a:cubicBezTo>
                  <a:cubicBezTo>
                    <a:pt x="5644" y="3227"/>
                    <a:pt x="5727" y="3275"/>
                    <a:pt x="5822" y="3298"/>
                  </a:cubicBezTo>
                  <a:cubicBezTo>
                    <a:pt x="5882" y="3334"/>
                    <a:pt x="5953" y="3358"/>
                    <a:pt x="6025" y="3394"/>
                  </a:cubicBezTo>
                  <a:cubicBezTo>
                    <a:pt x="6072" y="3406"/>
                    <a:pt x="6120" y="3418"/>
                    <a:pt x="6144" y="3441"/>
                  </a:cubicBezTo>
                  <a:cubicBezTo>
                    <a:pt x="6191" y="3453"/>
                    <a:pt x="6227" y="3477"/>
                    <a:pt x="6263" y="3501"/>
                  </a:cubicBezTo>
                  <a:cubicBezTo>
                    <a:pt x="6311" y="3525"/>
                    <a:pt x="6346" y="3537"/>
                    <a:pt x="6382" y="3572"/>
                  </a:cubicBezTo>
                  <a:cubicBezTo>
                    <a:pt x="6418" y="3596"/>
                    <a:pt x="6465" y="3620"/>
                    <a:pt x="6501" y="3644"/>
                  </a:cubicBezTo>
                  <a:cubicBezTo>
                    <a:pt x="6596" y="3703"/>
                    <a:pt x="6680" y="3751"/>
                    <a:pt x="6775" y="3810"/>
                  </a:cubicBezTo>
                  <a:cubicBezTo>
                    <a:pt x="6846" y="3858"/>
                    <a:pt x="6906" y="3882"/>
                    <a:pt x="6977" y="3929"/>
                  </a:cubicBezTo>
                  <a:cubicBezTo>
                    <a:pt x="7049" y="3977"/>
                    <a:pt x="7132" y="4013"/>
                    <a:pt x="7203" y="4049"/>
                  </a:cubicBezTo>
                  <a:cubicBezTo>
                    <a:pt x="7328" y="4102"/>
                    <a:pt x="7454" y="4129"/>
                    <a:pt x="7584" y="4129"/>
                  </a:cubicBezTo>
                  <a:cubicBezTo>
                    <a:pt x="7627" y="4129"/>
                    <a:pt x="7671" y="4126"/>
                    <a:pt x="7715" y="4120"/>
                  </a:cubicBezTo>
                  <a:cubicBezTo>
                    <a:pt x="7537" y="4001"/>
                    <a:pt x="7334" y="3918"/>
                    <a:pt x="7156" y="3810"/>
                  </a:cubicBezTo>
                  <a:cubicBezTo>
                    <a:pt x="7084" y="3775"/>
                    <a:pt x="7025" y="3739"/>
                    <a:pt x="6953" y="3691"/>
                  </a:cubicBezTo>
                  <a:cubicBezTo>
                    <a:pt x="6894" y="3656"/>
                    <a:pt x="6822" y="3620"/>
                    <a:pt x="6763" y="3572"/>
                  </a:cubicBezTo>
                  <a:cubicBezTo>
                    <a:pt x="6703" y="3525"/>
                    <a:pt x="6620" y="3477"/>
                    <a:pt x="6549" y="3441"/>
                  </a:cubicBezTo>
                  <a:cubicBezTo>
                    <a:pt x="6525" y="3418"/>
                    <a:pt x="6477" y="3394"/>
                    <a:pt x="6441" y="3382"/>
                  </a:cubicBezTo>
                  <a:cubicBezTo>
                    <a:pt x="6418" y="3358"/>
                    <a:pt x="6382" y="3334"/>
                    <a:pt x="6346" y="3322"/>
                  </a:cubicBezTo>
                  <a:cubicBezTo>
                    <a:pt x="6322" y="3322"/>
                    <a:pt x="6322" y="3298"/>
                    <a:pt x="6311" y="3298"/>
                  </a:cubicBezTo>
                  <a:cubicBezTo>
                    <a:pt x="6311" y="3287"/>
                    <a:pt x="6299" y="3287"/>
                    <a:pt x="6299" y="3287"/>
                  </a:cubicBezTo>
                  <a:cubicBezTo>
                    <a:pt x="6287" y="3287"/>
                    <a:pt x="6287" y="3275"/>
                    <a:pt x="6263" y="3275"/>
                  </a:cubicBezTo>
                  <a:cubicBezTo>
                    <a:pt x="6251" y="3263"/>
                    <a:pt x="6239" y="3263"/>
                    <a:pt x="6227" y="3239"/>
                  </a:cubicBezTo>
                  <a:lnTo>
                    <a:pt x="6239" y="3239"/>
                  </a:lnTo>
                  <a:cubicBezTo>
                    <a:pt x="6239" y="3227"/>
                    <a:pt x="6227" y="3227"/>
                    <a:pt x="6227" y="3227"/>
                  </a:cubicBezTo>
                  <a:cubicBezTo>
                    <a:pt x="6180" y="3215"/>
                    <a:pt x="6144" y="3203"/>
                    <a:pt x="6108" y="3179"/>
                  </a:cubicBezTo>
                  <a:cubicBezTo>
                    <a:pt x="6072" y="3179"/>
                    <a:pt x="6049" y="3167"/>
                    <a:pt x="6013" y="3156"/>
                  </a:cubicBezTo>
                  <a:cubicBezTo>
                    <a:pt x="5941" y="3120"/>
                    <a:pt x="5846" y="3096"/>
                    <a:pt x="5775" y="3060"/>
                  </a:cubicBezTo>
                  <a:lnTo>
                    <a:pt x="5370" y="2882"/>
                  </a:lnTo>
                  <a:cubicBezTo>
                    <a:pt x="5227" y="2810"/>
                    <a:pt x="5072" y="2751"/>
                    <a:pt x="4929" y="2679"/>
                  </a:cubicBezTo>
                  <a:cubicBezTo>
                    <a:pt x="4834" y="2632"/>
                    <a:pt x="4763" y="2584"/>
                    <a:pt x="4679" y="2560"/>
                  </a:cubicBezTo>
                  <a:lnTo>
                    <a:pt x="4453" y="2465"/>
                  </a:lnTo>
                  <a:cubicBezTo>
                    <a:pt x="4298" y="2405"/>
                    <a:pt x="4155" y="2334"/>
                    <a:pt x="4001" y="2275"/>
                  </a:cubicBezTo>
                  <a:cubicBezTo>
                    <a:pt x="3846" y="2215"/>
                    <a:pt x="3691" y="2144"/>
                    <a:pt x="3524" y="2072"/>
                  </a:cubicBezTo>
                  <a:cubicBezTo>
                    <a:pt x="3453" y="2036"/>
                    <a:pt x="3393" y="1989"/>
                    <a:pt x="3322" y="1965"/>
                  </a:cubicBezTo>
                  <a:cubicBezTo>
                    <a:pt x="3274" y="1953"/>
                    <a:pt x="3251" y="1917"/>
                    <a:pt x="3203" y="1905"/>
                  </a:cubicBezTo>
                  <a:cubicBezTo>
                    <a:pt x="3167" y="1894"/>
                    <a:pt x="3155" y="1870"/>
                    <a:pt x="3132" y="1858"/>
                  </a:cubicBezTo>
                  <a:cubicBezTo>
                    <a:pt x="3108" y="1858"/>
                    <a:pt x="3108" y="1846"/>
                    <a:pt x="3096" y="1846"/>
                  </a:cubicBezTo>
                  <a:cubicBezTo>
                    <a:pt x="3024" y="1798"/>
                    <a:pt x="2965" y="1751"/>
                    <a:pt x="2893" y="1715"/>
                  </a:cubicBezTo>
                  <a:lnTo>
                    <a:pt x="2870" y="1715"/>
                  </a:lnTo>
                  <a:cubicBezTo>
                    <a:pt x="2846" y="1691"/>
                    <a:pt x="2834" y="1679"/>
                    <a:pt x="2798" y="1667"/>
                  </a:cubicBezTo>
                  <a:cubicBezTo>
                    <a:pt x="2727" y="1620"/>
                    <a:pt x="2667" y="1572"/>
                    <a:pt x="2596" y="1536"/>
                  </a:cubicBezTo>
                  <a:cubicBezTo>
                    <a:pt x="2536" y="1489"/>
                    <a:pt x="2453" y="1441"/>
                    <a:pt x="2381" y="1393"/>
                  </a:cubicBezTo>
                  <a:cubicBezTo>
                    <a:pt x="2239" y="1310"/>
                    <a:pt x="2084" y="1203"/>
                    <a:pt x="1941" y="1120"/>
                  </a:cubicBezTo>
                  <a:cubicBezTo>
                    <a:pt x="1881" y="1084"/>
                    <a:pt x="1822" y="1036"/>
                    <a:pt x="1762" y="1001"/>
                  </a:cubicBezTo>
                  <a:cubicBezTo>
                    <a:pt x="1727" y="1001"/>
                    <a:pt x="1715" y="977"/>
                    <a:pt x="1703" y="965"/>
                  </a:cubicBezTo>
                  <a:cubicBezTo>
                    <a:pt x="1667" y="941"/>
                    <a:pt x="1643" y="917"/>
                    <a:pt x="1608" y="893"/>
                  </a:cubicBezTo>
                  <a:cubicBezTo>
                    <a:pt x="1560" y="858"/>
                    <a:pt x="1500" y="822"/>
                    <a:pt x="1465" y="774"/>
                  </a:cubicBezTo>
                  <a:cubicBezTo>
                    <a:pt x="1417" y="727"/>
                    <a:pt x="1358" y="679"/>
                    <a:pt x="1298" y="643"/>
                  </a:cubicBezTo>
                  <a:cubicBezTo>
                    <a:pt x="1179" y="536"/>
                    <a:pt x="1024" y="441"/>
                    <a:pt x="893" y="358"/>
                  </a:cubicBezTo>
                  <a:cubicBezTo>
                    <a:pt x="810" y="298"/>
                    <a:pt x="726" y="250"/>
                    <a:pt x="643" y="203"/>
                  </a:cubicBezTo>
                  <a:cubicBezTo>
                    <a:pt x="536" y="143"/>
                    <a:pt x="429" y="108"/>
                    <a:pt x="334" y="60"/>
                  </a:cubicBezTo>
                  <a:cubicBezTo>
                    <a:pt x="274" y="48"/>
                    <a:pt x="226" y="24"/>
                    <a:pt x="167" y="12"/>
                  </a:cubicBezTo>
                  <a:cubicBezTo>
                    <a:pt x="119" y="0"/>
                    <a:pt x="72" y="0"/>
                    <a:pt x="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1"/>
            <p:cNvSpPr/>
            <p:nvPr/>
          </p:nvSpPr>
          <p:spPr>
            <a:xfrm>
              <a:off x="2431550" y="5192625"/>
              <a:ext cx="49425" cy="90025"/>
            </a:xfrm>
            <a:custGeom>
              <a:avLst/>
              <a:gdLst/>
              <a:ahLst/>
              <a:cxnLst/>
              <a:rect l="l" t="t" r="r" b="b"/>
              <a:pathLst>
                <a:path w="1977" h="3601" extrusionOk="0">
                  <a:moveTo>
                    <a:pt x="15" y="0"/>
                  </a:moveTo>
                  <a:cubicBezTo>
                    <a:pt x="7" y="0"/>
                    <a:pt x="0" y="11"/>
                    <a:pt x="0" y="29"/>
                  </a:cubicBezTo>
                  <a:cubicBezTo>
                    <a:pt x="0" y="41"/>
                    <a:pt x="12" y="41"/>
                    <a:pt x="12" y="41"/>
                  </a:cubicBezTo>
                  <a:cubicBezTo>
                    <a:pt x="12" y="52"/>
                    <a:pt x="24" y="52"/>
                    <a:pt x="24" y="64"/>
                  </a:cubicBezTo>
                  <a:cubicBezTo>
                    <a:pt x="60" y="112"/>
                    <a:pt x="72" y="148"/>
                    <a:pt x="95" y="183"/>
                  </a:cubicBezTo>
                  <a:cubicBezTo>
                    <a:pt x="119" y="219"/>
                    <a:pt x="119" y="231"/>
                    <a:pt x="131" y="243"/>
                  </a:cubicBezTo>
                  <a:cubicBezTo>
                    <a:pt x="238" y="398"/>
                    <a:pt x="334" y="564"/>
                    <a:pt x="429" y="719"/>
                  </a:cubicBezTo>
                  <a:cubicBezTo>
                    <a:pt x="465" y="767"/>
                    <a:pt x="488" y="826"/>
                    <a:pt x="524" y="874"/>
                  </a:cubicBezTo>
                  <a:cubicBezTo>
                    <a:pt x="536" y="898"/>
                    <a:pt x="560" y="945"/>
                    <a:pt x="584" y="981"/>
                  </a:cubicBezTo>
                  <a:cubicBezTo>
                    <a:pt x="619" y="1053"/>
                    <a:pt x="655" y="1136"/>
                    <a:pt x="691" y="1219"/>
                  </a:cubicBezTo>
                  <a:cubicBezTo>
                    <a:pt x="738" y="1303"/>
                    <a:pt x="774" y="1398"/>
                    <a:pt x="810" y="1481"/>
                  </a:cubicBezTo>
                  <a:cubicBezTo>
                    <a:pt x="893" y="1648"/>
                    <a:pt x="965" y="1826"/>
                    <a:pt x="1036" y="1993"/>
                  </a:cubicBezTo>
                  <a:cubicBezTo>
                    <a:pt x="1072" y="2076"/>
                    <a:pt x="1107" y="2148"/>
                    <a:pt x="1143" y="2243"/>
                  </a:cubicBezTo>
                  <a:cubicBezTo>
                    <a:pt x="1191" y="2315"/>
                    <a:pt x="1215" y="2410"/>
                    <a:pt x="1262" y="2493"/>
                  </a:cubicBezTo>
                  <a:cubicBezTo>
                    <a:pt x="1286" y="2553"/>
                    <a:pt x="1310" y="2600"/>
                    <a:pt x="1334" y="2648"/>
                  </a:cubicBezTo>
                  <a:cubicBezTo>
                    <a:pt x="1441" y="2827"/>
                    <a:pt x="1524" y="2969"/>
                    <a:pt x="1631" y="3136"/>
                  </a:cubicBezTo>
                  <a:cubicBezTo>
                    <a:pt x="1679" y="3208"/>
                    <a:pt x="1727" y="3279"/>
                    <a:pt x="1786" y="3362"/>
                  </a:cubicBezTo>
                  <a:cubicBezTo>
                    <a:pt x="1805" y="3390"/>
                    <a:pt x="1831" y="3419"/>
                    <a:pt x="1853" y="3453"/>
                  </a:cubicBezTo>
                  <a:lnTo>
                    <a:pt x="1853" y="3453"/>
                  </a:lnTo>
                  <a:cubicBezTo>
                    <a:pt x="1845" y="3432"/>
                    <a:pt x="1835" y="3413"/>
                    <a:pt x="1822" y="3386"/>
                  </a:cubicBezTo>
                  <a:cubicBezTo>
                    <a:pt x="1810" y="3362"/>
                    <a:pt x="1798" y="3315"/>
                    <a:pt x="1786" y="3279"/>
                  </a:cubicBezTo>
                  <a:lnTo>
                    <a:pt x="1608" y="2708"/>
                  </a:lnTo>
                  <a:cubicBezTo>
                    <a:pt x="1560" y="2565"/>
                    <a:pt x="1512" y="2434"/>
                    <a:pt x="1465" y="2315"/>
                  </a:cubicBezTo>
                  <a:cubicBezTo>
                    <a:pt x="1393" y="2136"/>
                    <a:pt x="1310" y="1957"/>
                    <a:pt x="1215" y="1779"/>
                  </a:cubicBezTo>
                  <a:cubicBezTo>
                    <a:pt x="1167" y="1707"/>
                    <a:pt x="1143" y="1636"/>
                    <a:pt x="1096" y="1553"/>
                  </a:cubicBezTo>
                  <a:cubicBezTo>
                    <a:pt x="1084" y="1517"/>
                    <a:pt x="1048" y="1469"/>
                    <a:pt x="1024" y="1422"/>
                  </a:cubicBezTo>
                  <a:cubicBezTo>
                    <a:pt x="1012" y="1398"/>
                    <a:pt x="988" y="1374"/>
                    <a:pt x="976" y="1350"/>
                  </a:cubicBezTo>
                  <a:cubicBezTo>
                    <a:pt x="965" y="1338"/>
                    <a:pt x="953" y="1303"/>
                    <a:pt x="929" y="1291"/>
                  </a:cubicBezTo>
                  <a:cubicBezTo>
                    <a:pt x="893" y="1219"/>
                    <a:pt x="846" y="1160"/>
                    <a:pt x="798" y="1076"/>
                  </a:cubicBezTo>
                  <a:cubicBezTo>
                    <a:pt x="679" y="910"/>
                    <a:pt x="572" y="755"/>
                    <a:pt x="453" y="600"/>
                  </a:cubicBezTo>
                  <a:cubicBezTo>
                    <a:pt x="393" y="529"/>
                    <a:pt x="334" y="445"/>
                    <a:pt x="274" y="362"/>
                  </a:cubicBezTo>
                  <a:cubicBezTo>
                    <a:pt x="262" y="338"/>
                    <a:pt x="238" y="302"/>
                    <a:pt x="214" y="279"/>
                  </a:cubicBezTo>
                  <a:cubicBezTo>
                    <a:pt x="203" y="267"/>
                    <a:pt x="191" y="231"/>
                    <a:pt x="179" y="219"/>
                  </a:cubicBezTo>
                  <a:cubicBezTo>
                    <a:pt x="179" y="207"/>
                    <a:pt x="155" y="183"/>
                    <a:pt x="143" y="171"/>
                  </a:cubicBezTo>
                  <a:cubicBezTo>
                    <a:pt x="143" y="160"/>
                    <a:pt x="131" y="148"/>
                    <a:pt x="119" y="124"/>
                  </a:cubicBezTo>
                  <a:lnTo>
                    <a:pt x="119" y="112"/>
                  </a:lnTo>
                  <a:cubicBezTo>
                    <a:pt x="95" y="100"/>
                    <a:pt x="84" y="64"/>
                    <a:pt x="72" y="52"/>
                  </a:cubicBezTo>
                  <a:lnTo>
                    <a:pt x="24" y="5"/>
                  </a:lnTo>
                  <a:cubicBezTo>
                    <a:pt x="21" y="2"/>
                    <a:pt x="18" y="0"/>
                    <a:pt x="15" y="0"/>
                  </a:cubicBezTo>
                  <a:close/>
                  <a:moveTo>
                    <a:pt x="1853" y="3453"/>
                  </a:moveTo>
                  <a:lnTo>
                    <a:pt x="1853" y="3453"/>
                  </a:lnTo>
                  <a:cubicBezTo>
                    <a:pt x="1859" y="3468"/>
                    <a:pt x="1864" y="3484"/>
                    <a:pt x="1869" y="3505"/>
                  </a:cubicBezTo>
                  <a:cubicBezTo>
                    <a:pt x="1884" y="3505"/>
                    <a:pt x="1898" y="3510"/>
                    <a:pt x="1911" y="3518"/>
                  </a:cubicBezTo>
                  <a:lnTo>
                    <a:pt x="1911" y="3518"/>
                  </a:lnTo>
                  <a:cubicBezTo>
                    <a:pt x="1899" y="3505"/>
                    <a:pt x="1885" y="3493"/>
                    <a:pt x="1869" y="3481"/>
                  </a:cubicBezTo>
                  <a:cubicBezTo>
                    <a:pt x="1864" y="3471"/>
                    <a:pt x="1859" y="3462"/>
                    <a:pt x="1853" y="3453"/>
                  </a:cubicBezTo>
                  <a:close/>
                  <a:moveTo>
                    <a:pt x="1911" y="3518"/>
                  </a:moveTo>
                  <a:cubicBezTo>
                    <a:pt x="1934" y="3542"/>
                    <a:pt x="1953" y="3569"/>
                    <a:pt x="1977" y="3600"/>
                  </a:cubicBezTo>
                  <a:cubicBezTo>
                    <a:pt x="1960" y="3568"/>
                    <a:pt x="1938" y="3535"/>
                    <a:pt x="1911" y="35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1"/>
            <p:cNvSpPr/>
            <p:nvPr/>
          </p:nvSpPr>
          <p:spPr>
            <a:xfrm>
              <a:off x="2437800" y="5189150"/>
              <a:ext cx="101825" cy="12825"/>
            </a:xfrm>
            <a:custGeom>
              <a:avLst/>
              <a:gdLst/>
              <a:ahLst/>
              <a:cxnLst/>
              <a:rect l="l" t="t" r="r" b="b"/>
              <a:pathLst>
                <a:path w="4073" h="513" extrusionOk="0">
                  <a:moveTo>
                    <a:pt x="3453" y="1"/>
                  </a:moveTo>
                  <a:cubicBezTo>
                    <a:pt x="3405" y="1"/>
                    <a:pt x="3382" y="13"/>
                    <a:pt x="3334" y="13"/>
                  </a:cubicBezTo>
                  <a:cubicBezTo>
                    <a:pt x="3286" y="13"/>
                    <a:pt x="3227" y="13"/>
                    <a:pt x="3179" y="25"/>
                  </a:cubicBezTo>
                  <a:cubicBezTo>
                    <a:pt x="3120" y="25"/>
                    <a:pt x="3048" y="37"/>
                    <a:pt x="2989" y="60"/>
                  </a:cubicBezTo>
                  <a:cubicBezTo>
                    <a:pt x="2929" y="72"/>
                    <a:pt x="2858" y="84"/>
                    <a:pt x="2798" y="96"/>
                  </a:cubicBezTo>
                  <a:cubicBezTo>
                    <a:pt x="2679" y="132"/>
                    <a:pt x="2560" y="144"/>
                    <a:pt x="2441" y="180"/>
                  </a:cubicBezTo>
                  <a:cubicBezTo>
                    <a:pt x="2322" y="203"/>
                    <a:pt x="2215" y="215"/>
                    <a:pt x="2096" y="251"/>
                  </a:cubicBezTo>
                  <a:cubicBezTo>
                    <a:pt x="2036" y="251"/>
                    <a:pt x="1989" y="263"/>
                    <a:pt x="1929" y="275"/>
                  </a:cubicBezTo>
                  <a:cubicBezTo>
                    <a:pt x="1869" y="299"/>
                    <a:pt x="1798" y="310"/>
                    <a:pt x="1739" y="322"/>
                  </a:cubicBezTo>
                  <a:cubicBezTo>
                    <a:pt x="1691" y="322"/>
                    <a:pt x="1667" y="334"/>
                    <a:pt x="1619" y="334"/>
                  </a:cubicBezTo>
                  <a:cubicBezTo>
                    <a:pt x="1596" y="334"/>
                    <a:pt x="1560" y="358"/>
                    <a:pt x="1536" y="358"/>
                  </a:cubicBezTo>
                  <a:cubicBezTo>
                    <a:pt x="1429" y="370"/>
                    <a:pt x="1334" y="382"/>
                    <a:pt x="1238" y="382"/>
                  </a:cubicBezTo>
                  <a:cubicBezTo>
                    <a:pt x="1207" y="386"/>
                    <a:pt x="1174" y="387"/>
                    <a:pt x="1141" y="387"/>
                  </a:cubicBezTo>
                  <a:cubicBezTo>
                    <a:pt x="1074" y="387"/>
                    <a:pt x="1008" y="382"/>
                    <a:pt x="953" y="382"/>
                  </a:cubicBezTo>
                  <a:cubicBezTo>
                    <a:pt x="893" y="370"/>
                    <a:pt x="834" y="370"/>
                    <a:pt x="774" y="358"/>
                  </a:cubicBezTo>
                  <a:lnTo>
                    <a:pt x="762" y="358"/>
                  </a:lnTo>
                  <a:cubicBezTo>
                    <a:pt x="715" y="334"/>
                    <a:pt x="655" y="322"/>
                    <a:pt x="596" y="310"/>
                  </a:cubicBezTo>
                  <a:cubicBezTo>
                    <a:pt x="524" y="299"/>
                    <a:pt x="465" y="275"/>
                    <a:pt x="381" y="263"/>
                  </a:cubicBezTo>
                  <a:cubicBezTo>
                    <a:pt x="322" y="251"/>
                    <a:pt x="250" y="239"/>
                    <a:pt x="191" y="215"/>
                  </a:cubicBezTo>
                  <a:cubicBezTo>
                    <a:pt x="143" y="203"/>
                    <a:pt x="84" y="191"/>
                    <a:pt x="48" y="180"/>
                  </a:cubicBezTo>
                  <a:cubicBezTo>
                    <a:pt x="36" y="180"/>
                    <a:pt x="0" y="191"/>
                    <a:pt x="0" y="203"/>
                  </a:cubicBezTo>
                  <a:cubicBezTo>
                    <a:pt x="0" y="215"/>
                    <a:pt x="12" y="251"/>
                    <a:pt x="36" y="251"/>
                  </a:cubicBezTo>
                  <a:cubicBezTo>
                    <a:pt x="60" y="263"/>
                    <a:pt x="107" y="263"/>
                    <a:pt x="131" y="275"/>
                  </a:cubicBezTo>
                  <a:cubicBezTo>
                    <a:pt x="167" y="275"/>
                    <a:pt x="215" y="299"/>
                    <a:pt x="250" y="310"/>
                  </a:cubicBezTo>
                  <a:cubicBezTo>
                    <a:pt x="334" y="322"/>
                    <a:pt x="405" y="358"/>
                    <a:pt x="476" y="370"/>
                  </a:cubicBezTo>
                  <a:cubicBezTo>
                    <a:pt x="596" y="418"/>
                    <a:pt x="715" y="441"/>
                    <a:pt x="834" y="477"/>
                  </a:cubicBezTo>
                  <a:cubicBezTo>
                    <a:pt x="893" y="489"/>
                    <a:pt x="953" y="501"/>
                    <a:pt x="1012" y="501"/>
                  </a:cubicBezTo>
                  <a:cubicBezTo>
                    <a:pt x="1072" y="513"/>
                    <a:pt x="1131" y="513"/>
                    <a:pt x="1155" y="513"/>
                  </a:cubicBezTo>
                  <a:lnTo>
                    <a:pt x="1238" y="513"/>
                  </a:lnTo>
                  <a:cubicBezTo>
                    <a:pt x="1310" y="513"/>
                    <a:pt x="1393" y="501"/>
                    <a:pt x="1477" y="501"/>
                  </a:cubicBezTo>
                  <a:cubicBezTo>
                    <a:pt x="1536" y="489"/>
                    <a:pt x="1596" y="489"/>
                    <a:pt x="1655" y="477"/>
                  </a:cubicBezTo>
                  <a:cubicBezTo>
                    <a:pt x="1679" y="453"/>
                    <a:pt x="1691" y="453"/>
                    <a:pt x="1727" y="453"/>
                  </a:cubicBezTo>
                  <a:cubicBezTo>
                    <a:pt x="1750" y="453"/>
                    <a:pt x="1786" y="441"/>
                    <a:pt x="1810" y="441"/>
                  </a:cubicBezTo>
                  <a:cubicBezTo>
                    <a:pt x="1869" y="430"/>
                    <a:pt x="1929" y="430"/>
                    <a:pt x="1989" y="418"/>
                  </a:cubicBezTo>
                  <a:cubicBezTo>
                    <a:pt x="2072" y="394"/>
                    <a:pt x="2131" y="382"/>
                    <a:pt x="2203" y="370"/>
                  </a:cubicBezTo>
                  <a:cubicBezTo>
                    <a:pt x="2334" y="334"/>
                    <a:pt x="2453" y="322"/>
                    <a:pt x="2572" y="299"/>
                  </a:cubicBezTo>
                  <a:cubicBezTo>
                    <a:pt x="2691" y="275"/>
                    <a:pt x="2798" y="251"/>
                    <a:pt x="2917" y="239"/>
                  </a:cubicBezTo>
                  <a:cubicBezTo>
                    <a:pt x="2965" y="215"/>
                    <a:pt x="3001" y="215"/>
                    <a:pt x="3048" y="203"/>
                  </a:cubicBezTo>
                  <a:cubicBezTo>
                    <a:pt x="3096" y="203"/>
                    <a:pt x="3143" y="191"/>
                    <a:pt x="3179" y="191"/>
                  </a:cubicBezTo>
                  <a:cubicBezTo>
                    <a:pt x="3298" y="156"/>
                    <a:pt x="3417" y="156"/>
                    <a:pt x="3536" y="144"/>
                  </a:cubicBezTo>
                  <a:cubicBezTo>
                    <a:pt x="3560" y="132"/>
                    <a:pt x="3584" y="132"/>
                    <a:pt x="3620" y="132"/>
                  </a:cubicBezTo>
                  <a:cubicBezTo>
                    <a:pt x="3644" y="132"/>
                    <a:pt x="3679" y="120"/>
                    <a:pt x="3703" y="120"/>
                  </a:cubicBezTo>
                  <a:cubicBezTo>
                    <a:pt x="3774" y="120"/>
                    <a:pt x="3858" y="108"/>
                    <a:pt x="3929" y="108"/>
                  </a:cubicBezTo>
                  <a:lnTo>
                    <a:pt x="4072" y="108"/>
                  </a:lnTo>
                  <a:cubicBezTo>
                    <a:pt x="4013" y="84"/>
                    <a:pt x="3977" y="60"/>
                    <a:pt x="3917" y="37"/>
                  </a:cubicBezTo>
                  <a:cubicBezTo>
                    <a:pt x="3870" y="25"/>
                    <a:pt x="3834" y="25"/>
                    <a:pt x="3798" y="13"/>
                  </a:cubicBezTo>
                  <a:cubicBezTo>
                    <a:pt x="3763" y="1"/>
                    <a:pt x="3739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1"/>
            <p:cNvSpPr/>
            <p:nvPr/>
          </p:nvSpPr>
          <p:spPr>
            <a:xfrm>
              <a:off x="2505350" y="5235300"/>
              <a:ext cx="25625" cy="39300"/>
            </a:xfrm>
            <a:custGeom>
              <a:avLst/>
              <a:gdLst/>
              <a:ahLst/>
              <a:cxnLst/>
              <a:rect l="l" t="t" r="r" b="b"/>
              <a:pathLst>
                <a:path w="1025" h="1572" extrusionOk="0">
                  <a:moveTo>
                    <a:pt x="25" y="0"/>
                  </a:moveTo>
                  <a:cubicBezTo>
                    <a:pt x="25" y="0"/>
                    <a:pt x="1" y="0"/>
                    <a:pt x="1" y="12"/>
                  </a:cubicBezTo>
                  <a:cubicBezTo>
                    <a:pt x="1" y="24"/>
                    <a:pt x="1" y="36"/>
                    <a:pt x="25" y="36"/>
                  </a:cubicBezTo>
                  <a:lnTo>
                    <a:pt x="25" y="24"/>
                  </a:lnTo>
                  <a:cubicBezTo>
                    <a:pt x="37" y="48"/>
                    <a:pt x="37" y="72"/>
                    <a:pt x="49" y="84"/>
                  </a:cubicBezTo>
                  <a:cubicBezTo>
                    <a:pt x="60" y="108"/>
                    <a:pt x="60" y="131"/>
                    <a:pt x="84" y="143"/>
                  </a:cubicBezTo>
                  <a:lnTo>
                    <a:pt x="120" y="239"/>
                  </a:lnTo>
                  <a:cubicBezTo>
                    <a:pt x="144" y="250"/>
                    <a:pt x="144" y="286"/>
                    <a:pt x="156" y="298"/>
                  </a:cubicBezTo>
                  <a:lnTo>
                    <a:pt x="203" y="381"/>
                  </a:lnTo>
                  <a:lnTo>
                    <a:pt x="239" y="477"/>
                  </a:lnTo>
                  <a:cubicBezTo>
                    <a:pt x="263" y="489"/>
                    <a:pt x="275" y="524"/>
                    <a:pt x="287" y="536"/>
                  </a:cubicBezTo>
                  <a:cubicBezTo>
                    <a:pt x="322" y="596"/>
                    <a:pt x="358" y="631"/>
                    <a:pt x="394" y="691"/>
                  </a:cubicBezTo>
                  <a:lnTo>
                    <a:pt x="477" y="834"/>
                  </a:lnTo>
                  <a:cubicBezTo>
                    <a:pt x="513" y="858"/>
                    <a:pt x="537" y="905"/>
                    <a:pt x="572" y="953"/>
                  </a:cubicBezTo>
                  <a:cubicBezTo>
                    <a:pt x="608" y="977"/>
                    <a:pt x="620" y="1024"/>
                    <a:pt x="644" y="1048"/>
                  </a:cubicBezTo>
                  <a:lnTo>
                    <a:pt x="822" y="1322"/>
                  </a:lnTo>
                  <a:cubicBezTo>
                    <a:pt x="858" y="1370"/>
                    <a:pt x="882" y="1393"/>
                    <a:pt x="918" y="1441"/>
                  </a:cubicBezTo>
                  <a:cubicBezTo>
                    <a:pt x="942" y="1489"/>
                    <a:pt x="977" y="1536"/>
                    <a:pt x="1025" y="1572"/>
                  </a:cubicBezTo>
                  <a:cubicBezTo>
                    <a:pt x="1001" y="1548"/>
                    <a:pt x="977" y="1501"/>
                    <a:pt x="989" y="1501"/>
                  </a:cubicBezTo>
                  <a:cubicBezTo>
                    <a:pt x="977" y="1489"/>
                    <a:pt x="953" y="1453"/>
                    <a:pt x="942" y="1429"/>
                  </a:cubicBezTo>
                  <a:cubicBezTo>
                    <a:pt x="930" y="1382"/>
                    <a:pt x="894" y="1322"/>
                    <a:pt x="870" y="1274"/>
                  </a:cubicBezTo>
                  <a:cubicBezTo>
                    <a:pt x="834" y="1239"/>
                    <a:pt x="822" y="1191"/>
                    <a:pt x="799" y="1143"/>
                  </a:cubicBezTo>
                  <a:lnTo>
                    <a:pt x="751" y="1060"/>
                  </a:lnTo>
                  <a:cubicBezTo>
                    <a:pt x="739" y="1024"/>
                    <a:pt x="715" y="1012"/>
                    <a:pt x="703" y="977"/>
                  </a:cubicBezTo>
                  <a:cubicBezTo>
                    <a:pt x="680" y="917"/>
                    <a:pt x="632" y="881"/>
                    <a:pt x="596" y="822"/>
                  </a:cubicBezTo>
                  <a:cubicBezTo>
                    <a:pt x="584" y="822"/>
                    <a:pt x="584" y="798"/>
                    <a:pt x="584" y="798"/>
                  </a:cubicBezTo>
                  <a:cubicBezTo>
                    <a:pt x="572" y="786"/>
                    <a:pt x="561" y="762"/>
                    <a:pt x="537" y="739"/>
                  </a:cubicBezTo>
                  <a:cubicBezTo>
                    <a:pt x="525" y="727"/>
                    <a:pt x="513" y="703"/>
                    <a:pt x="501" y="679"/>
                  </a:cubicBezTo>
                  <a:cubicBezTo>
                    <a:pt x="465" y="643"/>
                    <a:pt x="418" y="596"/>
                    <a:pt x="394" y="548"/>
                  </a:cubicBezTo>
                  <a:cubicBezTo>
                    <a:pt x="346" y="500"/>
                    <a:pt x="322" y="441"/>
                    <a:pt x="275" y="405"/>
                  </a:cubicBezTo>
                  <a:cubicBezTo>
                    <a:pt x="263" y="381"/>
                    <a:pt x="239" y="358"/>
                    <a:pt x="227" y="346"/>
                  </a:cubicBezTo>
                  <a:cubicBezTo>
                    <a:pt x="215" y="310"/>
                    <a:pt x="203" y="298"/>
                    <a:pt x="180" y="262"/>
                  </a:cubicBezTo>
                  <a:cubicBezTo>
                    <a:pt x="168" y="250"/>
                    <a:pt x="156" y="215"/>
                    <a:pt x="144" y="203"/>
                  </a:cubicBezTo>
                  <a:cubicBezTo>
                    <a:pt x="144" y="179"/>
                    <a:pt x="120" y="155"/>
                    <a:pt x="108" y="143"/>
                  </a:cubicBezTo>
                  <a:cubicBezTo>
                    <a:pt x="96" y="119"/>
                    <a:pt x="84" y="96"/>
                    <a:pt x="60" y="72"/>
                  </a:cubicBezTo>
                  <a:cubicBezTo>
                    <a:pt x="60" y="60"/>
                    <a:pt x="49" y="60"/>
                    <a:pt x="49" y="36"/>
                  </a:cubicBezTo>
                  <a:cubicBezTo>
                    <a:pt x="49" y="24"/>
                    <a:pt x="37" y="12"/>
                    <a:pt x="37" y="12"/>
                  </a:cubicBezTo>
                  <a:cubicBezTo>
                    <a:pt x="37" y="12"/>
                    <a:pt x="37" y="0"/>
                    <a:pt x="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1"/>
            <p:cNvSpPr/>
            <p:nvPr/>
          </p:nvSpPr>
          <p:spPr>
            <a:xfrm>
              <a:off x="2512500" y="5222200"/>
              <a:ext cx="37825" cy="10925"/>
            </a:xfrm>
            <a:custGeom>
              <a:avLst/>
              <a:gdLst/>
              <a:ahLst/>
              <a:cxnLst/>
              <a:rect l="l" t="t" r="r" b="b"/>
              <a:pathLst>
                <a:path w="1513" h="437" extrusionOk="0">
                  <a:moveTo>
                    <a:pt x="1370" y="1"/>
                  </a:moveTo>
                  <a:cubicBezTo>
                    <a:pt x="1334" y="12"/>
                    <a:pt x="1287" y="12"/>
                    <a:pt x="1239" y="12"/>
                  </a:cubicBezTo>
                  <a:cubicBezTo>
                    <a:pt x="1156" y="12"/>
                    <a:pt x="1072" y="36"/>
                    <a:pt x="1001" y="60"/>
                  </a:cubicBezTo>
                  <a:lnTo>
                    <a:pt x="870" y="108"/>
                  </a:lnTo>
                  <a:lnTo>
                    <a:pt x="775" y="155"/>
                  </a:lnTo>
                  <a:cubicBezTo>
                    <a:pt x="656" y="191"/>
                    <a:pt x="560" y="251"/>
                    <a:pt x="453" y="286"/>
                  </a:cubicBezTo>
                  <a:cubicBezTo>
                    <a:pt x="346" y="310"/>
                    <a:pt x="239" y="346"/>
                    <a:pt x="144" y="358"/>
                  </a:cubicBezTo>
                  <a:cubicBezTo>
                    <a:pt x="108" y="358"/>
                    <a:pt x="96" y="370"/>
                    <a:pt x="60" y="370"/>
                  </a:cubicBezTo>
                  <a:lnTo>
                    <a:pt x="36" y="370"/>
                  </a:lnTo>
                  <a:cubicBezTo>
                    <a:pt x="24" y="370"/>
                    <a:pt x="1" y="393"/>
                    <a:pt x="1" y="405"/>
                  </a:cubicBezTo>
                  <a:cubicBezTo>
                    <a:pt x="1" y="417"/>
                    <a:pt x="24" y="429"/>
                    <a:pt x="36" y="429"/>
                  </a:cubicBezTo>
                  <a:lnTo>
                    <a:pt x="346" y="429"/>
                  </a:lnTo>
                  <a:cubicBezTo>
                    <a:pt x="407" y="429"/>
                    <a:pt x="461" y="437"/>
                    <a:pt x="515" y="437"/>
                  </a:cubicBezTo>
                  <a:cubicBezTo>
                    <a:pt x="556" y="437"/>
                    <a:pt x="598" y="433"/>
                    <a:pt x="644" y="417"/>
                  </a:cubicBezTo>
                  <a:cubicBezTo>
                    <a:pt x="703" y="405"/>
                    <a:pt x="751" y="393"/>
                    <a:pt x="798" y="370"/>
                  </a:cubicBezTo>
                  <a:cubicBezTo>
                    <a:pt x="834" y="358"/>
                    <a:pt x="894" y="346"/>
                    <a:pt x="941" y="310"/>
                  </a:cubicBezTo>
                  <a:cubicBezTo>
                    <a:pt x="1037" y="274"/>
                    <a:pt x="1108" y="215"/>
                    <a:pt x="1191" y="167"/>
                  </a:cubicBezTo>
                  <a:cubicBezTo>
                    <a:pt x="1287" y="108"/>
                    <a:pt x="1370" y="60"/>
                    <a:pt x="1465" y="12"/>
                  </a:cubicBezTo>
                  <a:cubicBezTo>
                    <a:pt x="1477" y="12"/>
                    <a:pt x="1489" y="1"/>
                    <a:pt x="1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1"/>
            <p:cNvSpPr/>
            <p:nvPr/>
          </p:nvSpPr>
          <p:spPr>
            <a:xfrm>
              <a:off x="2501200" y="5233800"/>
              <a:ext cx="16675" cy="2700"/>
            </a:xfrm>
            <a:custGeom>
              <a:avLst/>
              <a:gdLst/>
              <a:ahLst/>
              <a:cxnLst/>
              <a:rect l="l" t="t" r="r" b="b"/>
              <a:pathLst>
                <a:path w="667" h="108" extrusionOk="0">
                  <a:moveTo>
                    <a:pt x="596" y="1"/>
                  </a:moveTo>
                  <a:cubicBezTo>
                    <a:pt x="536" y="1"/>
                    <a:pt x="488" y="13"/>
                    <a:pt x="429" y="13"/>
                  </a:cubicBezTo>
                  <a:cubicBezTo>
                    <a:pt x="381" y="25"/>
                    <a:pt x="334" y="25"/>
                    <a:pt x="298" y="25"/>
                  </a:cubicBezTo>
                  <a:cubicBezTo>
                    <a:pt x="191" y="48"/>
                    <a:pt x="95" y="60"/>
                    <a:pt x="0" y="60"/>
                  </a:cubicBezTo>
                  <a:cubicBezTo>
                    <a:pt x="36" y="72"/>
                    <a:pt x="95" y="72"/>
                    <a:pt x="143" y="84"/>
                  </a:cubicBezTo>
                  <a:cubicBezTo>
                    <a:pt x="191" y="108"/>
                    <a:pt x="250" y="108"/>
                    <a:pt x="298" y="108"/>
                  </a:cubicBezTo>
                  <a:lnTo>
                    <a:pt x="322" y="96"/>
                  </a:lnTo>
                  <a:lnTo>
                    <a:pt x="441" y="96"/>
                  </a:lnTo>
                  <a:cubicBezTo>
                    <a:pt x="476" y="84"/>
                    <a:pt x="488" y="84"/>
                    <a:pt x="512" y="84"/>
                  </a:cubicBezTo>
                  <a:lnTo>
                    <a:pt x="584" y="84"/>
                  </a:lnTo>
                  <a:cubicBezTo>
                    <a:pt x="607" y="84"/>
                    <a:pt x="607" y="72"/>
                    <a:pt x="619" y="72"/>
                  </a:cubicBezTo>
                  <a:cubicBezTo>
                    <a:pt x="631" y="72"/>
                    <a:pt x="631" y="60"/>
                    <a:pt x="655" y="60"/>
                  </a:cubicBezTo>
                  <a:cubicBezTo>
                    <a:pt x="667" y="60"/>
                    <a:pt x="667" y="25"/>
                    <a:pt x="667" y="13"/>
                  </a:cubicBezTo>
                  <a:cubicBezTo>
                    <a:pt x="667" y="1"/>
                    <a:pt x="631" y="1"/>
                    <a:pt x="6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1"/>
            <p:cNvSpPr/>
            <p:nvPr/>
          </p:nvSpPr>
          <p:spPr>
            <a:xfrm>
              <a:off x="2399400" y="5170300"/>
              <a:ext cx="22350" cy="51625"/>
            </a:xfrm>
            <a:custGeom>
              <a:avLst/>
              <a:gdLst/>
              <a:ahLst/>
              <a:cxnLst/>
              <a:rect l="l" t="t" r="r" b="b"/>
              <a:pathLst>
                <a:path w="894" h="2065" extrusionOk="0">
                  <a:moveTo>
                    <a:pt x="34" y="0"/>
                  </a:moveTo>
                  <a:cubicBezTo>
                    <a:pt x="19" y="0"/>
                    <a:pt x="0" y="11"/>
                    <a:pt x="0" y="29"/>
                  </a:cubicBezTo>
                  <a:lnTo>
                    <a:pt x="0" y="88"/>
                  </a:lnTo>
                  <a:lnTo>
                    <a:pt x="0" y="124"/>
                  </a:lnTo>
                  <a:lnTo>
                    <a:pt x="0" y="172"/>
                  </a:lnTo>
                  <a:lnTo>
                    <a:pt x="0" y="219"/>
                  </a:lnTo>
                  <a:cubicBezTo>
                    <a:pt x="0" y="231"/>
                    <a:pt x="24" y="243"/>
                    <a:pt x="24" y="267"/>
                  </a:cubicBezTo>
                  <a:cubicBezTo>
                    <a:pt x="36" y="302"/>
                    <a:pt x="48" y="338"/>
                    <a:pt x="60" y="362"/>
                  </a:cubicBezTo>
                  <a:cubicBezTo>
                    <a:pt x="84" y="398"/>
                    <a:pt x="84" y="410"/>
                    <a:pt x="96" y="445"/>
                  </a:cubicBezTo>
                  <a:cubicBezTo>
                    <a:pt x="119" y="517"/>
                    <a:pt x="155" y="576"/>
                    <a:pt x="179" y="648"/>
                  </a:cubicBezTo>
                  <a:cubicBezTo>
                    <a:pt x="191" y="695"/>
                    <a:pt x="215" y="719"/>
                    <a:pt x="227" y="767"/>
                  </a:cubicBezTo>
                  <a:cubicBezTo>
                    <a:pt x="262" y="826"/>
                    <a:pt x="274" y="874"/>
                    <a:pt x="298" y="934"/>
                  </a:cubicBezTo>
                  <a:lnTo>
                    <a:pt x="393" y="1112"/>
                  </a:lnTo>
                  <a:cubicBezTo>
                    <a:pt x="417" y="1172"/>
                    <a:pt x="429" y="1219"/>
                    <a:pt x="465" y="1255"/>
                  </a:cubicBezTo>
                  <a:lnTo>
                    <a:pt x="512" y="1350"/>
                  </a:lnTo>
                  <a:lnTo>
                    <a:pt x="691" y="1707"/>
                  </a:lnTo>
                  <a:cubicBezTo>
                    <a:pt x="715" y="1767"/>
                    <a:pt x="750" y="1815"/>
                    <a:pt x="774" y="1874"/>
                  </a:cubicBezTo>
                  <a:cubicBezTo>
                    <a:pt x="822" y="1934"/>
                    <a:pt x="858" y="2005"/>
                    <a:pt x="893" y="2065"/>
                  </a:cubicBezTo>
                  <a:cubicBezTo>
                    <a:pt x="869" y="1969"/>
                    <a:pt x="822" y="1898"/>
                    <a:pt x="822" y="1838"/>
                  </a:cubicBezTo>
                  <a:cubicBezTo>
                    <a:pt x="774" y="1707"/>
                    <a:pt x="727" y="1576"/>
                    <a:pt x="679" y="1457"/>
                  </a:cubicBezTo>
                  <a:cubicBezTo>
                    <a:pt x="631" y="1338"/>
                    <a:pt x="572" y="1219"/>
                    <a:pt x="512" y="1100"/>
                  </a:cubicBezTo>
                  <a:cubicBezTo>
                    <a:pt x="512" y="1076"/>
                    <a:pt x="488" y="1076"/>
                    <a:pt x="488" y="1064"/>
                  </a:cubicBezTo>
                  <a:cubicBezTo>
                    <a:pt x="465" y="1005"/>
                    <a:pt x="429" y="957"/>
                    <a:pt x="405" y="898"/>
                  </a:cubicBezTo>
                  <a:cubicBezTo>
                    <a:pt x="381" y="862"/>
                    <a:pt x="357" y="826"/>
                    <a:pt x="346" y="779"/>
                  </a:cubicBezTo>
                  <a:lnTo>
                    <a:pt x="298" y="695"/>
                  </a:lnTo>
                  <a:cubicBezTo>
                    <a:pt x="274" y="624"/>
                    <a:pt x="238" y="564"/>
                    <a:pt x="215" y="481"/>
                  </a:cubicBezTo>
                  <a:lnTo>
                    <a:pt x="215" y="469"/>
                  </a:lnTo>
                  <a:lnTo>
                    <a:pt x="167" y="386"/>
                  </a:lnTo>
                  <a:lnTo>
                    <a:pt x="119" y="291"/>
                  </a:lnTo>
                  <a:cubicBezTo>
                    <a:pt x="107" y="267"/>
                    <a:pt x="107" y="243"/>
                    <a:pt x="96" y="219"/>
                  </a:cubicBezTo>
                  <a:lnTo>
                    <a:pt x="96" y="183"/>
                  </a:lnTo>
                  <a:cubicBezTo>
                    <a:pt x="84" y="172"/>
                    <a:pt x="84" y="160"/>
                    <a:pt x="84" y="148"/>
                  </a:cubicBezTo>
                  <a:cubicBezTo>
                    <a:pt x="60" y="112"/>
                    <a:pt x="60" y="100"/>
                    <a:pt x="60" y="88"/>
                  </a:cubicBezTo>
                  <a:lnTo>
                    <a:pt x="84" y="88"/>
                  </a:lnTo>
                  <a:lnTo>
                    <a:pt x="84" y="52"/>
                  </a:lnTo>
                  <a:cubicBezTo>
                    <a:pt x="84" y="41"/>
                    <a:pt x="60" y="29"/>
                    <a:pt x="48" y="5"/>
                  </a:cubicBezTo>
                  <a:cubicBezTo>
                    <a:pt x="45" y="2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1"/>
            <p:cNvSpPr/>
            <p:nvPr/>
          </p:nvSpPr>
          <p:spPr>
            <a:xfrm>
              <a:off x="2136850" y="5141600"/>
              <a:ext cx="101525" cy="269925"/>
            </a:xfrm>
            <a:custGeom>
              <a:avLst/>
              <a:gdLst/>
              <a:ahLst/>
              <a:cxnLst/>
              <a:rect l="l" t="t" r="r" b="b"/>
              <a:pathLst>
                <a:path w="4061" h="10797" extrusionOk="0">
                  <a:moveTo>
                    <a:pt x="4025" y="1"/>
                  </a:moveTo>
                  <a:cubicBezTo>
                    <a:pt x="4016" y="1"/>
                    <a:pt x="4007" y="4"/>
                    <a:pt x="4001" y="10"/>
                  </a:cubicBezTo>
                  <a:cubicBezTo>
                    <a:pt x="3990" y="10"/>
                    <a:pt x="3990" y="22"/>
                    <a:pt x="3966" y="46"/>
                  </a:cubicBezTo>
                  <a:cubicBezTo>
                    <a:pt x="3966" y="46"/>
                    <a:pt x="3954" y="57"/>
                    <a:pt x="3954" y="69"/>
                  </a:cubicBezTo>
                  <a:cubicBezTo>
                    <a:pt x="3942" y="81"/>
                    <a:pt x="3942" y="105"/>
                    <a:pt x="3930" y="117"/>
                  </a:cubicBezTo>
                  <a:lnTo>
                    <a:pt x="3882" y="200"/>
                  </a:lnTo>
                  <a:cubicBezTo>
                    <a:pt x="3871" y="236"/>
                    <a:pt x="3847" y="248"/>
                    <a:pt x="3835" y="284"/>
                  </a:cubicBezTo>
                  <a:cubicBezTo>
                    <a:pt x="3823" y="296"/>
                    <a:pt x="3811" y="319"/>
                    <a:pt x="3787" y="355"/>
                  </a:cubicBezTo>
                  <a:cubicBezTo>
                    <a:pt x="3787" y="379"/>
                    <a:pt x="3775" y="415"/>
                    <a:pt x="3763" y="438"/>
                  </a:cubicBezTo>
                  <a:cubicBezTo>
                    <a:pt x="3740" y="498"/>
                    <a:pt x="3716" y="546"/>
                    <a:pt x="3704" y="605"/>
                  </a:cubicBezTo>
                  <a:cubicBezTo>
                    <a:pt x="3656" y="712"/>
                    <a:pt x="3632" y="819"/>
                    <a:pt x="3585" y="915"/>
                  </a:cubicBezTo>
                  <a:cubicBezTo>
                    <a:pt x="3549" y="974"/>
                    <a:pt x="3537" y="1022"/>
                    <a:pt x="3513" y="1081"/>
                  </a:cubicBezTo>
                  <a:cubicBezTo>
                    <a:pt x="3490" y="1129"/>
                    <a:pt x="3466" y="1177"/>
                    <a:pt x="3454" y="1212"/>
                  </a:cubicBezTo>
                  <a:lnTo>
                    <a:pt x="3323" y="1439"/>
                  </a:lnTo>
                  <a:cubicBezTo>
                    <a:pt x="3275" y="1498"/>
                    <a:pt x="3239" y="1546"/>
                    <a:pt x="3216" y="1605"/>
                  </a:cubicBezTo>
                  <a:cubicBezTo>
                    <a:pt x="3180" y="1641"/>
                    <a:pt x="3156" y="1712"/>
                    <a:pt x="3120" y="1748"/>
                  </a:cubicBezTo>
                  <a:cubicBezTo>
                    <a:pt x="3061" y="1855"/>
                    <a:pt x="3037" y="1962"/>
                    <a:pt x="2989" y="2058"/>
                  </a:cubicBezTo>
                  <a:cubicBezTo>
                    <a:pt x="2942" y="2165"/>
                    <a:pt x="2918" y="2272"/>
                    <a:pt x="2870" y="2379"/>
                  </a:cubicBezTo>
                  <a:cubicBezTo>
                    <a:pt x="2858" y="2415"/>
                    <a:pt x="2847" y="2474"/>
                    <a:pt x="2811" y="2522"/>
                  </a:cubicBezTo>
                  <a:cubicBezTo>
                    <a:pt x="2799" y="2582"/>
                    <a:pt x="2763" y="2629"/>
                    <a:pt x="2739" y="2689"/>
                  </a:cubicBezTo>
                  <a:cubicBezTo>
                    <a:pt x="2692" y="2772"/>
                    <a:pt x="2632" y="2879"/>
                    <a:pt x="2573" y="2974"/>
                  </a:cubicBezTo>
                  <a:lnTo>
                    <a:pt x="2394" y="3284"/>
                  </a:lnTo>
                  <a:lnTo>
                    <a:pt x="2347" y="3367"/>
                  </a:lnTo>
                  <a:cubicBezTo>
                    <a:pt x="2335" y="3403"/>
                    <a:pt x="2335" y="3415"/>
                    <a:pt x="2323" y="3427"/>
                  </a:cubicBezTo>
                  <a:cubicBezTo>
                    <a:pt x="2299" y="3475"/>
                    <a:pt x="2275" y="3534"/>
                    <a:pt x="2263" y="3594"/>
                  </a:cubicBezTo>
                  <a:cubicBezTo>
                    <a:pt x="2227" y="3701"/>
                    <a:pt x="2192" y="3820"/>
                    <a:pt x="2156" y="3927"/>
                  </a:cubicBezTo>
                  <a:cubicBezTo>
                    <a:pt x="2120" y="4046"/>
                    <a:pt x="2085" y="4141"/>
                    <a:pt x="2049" y="4260"/>
                  </a:cubicBezTo>
                  <a:cubicBezTo>
                    <a:pt x="2037" y="4344"/>
                    <a:pt x="2001" y="4403"/>
                    <a:pt x="1989" y="4463"/>
                  </a:cubicBezTo>
                  <a:lnTo>
                    <a:pt x="1954" y="4641"/>
                  </a:lnTo>
                  <a:cubicBezTo>
                    <a:pt x="1930" y="4737"/>
                    <a:pt x="1906" y="4832"/>
                    <a:pt x="1870" y="4939"/>
                  </a:cubicBezTo>
                  <a:lnTo>
                    <a:pt x="1835" y="5118"/>
                  </a:lnTo>
                  <a:cubicBezTo>
                    <a:pt x="1811" y="5177"/>
                    <a:pt x="1787" y="5237"/>
                    <a:pt x="1775" y="5296"/>
                  </a:cubicBezTo>
                  <a:lnTo>
                    <a:pt x="1775" y="5272"/>
                  </a:lnTo>
                  <a:cubicBezTo>
                    <a:pt x="1739" y="5356"/>
                    <a:pt x="1715" y="5415"/>
                    <a:pt x="1692" y="5475"/>
                  </a:cubicBezTo>
                  <a:cubicBezTo>
                    <a:pt x="1668" y="5546"/>
                    <a:pt x="1656" y="5606"/>
                    <a:pt x="1620" y="5677"/>
                  </a:cubicBezTo>
                  <a:cubicBezTo>
                    <a:pt x="1596" y="5749"/>
                    <a:pt x="1573" y="5832"/>
                    <a:pt x="1549" y="5903"/>
                  </a:cubicBezTo>
                  <a:cubicBezTo>
                    <a:pt x="1537" y="5927"/>
                    <a:pt x="1513" y="5951"/>
                    <a:pt x="1513" y="5975"/>
                  </a:cubicBezTo>
                  <a:lnTo>
                    <a:pt x="1477" y="6106"/>
                  </a:lnTo>
                  <a:cubicBezTo>
                    <a:pt x="1454" y="6189"/>
                    <a:pt x="1430" y="6249"/>
                    <a:pt x="1418" y="6320"/>
                  </a:cubicBezTo>
                  <a:lnTo>
                    <a:pt x="1323" y="6630"/>
                  </a:lnTo>
                  <a:cubicBezTo>
                    <a:pt x="1299" y="6773"/>
                    <a:pt x="1251" y="6880"/>
                    <a:pt x="1215" y="6999"/>
                  </a:cubicBezTo>
                  <a:lnTo>
                    <a:pt x="1132" y="7320"/>
                  </a:lnTo>
                  <a:cubicBezTo>
                    <a:pt x="1096" y="7439"/>
                    <a:pt x="1061" y="7558"/>
                    <a:pt x="1025" y="7654"/>
                  </a:cubicBezTo>
                  <a:cubicBezTo>
                    <a:pt x="989" y="7737"/>
                    <a:pt x="977" y="7796"/>
                    <a:pt x="953" y="7868"/>
                  </a:cubicBezTo>
                  <a:cubicBezTo>
                    <a:pt x="858" y="8094"/>
                    <a:pt x="775" y="8297"/>
                    <a:pt x="692" y="8523"/>
                  </a:cubicBezTo>
                  <a:cubicBezTo>
                    <a:pt x="656" y="8642"/>
                    <a:pt x="608" y="8749"/>
                    <a:pt x="572" y="8868"/>
                  </a:cubicBezTo>
                  <a:cubicBezTo>
                    <a:pt x="537" y="8987"/>
                    <a:pt x="501" y="9082"/>
                    <a:pt x="465" y="9201"/>
                  </a:cubicBezTo>
                  <a:cubicBezTo>
                    <a:pt x="382" y="9404"/>
                    <a:pt x="322" y="9594"/>
                    <a:pt x="251" y="9785"/>
                  </a:cubicBezTo>
                  <a:cubicBezTo>
                    <a:pt x="180" y="9987"/>
                    <a:pt x="132" y="10178"/>
                    <a:pt x="84" y="10368"/>
                  </a:cubicBezTo>
                  <a:cubicBezTo>
                    <a:pt x="61" y="10499"/>
                    <a:pt x="25" y="10654"/>
                    <a:pt x="1" y="10797"/>
                  </a:cubicBezTo>
                  <a:cubicBezTo>
                    <a:pt x="61" y="10654"/>
                    <a:pt x="120" y="10523"/>
                    <a:pt x="203" y="10368"/>
                  </a:cubicBezTo>
                  <a:cubicBezTo>
                    <a:pt x="251" y="10237"/>
                    <a:pt x="311" y="10106"/>
                    <a:pt x="358" y="9963"/>
                  </a:cubicBezTo>
                  <a:cubicBezTo>
                    <a:pt x="382" y="9892"/>
                    <a:pt x="394" y="9821"/>
                    <a:pt x="430" y="9749"/>
                  </a:cubicBezTo>
                  <a:cubicBezTo>
                    <a:pt x="453" y="9666"/>
                    <a:pt x="477" y="9606"/>
                    <a:pt x="501" y="9535"/>
                  </a:cubicBezTo>
                  <a:lnTo>
                    <a:pt x="549" y="9404"/>
                  </a:lnTo>
                  <a:lnTo>
                    <a:pt x="549" y="9416"/>
                  </a:lnTo>
                  <a:cubicBezTo>
                    <a:pt x="608" y="9261"/>
                    <a:pt x="656" y="9106"/>
                    <a:pt x="692" y="8951"/>
                  </a:cubicBezTo>
                  <a:cubicBezTo>
                    <a:pt x="727" y="8880"/>
                    <a:pt x="739" y="8809"/>
                    <a:pt x="775" y="8737"/>
                  </a:cubicBezTo>
                  <a:cubicBezTo>
                    <a:pt x="799" y="8654"/>
                    <a:pt x="811" y="8594"/>
                    <a:pt x="846" y="8523"/>
                  </a:cubicBezTo>
                  <a:lnTo>
                    <a:pt x="930" y="8297"/>
                  </a:lnTo>
                  <a:cubicBezTo>
                    <a:pt x="965" y="8225"/>
                    <a:pt x="1013" y="8142"/>
                    <a:pt x="1037" y="8058"/>
                  </a:cubicBezTo>
                  <a:cubicBezTo>
                    <a:pt x="1073" y="8035"/>
                    <a:pt x="1084" y="7987"/>
                    <a:pt x="1096" y="7939"/>
                  </a:cubicBezTo>
                  <a:lnTo>
                    <a:pt x="1144" y="7808"/>
                  </a:lnTo>
                  <a:cubicBezTo>
                    <a:pt x="1144" y="7785"/>
                    <a:pt x="1156" y="7749"/>
                    <a:pt x="1168" y="7725"/>
                  </a:cubicBezTo>
                  <a:cubicBezTo>
                    <a:pt x="1204" y="7677"/>
                    <a:pt x="1215" y="7618"/>
                    <a:pt x="1227" y="7570"/>
                  </a:cubicBezTo>
                  <a:cubicBezTo>
                    <a:pt x="1275" y="7487"/>
                    <a:pt x="1311" y="7380"/>
                    <a:pt x="1334" y="7273"/>
                  </a:cubicBezTo>
                  <a:cubicBezTo>
                    <a:pt x="1370" y="7154"/>
                    <a:pt x="1406" y="7023"/>
                    <a:pt x="1454" y="6904"/>
                  </a:cubicBezTo>
                  <a:cubicBezTo>
                    <a:pt x="1525" y="6689"/>
                    <a:pt x="1608" y="6475"/>
                    <a:pt x="1680" y="6261"/>
                  </a:cubicBezTo>
                  <a:cubicBezTo>
                    <a:pt x="1704" y="6177"/>
                    <a:pt x="1739" y="6070"/>
                    <a:pt x="1787" y="5975"/>
                  </a:cubicBezTo>
                  <a:cubicBezTo>
                    <a:pt x="1799" y="5915"/>
                    <a:pt x="1811" y="5880"/>
                    <a:pt x="1846" y="5820"/>
                  </a:cubicBezTo>
                  <a:cubicBezTo>
                    <a:pt x="1870" y="5761"/>
                    <a:pt x="1882" y="5701"/>
                    <a:pt x="1918" y="5641"/>
                  </a:cubicBezTo>
                  <a:cubicBezTo>
                    <a:pt x="1942" y="5546"/>
                    <a:pt x="1989" y="5439"/>
                    <a:pt x="2025" y="5356"/>
                  </a:cubicBezTo>
                  <a:cubicBezTo>
                    <a:pt x="2037" y="5308"/>
                    <a:pt x="2049" y="5249"/>
                    <a:pt x="2061" y="5201"/>
                  </a:cubicBezTo>
                  <a:cubicBezTo>
                    <a:pt x="2085" y="5130"/>
                    <a:pt x="2108" y="5070"/>
                    <a:pt x="2120" y="5010"/>
                  </a:cubicBezTo>
                  <a:cubicBezTo>
                    <a:pt x="2144" y="4963"/>
                    <a:pt x="2156" y="4903"/>
                    <a:pt x="2168" y="4844"/>
                  </a:cubicBezTo>
                  <a:cubicBezTo>
                    <a:pt x="2180" y="4808"/>
                    <a:pt x="2204" y="4749"/>
                    <a:pt x="2216" y="4701"/>
                  </a:cubicBezTo>
                  <a:cubicBezTo>
                    <a:pt x="2239" y="4594"/>
                    <a:pt x="2275" y="4475"/>
                    <a:pt x="2299" y="4368"/>
                  </a:cubicBezTo>
                  <a:cubicBezTo>
                    <a:pt x="2335" y="4248"/>
                    <a:pt x="2382" y="4129"/>
                    <a:pt x="2406" y="4010"/>
                  </a:cubicBezTo>
                  <a:cubicBezTo>
                    <a:pt x="2442" y="3891"/>
                    <a:pt x="2477" y="3796"/>
                    <a:pt x="2513" y="3689"/>
                  </a:cubicBezTo>
                  <a:cubicBezTo>
                    <a:pt x="2537" y="3629"/>
                    <a:pt x="2561" y="3582"/>
                    <a:pt x="2573" y="3534"/>
                  </a:cubicBezTo>
                  <a:cubicBezTo>
                    <a:pt x="2585" y="3498"/>
                    <a:pt x="2597" y="3463"/>
                    <a:pt x="2620" y="3415"/>
                  </a:cubicBezTo>
                  <a:cubicBezTo>
                    <a:pt x="2620" y="3415"/>
                    <a:pt x="2632" y="3403"/>
                    <a:pt x="2632" y="3391"/>
                  </a:cubicBezTo>
                  <a:lnTo>
                    <a:pt x="2632" y="3403"/>
                  </a:lnTo>
                  <a:cubicBezTo>
                    <a:pt x="2644" y="3367"/>
                    <a:pt x="2644" y="3355"/>
                    <a:pt x="2656" y="3344"/>
                  </a:cubicBezTo>
                  <a:lnTo>
                    <a:pt x="2656" y="3332"/>
                  </a:lnTo>
                  <a:lnTo>
                    <a:pt x="2704" y="3236"/>
                  </a:lnTo>
                  <a:cubicBezTo>
                    <a:pt x="2763" y="3153"/>
                    <a:pt x="2823" y="3058"/>
                    <a:pt x="2870" y="2951"/>
                  </a:cubicBezTo>
                  <a:cubicBezTo>
                    <a:pt x="2894" y="2903"/>
                    <a:pt x="2930" y="2855"/>
                    <a:pt x="2954" y="2796"/>
                  </a:cubicBezTo>
                  <a:cubicBezTo>
                    <a:pt x="2989" y="2748"/>
                    <a:pt x="3001" y="2689"/>
                    <a:pt x="3037" y="2629"/>
                  </a:cubicBezTo>
                  <a:cubicBezTo>
                    <a:pt x="3073" y="2522"/>
                    <a:pt x="3109" y="2427"/>
                    <a:pt x="3132" y="2320"/>
                  </a:cubicBezTo>
                  <a:cubicBezTo>
                    <a:pt x="3168" y="2212"/>
                    <a:pt x="3216" y="2093"/>
                    <a:pt x="3239" y="1986"/>
                  </a:cubicBezTo>
                  <a:lnTo>
                    <a:pt x="3335" y="1772"/>
                  </a:lnTo>
                  <a:lnTo>
                    <a:pt x="3418" y="1593"/>
                  </a:lnTo>
                  <a:cubicBezTo>
                    <a:pt x="3454" y="1534"/>
                    <a:pt x="3490" y="1450"/>
                    <a:pt x="3525" y="1391"/>
                  </a:cubicBezTo>
                  <a:cubicBezTo>
                    <a:pt x="3525" y="1379"/>
                    <a:pt x="3537" y="1379"/>
                    <a:pt x="3537" y="1367"/>
                  </a:cubicBezTo>
                  <a:cubicBezTo>
                    <a:pt x="3549" y="1367"/>
                    <a:pt x="3549" y="1355"/>
                    <a:pt x="3549" y="1355"/>
                  </a:cubicBezTo>
                  <a:cubicBezTo>
                    <a:pt x="3549" y="1331"/>
                    <a:pt x="3573" y="1331"/>
                    <a:pt x="3573" y="1320"/>
                  </a:cubicBezTo>
                  <a:cubicBezTo>
                    <a:pt x="3585" y="1320"/>
                    <a:pt x="3585" y="1308"/>
                    <a:pt x="3585" y="1308"/>
                  </a:cubicBezTo>
                  <a:cubicBezTo>
                    <a:pt x="3620" y="1236"/>
                    <a:pt x="3644" y="1177"/>
                    <a:pt x="3680" y="1093"/>
                  </a:cubicBezTo>
                  <a:cubicBezTo>
                    <a:pt x="3704" y="1034"/>
                    <a:pt x="3740" y="962"/>
                    <a:pt x="3751" y="903"/>
                  </a:cubicBezTo>
                  <a:cubicBezTo>
                    <a:pt x="3775" y="831"/>
                    <a:pt x="3787" y="736"/>
                    <a:pt x="3823" y="665"/>
                  </a:cubicBezTo>
                  <a:cubicBezTo>
                    <a:pt x="3835" y="581"/>
                    <a:pt x="3871" y="498"/>
                    <a:pt x="3894" y="415"/>
                  </a:cubicBezTo>
                  <a:cubicBezTo>
                    <a:pt x="3930" y="319"/>
                    <a:pt x="3978" y="236"/>
                    <a:pt x="4013" y="141"/>
                  </a:cubicBezTo>
                  <a:lnTo>
                    <a:pt x="4061" y="57"/>
                  </a:lnTo>
                  <a:cubicBezTo>
                    <a:pt x="4061" y="46"/>
                    <a:pt x="4061" y="22"/>
                    <a:pt x="4049" y="10"/>
                  </a:cubicBezTo>
                  <a:cubicBezTo>
                    <a:pt x="4043" y="4"/>
                    <a:pt x="4034" y="1"/>
                    <a:pt x="40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1"/>
            <p:cNvSpPr/>
            <p:nvPr/>
          </p:nvSpPr>
          <p:spPr>
            <a:xfrm>
              <a:off x="2126750" y="5283875"/>
              <a:ext cx="53300" cy="37775"/>
            </a:xfrm>
            <a:custGeom>
              <a:avLst/>
              <a:gdLst/>
              <a:ahLst/>
              <a:cxnLst/>
              <a:rect l="l" t="t" r="r" b="b"/>
              <a:pathLst>
                <a:path w="2132" h="1511" extrusionOk="0">
                  <a:moveTo>
                    <a:pt x="2057" y="0"/>
                  </a:moveTo>
                  <a:cubicBezTo>
                    <a:pt x="2036" y="0"/>
                    <a:pt x="2014" y="13"/>
                    <a:pt x="2000" y="34"/>
                  </a:cubicBezTo>
                  <a:cubicBezTo>
                    <a:pt x="1953" y="58"/>
                    <a:pt x="1917" y="105"/>
                    <a:pt x="1893" y="141"/>
                  </a:cubicBezTo>
                  <a:lnTo>
                    <a:pt x="1834" y="201"/>
                  </a:lnTo>
                  <a:lnTo>
                    <a:pt x="1703" y="331"/>
                  </a:lnTo>
                  <a:lnTo>
                    <a:pt x="1619" y="403"/>
                  </a:lnTo>
                  <a:cubicBezTo>
                    <a:pt x="1584" y="439"/>
                    <a:pt x="1524" y="486"/>
                    <a:pt x="1477" y="522"/>
                  </a:cubicBezTo>
                  <a:cubicBezTo>
                    <a:pt x="1429" y="570"/>
                    <a:pt x="1369" y="617"/>
                    <a:pt x="1322" y="665"/>
                  </a:cubicBezTo>
                  <a:cubicBezTo>
                    <a:pt x="1262" y="724"/>
                    <a:pt x="1203" y="760"/>
                    <a:pt x="1143" y="808"/>
                  </a:cubicBezTo>
                  <a:cubicBezTo>
                    <a:pt x="1119" y="820"/>
                    <a:pt x="1107" y="843"/>
                    <a:pt x="1072" y="855"/>
                  </a:cubicBezTo>
                  <a:cubicBezTo>
                    <a:pt x="1048" y="867"/>
                    <a:pt x="1012" y="903"/>
                    <a:pt x="988" y="915"/>
                  </a:cubicBezTo>
                  <a:cubicBezTo>
                    <a:pt x="917" y="963"/>
                    <a:pt x="869" y="986"/>
                    <a:pt x="810" y="1034"/>
                  </a:cubicBezTo>
                  <a:cubicBezTo>
                    <a:pt x="667" y="1117"/>
                    <a:pt x="536" y="1213"/>
                    <a:pt x="405" y="1284"/>
                  </a:cubicBezTo>
                  <a:cubicBezTo>
                    <a:pt x="282" y="1351"/>
                    <a:pt x="148" y="1440"/>
                    <a:pt x="23" y="1499"/>
                  </a:cubicBezTo>
                  <a:lnTo>
                    <a:pt x="23" y="1499"/>
                  </a:lnTo>
                  <a:cubicBezTo>
                    <a:pt x="91" y="1470"/>
                    <a:pt x="172" y="1451"/>
                    <a:pt x="214" y="1451"/>
                  </a:cubicBezTo>
                  <a:cubicBezTo>
                    <a:pt x="357" y="1391"/>
                    <a:pt x="488" y="1332"/>
                    <a:pt x="631" y="1272"/>
                  </a:cubicBezTo>
                  <a:cubicBezTo>
                    <a:pt x="703" y="1236"/>
                    <a:pt x="774" y="1213"/>
                    <a:pt x="846" y="1165"/>
                  </a:cubicBezTo>
                  <a:lnTo>
                    <a:pt x="941" y="1117"/>
                  </a:lnTo>
                  <a:cubicBezTo>
                    <a:pt x="988" y="1105"/>
                    <a:pt x="1012" y="1070"/>
                    <a:pt x="1048" y="1058"/>
                  </a:cubicBezTo>
                  <a:cubicBezTo>
                    <a:pt x="1084" y="1034"/>
                    <a:pt x="1119" y="1010"/>
                    <a:pt x="1167" y="986"/>
                  </a:cubicBezTo>
                  <a:cubicBezTo>
                    <a:pt x="1179" y="974"/>
                    <a:pt x="1203" y="951"/>
                    <a:pt x="1227" y="939"/>
                  </a:cubicBezTo>
                  <a:cubicBezTo>
                    <a:pt x="1250" y="915"/>
                    <a:pt x="1298" y="879"/>
                    <a:pt x="1322" y="855"/>
                  </a:cubicBezTo>
                  <a:cubicBezTo>
                    <a:pt x="1357" y="820"/>
                    <a:pt x="1381" y="808"/>
                    <a:pt x="1405" y="796"/>
                  </a:cubicBezTo>
                  <a:cubicBezTo>
                    <a:pt x="1477" y="736"/>
                    <a:pt x="1536" y="677"/>
                    <a:pt x="1608" y="617"/>
                  </a:cubicBezTo>
                  <a:cubicBezTo>
                    <a:pt x="1643" y="593"/>
                    <a:pt x="1667" y="570"/>
                    <a:pt x="1703" y="534"/>
                  </a:cubicBezTo>
                  <a:lnTo>
                    <a:pt x="1715" y="522"/>
                  </a:lnTo>
                  <a:lnTo>
                    <a:pt x="1786" y="451"/>
                  </a:lnTo>
                  <a:cubicBezTo>
                    <a:pt x="1846" y="403"/>
                    <a:pt x="1893" y="355"/>
                    <a:pt x="1941" y="320"/>
                  </a:cubicBezTo>
                  <a:lnTo>
                    <a:pt x="2000" y="260"/>
                  </a:lnTo>
                  <a:cubicBezTo>
                    <a:pt x="2024" y="212"/>
                    <a:pt x="2072" y="177"/>
                    <a:pt x="2096" y="141"/>
                  </a:cubicBezTo>
                  <a:cubicBezTo>
                    <a:pt x="2131" y="93"/>
                    <a:pt x="2131" y="46"/>
                    <a:pt x="2096" y="22"/>
                  </a:cubicBezTo>
                  <a:cubicBezTo>
                    <a:pt x="2086" y="7"/>
                    <a:pt x="2072" y="0"/>
                    <a:pt x="2057" y="0"/>
                  </a:cubicBezTo>
                  <a:close/>
                  <a:moveTo>
                    <a:pt x="23" y="1499"/>
                  </a:moveTo>
                  <a:cubicBezTo>
                    <a:pt x="15" y="1503"/>
                    <a:pt x="8" y="1506"/>
                    <a:pt x="0" y="1510"/>
                  </a:cubicBezTo>
                  <a:cubicBezTo>
                    <a:pt x="8" y="1507"/>
                    <a:pt x="15" y="1503"/>
                    <a:pt x="23" y="14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1"/>
            <p:cNvSpPr/>
            <p:nvPr/>
          </p:nvSpPr>
          <p:spPr>
            <a:xfrm>
              <a:off x="2188650" y="5251525"/>
              <a:ext cx="21450" cy="92450"/>
            </a:xfrm>
            <a:custGeom>
              <a:avLst/>
              <a:gdLst/>
              <a:ahLst/>
              <a:cxnLst/>
              <a:rect l="l" t="t" r="r" b="b"/>
              <a:pathLst>
                <a:path w="858" h="3698" extrusionOk="0">
                  <a:moveTo>
                    <a:pt x="54" y="1"/>
                  </a:moveTo>
                  <a:cubicBezTo>
                    <a:pt x="46" y="1"/>
                    <a:pt x="32" y="6"/>
                    <a:pt x="24" y="6"/>
                  </a:cubicBezTo>
                  <a:cubicBezTo>
                    <a:pt x="13" y="18"/>
                    <a:pt x="1" y="30"/>
                    <a:pt x="1" y="54"/>
                  </a:cubicBezTo>
                  <a:cubicBezTo>
                    <a:pt x="13" y="173"/>
                    <a:pt x="24" y="304"/>
                    <a:pt x="36" y="423"/>
                  </a:cubicBezTo>
                  <a:cubicBezTo>
                    <a:pt x="60" y="482"/>
                    <a:pt x="60" y="542"/>
                    <a:pt x="72" y="602"/>
                  </a:cubicBezTo>
                  <a:cubicBezTo>
                    <a:pt x="72" y="661"/>
                    <a:pt x="84" y="733"/>
                    <a:pt x="96" y="792"/>
                  </a:cubicBezTo>
                  <a:cubicBezTo>
                    <a:pt x="120" y="887"/>
                    <a:pt x="132" y="959"/>
                    <a:pt x="144" y="1042"/>
                  </a:cubicBezTo>
                  <a:cubicBezTo>
                    <a:pt x="144" y="1125"/>
                    <a:pt x="155" y="1209"/>
                    <a:pt x="179" y="1304"/>
                  </a:cubicBezTo>
                  <a:lnTo>
                    <a:pt x="215" y="1566"/>
                  </a:lnTo>
                  <a:cubicBezTo>
                    <a:pt x="215" y="1637"/>
                    <a:pt x="239" y="1721"/>
                    <a:pt x="251" y="1792"/>
                  </a:cubicBezTo>
                  <a:cubicBezTo>
                    <a:pt x="263" y="1864"/>
                    <a:pt x="275" y="1959"/>
                    <a:pt x="298" y="2030"/>
                  </a:cubicBezTo>
                  <a:lnTo>
                    <a:pt x="334" y="2257"/>
                  </a:lnTo>
                  <a:cubicBezTo>
                    <a:pt x="370" y="2387"/>
                    <a:pt x="417" y="2507"/>
                    <a:pt x="453" y="2626"/>
                  </a:cubicBezTo>
                  <a:cubicBezTo>
                    <a:pt x="513" y="2804"/>
                    <a:pt x="572" y="2983"/>
                    <a:pt x="656" y="3161"/>
                  </a:cubicBezTo>
                  <a:cubicBezTo>
                    <a:pt x="727" y="3340"/>
                    <a:pt x="786" y="3519"/>
                    <a:pt x="858" y="3697"/>
                  </a:cubicBezTo>
                  <a:cubicBezTo>
                    <a:pt x="858" y="3668"/>
                    <a:pt x="850" y="3646"/>
                    <a:pt x="847" y="3646"/>
                  </a:cubicBezTo>
                  <a:cubicBezTo>
                    <a:pt x="846" y="3646"/>
                    <a:pt x="846" y="3647"/>
                    <a:pt x="846" y="3650"/>
                  </a:cubicBezTo>
                  <a:lnTo>
                    <a:pt x="846" y="3638"/>
                  </a:lnTo>
                  <a:cubicBezTo>
                    <a:pt x="834" y="3530"/>
                    <a:pt x="810" y="3411"/>
                    <a:pt x="798" y="3292"/>
                  </a:cubicBezTo>
                  <a:cubicBezTo>
                    <a:pt x="786" y="3173"/>
                    <a:pt x="775" y="3066"/>
                    <a:pt x="751" y="2947"/>
                  </a:cubicBezTo>
                  <a:cubicBezTo>
                    <a:pt x="739" y="2864"/>
                    <a:pt x="727" y="2792"/>
                    <a:pt x="715" y="2697"/>
                  </a:cubicBezTo>
                  <a:cubicBezTo>
                    <a:pt x="691" y="2614"/>
                    <a:pt x="679" y="2518"/>
                    <a:pt x="656" y="2435"/>
                  </a:cubicBezTo>
                  <a:cubicBezTo>
                    <a:pt x="608" y="2268"/>
                    <a:pt x="548" y="2114"/>
                    <a:pt x="501" y="1959"/>
                  </a:cubicBezTo>
                  <a:cubicBezTo>
                    <a:pt x="489" y="1923"/>
                    <a:pt x="489" y="1899"/>
                    <a:pt x="477" y="1864"/>
                  </a:cubicBezTo>
                  <a:cubicBezTo>
                    <a:pt x="453" y="1852"/>
                    <a:pt x="441" y="1816"/>
                    <a:pt x="441" y="1792"/>
                  </a:cubicBezTo>
                  <a:cubicBezTo>
                    <a:pt x="429" y="1697"/>
                    <a:pt x="394" y="1614"/>
                    <a:pt x="382" y="1518"/>
                  </a:cubicBezTo>
                  <a:cubicBezTo>
                    <a:pt x="358" y="1423"/>
                    <a:pt x="334" y="1328"/>
                    <a:pt x="310" y="1221"/>
                  </a:cubicBezTo>
                  <a:cubicBezTo>
                    <a:pt x="310" y="1185"/>
                    <a:pt x="298" y="1149"/>
                    <a:pt x="275" y="1102"/>
                  </a:cubicBezTo>
                  <a:cubicBezTo>
                    <a:pt x="263" y="1066"/>
                    <a:pt x="263" y="1018"/>
                    <a:pt x="251" y="971"/>
                  </a:cubicBezTo>
                  <a:cubicBezTo>
                    <a:pt x="215" y="863"/>
                    <a:pt x="191" y="780"/>
                    <a:pt x="179" y="673"/>
                  </a:cubicBezTo>
                  <a:cubicBezTo>
                    <a:pt x="155" y="566"/>
                    <a:pt x="144" y="482"/>
                    <a:pt x="132" y="375"/>
                  </a:cubicBezTo>
                  <a:cubicBezTo>
                    <a:pt x="120" y="268"/>
                    <a:pt x="96" y="149"/>
                    <a:pt x="84" y="54"/>
                  </a:cubicBezTo>
                  <a:cubicBezTo>
                    <a:pt x="84" y="18"/>
                    <a:pt x="72" y="6"/>
                    <a:pt x="60" y="6"/>
                  </a:cubicBezTo>
                  <a:cubicBezTo>
                    <a:pt x="60" y="2"/>
                    <a:pt x="58" y="1"/>
                    <a:pt x="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1"/>
            <p:cNvSpPr/>
            <p:nvPr/>
          </p:nvSpPr>
          <p:spPr>
            <a:xfrm>
              <a:off x="2162750" y="5336500"/>
              <a:ext cx="10150" cy="47350"/>
            </a:xfrm>
            <a:custGeom>
              <a:avLst/>
              <a:gdLst/>
              <a:ahLst/>
              <a:cxnLst/>
              <a:rect l="l" t="t" r="r" b="b"/>
              <a:pathLst>
                <a:path w="406" h="1894" extrusionOk="0">
                  <a:moveTo>
                    <a:pt x="25" y="0"/>
                  </a:moveTo>
                  <a:cubicBezTo>
                    <a:pt x="25" y="12"/>
                    <a:pt x="1" y="24"/>
                    <a:pt x="1" y="48"/>
                  </a:cubicBezTo>
                  <a:lnTo>
                    <a:pt x="1" y="72"/>
                  </a:lnTo>
                  <a:cubicBezTo>
                    <a:pt x="25" y="84"/>
                    <a:pt x="25" y="108"/>
                    <a:pt x="25" y="120"/>
                  </a:cubicBezTo>
                  <a:cubicBezTo>
                    <a:pt x="37" y="167"/>
                    <a:pt x="37" y="191"/>
                    <a:pt x="48" y="239"/>
                  </a:cubicBezTo>
                  <a:cubicBezTo>
                    <a:pt x="60" y="322"/>
                    <a:pt x="96" y="405"/>
                    <a:pt x="108" y="489"/>
                  </a:cubicBezTo>
                  <a:cubicBezTo>
                    <a:pt x="120" y="608"/>
                    <a:pt x="156" y="727"/>
                    <a:pt x="179" y="846"/>
                  </a:cubicBezTo>
                  <a:cubicBezTo>
                    <a:pt x="215" y="953"/>
                    <a:pt x="227" y="1072"/>
                    <a:pt x="263" y="1179"/>
                  </a:cubicBezTo>
                  <a:cubicBezTo>
                    <a:pt x="298" y="1417"/>
                    <a:pt x="358" y="1655"/>
                    <a:pt x="406" y="1894"/>
                  </a:cubicBezTo>
                  <a:cubicBezTo>
                    <a:pt x="394" y="1786"/>
                    <a:pt x="394" y="1667"/>
                    <a:pt x="346" y="1560"/>
                  </a:cubicBezTo>
                  <a:cubicBezTo>
                    <a:pt x="334" y="1477"/>
                    <a:pt x="322" y="1370"/>
                    <a:pt x="298" y="1263"/>
                  </a:cubicBezTo>
                  <a:cubicBezTo>
                    <a:pt x="298" y="1215"/>
                    <a:pt x="298" y="1191"/>
                    <a:pt x="287" y="1143"/>
                  </a:cubicBezTo>
                  <a:lnTo>
                    <a:pt x="287" y="1120"/>
                  </a:lnTo>
                  <a:cubicBezTo>
                    <a:pt x="275" y="1036"/>
                    <a:pt x="263" y="953"/>
                    <a:pt x="239" y="882"/>
                  </a:cubicBezTo>
                  <a:cubicBezTo>
                    <a:pt x="227" y="822"/>
                    <a:pt x="215" y="739"/>
                    <a:pt x="203" y="667"/>
                  </a:cubicBezTo>
                  <a:cubicBezTo>
                    <a:pt x="179" y="548"/>
                    <a:pt x="156" y="441"/>
                    <a:pt x="120" y="322"/>
                  </a:cubicBezTo>
                  <a:cubicBezTo>
                    <a:pt x="108" y="286"/>
                    <a:pt x="108" y="227"/>
                    <a:pt x="96" y="179"/>
                  </a:cubicBezTo>
                  <a:cubicBezTo>
                    <a:pt x="96" y="167"/>
                    <a:pt x="72" y="131"/>
                    <a:pt x="72" y="120"/>
                  </a:cubicBezTo>
                  <a:cubicBezTo>
                    <a:pt x="72" y="108"/>
                    <a:pt x="60" y="72"/>
                    <a:pt x="60" y="60"/>
                  </a:cubicBezTo>
                  <a:cubicBezTo>
                    <a:pt x="60" y="24"/>
                    <a:pt x="48" y="12"/>
                    <a:pt x="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1"/>
            <p:cNvSpPr/>
            <p:nvPr/>
          </p:nvSpPr>
          <p:spPr>
            <a:xfrm>
              <a:off x="2138950" y="5348400"/>
              <a:ext cx="18775" cy="13125"/>
            </a:xfrm>
            <a:custGeom>
              <a:avLst/>
              <a:gdLst/>
              <a:ahLst/>
              <a:cxnLst/>
              <a:rect l="l" t="t" r="r" b="b"/>
              <a:pathLst>
                <a:path w="751" h="525" extrusionOk="0">
                  <a:moveTo>
                    <a:pt x="691" y="1"/>
                  </a:moveTo>
                  <a:cubicBezTo>
                    <a:pt x="691" y="1"/>
                    <a:pt x="679" y="13"/>
                    <a:pt x="655" y="13"/>
                  </a:cubicBezTo>
                  <a:cubicBezTo>
                    <a:pt x="643" y="25"/>
                    <a:pt x="619" y="48"/>
                    <a:pt x="584" y="60"/>
                  </a:cubicBezTo>
                  <a:cubicBezTo>
                    <a:pt x="548" y="72"/>
                    <a:pt x="512" y="108"/>
                    <a:pt x="477" y="132"/>
                  </a:cubicBezTo>
                  <a:cubicBezTo>
                    <a:pt x="429" y="167"/>
                    <a:pt x="393" y="203"/>
                    <a:pt x="346" y="239"/>
                  </a:cubicBezTo>
                  <a:cubicBezTo>
                    <a:pt x="274" y="286"/>
                    <a:pt x="191" y="346"/>
                    <a:pt x="131" y="406"/>
                  </a:cubicBezTo>
                  <a:cubicBezTo>
                    <a:pt x="96" y="441"/>
                    <a:pt x="48" y="477"/>
                    <a:pt x="0" y="525"/>
                  </a:cubicBezTo>
                  <a:cubicBezTo>
                    <a:pt x="84" y="489"/>
                    <a:pt x="143" y="465"/>
                    <a:pt x="155" y="429"/>
                  </a:cubicBezTo>
                  <a:cubicBezTo>
                    <a:pt x="215" y="382"/>
                    <a:pt x="274" y="358"/>
                    <a:pt x="334" y="310"/>
                  </a:cubicBezTo>
                  <a:cubicBezTo>
                    <a:pt x="393" y="286"/>
                    <a:pt x="429" y="239"/>
                    <a:pt x="488" y="203"/>
                  </a:cubicBezTo>
                  <a:cubicBezTo>
                    <a:pt x="524" y="191"/>
                    <a:pt x="548" y="167"/>
                    <a:pt x="584" y="144"/>
                  </a:cubicBezTo>
                  <a:cubicBezTo>
                    <a:pt x="619" y="132"/>
                    <a:pt x="631" y="120"/>
                    <a:pt x="655" y="108"/>
                  </a:cubicBezTo>
                  <a:cubicBezTo>
                    <a:pt x="679" y="108"/>
                    <a:pt x="679" y="84"/>
                    <a:pt x="691" y="84"/>
                  </a:cubicBezTo>
                  <a:cubicBezTo>
                    <a:pt x="703" y="72"/>
                    <a:pt x="715" y="72"/>
                    <a:pt x="715" y="72"/>
                  </a:cubicBezTo>
                  <a:cubicBezTo>
                    <a:pt x="715" y="60"/>
                    <a:pt x="739" y="60"/>
                    <a:pt x="739" y="48"/>
                  </a:cubicBezTo>
                  <a:cubicBezTo>
                    <a:pt x="750" y="25"/>
                    <a:pt x="739" y="13"/>
                    <a:pt x="7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1"/>
            <p:cNvSpPr/>
            <p:nvPr/>
          </p:nvSpPr>
          <p:spPr>
            <a:xfrm>
              <a:off x="2149650" y="5241625"/>
              <a:ext cx="43800" cy="32700"/>
            </a:xfrm>
            <a:custGeom>
              <a:avLst/>
              <a:gdLst/>
              <a:ahLst/>
              <a:cxnLst/>
              <a:rect l="l" t="t" r="r" b="b"/>
              <a:pathLst>
                <a:path w="1752" h="1308" extrusionOk="0">
                  <a:moveTo>
                    <a:pt x="1698" y="0"/>
                  </a:moveTo>
                  <a:cubicBezTo>
                    <a:pt x="1683" y="0"/>
                    <a:pt x="1668" y="3"/>
                    <a:pt x="1656" y="9"/>
                  </a:cubicBezTo>
                  <a:lnTo>
                    <a:pt x="1644" y="33"/>
                  </a:lnTo>
                  <a:cubicBezTo>
                    <a:pt x="1620" y="45"/>
                    <a:pt x="1596" y="69"/>
                    <a:pt x="1573" y="93"/>
                  </a:cubicBezTo>
                  <a:cubicBezTo>
                    <a:pt x="1537" y="116"/>
                    <a:pt x="1501" y="152"/>
                    <a:pt x="1465" y="176"/>
                  </a:cubicBezTo>
                  <a:cubicBezTo>
                    <a:pt x="1454" y="188"/>
                    <a:pt x="1418" y="224"/>
                    <a:pt x="1394" y="236"/>
                  </a:cubicBezTo>
                  <a:cubicBezTo>
                    <a:pt x="1346" y="271"/>
                    <a:pt x="1287" y="307"/>
                    <a:pt x="1239" y="343"/>
                  </a:cubicBezTo>
                  <a:lnTo>
                    <a:pt x="1263" y="343"/>
                  </a:lnTo>
                  <a:cubicBezTo>
                    <a:pt x="1215" y="367"/>
                    <a:pt x="1180" y="390"/>
                    <a:pt x="1144" y="414"/>
                  </a:cubicBezTo>
                  <a:cubicBezTo>
                    <a:pt x="1120" y="414"/>
                    <a:pt x="1120" y="426"/>
                    <a:pt x="1108" y="426"/>
                  </a:cubicBezTo>
                  <a:cubicBezTo>
                    <a:pt x="1108" y="450"/>
                    <a:pt x="1096" y="450"/>
                    <a:pt x="1084" y="462"/>
                  </a:cubicBezTo>
                  <a:cubicBezTo>
                    <a:pt x="1084" y="474"/>
                    <a:pt x="1061" y="474"/>
                    <a:pt x="1049" y="486"/>
                  </a:cubicBezTo>
                  <a:cubicBezTo>
                    <a:pt x="1037" y="486"/>
                    <a:pt x="1037" y="509"/>
                    <a:pt x="1025" y="509"/>
                  </a:cubicBezTo>
                  <a:cubicBezTo>
                    <a:pt x="989" y="533"/>
                    <a:pt x="942" y="545"/>
                    <a:pt x="918" y="581"/>
                  </a:cubicBezTo>
                  <a:cubicBezTo>
                    <a:pt x="882" y="593"/>
                    <a:pt x="870" y="605"/>
                    <a:pt x="846" y="628"/>
                  </a:cubicBezTo>
                  <a:cubicBezTo>
                    <a:pt x="811" y="652"/>
                    <a:pt x="763" y="664"/>
                    <a:pt x="739" y="700"/>
                  </a:cubicBezTo>
                  <a:cubicBezTo>
                    <a:pt x="680" y="748"/>
                    <a:pt x="620" y="771"/>
                    <a:pt x="572" y="819"/>
                  </a:cubicBezTo>
                  <a:cubicBezTo>
                    <a:pt x="489" y="890"/>
                    <a:pt x="382" y="986"/>
                    <a:pt x="287" y="1057"/>
                  </a:cubicBezTo>
                  <a:cubicBezTo>
                    <a:pt x="203" y="1129"/>
                    <a:pt x="132" y="1200"/>
                    <a:pt x="37" y="1283"/>
                  </a:cubicBezTo>
                  <a:lnTo>
                    <a:pt x="1" y="1307"/>
                  </a:lnTo>
                  <a:cubicBezTo>
                    <a:pt x="108" y="1236"/>
                    <a:pt x="203" y="1176"/>
                    <a:pt x="322" y="1117"/>
                  </a:cubicBezTo>
                  <a:cubicBezTo>
                    <a:pt x="346" y="1093"/>
                    <a:pt x="370" y="1081"/>
                    <a:pt x="394" y="1069"/>
                  </a:cubicBezTo>
                  <a:cubicBezTo>
                    <a:pt x="394" y="1057"/>
                    <a:pt x="406" y="1057"/>
                    <a:pt x="406" y="1057"/>
                  </a:cubicBezTo>
                  <a:cubicBezTo>
                    <a:pt x="430" y="1033"/>
                    <a:pt x="441" y="1033"/>
                    <a:pt x="453" y="1021"/>
                  </a:cubicBezTo>
                  <a:cubicBezTo>
                    <a:pt x="453" y="1009"/>
                    <a:pt x="465" y="1009"/>
                    <a:pt x="465" y="1009"/>
                  </a:cubicBezTo>
                  <a:cubicBezTo>
                    <a:pt x="525" y="962"/>
                    <a:pt x="584" y="926"/>
                    <a:pt x="644" y="890"/>
                  </a:cubicBezTo>
                  <a:cubicBezTo>
                    <a:pt x="727" y="843"/>
                    <a:pt x="787" y="819"/>
                    <a:pt x="858" y="771"/>
                  </a:cubicBezTo>
                  <a:cubicBezTo>
                    <a:pt x="918" y="724"/>
                    <a:pt x="989" y="700"/>
                    <a:pt x="1049" y="652"/>
                  </a:cubicBezTo>
                  <a:cubicBezTo>
                    <a:pt x="1156" y="593"/>
                    <a:pt x="1263" y="533"/>
                    <a:pt x="1346" y="474"/>
                  </a:cubicBezTo>
                  <a:cubicBezTo>
                    <a:pt x="1358" y="450"/>
                    <a:pt x="1394" y="426"/>
                    <a:pt x="1406" y="414"/>
                  </a:cubicBezTo>
                  <a:lnTo>
                    <a:pt x="1442" y="390"/>
                  </a:lnTo>
                  <a:lnTo>
                    <a:pt x="1477" y="343"/>
                  </a:lnTo>
                  <a:lnTo>
                    <a:pt x="1561" y="271"/>
                  </a:lnTo>
                  <a:lnTo>
                    <a:pt x="1644" y="176"/>
                  </a:lnTo>
                  <a:lnTo>
                    <a:pt x="1739" y="93"/>
                  </a:lnTo>
                  <a:cubicBezTo>
                    <a:pt x="1751" y="69"/>
                    <a:pt x="1751" y="33"/>
                    <a:pt x="1739" y="9"/>
                  </a:cubicBezTo>
                  <a:cubicBezTo>
                    <a:pt x="1727" y="3"/>
                    <a:pt x="1712" y="0"/>
                    <a:pt x="16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" name="Google Shape;700;p41"/>
          <p:cNvGrpSpPr/>
          <p:nvPr/>
        </p:nvGrpSpPr>
        <p:grpSpPr>
          <a:xfrm>
            <a:off x="3393755" y="1872017"/>
            <a:ext cx="431498" cy="374812"/>
            <a:chOff x="6477575" y="3972050"/>
            <a:chExt cx="714400" cy="620550"/>
          </a:xfrm>
        </p:grpSpPr>
        <p:sp>
          <p:nvSpPr>
            <p:cNvPr id="701" name="Google Shape;701;p41"/>
            <p:cNvSpPr/>
            <p:nvPr/>
          </p:nvSpPr>
          <p:spPr>
            <a:xfrm>
              <a:off x="6632650" y="41464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24"/>
                  </a:moveTo>
                  <a:lnTo>
                    <a:pt x="13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1"/>
            <p:cNvSpPr/>
            <p:nvPr/>
          </p:nvSpPr>
          <p:spPr>
            <a:xfrm>
              <a:off x="6617175" y="4132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1"/>
            <p:cNvSpPr/>
            <p:nvPr/>
          </p:nvSpPr>
          <p:spPr>
            <a:xfrm>
              <a:off x="7191375" y="435095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"/>
                  </a:moveTo>
                  <a:cubicBezTo>
                    <a:pt x="12" y="13"/>
                    <a:pt x="0" y="13"/>
                    <a:pt x="12" y="13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1"/>
            <p:cNvSpPr/>
            <p:nvPr/>
          </p:nvSpPr>
          <p:spPr>
            <a:xfrm>
              <a:off x="6477575" y="3972050"/>
              <a:ext cx="714400" cy="620550"/>
            </a:xfrm>
            <a:custGeom>
              <a:avLst/>
              <a:gdLst/>
              <a:ahLst/>
              <a:cxnLst/>
              <a:rect l="l" t="t" r="r" b="b"/>
              <a:pathLst>
                <a:path w="28576" h="24822" extrusionOk="0">
                  <a:moveTo>
                    <a:pt x="9061" y="5107"/>
                  </a:moveTo>
                  <a:lnTo>
                    <a:pt x="9061" y="5107"/>
                  </a:lnTo>
                  <a:cubicBezTo>
                    <a:pt x="9077" y="5123"/>
                    <a:pt x="9093" y="5140"/>
                    <a:pt x="9109" y="5156"/>
                  </a:cubicBezTo>
                  <a:cubicBezTo>
                    <a:pt x="9096" y="5138"/>
                    <a:pt x="9079" y="5122"/>
                    <a:pt x="9061" y="5107"/>
                  </a:cubicBezTo>
                  <a:close/>
                  <a:moveTo>
                    <a:pt x="14157" y="4179"/>
                  </a:moveTo>
                  <a:lnTo>
                    <a:pt x="14157" y="4179"/>
                  </a:lnTo>
                  <a:cubicBezTo>
                    <a:pt x="14205" y="4203"/>
                    <a:pt x="14217" y="4227"/>
                    <a:pt x="14241" y="4263"/>
                  </a:cubicBezTo>
                  <a:cubicBezTo>
                    <a:pt x="14253" y="4299"/>
                    <a:pt x="14265" y="4334"/>
                    <a:pt x="14276" y="4382"/>
                  </a:cubicBezTo>
                  <a:cubicBezTo>
                    <a:pt x="14312" y="4477"/>
                    <a:pt x="14360" y="4584"/>
                    <a:pt x="14384" y="4691"/>
                  </a:cubicBezTo>
                  <a:cubicBezTo>
                    <a:pt x="14431" y="4799"/>
                    <a:pt x="14467" y="4882"/>
                    <a:pt x="14515" y="4989"/>
                  </a:cubicBezTo>
                  <a:cubicBezTo>
                    <a:pt x="14562" y="5072"/>
                    <a:pt x="14610" y="5180"/>
                    <a:pt x="14657" y="5275"/>
                  </a:cubicBezTo>
                  <a:lnTo>
                    <a:pt x="14788" y="5584"/>
                  </a:lnTo>
                  <a:cubicBezTo>
                    <a:pt x="14860" y="5763"/>
                    <a:pt x="14919" y="5953"/>
                    <a:pt x="14967" y="6144"/>
                  </a:cubicBezTo>
                  <a:cubicBezTo>
                    <a:pt x="14991" y="6251"/>
                    <a:pt x="15015" y="6334"/>
                    <a:pt x="15038" y="6442"/>
                  </a:cubicBezTo>
                  <a:lnTo>
                    <a:pt x="15134" y="6715"/>
                  </a:lnTo>
                  <a:cubicBezTo>
                    <a:pt x="15157" y="6823"/>
                    <a:pt x="15205" y="6930"/>
                    <a:pt x="15229" y="7037"/>
                  </a:cubicBezTo>
                  <a:cubicBezTo>
                    <a:pt x="15265" y="7144"/>
                    <a:pt x="15288" y="7251"/>
                    <a:pt x="15324" y="7370"/>
                  </a:cubicBezTo>
                  <a:lnTo>
                    <a:pt x="15408" y="7728"/>
                  </a:lnTo>
                  <a:cubicBezTo>
                    <a:pt x="15408" y="7751"/>
                    <a:pt x="15431" y="7775"/>
                    <a:pt x="15431" y="7799"/>
                  </a:cubicBezTo>
                  <a:cubicBezTo>
                    <a:pt x="15324" y="7811"/>
                    <a:pt x="15205" y="7811"/>
                    <a:pt x="15098" y="7835"/>
                  </a:cubicBezTo>
                  <a:cubicBezTo>
                    <a:pt x="15086" y="7835"/>
                    <a:pt x="15050" y="7835"/>
                    <a:pt x="15038" y="7847"/>
                  </a:cubicBezTo>
                  <a:cubicBezTo>
                    <a:pt x="15038" y="7835"/>
                    <a:pt x="15027" y="7811"/>
                    <a:pt x="15027" y="7811"/>
                  </a:cubicBezTo>
                  <a:cubicBezTo>
                    <a:pt x="14991" y="7775"/>
                    <a:pt x="14955" y="7716"/>
                    <a:pt x="14919" y="7656"/>
                  </a:cubicBezTo>
                  <a:cubicBezTo>
                    <a:pt x="14800" y="7418"/>
                    <a:pt x="14681" y="7180"/>
                    <a:pt x="14574" y="6918"/>
                  </a:cubicBezTo>
                  <a:cubicBezTo>
                    <a:pt x="14562" y="6858"/>
                    <a:pt x="14538" y="6799"/>
                    <a:pt x="14515" y="6763"/>
                  </a:cubicBezTo>
                  <a:lnTo>
                    <a:pt x="14467" y="6585"/>
                  </a:lnTo>
                  <a:cubicBezTo>
                    <a:pt x="14443" y="6418"/>
                    <a:pt x="14395" y="6251"/>
                    <a:pt x="14372" y="6084"/>
                  </a:cubicBezTo>
                  <a:cubicBezTo>
                    <a:pt x="14336" y="5906"/>
                    <a:pt x="14312" y="5751"/>
                    <a:pt x="14276" y="5572"/>
                  </a:cubicBezTo>
                  <a:cubicBezTo>
                    <a:pt x="14276" y="5513"/>
                    <a:pt x="14265" y="5453"/>
                    <a:pt x="14265" y="5394"/>
                  </a:cubicBezTo>
                  <a:cubicBezTo>
                    <a:pt x="14253" y="5239"/>
                    <a:pt x="14253" y="5108"/>
                    <a:pt x="14241" y="4953"/>
                  </a:cubicBezTo>
                  <a:cubicBezTo>
                    <a:pt x="14241" y="4882"/>
                    <a:pt x="14241" y="4810"/>
                    <a:pt x="14217" y="4751"/>
                  </a:cubicBezTo>
                  <a:cubicBezTo>
                    <a:pt x="14217" y="4680"/>
                    <a:pt x="14217" y="4620"/>
                    <a:pt x="14205" y="4537"/>
                  </a:cubicBezTo>
                  <a:cubicBezTo>
                    <a:pt x="14193" y="4418"/>
                    <a:pt x="14193" y="4299"/>
                    <a:pt x="14157" y="4179"/>
                  </a:cubicBezTo>
                  <a:close/>
                  <a:moveTo>
                    <a:pt x="24206" y="4096"/>
                  </a:moveTo>
                  <a:lnTo>
                    <a:pt x="24254" y="4144"/>
                  </a:lnTo>
                  <a:cubicBezTo>
                    <a:pt x="24290" y="4179"/>
                    <a:pt x="24337" y="4227"/>
                    <a:pt x="24385" y="4263"/>
                  </a:cubicBezTo>
                  <a:cubicBezTo>
                    <a:pt x="24504" y="4346"/>
                    <a:pt x="24552" y="4394"/>
                    <a:pt x="24599" y="4453"/>
                  </a:cubicBezTo>
                  <a:cubicBezTo>
                    <a:pt x="24611" y="4465"/>
                    <a:pt x="24623" y="4477"/>
                    <a:pt x="24623" y="4513"/>
                  </a:cubicBezTo>
                  <a:cubicBezTo>
                    <a:pt x="24635" y="4525"/>
                    <a:pt x="24635" y="4549"/>
                    <a:pt x="24659" y="4572"/>
                  </a:cubicBezTo>
                  <a:cubicBezTo>
                    <a:pt x="24671" y="4608"/>
                    <a:pt x="24682" y="4644"/>
                    <a:pt x="24682" y="4691"/>
                  </a:cubicBezTo>
                  <a:cubicBezTo>
                    <a:pt x="24694" y="4751"/>
                    <a:pt x="24718" y="4822"/>
                    <a:pt x="24718" y="4882"/>
                  </a:cubicBezTo>
                  <a:cubicBezTo>
                    <a:pt x="24730" y="5084"/>
                    <a:pt x="24754" y="5299"/>
                    <a:pt x="24754" y="5501"/>
                  </a:cubicBezTo>
                  <a:cubicBezTo>
                    <a:pt x="24754" y="5561"/>
                    <a:pt x="24754" y="5620"/>
                    <a:pt x="24742" y="5692"/>
                  </a:cubicBezTo>
                  <a:lnTo>
                    <a:pt x="24694" y="5870"/>
                  </a:lnTo>
                  <a:cubicBezTo>
                    <a:pt x="24682" y="5942"/>
                    <a:pt x="24659" y="6001"/>
                    <a:pt x="24623" y="6084"/>
                  </a:cubicBezTo>
                  <a:cubicBezTo>
                    <a:pt x="24563" y="6204"/>
                    <a:pt x="24516" y="6311"/>
                    <a:pt x="24444" y="6418"/>
                  </a:cubicBezTo>
                  <a:cubicBezTo>
                    <a:pt x="24325" y="6620"/>
                    <a:pt x="24206" y="6787"/>
                    <a:pt x="24087" y="6942"/>
                  </a:cubicBezTo>
                  <a:cubicBezTo>
                    <a:pt x="23980" y="7073"/>
                    <a:pt x="23861" y="7204"/>
                    <a:pt x="23742" y="7358"/>
                  </a:cubicBezTo>
                  <a:cubicBezTo>
                    <a:pt x="23611" y="7513"/>
                    <a:pt x="23492" y="7632"/>
                    <a:pt x="23373" y="7751"/>
                  </a:cubicBezTo>
                  <a:cubicBezTo>
                    <a:pt x="23087" y="8025"/>
                    <a:pt x="22885" y="8204"/>
                    <a:pt x="22658" y="8370"/>
                  </a:cubicBezTo>
                  <a:cubicBezTo>
                    <a:pt x="22539" y="8454"/>
                    <a:pt x="22420" y="8549"/>
                    <a:pt x="22289" y="8620"/>
                  </a:cubicBezTo>
                  <a:lnTo>
                    <a:pt x="22277" y="8632"/>
                  </a:lnTo>
                  <a:cubicBezTo>
                    <a:pt x="22158" y="8704"/>
                    <a:pt x="22015" y="8799"/>
                    <a:pt x="21885" y="8871"/>
                  </a:cubicBezTo>
                  <a:lnTo>
                    <a:pt x="21837" y="8906"/>
                  </a:lnTo>
                  <a:lnTo>
                    <a:pt x="21825" y="8906"/>
                  </a:lnTo>
                  <a:cubicBezTo>
                    <a:pt x="21706" y="8966"/>
                    <a:pt x="21599" y="9001"/>
                    <a:pt x="21504" y="9049"/>
                  </a:cubicBezTo>
                  <a:cubicBezTo>
                    <a:pt x="21396" y="9097"/>
                    <a:pt x="21289" y="9121"/>
                    <a:pt x="21218" y="9156"/>
                  </a:cubicBezTo>
                  <a:cubicBezTo>
                    <a:pt x="21111" y="9180"/>
                    <a:pt x="21003" y="9216"/>
                    <a:pt x="20908" y="9228"/>
                  </a:cubicBezTo>
                  <a:lnTo>
                    <a:pt x="20872" y="9240"/>
                  </a:lnTo>
                  <a:lnTo>
                    <a:pt x="20813" y="9263"/>
                  </a:lnTo>
                  <a:cubicBezTo>
                    <a:pt x="20670" y="9287"/>
                    <a:pt x="20503" y="9335"/>
                    <a:pt x="20384" y="9347"/>
                  </a:cubicBezTo>
                  <a:cubicBezTo>
                    <a:pt x="20253" y="9382"/>
                    <a:pt x="20110" y="9394"/>
                    <a:pt x="19968" y="9406"/>
                  </a:cubicBezTo>
                  <a:lnTo>
                    <a:pt x="19932" y="9406"/>
                  </a:lnTo>
                  <a:cubicBezTo>
                    <a:pt x="19837" y="9418"/>
                    <a:pt x="19718" y="9442"/>
                    <a:pt x="19599" y="9454"/>
                  </a:cubicBezTo>
                  <a:lnTo>
                    <a:pt x="19563" y="9454"/>
                  </a:lnTo>
                  <a:cubicBezTo>
                    <a:pt x="19517" y="9454"/>
                    <a:pt x="19483" y="9465"/>
                    <a:pt x="19439" y="9476"/>
                  </a:cubicBezTo>
                  <a:lnTo>
                    <a:pt x="19439" y="9476"/>
                  </a:lnTo>
                  <a:cubicBezTo>
                    <a:pt x="19444" y="9473"/>
                    <a:pt x="19447" y="9466"/>
                    <a:pt x="19456" y="9466"/>
                  </a:cubicBezTo>
                  <a:lnTo>
                    <a:pt x="19551" y="9418"/>
                  </a:lnTo>
                  <a:cubicBezTo>
                    <a:pt x="19634" y="9394"/>
                    <a:pt x="19741" y="9347"/>
                    <a:pt x="19849" y="9323"/>
                  </a:cubicBezTo>
                  <a:cubicBezTo>
                    <a:pt x="19908" y="9299"/>
                    <a:pt x="19968" y="9275"/>
                    <a:pt x="20027" y="9263"/>
                  </a:cubicBezTo>
                  <a:cubicBezTo>
                    <a:pt x="20099" y="9228"/>
                    <a:pt x="20170" y="9204"/>
                    <a:pt x="20230" y="9168"/>
                  </a:cubicBezTo>
                  <a:cubicBezTo>
                    <a:pt x="20289" y="9144"/>
                    <a:pt x="20349" y="9109"/>
                    <a:pt x="20432" y="9061"/>
                  </a:cubicBezTo>
                  <a:cubicBezTo>
                    <a:pt x="20515" y="9001"/>
                    <a:pt x="20611" y="8930"/>
                    <a:pt x="20694" y="8871"/>
                  </a:cubicBezTo>
                  <a:lnTo>
                    <a:pt x="20706" y="8859"/>
                  </a:lnTo>
                  <a:cubicBezTo>
                    <a:pt x="20801" y="8787"/>
                    <a:pt x="20884" y="8704"/>
                    <a:pt x="20968" y="8632"/>
                  </a:cubicBezTo>
                  <a:cubicBezTo>
                    <a:pt x="20992" y="8609"/>
                    <a:pt x="21027" y="8585"/>
                    <a:pt x="21039" y="8561"/>
                  </a:cubicBezTo>
                  <a:cubicBezTo>
                    <a:pt x="21099" y="8501"/>
                    <a:pt x="21146" y="8442"/>
                    <a:pt x="21206" y="8382"/>
                  </a:cubicBezTo>
                  <a:cubicBezTo>
                    <a:pt x="21265" y="8311"/>
                    <a:pt x="21337" y="8216"/>
                    <a:pt x="21396" y="8144"/>
                  </a:cubicBezTo>
                  <a:lnTo>
                    <a:pt x="21444" y="8097"/>
                  </a:lnTo>
                  <a:cubicBezTo>
                    <a:pt x="21480" y="8037"/>
                    <a:pt x="21539" y="7966"/>
                    <a:pt x="21623" y="7894"/>
                  </a:cubicBezTo>
                  <a:lnTo>
                    <a:pt x="21694" y="7811"/>
                  </a:lnTo>
                  <a:cubicBezTo>
                    <a:pt x="21706" y="7799"/>
                    <a:pt x="21718" y="7799"/>
                    <a:pt x="21742" y="7787"/>
                  </a:cubicBezTo>
                  <a:cubicBezTo>
                    <a:pt x="21754" y="7775"/>
                    <a:pt x="21765" y="7775"/>
                    <a:pt x="21801" y="7751"/>
                  </a:cubicBezTo>
                  <a:cubicBezTo>
                    <a:pt x="21885" y="7728"/>
                    <a:pt x="21980" y="7692"/>
                    <a:pt x="22039" y="7680"/>
                  </a:cubicBezTo>
                  <a:cubicBezTo>
                    <a:pt x="22111" y="7668"/>
                    <a:pt x="22218" y="7632"/>
                    <a:pt x="22301" y="7608"/>
                  </a:cubicBezTo>
                  <a:cubicBezTo>
                    <a:pt x="22349" y="7597"/>
                    <a:pt x="22396" y="7573"/>
                    <a:pt x="22432" y="7549"/>
                  </a:cubicBezTo>
                  <a:cubicBezTo>
                    <a:pt x="22480" y="7537"/>
                    <a:pt x="22527" y="7501"/>
                    <a:pt x="22575" y="7489"/>
                  </a:cubicBezTo>
                  <a:cubicBezTo>
                    <a:pt x="22611" y="7454"/>
                    <a:pt x="22658" y="7442"/>
                    <a:pt x="22706" y="7394"/>
                  </a:cubicBezTo>
                  <a:cubicBezTo>
                    <a:pt x="22754" y="7370"/>
                    <a:pt x="22789" y="7335"/>
                    <a:pt x="22837" y="7299"/>
                  </a:cubicBezTo>
                  <a:cubicBezTo>
                    <a:pt x="22932" y="7239"/>
                    <a:pt x="23004" y="7156"/>
                    <a:pt x="23075" y="7085"/>
                  </a:cubicBezTo>
                  <a:lnTo>
                    <a:pt x="23087" y="7073"/>
                  </a:lnTo>
                  <a:cubicBezTo>
                    <a:pt x="23170" y="7013"/>
                    <a:pt x="23230" y="6954"/>
                    <a:pt x="23289" y="6882"/>
                  </a:cubicBezTo>
                  <a:lnTo>
                    <a:pt x="23349" y="6823"/>
                  </a:lnTo>
                  <a:cubicBezTo>
                    <a:pt x="23432" y="6727"/>
                    <a:pt x="23492" y="6644"/>
                    <a:pt x="23551" y="6561"/>
                  </a:cubicBezTo>
                  <a:cubicBezTo>
                    <a:pt x="23599" y="6489"/>
                    <a:pt x="23647" y="6430"/>
                    <a:pt x="23682" y="6358"/>
                  </a:cubicBezTo>
                  <a:lnTo>
                    <a:pt x="23730" y="6287"/>
                  </a:lnTo>
                  <a:cubicBezTo>
                    <a:pt x="23790" y="6192"/>
                    <a:pt x="23849" y="6108"/>
                    <a:pt x="23920" y="6001"/>
                  </a:cubicBezTo>
                  <a:lnTo>
                    <a:pt x="23944" y="5965"/>
                  </a:lnTo>
                  <a:cubicBezTo>
                    <a:pt x="24004" y="5894"/>
                    <a:pt x="24063" y="5811"/>
                    <a:pt x="24099" y="5715"/>
                  </a:cubicBezTo>
                  <a:cubicBezTo>
                    <a:pt x="24218" y="5513"/>
                    <a:pt x="24313" y="5299"/>
                    <a:pt x="24373" y="5108"/>
                  </a:cubicBezTo>
                  <a:cubicBezTo>
                    <a:pt x="24432" y="4918"/>
                    <a:pt x="24432" y="4691"/>
                    <a:pt x="24373" y="4465"/>
                  </a:cubicBezTo>
                  <a:cubicBezTo>
                    <a:pt x="24337" y="4346"/>
                    <a:pt x="24301" y="4239"/>
                    <a:pt x="24242" y="4144"/>
                  </a:cubicBezTo>
                  <a:cubicBezTo>
                    <a:pt x="24218" y="4120"/>
                    <a:pt x="24218" y="4108"/>
                    <a:pt x="24206" y="4096"/>
                  </a:cubicBezTo>
                  <a:close/>
                  <a:moveTo>
                    <a:pt x="19134" y="238"/>
                  </a:moveTo>
                  <a:cubicBezTo>
                    <a:pt x="19194" y="238"/>
                    <a:pt x="19265" y="250"/>
                    <a:pt x="19337" y="250"/>
                  </a:cubicBezTo>
                  <a:cubicBezTo>
                    <a:pt x="19384" y="262"/>
                    <a:pt x="19432" y="262"/>
                    <a:pt x="19491" y="286"/>
                  </a:cubicBezTo>
                  <a:cubicBezTo>
                    <a:pt x="19551" y="298"/>
                    <a:pt x="19610" y="322"/>
                    <a:pt x="19670" y="346"/>
                  </a:cubicBezTo>
                  <a:cubicBezTo>
                    <a:pt x="19706" y="358"/>
                    <a:pt x="19765" y="369"/>
                    <a:pt x="19813" y="405"/>
                  </a:cubicBezTo>
                  <a:lnTo>
                    <a:pt x="19825" y="417"/>
                  </a:lnTo>
                  <a:cubicBezTo>
                    <a:pt x="19932" y="465"/>
                    <a:pt x="20039" y="524"/>
                    <a:pt x="20110" y="560"/>
                  </a:cubicBezTo>
                  <a:cubicBezTo>
                    <a:pt x="20218" y="619"/>
                    <a:pt x="20337" y="703"/>
                    <a:pt x="20468" y="786"/>
                  </a:cubicBezTo>
                  <a:cubicBezTo>
                    <a:pt x="20527" y="834"/>
                    <a:pt x="20587" y="881"/>
                    <a:pt x="20658" y="917"/>
                  </a:cubicBezTo>
                  <a:cubicBezTo>
                    <a:pt x="20706" y="953"/>
                    <a:pt x="20753" y="977"/>
                    <a:pt x="20813" y="1024"/>
                  </a:cubicBezTo>
                  <a:cubicBezTo>
                    <a:pt x="20896" y="1084"/>
                    <a:pt x="21003" y="1155"/>
                    <a:pt x="21111" y="1215"/>
                  </a:cubicBezTo>
                  <a:lnTo>
                    <a:pt x="21158" y="1251"/>
                  </a:lnTo>
                  <a:lnTo>
                    <a:pt x="21194" y="1274"/>
                  </a:lnTo>
                  <a:lnTo>
                    <a:pt x="21337" y="1370"/>
                  </a:lnTo>
                  <a:cubicBezTo>
                    <a:pt x="21396" y="1393"/>
                    <a:pt x="21432" y="1441"/>
                    <a:pt x="21480" y="1477"/>
                  </a:cubicBezTo>
                  <a:cubicBezTo>
                    <a:pt x="21527" y="1501"/>
                    <a:pt x="21551" y="1536"/>
                    <a:pt x="21599" y="1572"/>
                  </a:cubicBezTo>
                  <a:lnTo>
                    <a:pt x="21694" y="1667"/>
                  </a:lnTo>
                  <a:lnTo>
                    <a:pt x="21706" y="1679"/>
                  </a:lnTo>
                  <a:cubicBezTo>
                    <a:pt x="21730" y="1715"/>
                    <a:pt x="21765" y="1739"/>
                    <a:pt x="21777" y="1774"/>
                  </a:cubicBezTo>
                  <a:cubicBezTo>
                    <a:pt x="21789" y="1798"/>
                    <a:pt x="21813" y="1834"/>
                    <a:pt x="21825" y="1846"/>
                  </a:cubicBezTo>
                  <a:lnTo>
                    <a:pt x="21825" y="1905"/>
                  </a:lnTo>
                  <a:cubicBezTo>
                    <a:pt x="21813" y="2072"/>
                    <a:pt x="21789" y="2215"/>
                    <a:pt x="21777" y="2382"/>
                  </a:cubicBezTo>
                  <a:cubicBezTo>
                    <a:pt x="21765" y="2405"/>
                    <a:pt x="21754" y="2429"/>
                    <a:pt x="21730" y="2453"/>
                  </a:cubicBezTo>
                  <a:cubicBezTo>
                    <a:pt x="21730" y="2465"/>
                    <a:pt x="21718" y="2489"/>
                    <a:pt x="21718" y="2501"/>
                  </a:cubicBezTo>
                  <a:cubicBezTo>
                    <a:pt x="21706" y="2524"/>
                    <a:pt x="21694" y="2572"/>
                    <a:pt x="21670" y="2608"/>
                  </a:cubicBezTo>
                  <a:cubicBezTo>
                    <a:pt x="21646" y="2667"/>
                    <a:pt x="21634" y="2727"/>
                    <a:pt x="21599" y="2786"/>
                  </a:cubicBezTo>
                  <a:cubicBezTo>
                    <a:pt x="21539" y="2905"/>
                    <a:pt x="21492" y="3036"/>
                    <a:pt x="21432" y="3156"/>
                  </a:cubicBezTo>
                  <a:cubicBezTo>
                    <a:pt x="21337" y="3346"/>
                    <a:pt x="21230" y="3560"/>
                    <a:pt x="21111" y="3739"/>
                  </a:cubicBezTo>
                  <a:cubicBezTo>
                    <a:pt x="21051" y="3822"/>
                    <a:pt x="20980" y="3894"/>
                    <a:pt x="20896" y="3977"/>
                  </a:cubicBezTo>
                  <a:cubicBezTo>
                    <a:pt x="20753" y="4120"/>
                    <a:pt x="20599" y="4287"/>
                    <a:pt x="20456" y="4429"/>
                  </a:cubicBezTo>
                  <a:cubicBezTo>
                    <a:pt x="20587" y="4334"/>
                    <a:pt x="20718" y="4239"/>
                    <a:pt x="20837" y="4132"/>
                  </a:cubicBezTo>
                  <a:lnTo>
                    <a:pt x="21063" y="3953"/>
                  </a:lnTo>
                  <a:cubicBezTo>
                    <a:pt x="21111" y="3918"/>
                    <a:pt x="21158" y="3882"/>
                    <a:pt x="21194" y="3834"/>
                  </a:cubicBezTo>
                  <a:cubicBezTo>
                    <a:pt x="21242" y="3798"/>
                    <a:pt x="21301" y="3739"/>
                    <a:pt x="21349" y="3679"/>
                  </a:cubicBezTo>
                  <a:cubicBezTo>
                    <a:pt x="21396" y="3620"/>
                    <a:pt x="21432" y="3572"/>
                    <a:pt x="21468" y="3513"/>
                  </a:cubicBezTo>
                  <a:cubicBezTo>
                    <a:pt x="21515" y="3453"/>
                    <a:pt x="21539" y="3394"/>
                    <a:pt x="21587" y="3334"/>
                  </a:cubicBezTo>
                  <a:cubicBezTo>
                    <a:pt x="21658" y="3215"/>
                    <a:pt x="21718" y="3108"/>
                    <a:pt x="21777" y="2989"/>
                  </a:cubicBezTo>
                  <a:cubicBezTo>
                    <a:pt x="21825" y="2905"/>
                    <a:pt x="21849" y="2810"/>
                    <a:pt x="21896" y="2739"/>
                  </a:cubicBezTo>
                  <a:cubicBezTo>
                    <a:pt x="21908" y="2691"/>
                    <a:pt x="21932" y="2667"/>
                    <a:pt x="21956" y="2620"/>
                  </a:cubicBezTo>
                  <a:cubicBezTo>
                    <a:pt x="21968" y="2608"/>
                    <a:pt x="21968" y="2584"/>
                    <a:pt x="21992" y="2572"/>
                  </a:cubicBezTo>
                  <a:cubicBezTo>
                    <a:pt x="22004" y="2524"/>
                    <a:pt x="22027" y="2489"/>
                    <a:pt x="22027" y="2441"/>
                  </a:cubicBezTo>
                  <a:lnTo>
                    <a:pt x="22027" y="2334"/>
                  </a:lnTo>
                  <a:lnTo>
                    <a:pt x="22027" y="2310"/>
                  </a:lnTo>
                  <a:cubicBezTo>
                    <a:pt x="22146" y="2572"/>
                    <a:pt x="22289" y="2822"/>
                    <a:pt x="22468" y="3036"/>
                  </a:cubicBezTo>
                  <a:cubicBezTo>
                    <a:pt x="22504" y="3096"/>
                    <a:pt x="22563" y="3144"/>
                    <a:pt x="22623" y="3203"/>
                  </a:cubicBezTo>
                  <a:cubicBezTo>
                    <a:pt x="22682" y="3239"/>
                    <a:pt x="22742" y="3286"/>
                    <a:pt x="22825" y="3334"/>
                  </a:cubicBezTo>
                  <a:cubicBezTo>
                    <a:pt x="22920" y="3394"/>
                    <a:pt x="23039" y="3441"/>
                    <a:pt x="23158" y="3501"/>
                  </a:cubicBezTo>
                  <a:lnTo>
                    <a:pt x="23206" y="3513"/>
                  </a:lnTo>
                  <a:cubicBezTo>
                    <a:pt x="23301" y="3560"/>
                    <a:pt x="23373" y="3584"/>
                    <a:pt x="23456" y="3644"/>
                  </a:cubicBezTo>
                  <a:cubicBezTo>
                    <a:pt x="23492" y="3679"/>
                    <a:pt x="23539" y="3691"/>
                    <a:pt x="23563" y="3715"/>
                  </a:cubicBezTo>
                  <a:cubicBezTo>
                    <a:pt x="23611" y="3775"/>
                    <a:pt x="23659" y="3822"/>
                    <a:pt x="23694" y="3882"/>
                  </a:cubicBezTo>
                  <a:cubicBezTo>
                    <a:pt x="23754" y="3953"/>
                    <a:pt x="23813" y="4048"/>
                    <a:pt x="23849" y="4108"/>
                  </a:cubicBezTo>
                  <a:lnTo>
                    <a:pt x="23980" y="4334"/>
                  </a:lnTo>
                  <a:cubicBezTo>
                    <a:pt x="24016" y="4394"/>
                    <a:pt x="24040" y="4429"/>
                    <a:pt x="24051" y="4489"/>
                  </a:cubicBezTo>
                  <a:lnTo>
                    <a:pt x="24099" y="4632"/>
                  </a:lnTo>
                  <a:cubicBezTo>
                    <a:pt x="24111" y="4691"/>
                    <a:pt x="24135" y="4763"/>
                    <a:pt x="24135" y="4810"/>
                  </a:cubicBezTo>
                  <a:lnTo>
                    <a:pt x="24135" y="4822"/>
                  </a:lnTo>
                  <a:cubicBezTo>
                    <a:pt x="24135" y="4882"/>
                    <a:pt x="24147" y="4953"/>
                    <a:pt x="24147" y="5025"/>
                  </a:cubicBezTo>
                  <a:lnTo>
                    <a:pt x="24147" y="5120"/>
                  </a:lnTo>
                  <a:cubicBezTo>
                    <a:pt x="24147" y="5168"/>
                    <a:pt x="24135" y="5203"/>
                    <a:pt x="24111" y="5263"/>
                  </a:cubicBezTo>
                  <a:cubicBezTo>
                    <a:pt x="24099" y="5322"/>
                    <a:pt x="24075" y="5406"/>
                    <a:pt x="24051" y="5442"/>
                  </a:cubicBezTo>
                  <a:cubicBezTo>
                    <a:pt x="24028" y="5501"/>
                    <a:pt x="23992" y="5549"/>
                    <a:pt x="23968" y="5608"/>
                  </a:cubicBezTo>
                  <a:cubicBezTo>
                    <a:pt x="23920" y="5668"/>
                    <a:pt x="23897" y="5727"/>
                    <a:pt x="23837" y="5799"/>
                  </a:cubicBezTo>
                  <a:cubicBezTo>
                    <a:pt x="23790" y="5858"/>
                    <a:pt x="23730" y="5918"/>
                    <a:pt x="23682" y="5977"/>
                  </a:cubicBezTo>
                  <a:cubicBezTo>
                    <a:pt x="23659" y="6025"/>
                    <a:pt x="23611" y="6073"/>
                    <a:pt x="23575" y="6120"/>
                  </a:cubicBezTo>
                  <a:cubicBezTo>
                    <a:pt x="23504" y="6204"/>
                    <a:pt x="23444" y="6299"/>
                    <a:pt x="23373" y="6382"/>
                  </a:cubicBezTo>
                  <a:lnTo>
                    <a:pt x="23313" y="6454"/>
                  </a:lnTo>
                  <a:cubicBezTo>
                    <a:pt x="23242" y="6549"/>
                    <a:pt x="23158" y="6632"/>
                    <a:pt x="23087" y="6692"/>
                  </a:cubicBezTo>
                  <a:lnTo>
                    <a:pt x="23039" y="6739"/>
                  </a:lnTo>
                  <a:cubicBezTo>
                    <a:pt x="22849" y="6918"/>
                    <a:pt x="22682" y="7073"/>
                    <a:pt x="22504" y="7204"/>
                  </a:cubicBezTo>
                  <a:cubicBezTo>
                    <a:pt x="22492" y="7204"/>
                    <a:pt x="22492" y="7216"/>
                    <a:pt x="22480" y="7216"/>
                  </a:cubicBezTo>
                  <a:cubicBezTo>
                    <a:pt x="22444" y="7251"/>
                    <a:pt x="22408" y="7263"/>
                    <a:pt x="22373" y="7287"/>
                  </a:cubicBezTo>
                  <a:cubicBezTo>
                    <a:pt x="22325" y="7311"/>
                    <a:pt x="22289" y="7335"/>
                    <a:pt x="22242" y="7347"/>
                  </a:cubicBezTo>
                  <a:lnTo>
                    <a:pt x="22111" y="7394"/>
                  </a:lnTo>
                  <a:lnTo>
                    <a:pt x="21932" y="7442"/>
                  </a:lnTo>
                  <a:cubicBezTo>
                    <a:pt x="21885" y="7454"/>
                    <a:pt x="21825" y="7466"/>
                    <a:pt x="21777" y="7489"/>
                  </a:cubicBezTo>
                  <a:cubicBezTo>
                    <a:pt x="21718" y="7501"/>
                    <a:pt x="21658" y="7513"/>
                    <a:pt x="21599" y="7549"/>
                  </a:cubicBezTo>
                  <a:cubicBezTo>
                    <a:pt x="21515" y="7585"/>
                    <a:pt x="21420" y="7644"/>
                    <a:pt x="21349" y="7728"/>
                  </a:cubicBezTo>
                  <a:cubicBezTo>
                    <a:pt x="21337" y="7739"/>
                    <a:pt x="21313" y="7751"/>
                    <a:pt x="21313" y="7763"/>
                  </a:cubicBezTo>
                  <a:cubicBezTo>
                    <a:pt x="21242" y="7847"/>
                    <a:pt x="21182" y="7930"/>
                    <a:pt x="21099" y="8049"/>
                  </a:cubicBezTo>
                  <a:lnTo>
                    <a:pt x="21075" y="8085"/>
                  </a:lnTo>
                  <a:cubicBezTo>
                    <a:pt x="21015" y="8156"/>
                    <a:pt x="20956" y="8239"/>
                    <a:pt x="20896" y="8323"/>
                  </a:cubicBezTo>
                  <a:cubicBezTo>
                    <a:pt x="20742" y="8513"/>
                    <a:pt x="20563" y="8704"/>
                    <a:pt x="20396" y="8882"/>
                  </a:cubicBezTo>
                  <a:lnTo>
                    <a:pt x="20384" y="8894"/>
                  </a:lnTo>
                  <a:lnTo>
                    <a:pt x="20349" y="8930"/>
                  </a:lnTo>
                  <a:cubicBezTo>
                    <a:pt x="20301" y="8978"/>
                    <a:pt x="20265" y="9001"/>
                    <a:pt x="20218" y="9037"/>
                  </a:cubicBezTo>
                  <a:lnTo>
                    <a:pt x="20206" y="9049"/>
                  </a:lnTo>
                  <a:cubicBezTo>
                    <a:pt x="20182" y="9061"/>
                    <a:pt x="20170" y="9073"/>
                    <a:pt x="20146" y="9097"/>
                  </a:cubicBezTo>
                  <a:lnTo>
                    <a:pt x="20099" y="9121"/>
                  </a:lnTo>
                  <a:lnTo>
                    <a:pt x="20051" y="9156"/>
                  </a:lnTo>
                  <a:cubicBezTo>
                    <a:pt x="20003" y="9180"/>
                    <a:pt x="19968" y="9192"/>
                    <a:pt x="19908" y="9228"/>
                  </a:cubicBezTo>
                  <a:cubicBezTo>
                    <a:pt x="19849" y="9252"/>
                    <a:pt x="19801" y="9275"/>
                    <a:pt x="19741" y="9299"/>
                  </a:cubicBezTo>
                  <a:lnTo>
                    <a:pt x="19729" y="9299"/>
                  </a:lnTo>
                  <a:cubicBezTo>
                    <a:pt x="19682" y="9311"/>
                    <a:pt x="19646" y="9335"/>
                    <a:pt x="19610" y="9347"/>
                  </a:cubicBezTo>
                  <a:lnTo>
                    <a:pt x="19563" y="9359"/>
                  </a:lnTo>
                  <a:lnTo>
                    <a:pt x="19527" y="9371"/>
                  </a:lnTo>
                  <a:cubicBezTo>
                    <a:pt x="19503" y="9394"/>
                    <a:pt x="19456" y="9406"/>
                    <a:pt x="19432" y="9418"/>
                  </a:cubicBezTo>
                  <a:lnTo>
                    <a:pt x="19372" y="9454"/>
                  </a:lnTo>
                  <a:lnTo>
                    <a:pt x="19348" y="9466"/>
                  </a:lnTo>
                  <a:lnTo>
                    <a:pt x="19337" y="9478"/>
                  </a:lnTo>
                  <a:cubicBezTo>
                    <a:pt x="19325" y="9478"/>
                    <a:pt x="19325" y="9490"/>
                    <a:pt x="19313" y="9490"/>
                  </a:cubicBezTo>
                  <a:cubicBezTo>
                    <a:pt x="19326" y="9451"/>
                    <a:pt x="19325" y="9440"/>
                    <a:pt x="19315" y="9440"/>
                  </a:cubicBezTo>
                  <a:cubicBezTo>
                    <a:pt x="19308" y="9440"/>
                    <a:pt x="19294" y="9448"/>
                    <a:pt x="19277" y="9454"/>
                  </a:cubicBezTo>
                  <a:lnTo>
                    <a:pt x="19265" y="9454"/>
                  </a:lnTo>
                  <a:cubicBezTo>
                    <a:pt x="19253" y="9418"/>
                    <a:pt x="19218" y="9394"/>
                    <a:pt x="19206" y="9359"/>
                  </a:cubicBezTo>
                  <a:cubicBezTo>
                    <a:pt x="19134" y="9240"/>
                    <a:pt x="19039" y="9109"/>
                    <a:pt x="18944" y="8990"/>
                  </a:cubicBezTo>
                  <a:cubicBezTo>
                    <a:pt x="18956" y="8978"/>
                    <a:pt x="18956" y="8966"/>
                    <a:pt x="18967" y="8942"/>
                  </a:cubicBezTo>
                  <a:cubicBezTo>
                    <a:pt x="19015" y="8882"/>
                    <a:pt x="19063" y="8847"/>
                    <a:pt x="19098" y="8799"/>
                  </a:cubicBezTo>
                  <a:lnTo>
                    <a:pt x="19158" y="8751"/>
                  </a:lnTo>
                  <a:lnTo>
                    <a:pt x="19182" y="8740"/>
                  </a:lnTo>
                  <a:cubicBezTo>
                    <a:pt x="19241" y="8692"/>
                    <a:pt x="19277" y="8632"/>
                    <a:pt x="19337" y="8585"/>
                  </a:cubicBezTo>
                  <a:cubicBezTo>
                    <a:pt x="19372" y="8561"/>
                    <a:pt x="19420" y="8525"/>
                    <a:pt x="19444" y="8501"/>
                  </a:cubicBezTo>
                  <a:lnTo>
                    <a:pt x="19491" y="8454"/>
                  </a:lnTo>
                  <a:cubicBezTo>
                    <a:pt x="19539" y="8430"/>
                    <a:pt x="19563" y="8382"/>
                    <a:pt x="19610" y="8347"/>
                  </a:cubicBezTo>
                  <a:cubicBezTo>
                    <a:pt x="19658" y="8323"/>
                    <a:pt x="19682" y="8275"/>
                    <a:pt x="19718" y="8251"/>
                  </a:cubicBezTo>
                  <a:lnTo>
                    <a:pt x="19729" y="8228"/>
                  </a:lnTo>
                  <a:lnTo>
                    <a:pt x="19777" y="8192"/>
                  </a:lnTo>
                  <a:lnTo>
                    <a:pt x="19813" y="8144"/>
                  </a:lnTo>
                  <a:cubicBezTo>
                    <a:pt x="19860" y="8097"/>
                    <a:pt x="19908" y="8037"/>
                    <a:pt x="19956" y="7989"/>
                  </a:cubicBezTo>
                  <a:cubicBezTo>
                    <a:pt x="19968" y="7978"/>
                    <a:pt x="19968" y="7966"/>
                    <a:pt x="19980" y="7954"/>
                  </a:cubicBezTo>
                  <a:lnTo>
                    <a:pt x="19980" y="7930"/>
                  </a:lnTo>
                  <a:cubicBezTo>
                    <a:pt x="20015" y="7906"/>
                    <a:pt x="20027" y="7870"/>
                    <a:pt x="20051" y="7847"/>
                  </a:cubicBezTo>
                  <a:lnTo>
                    <a:pt x="20146" y="7716"/>
                  </a:lnTo>
                  <a:cubicBezTo>
                    <a:pt x="20194" y="7632"/>
                    <a:pt x="20230" y="7573"/>
                    <a:pt x="20277" y="7501"/>
                  </a:cubicBezTo>
                  <a:lnTo>
                    <a:pt x="20349" y="7394"/>
                  </a:lnTo>
                  <a:lnTo>
                    <a:pt x="20349" y="7394"/>
                  </a:lnTo>
                  <a:cubicBezTo>
                    <a:pt x="20289" y="7454"/>
                    <a:pt x="20218" y="7513"/>
                    <a:pt x="20158" y="7573"/>
                  </a:cubicBezTo>
                  <a:lnTo>
                    <a:pt x="20146" y="7597"/>
                  </a:lnTo>
                  <a:lnTo>
                    <a:pt x="20075" y="7668"/>
                  </a:lnTo>
                  <a:lnTo>
                    <a:pt x="19991" y="7739"/>
                  </a:lnTo>
                  <a:lnTo>
                    <a:pt x="19932" y="7799"/>
                  </a:lnTo>
                  <a:lnTo>
                    <a:pt x="19920" y="7811"/>
                  </a:lnTo>
                  <a:lnTo>
                    <a:pt x="19896" y="7847"/>
                  </a:lnTo>
                  <a:lnTo>
                    <a:pt x="19849" y="7894"/>
                  </a:lnTo>
                  <a:lnTo>
                    <a:pt x="19682" y="8049"/>
                  </a:lnTo>
                  <a:cubicBezTo>
                    <a:pt x="19634" y="8085"/>
                    <a:pt x="19610" y="8132"/>
                    <a:pt x="19575" y="8156"/>
                  </a:cubicBezTo>
                  <a:cubicBezTo>
                    <a:pt x="19491" y="8251"/>
                    <a:pt x="19396" y="8335"/>
                    <a:pt x="19301" y="8454"/>
                  </a:cubicBezTo>
                  <a:lnTo>
                    <a:pt x="19206" y="8561"/>
                  </a:lnTo>
                  <a:lnTo>
                    <a:pt x="19098" y="8668"/>
                  </a:lnTo>
                  <a:lnTo>
                    <a:pt x="19087" y="8680"/>
                  </a:lnTo>
                  <a:cubicBezTo>
                    <a:pt x="19039" y="8740"/>
                    <a:pt x="18979" y="8799"/>
                    <a:pt x="18944" y="8859"/>
                  </a:cubicBezTo>
                  <a:lnTo>
                    <a:pt x="18920" y="8882"/>
                  </a:lnTo>
                  <a:cubicBezTo>
                    <a:pt x="18896" y="8918"/>
                    <a:pt x="18884" y="8942"/>
                    <a:pt x="18860" y="8978"/>
                  </a:cubicBezTo>
                  <a:lnTo>
                    <a:pt x="18848" y="8966"/>
                  </a:lnTo>
                  <a:cubicBezTo>
                    <a:pt x="18765" y="8859"/>
                    <a:pt x="18658" y="8763"/>
                    <a:pt x="18563" y="8680"/>
                  </a:cubicBezTo>
                  <a:cubicBezTo>
                    <a:pt x="18444" y="8573"/>
                    <a:pt x="18301" y="8466"/>
                    <a:pt x="18122" y="8370"/>
                  </a:cubicBezTo>
                  <a:cubicBezTo>
                    <a:pt x="18134" y="8335"/>
                    <a:pt x="18146" y="8323"/>
                    <a:pt x="18170" y="8311"/>
                  </a:cubicBezTo>
                  <a:cubicBezTo>
                    <a:pt x="18182" y="8287"/>
                    <a:pt x="18194" y="8287"/>
                    <a:pt x="18194" y="8275"/>
                  </a:cubicBezTo>
                  <a:cubicBezTo>
                    <a:pt x="18205" y="8263"/>
                    <a:pt x="18205" y="8263"/>
                    <a:pt x="18205" y="8251"/>
                  </a:cubicBezTo>
                  <a:lnTo>
                    <a:pt x="18229" y="8228"/>
                  </a:lnTo>
                  <a:cubicBezTo>
                    <a:pt x="18241" y="8204"/>
                    <a:pt x="18253" y="8192"/>
                    <a:pt x="18265" y="8156"/>
                  </a:cubicBezTo>
                  <a:cubicBezTo>
                    <a:pt x="18313" y="8097"/>
                    <a:pt x="18348" y="8037"/>
                    <a:pt x="18384" y="7978"/>
                  </a:cubicBezTo>
                  <a:cubicBezTo>
                    <a:pt x="18408" y="7954"/>
                    <a:pt x="18432" y="7918"/>
                    <a:pt x="18444" y="7906"/>
                  </a:cubicBezTo>
                  <a:cubicBezTo>
                    <a:pt x="18467" y="7894"/>
                    <a:pt x="18479" y="7858"/>
                    <a:pt x="18491" y="7847"/>
                  </a:cubicBezTo>
                  <a:cubicBezTo>
                    <a:pt x="18539" y="7787"/>
                    <a:pt x="18563" y="7728"/>
                    <a:pt x="18598" y="7680"/>
                  </a:cubicBezTo>
                  <a:lnTo>
                    <a:pt x="18658" y="7573"/>
                  </a:lnTo>
                  <a:cubicBezTo>
                    <a:pt x="18706" y="7489"/>
                    <a:pt x="18765" y="7418"/>
                    <a:pt x="18801" y="7323"/>
                  </a:cubicBezTo>
                  <a:cubicBezTo>
                    <a:pt x="18944" y="7085"/>
                    <a:pt x="19063" y="6835"/>
                    <a:pt x="19158" y="6585"/>
                  </a:cubicBezTo>
                  <a:cubicBezTo>
                    <a:pt x="19253" y="6370"/>
                    <a:pt x="19337" y="6120"/>
                    <a:pt x="19420" y="5870"/>
                  </a:cubicBezTo>
                  <a:cubicBezTo>
                    <a:pt x="19444" y="5751"/>
                    <a:pt x="19479" y="5632"/>
                    <a:pt x="19491" y="5513"/>
                  </a:cubicBezTo>
                  <a:lnTo>
                    <a:pt x="19539" y="5191"/>
                  </a:lnTo>
                  <a:lnTo>
                    <a:pt x="19551" y="5096"/>
                  </a:lnTo>
                  <a:lnTo>
                    <a:pt x="19551" y="5096"/>
                  </a:lnTo>
                  <a:cubicBezTo>
                    <a:pt x="19515" y="5191"/>
                    <a:pt x="19479" y="5287"/>
                    <a:pt x="19432" y="5394"/>
                  </a:cubicBezTo>
                  <a:cubicBezTo>
                    <a:pt x="19396" y="5465"/>
                    <a:pt x="19360" y="5549"/>
                    <a:pt x="19325" y="5632"/>
                  </a:cubicBezTo>
                  <a:cubicBezTo>
                    <a:pt x="19277" y="5715"/>
                    <a:pt x="19241" y="5787"/>
                    <a:pt x="19194" y="5870"/>
                  </a:cubicBezTo>
                  <a:cubicBezTo>
                    <a:pt x="19158" y="5894"/>
                    <a:pt x="19146" y="5942"/>
                    <a:pt x="19134" y="5965"/>
                  </a:cubicBezTo>
                  <a:lnTo>
                    <a:pt x="19122" y="5989"/>
                  </a:lnTo>
                  <a:cubicBezTo>
                    <a:pt x="19027" y="6132"/>
                    <a:pt x="18908" y="6323"/>
                    <a:pt x="18825" y="6537"/>
                  </a:cubicBezTo>
                  <a:lnTo>
                    <a:pt x="18729" y="6763"/>
                  </a:lnTo>
                  <a:lnTo>
                    <a:pt x="18706" y="6835"/>
                  </a:lnTo>
                  <a:lnTo>
                    <a:pt x="18670" y="6894"/>
                  </a:lnTo>
                  <a:lnTo>
                    <a:pt x="18586" y="7085"/>
                  </a:lnTo>
                  <a:cubicBezTo>
                    <a:pt x="18539" y="7192"/>
                    <a:pt x="18491" y="7275"/>
                    <a:pt x="18444" y="7382"/>
                  </a:cubicBezTo>
                  <a:cubicBezTo>
                    <a:pt x="18420" y="7442"/>
                    <a:pt x="18384" y="7501"/>
                    <a:pt x="18372" y="7549"/>
                  </a:cubicBezTo>
                  <a:lnTo>
                    <a:pt x="18325" y="7632"/>
                  </a:lnTo>
                  <a:lnTo>
                    <a:pt x="18313" y="7680"/>
                  </a:lnTo>
                  <a:cubicBezTo>
                    <a:pt x="18301" y="7728"/>
                    <a:pt x="18289" y="7751"/>
                    <a:pt x="18253" y="7799"/>
                  </a:cubicBezTo>
                  <a:cubicBezTo>
                    <a:pt x="18241" y="7847"/>
                    <a:pt x="18205" y="7894"/>
                    <a:pt x="18194" y="7930"/>
                  </a:cubicBezTo>
                  <a:lnTo>
                    <a:pt x="18170" y="7989"/>
                  </a:lnTo>
                  <a:lnTo>
                    <a:pt x="18122" y="8085"/>
                  </a:lnTo>
                  <a:cubicBezTo>
                    <a:pt x="18086" y="8132"/>
                    <a:pt x="18075" y="8168"/>
                    <a:pt x="18051" y="8216"/>
                  </a:cubicBezTo>
                  <a:cubicBezTo>
                    <a:pt x="18027" y="8251"/>
                    <a:pt x="18015" y="8263"/>
                    <a:pt x="18003" y="8287"/>
                  </a:cubicBezTo>
                  <a:lnTo>
                    <a:pt x="17991" y="8311"/>
                  </a:lnTo>
                  <a:cubicBezTo>
                    <a:pt x="17955" y="8287"/>
                    <a:pt x="17908" y="8263"/>
                    <a:pt x="17884" y="8251"/>
                  </a:cubicBezTo>
                  <a:cubicBezTo>
                    <a:pt x="17836" y="8216"/>
                    <a:pt x="17777" y="8204"/>
                    <a:pt x="17729" y="8168"/>
                  </a:cubicBezTo>
                  <a:cubicBezTo>
                    <a:pt x="17467" y="8037"/>
                    <a:pt x="17158" y="7954"/>
                    <a:pt x="16812" y="7870"/>
                  </a:cubicBezTo>
                  <a:lnTo>
                    <a:pt x="16753" y="7858"/>
                  </a:lnTo>
                  <a:lnTo>
                    <a:pt x="16753" y="7847"/>
                  </a:lnTo>
                  <a:lnTo>
                    <a:pt x="16753" y="7835"/>
                  </a:lnTo>
                  <a:cubicBezTo>
                    <a:pt x="16765" y="7811"/>
                    <a:pt x="16801" y="7799"/>
                    <a:pt x="16812" y="7787"/>
                  </a:cubicBezTo>
                  <a:cubicBezTo>
                    <a:pt x="16824" y="7775"/>
                    <a:pt x="16824" y="7751"/>
                    <a:pt x="16812" y="7751"/>
                  </a:cubicBezTo>
                  <a:cubicBezTo>
                    <a:pt x="16812" y="7739"/>
                    <a:pt x="16801" y="7739"/>
                    <a:pt x="16777" y="7739"/>
                  </a:cubicBezTo>
                  <a:cubicBezTo>
                    <a:pt x="16777" y="7728"/>
                    <a:pt x="16801" y="7716"/>
                    <a:pt x="16801" y="7716"/>
                  </a:cubicBezTo>
                  <a:cubicBezTo>
                    <a:pt x="16824" y="7620"/>
                    <a:pt x="16872" y="7537"/>
                    <a:pt x="16920" y="7442"/>
                  </a:cubicBezTo>
                  <a:cubicBezTo>
                    <a:pt x="16932" y="7418"/>
                    <a:pt x="16943" y="7382"/>
                    <a:pt x="16955" y="7335"/>
                  </a:cubicBezTo>
                  <a:cubicBezTo>
                    <a:pt x="16991" y="7299"/>
                    <a:pt x="17003" y="7251"/>
                    <a:pt x="17039" y="7204"/>
                  </a:cubicBezTo>
                  <a:cubicBezTo>
                    <a:pt x="17110" y="7025"/>
                    <a:pt x="17193" y="6846"/>
                    <a:pt x="17265" y="6656"/>
                  </a:cubicBezTo>
                  <a:lnTo>
                    <a:pt x="17265" y="6668"/>
                  </a:lnTo>
                  <a:cubicBezTo>
                    <a:pt x="17289" y="6644"/>
                    <a:pt x="17301" y="6596"/>
                    <a:pt x="17313" y="6561"/>
                  </a:cubicBezTo>
                  <a:lnTo>
                    <a:pt x="17324" y="6537"/>
                  </a:lnTo>
                  <a:lnTo>
                    <a:pt x="17348" y="6501"/>
                  </a:lnTo>
                  <a:cubicBezTo>
                    <a:pt x="17360" y="6477"/>
                    <a:pt x="17360" y="6442"/>
                    <a:pt x="17372" y="6430"/>
                  </a:cubicBezTo>
                  <a:lnTo>
                    <a:pt x="17408" y="6358"/>
                  </a:lnTo>
                  <a:cubicBezTo>
                    <a:pt x="17420" y="6299"/>
                    <a:pt x="17443" y="6251"/>
                    <a:pt x="17467" y="6192"/>
                  </a:cubicBezTo>
                  <a:lnTo>
                    <a:pt x="17491" y="6096"/>
                  </a:lnTo>
                  <a:lnTo>
                    <a:pt x="17527" y="6013"/>
                  </a:lnTo>
                  <a:cubicBezTo>
                    <a:pt x="17539" y="5977"/>
                    <a:pt x="17539" y="5953"/>
                    <a:pt x="17551" y="5942"/>
                  </a:cubicBezTo>
                  <a:lnTo>
                    <a:pt x="17563" y="5906"/>
                  </a:lnTo>
                  <a:lnTo>
                    <a:pt x="17586" y="5882"/>
                  </a:lnTo>
                  <a:cubicBezTo>
                    <a:pt x="17598" y="5846"/>
                    <a:pt x="17598" y="5823"/>
                    <a:pt x="17610" y="5787"/>
                  </a:cubicBezTo>
                  <a:cubicBezTo>
                    <a:pt x="17622" y="5727"/>
                    <a:pt x="17646" y="5680"/>
                    <a:pt x="17658" y="5620"/>
                  </a:cubicBezTo>
                  <a:cubicBezTo>
                    <a:pt x="17682" y="5525"/>
                    <a:pt x="17705" y="5430"/>
                    <a:pt x="17717" y="5311"/>
                  </a:cubicBezTo>
                  <a:cubicBezTo>
                    <a:pt x="17729" y="5203"/>
                    <a:pt x="17741" y="5108"/>
                    <a:pt x="17777" y="5001"/>
                  </a:cubicBezTo>
                  <a:lnTo>
                    <a:pt x="17789" y="4870"/>
                  </a:lnTo>
                  <a:lnTo>
                    <a:pt x="17884" y="4287"/>
                  </a:lnTo>
                  <a:cubicBezTo>
                    <a:pt x="17908" y="4037"/>
                    <a:pt x="17920" y="3822"/>
                    <a:pt x="17920" y="3632"/>
                  </a:cubicBezTo>
                  <a:lnTo>
                    <a:pt x="17920" y="3263"/>
                  </a:lnTo>
                  <a:cubicBezTo>
                    <a:pt x="17920" y="3179"/>
                    <a:pt x="17908" y="3108"/>
                    <a:pt x="17908" y="3036"/>
                  </a:cubicBezTo>
                  <a:cubicBezTo>
                    <a:pt x="17908" y="2989"/>
                    <a:pt x="17908" y="2941"/>
                    <a:pt x="17896" y="2917"/>
                  </a:cubicBezTo>
                  <a:lnTo>
                    <a:pt x="17884" y="2965"/>
                  </a:lnTo>
                  <a:cubicBezTo>
                    <a:pt x="17872" y="3025"/>
                    <a:pt x="17848" y="3096"/>
                    <a:pt x="17836" y="3156"/>
                  </a:cubicBezTo>
                  <a:cubicBezTo>
                    <a:pt x="17824" y="3227"/>
                    <a:pt x="17813" y="3286"/>
                    <a:pt x="17789" y="3346"/>
                  </a:cubicBezTo>
                  <a:lnTo>
                    <a:pt x="17765" y="3465"/>
                  </a:lnTo>
                  <a:lnTo>
                    <a:pt x="17717" y="3596"/>
                  </a:lnTo>
                  <a:cubicBezTo>
                    <a:pt x="17705" y="3656"/>
                    <a:pt x="17694" y="3703"/>
                    <a:pt x="17670" y="3751"/>
                  </a:cubicBezTo>
                  <a:lnTo>
                    <a:pt x="17670" y="3739"/>
                  </a:lnTo>
                  <a:cubicBezTo>
                    <a:pt x="17634" y="3882"/>
                    <a:pt x="17586" y="4048"/>
                    <a:pt x="17551" y="4179"/>
                  </a:cubicBezTo>
                  <a:cubicBezTo>
                    <a:pt x="17527" y="4310"/>
                    <a:pt x="17491" y="4453"/>
                    <a:pt x="17479" y="4608"/>
                  </a:cubicBezTo>
                  <a:cubicBezTo>
                    <a:pt x="17455" y="4787"/>
                    <a:pt x="17420" y="4989"/>
                    <a:pt x="17408" y="5168"/>
                  </a:cubicBezTo>
                  <a:lnTo>
                    <a:pt x="17408" y="5191"/>
                  </a:lnTo>
                  <a:lnTo>
                    <a:pt x="17396" y="5251"/>
                  </a:lnTo>
                  <a:lnTo>
                    <a:pt x="17372" y="5322"/>
                  </a:lnTo>
                  <a:lnTo>
                    <a:pt x="17372" y="5346"/>
                  </a:lnTo>
                  <a:lnTo>
                    <a:pt x="17372" y="5358"/>
                  </a:lnTo>
                  <a:lnTo>
                    <a:pt x="17372" y="5370"/>
                  </a:lnTo>
                  <a:cubicBezTo>
                    <a:pt x="17360" y="5430"/>
                    <a:pt x="17360" y="5477"/>
                    <a:pt x="17348" y="5525"/>
                  </a:cubicBezTo>
                  <a:lnTo>
                    <a:pt x="17336" y="5584"/>
                  </a:lnTo>
                  <a:cubicBezTo>
                    <a:pt x="17313" y="5620"/>
                    <a:pt x="17313" y="5668"/>
                    <a:pt x="17301" y="5727"/>
                  </a:cubicBezTo>
                  <a:lnTo>
                    <a:pt x="17289" y="5787"/>
                  </a:lnTo>
                  <a:cubicBezTo>
                    <a:pt x="17277" y="5834"/>
                    <a:pt x="17277" y="5894"/>
                    <a:pt x="17253" y="5942"/>
                  </a:cubicBezTo>
                  <a:lnTo>
                    <a:pt x="17241" y="6013"/>
                  </a:lnTo>
                  <a:cubicBezTo>
                    <a:pt x="17229" y="6061"/>
                    <a:pt x="17217" y="6096"/>
                    <a:pt x="17193" y="6156"/>
                  </a:cubicBezTo>
                  <a:cubicBezTo>
                    <a:pt x="17182" y="6192"/>
                    <a:pt x="17182" y="6215"/>
                    <a:pt x="17170" y="6251"/>
                  </a:cubicBezTo>
                  <a:cubicBezTo>
                    <a:pt x="17134" y="6370"/>
                    <a:pt x="17110" y="6477"/>
                    <a:pt x="17062" y="6596"/>
                  </a:cubicBezTo>
                  <a:cubicBezTo>
                    <a:pt x="16991" y="6835"/>
                    <a:pt x="16932" y="7025"/>
                    <a:pt x="16860" y="7216"/>
                  </a:cubicBezTo>
                  <a:lnTo>
                    <a:pt x="16824" y="7311"/>
                  </a:lnTo>
                  <a:cubicBezTo>
                    <a:pt x="16801" y="7394"/>
                    <a:pt x="16765" y="7466"/>
                    <a:pt x="16741" y="7561"/>
                  </a:cubicBezTo>
                  <a:lnTo>
                    <a:pt x="16705" y="7632"/>
                  </a:lnTo>
                  <a:lnTo>
                    <a:pt x="16681" y="7704"/>
                  </a:lnTo>
                  <a:lnTo>
                    <a:pt x="16658" y="7739"/>
                  </a:lnTo>
                  <a:cubicBezTo>
                    <a:pt x="16646" y="7787"/>
                    <a:pt x="16634" y="7823"/>
                    <a:pt x="16634" y="7870"/>
                  </a:cubicBezTo>
                  <a:lnTo>
                    <a:pt x="16634" y="7882"/>
                  </a:lnTo>
                  <a:cubicBezTo>
                    <a:pt x="16503" y="7858"/>
                    <a:pt x="16360" y="7847"/>
                    <a:pt x="16229" y="7823"/>
                  </a:cubicBezTo>
                  <a:cubicBezTo>
                    <a:pt x="16110" y="7811"/>
                    <a:pt x="15991" y="7811"/>
                    <a:pt x="15884" y="7811"/>
                  </a:cubicBezTo>
                  <a:lnTo>
                    <a:pt x="15681" y="7811"/>
                  </a:lnTo>
                  <a:lnTo>
                    <a:pt x="15693" y="7799"/>
                  </a:lnTo>
                  <a:cubicBezTo>
                    <a:pt x="15729" y="7763"/>
                    <a:pt x="15741" y="7728"/>
                    <a:pt x="15765" y="7692"/>
                  </a:cubicBezTo>
                  <a:cubicBezTo>
                    <a:pt x="15800" y="7644"/>
                    <a:pt x="15824" y="7585"/>
                    <a:pt x="15860" y="7513"/>
                  </a:cubicBezTo>
                  <a:cubicBezTo>
                    <a:pt x="15860" y="7501"/>
                    <a:pt x="15872" y="7489"/>
                    <a:pt x="15872" y="7466"/>
                  </a:cubicBezTo>
                  <a:cubicBezTo>
                    <a:pt x="15884" y="7442"/>
                    <a:pt x="15884" y="7430"/>
                    <a:pt x="15908" y="7394"/>
                  </a:cubicBezTo>
                  <a:cubicBezTo>
                    <a:pt x="15919" y="7323"/>
                    <a:pt x="15943" y="7263"/>
                    <a:pt x="15967" y="7192"/>
                  </a:cubicBezTo>
                  <a:cubicBezTo>
                    <a:pt x="15991" y="7049"/>
                    <a:pt x="16027" y="6906"/>
                    <a:pt x="16039" y="6775"/>
                  </a:cubicBezTo>
                  <a:cubicBezTo>
                    <a:pt x="16050" y="6620"/>
                    <a:pt x="16062" y="6477"/>
                    <a:pt x="16062" y="6334"/>
                  </a:cubicBezTo>
                  <a:cubicBezTo>
                    <a:pt x="16062" y="6204"/>
                    <a:pt x="16086" y="6084"/>
                    <a:pt x="16086" y="5953"/>
                  </a:cubicBezTo>
                  <a:lnTo>
                    <a:pt x="16086" y="5918"/>
                  </a:lnTo>
                  <a:cubicBezTo>
                    <a:pt x="16086" y="5787"/>
                    <a:pt x="16098" y="5680"/>
                    <a:pt x="16098" y="5584"/>
                  </a:cubicBezTo>
                  <a:cubicBezTo>
                    <a:pt x="16110" y="5465"/>
                    <a:pt x="16122" y="5346"/>
                    <a:pt x="16146" y="5251"/>
                  </a:cubicBezTo>
                  <a:lnTo>
                    <a:pt x="16146" y="5239"/>
                  </a:lnTo>
                  <a:lnTo>
                    <a:pt x="16146" y="5203"/>
                  </a:lnTo>
                  <a:cubicBezTo>
                    <a:pt x="16158" y="5108"/>
                    <a:pt x="16170" y="5013"/>
                    <a:pt x="16181" y="4906"/>
                  </a:cubicBezTo>
                  <a:cubicBezTo>
                    <a:pt x="16193" y="4810"/>
                    <a:pt x="16193" y="4691"/>
                    <a:pt x="16217" y="4572"/>
                  </a:cubicBezTo>
                  <a:lnTo>
                    <a:pt x="16217" y="4370"/>
                  </a:lnTo>
                  <a:cubicBezTo>
                    <a:pt x="16217" y="4227"/>
                    <a:pt x="16229" y="4060"/>
                    <a:pt x="16241" y="3918"/>
                  </a:cubicBezTo>
                  <a:cubicBezTo>
                    <a:pt x="16241" y="3870"/>
                    <a:pt x="16253" y="3834"/>
                    <a:pt x="16253" y="3798"/>
                  </a:cubicBezTo>
                  <a:lnTo>
                    <a:pt x="16253" y="3775"/>
                  </a:lnTo>
                  <a:cubicBezTo>
                    <a:pt x="16277" y="3715"/>
                    <a:pt x="16289" y="3679"/>
                    <a:pt x="16324" y="3620"/>
                  </a:cubicBezTo>
                  <a:lnTo>
                    <a:pt x="16408" y="3441"/>
                  </a:lnTo>
                  <a:cubicBezTo>
                    <a:pt x="16443" y="3382"/>
                    <a:pt x="16479" y="3322"/>
                    <a:pt x="16527" y="3275"/>
                  </a:cubicBezTo>
                  <a:lnTo>
                    <a:pt x="16539" y="3263"/>
                  </a:lnTo>
                  <a:lnTo>
                    <a:pt x="16551" y="3227"/>
                  </a:lnTo>
                  <a:lnTo>
                    <a:pt x="16574" y="3215"/>
                  </a:lnTo>
                  <a:cubicBezTo>
                    <a:pt x="16574" y="3203"/>
                    <a:pt x="16586" y="3203"/>
                    <a:pt x="16586" y="3179"/>
                  </a:cubicBezTo>
                  <a:lnTo>
                    <a:pt x="16598" y="3167"/>
                  </a:lnTo>
                  <a:cubicBezTo>
                    <a:pt x="16789" y="2917"/>
                    <a:pt x="16955" y="2703"/>
                    <a:pt x="17074" y="2489"/>
                  </a:cubicBezTo>
                  <a:cubicBezTo>
                    <a:pt x="17134" y="2382"/>
                    <a:pt x="17193" y="2263"/>
                    <a:pt x="17253" y="2096"/>
                  </a:cubicBezTo>
                  <a:cubicBezTo>
                    <a:pt x="17301" y="1977"/>
                    <a:pt x="17348" y="1858"/>
                    <a:pt x="17408" y="1727"/>
                  </a:cubicBezTo>
                  <a:lnTo>
                    <a:pt x="17420" y="1691"/>
                  </a:lnTo>
                  <a:lnTo>
                    <a:pt x="17432" y="1667"/>
                  </a:lnTo>
                  <a:lnTo>
                    <a:pt x="17432" y="1655"/>
                  </a:lnTo>
                  <a:cubicBezTo>
                    <a:pt x="17551" y="1381"/>
                    <a:pt x="17658" y="1155"/>
                    <a:pt x="17777" y="965"/>
                  </a:cubicBezTo>
                  <a:cubicBezTo>
                    <a:pt x="17860" y="822"/>
                    <a:pt x="17955" y="679"/>
                    <a:pt x="18039" y="548"/>
                  </a:cubicBezTo>
                  <a:lnTo>
                    <a:pt x="18134" y="465"/>
                  </a:lnTo>
                  <a:cubicBezTo>
                    <a:pt x="18146" y="441"/>
                    <a:pt x="18158" y="429"/>
                    <a:pt x="18194" y="417"/>
                  </a:cubicBezTo>
                  <a:cubicBezTo>
                    <a:pt x="18205" y="405"/>
                    <a:pt x="18217" y="405"/>
                    <a:pt x="18241" y="381"/>
                  </a:cubicBezTo>
                  <a:cubicBezTo>
                    <a:pt x="18265" y="369"/>
                    <a:pt x="18313" y="358"/>
                    <a:pt x="18336" y="346"/>
                  </a:cubicBezTo>
                  <a:cubicBezTo>
                    <a:pt x="18372" y="322"/>
                    <a:pt x="18396" y="322"/>
                    <a:pt x="18444" y="310"/>
                  </a:cubicBezTo>
                  <a:cubicBezTo>
                    <a:pt x="18563" y="286"/>
                    <a:pt x="18670" y="262"/>
                    <a:pt x="18777" y="250"/>
                  </a:cubicBezTo>
                  <a:cubicBezTo>
                    <a:pt x="18908" y="238"/>
                    <a:pt x="19027" y="238"/>
                    <a:pt x="19134" y="238"/>
                  </a:cubicBezTo>
                  <a:close/>
                  <a:moveTo>
                    <a:pt x="11407" y="1262"/>
                  </a:moveTo>
                  <a:cubicBezTo>
                    <a:pt x="11467" y="1262"/>
                    <a:pt x="11526" y="1262"/>
                    <a:pt x="11586" y="1286"/>
                  </a:cubicBezTo>
                  <a:cubicBezTo>
                    <a:pt x="11669" y="1298"/>
                    <a:pt x="11752" y="1298"/>
                    <a:pt x="11824" y="1310"/>
                  </a:cubicBezTo>
                  <a:lnTo>
                    <a:pt x="11871" y="1310"/>
                  </a:lnTo>
                  <a:cubicBezTo>
                    <a:pt x="11907" y="1310"/>
                    <a:pt x="11967" y="1322"/>
                    <a:pt x="12014" y="1346"/>
                  </a:cubicBezTo>
                  <a:cubicBezTo>
                    <a:pt x="12050" y="1346"/>
                    <a:pt x="12062" y="1358"/>
                    <a:pt x="12074" y="1370"/>
                  </a:cubicBezTo>
                  <a:cubicBezTo>
                    <a:pt x="12086" y="1381"/>
                    <a:pt x="12121" y="1381"/>
                    <a:pt x="12133" y="1405"/>
                  </a:cubicBezTo>
                  <a:cubicBezTo>
                    <a:pt x="12169" y="1417"/>
                    <a:pt x="12193" y="1441"/>
                    <a:pt x="12240" y="1477"/>
                  </a:cubicBezTo>
                  <a:cubicBezTo>
                    <a:pt x="12288" y="1524"/>
                    <a:pt x="12348" y="1560"/>
                    <a:pt x="12383" y="1608"/>
                  </a:cubicBezTo>
                  <a:cubicBezTo>
                    <a:pt x="12431" y="1655"/>
                    <a:pt x="12467" y="1679"/>
                    <a:pt x="12490" y="1727"/>
                  </a:cubicBezTo>
                  <a:cubicBezTo>
                    <a:pt x="12502" y="1762"/>
                    <a:pt x="12538" y="1774"/>
                    <a:pt x="12550" y="1798"/>
                  </a:cubicBezTo>
                  <a:lnTo>
                    <a:pt x="12562" y="1834"/>
                  </a:lnTo>
                  <a:cubicBezTo>
                    <a:pt x="12610" y="1882"/>
                    <a:pt x="12645" y="1941"/>
                    <a:pt x="12681" y="1977"/>
                  </a:cubicBezTo>
                  <a:lnTo>
                    <a:pt x="12729" y="2036"/>
                  </a:lnTo>
                  <a:cubicBezTo>
                    <a:pt x="12883" y="2251"/>
                    <a:pt x="13026" y="2453"/>
                    <a:pt x="13157" y="2655"/>
                  </a:cubicBezTo>
                  <a:cubicBezTo>
                    <a:pt x="13217" y="2739"/>
                    <a:pt x="13300" y="2834"/>
                    <a:pt x="13360" y="2929"/>
                  </a:cubicBezTo>
                  <a:lnTo>
                    <a:pt x="13383" y="2977"/>
                  </a:lnTo>
                  <a:cubicBezTo>
                    <a:pt x="13395" y="3013"/>
                    <a:pt x="13431" y="3048"/>
                    <a:pt x="13443" y="3084"/>
                  </a:cubicBezTo>
                  <a:lnTo>
                    <a:pt x="13479" y="3144"/>
                  </a:lnTo>
                  <a:cubicBezTo>
                    <a:pt x="13491" y="3167"/>
                    <a:pt x="13514" y="3215"/>
                    <a:pt x="13538" y="3251"/>
                  </a:cubicBezTo>
                  <a:lnTo>
                    <a:pt x="13562" y="3310"/>
                  </a:lnTo>
                  <a:cubicBezTo>
                    <a:pt x="13598" y="3370"/>
                    <a:pt x="13622" y="3406"/>
                    <a:pt x="13657" y="3465"/>
                  </a:cubicBezTo>
                  <a:cubicBezTo>
                    <a:pt x="13681" y="3548"/>
                    <a:pt x="13729" y="3620"/>
                    <a:pt x="13753" y="3703"/>
                  </a:cubicBezTo>
                  <a:lnTo>
                    <a:pt x="13776" y="3739"/>
                  </a:lnTo>
                  <a:cubicBezTo>
                    <a:pt x="13788" y="3787"/>
                    <a:pt x="13800" y="3822"/>
                    <a:pt x="13812" y="3858"/>
                  </a:cubicBezTo>
                  <a:lnTo>
                    <a:pt x="13848" y="3965"/>
                  </a:lnTo>
                  <a:lnTo>
                    <a:pt x="13860" y="4037"/>
                  </a:lnTo>
                  <a:lnTo>
                    <a:pt x="13860" y="4060"/>
                  </a:lnTo>
                  <a:cubicBezTo>
                    <a:pt x="13895" y="4168"/>
                    <a:pt x="13907" y="4275"/>
                    <a:pt x="13919" y="4382"/>
                  </a:cubicBezTo>
                  <a:cubicBezTo>
                    <a:pt x="13931" y="4477"/>
                    <a:pt x="13931" y="4584"/>
                    <a:pt x="13955" y="4691"/>
                  </a:cubicBezTo>
                  <a:cubicBezTo>
                    <a:pt x="13955" y="4751"/>
                    <a:pt x="13955" y="4810"/>
                    <a:pt x="13967" y="4870"/>
                  </a:cubicBezTo>
                  <a:lnTo>
                    <a:pt x="13967" y="4977"/>
                  </a:lnTo>
                  <a:cubicBezTo>
                    <a:pt x="13967" y="5072"/>
                    <a:pt x="13979" y="5180"/>
                    <a:pt x="13979" y="5287"/>
                  </a:cubicBezTo>
                  <a:cubicBezTo>
                    <a:pt x="13979" y="5370"/>
                    <a:pt x="13991" y="5465"/>
                    <a:pt x="14014" y="5537"/>
                  </a:cubicBezTo>
                  <a:lnTo>
                    <a:pt x="14014" y="5584"/>
                  </a:lnTo>
                  <a:cubicBezTo>
                    <a:pt x="14038" y="5846"/>
                    <a:pt x="14086" y="6120"/>
                    <a:pt x="14134" y="6370"/>
                  </a:cubicBezTo>
                  <a:lnTo>
                    <a:pt x="14145" y="6477"/>
                  </a:lnTo>
                  <a:cubicBezTo>
                    <a:pt x="14157" y="6549"/>
                    <a:pt x="14169" y="6608"/>
                    <a:pt x="14193" y="6680"/>
                  </a:cubicBezTo>
                  <a:cubicBezTo>
                    <a:pt x="14205" y="6763"/>
                    <a:pt x="14229" y="6835"/>
                    <a:pt x="14253" y="6906"/>
                  </a:cubicBezTo>
                  <a:cubicBezTo>
                    <a:pt x="14265" y="6966"/>
                    <a:pt x="14288" y="7025"/>
                    <a:pt x="14312" y="7085"/>
                  </a:cubicBezTo>
                  <a:lnTo>
                    <a:pt x="14324" y="7132"/>
                  </a:lnTo>
                  <a:cubicBezTo>
                    <a:pt x="14348" y="7204"/>
                    <a:pt x="14384" y="7263"/>
                    <a:pt x="14407" y="7335"/>
                  </a:cubicBezTo>
                  <a:cubicBezTo>
                    <a:pt x="14467" y="7477"/>
                    <a:pt x="14526" y="7597"/>
                    <a:pt x="14586" y="7716"/>
                  </a:cubicBezTo>
                  <a:lnTo>
                    <a:pt x="14610" y="7739"/>
                  </a:lnTo>
                  <a:cubicBezTo>
                    <a:pt x="14634" y="7799"/>
                    <a:pt x="14669" y="7847"/>
                    <a:pt x="14693" y="7906"/>
                  </a:cubicBezTo>
                  <a:cubicBezTo>
                    <a:pt x="14681" y="7906"/>
                    <a:pt x="14646" y="7918"/>
                    <a:pt x="14634" y="7918"/>
                  </a:cubicBezTo>
                  <a:cubicBezTo>
                    <a:pt x="14503" y="7954"/>
                    <a:pt x="14348" y="7989"/>
                    <a:pt x="14217" y="8037"/>
                  </a:cubicBezTo>
                  <a:cubicBezTo>
                    <a:pt x="14014" y="8109"/>
                    <a:pt x="13776" y="8192"/>
                    <a:pt x="13514" y="8275"/>
                  </a:cubicBezTo>
                  <a:cubicBezTo>
                    <a:pt x="13503" y="8251"/>
                    <a:pt x="13491" y="8204"/>
                    <a:pt x="13455" y="8168"/>
                  </a:cubicBezTo>
                  <a:cubicBezTo>
                    <a:pt x="13443" y="8144"/>
                    <a:pt x="13431" y="8097"/>
                    <a:pt x="13419" y="8073"/>
                  </a:cubicBezTo>
                  <a:cubicBezTo>
                    <a:pt x="13395" y="8025"/>
                    <a:pt x="13383" y="7989"/>
                    <a:pt x="13360" y="7954"/>
                  </a:cubicBezTo>
                  <a:lnTo>
                    <a:pt x="13312" y="7858"/>
                  </a:lnTo>
                  <a:cubicBezTo>
                    <a:pt x="13300" y="7811"/>
                    <a:pt x="13264" y="7775"/>
                    <a:pt x="13252" y="7739"/>
                  </a:cubicBezTo>
                  <a:lnTo>
                    <a:pt x="13217" y="7668"/>
                  </a:lnTo>
                  <a:cubicBezTo>
                    <a:pt x="13193" y="7620"/>
                    <a:pt x="13181" y="7561"/>
                    <a:pt x="13145" y="7513"/>
                  </a:cubicBezTo>
                  <a:lnTo>
                    <a:pt x="13122" y="7442"/>
                  </a:lnTo>
                  <a:lnTo>
                    <a:pt x="13026" y="7263"/>
                  </a:lnTo>
                  <a:cubicBezTo>
                    <a:pt x="12907" y="7073"/>
                    <a:pt x="12800" y="6858"/>
                    <a:pt x="12681" y="6668"/>
                  </a:cubicBezTo>
                  <a:cubicBezTo>
                    <a:pt x="12562" y="6489"/>
                    <a:pt x="12443" y="6299"/>
                    <a:pt x="12288" y="6084"/>
                  </a:cubicBezTo>
                  <a:cubicBezTo>
                    <a:pt x="12264" y="6061"/>
                    <a:pt x="12240" y="6025"/>
                    <a:pt x="12205" y="6001"/>
                  </a:cubicBezTo>
                  <a:lnTo>
                    <a:pt x="12181" y="5965"/>
                  </a:lnTo>
                  <a:cubicBezTo>
                    <a:pt x="12145" y="5942"/>
                    <a:pt x="12133" y="5906"/>
                    <a:pt x="12109" y="5882"/>
                  </a:cubicBezTo>
                  <a:lnTo>
                    <a:pt x="12086" y="5846"/>
                  </a:lnTo>
                  <a:cubicBezTo>
                    <a:pt x="12026" y="5775"/>
                    <a:pt x="11967" y="5715"/>
                    <a:pt x="11907" y="5644"/>
                  </a:cubicBezTo>
                  <a:lnTo>
                    <a:pt x="11848" y="5584"/>
                  </a:lnTo>
                  <a:lnTo>
                    <a:pt x="11788" y="5525"/>
                  </a:lnTo>
                  <a:lnTo>
                    <a:pt x="11788" y="5525"/>
                  </a:lnTo>
                  <a:cubicBezTo>
                    <a:pt x="11848" y="5608"/>
                    <a:pt x="11907" y="5703"/>
                    <a:pt x="11955" y="5811"/>
                  </a:cubicBezTo>
                  <a:lnTo>
                    <a:pt x="12086" y="6073"/>
                  </a:lnTo>
                  <a:lnTo>
                    <a:pt x="12133" y="6168"/>
                  </a:lnTo>
                  <a:cubicBezTo>
                    <a:pt x="12169" y="6239"/>
                    <a:pt x="12205" y="6299"/>
                    <a:pt x="12240" y="6370"/>
                  </a:cubicBezTo>
                  <a:cubicBezTo>
                    <a:pt x="12348" y="6596"/>
                    <a:pt x="12443" y="6775"/>
                    <a:pt x="12550" y="6942"/>
                  </a:cubicBezTo>
                  <a:lnTo>
                    <a:pt x="12705" y="7180"/>
                  </a:lnTo>
                  <a:cubicBezTo>
                    <a:pt x="12776" y="7299"/>
                    <a:pt x="12848" y="7418"/>
                    <a:pt x="12943" y="7549"/>
                  </a:cubicBezTo>
                  <a:cubicBezTo>
                    <a:pt x="13038" y="7716"/>
                    <a:pt x="13145" y="7894"/>
                    <a:pt x="13276" y="8132"/>
                  </a:cubicBezTo>
                  <a:cubicBezTo>
                    <a:pt x="13312" y="8192"/>
                    <a:pt x="13360" y="8263"/>
                    <a:pt x="13383" y="8323"/>
                  </a:cubicBezTo>
                  <a:cubicBezTo>
                    <a:pt x="13372" y="8335"/>
                    <a:pt x="13336" y="8335"/>
                    <a:pt x="13324" y="8347"/>
                  </a:cubicBezTo>
                  <a:cubicBezTo>
                    <a:pt x="13014" y="8490"/>
                    <a:pt x="12717" y="8668"/>
                    <a:pt x="12467" y="8871"/>
                  </a:cubicBezTo>
                  <a:cubicBezTo>
                    <a:pt x="12348" y="8740"/>
                    <a:pt x="12240" y="8609"/>
                    <a:pt x="12133" y="8501"/>
                  </a:cubicBezTo>
                  <a:lnTo>
                    <a:pt x="11955" y="8275"/>
                  </a:lnTo>
                  <a:cubicBezTo>
                    <a:pt x="11871" y="8168"/>
                    <a:pt x="11788" y="8073"/>
                    <a:pt x="11705" y="7966"/>
                  </a:cubicBezTo>
                  <a:cubicBezTo>
                    <a:pt x="11550" y="7787"/>
                    <a:pt x="11407" y="7620"/>
                    <a:pt x="11276" y="7477"/>
                  </a:cubicBezTo>
                  <a:cubicBezTo>
                    <a:pt x="11217" y="7418"/>
                    <a:pt x="11121" y="7323"/>
                    <a:pt x="11050" y="7239"/>
                  </a:cubicBezTo>
                  <a:cubicBezTo>
                    <a:pt x="10990" y="7180"/>
                    <a:pt x="10931" y="7120"/>
                    <a:pt x="10871" y="7073"/>
                  </a:cubicBezTo>
                  <a:lnTo>
                    <a:pt x="10764" y="6977"/>
                  </a:lnTo>
                  <a:lnTo>
                    <a:pt x="10764" y="6977"/>
                  </a:lnTo>
                  <a:cubicBezTo>
                    <a:pt x="10824" y="7061"/>
                    <a:pt x="10871" y="7132"/>
                    <a:pt x="10931" y="7204"/>
                  </a:cubicBezTo>
                  <a:cubicBezTo>
                    <a:pt x="11014" y="7335"/>
                    <a:pt x="11109" y="7454"/>
                    <a:pt x="11193" y="7597"/>
                  </a:cubicBezTo>
                  <a:cubicBezTo>
                    <a:pt x="11276" y="7716"/>
                    <a:pt x="11359" y="7847"/>
                    <a:pt x="11467" y="7966"/>
                  </a:cubicBezTo>
                  <a:lnTo>
                    <a:pt x="11467" y="7954"/>
                  </a:lnTo>
                  <a:cubicBezTo>
                    <a:pt x="11586" y="8109"/>
                    <a:pt x="11717" y="8263"/>
                    <a:pt x="11871" y="8430"/>
                  </a:cubicBezTo>
                  <a:cubicBezTo>
                    <a:pt x="11931" y="8501"/>
                    <a:pt x="12002" y="8573"/>
                    <a:pt x="12074" y="8644"/>
                  </a:cubicBezTo>
                  <a:lnTo>
                    <a:pt x="12145" y="8728"/>
                  </a:lnTo>
                  <a:lnTo>
                    <a:pt x="12181" y="8751"/>
                  </a:lnTo>
                  <a:lnTo>
                    <a:pt x="12240" y="8811"/>
                  </a:lnTo>
                  <a:lnTo>
                    <a:pt x="12264" y="8847"/>
                  </a:lnTo>
                  <a:lnTo>
                    <a:pt x="12288" y="8859"/>
                  </a:lnTo>
                  <a:lnTo>
                    <a:pt x="12348" y="8918"/>
                  </a:lnTo>
                  <a:lnTo>
                    <a:pt x="12360" y="8930"/>
                  </a:lnTo>
                  <a:lnTo>
                    <a:pt x="12371" y="8966"/>
                  </a:lnTo>
                  <a:cubicBezTo>
                    <a:pt x="12264" y="9037"/>
                    <a:pt x="12181" y="9121"/>
                    <a:pt x="12086" y="9216"/>
                  </a:cubicBezTo>
                  <a:lnTo>
                    <a:pt x="11967" y="9335"/>
                  </a:lnTo>
                  <a:cubicBezTo>
                    <a:pt x="11907" y="9406"/>
                    <a:pt x="11836" y="9478"/>
                    <a:pt x="11776" y="9573"/>
                  </a:cubicBezTo>
                  <a:lnTo>
                    <a:pt x="11752" y="9573"/>
                  </a:lnTo>
                  <a:cubicBezTo>
                    <a:pt x="11693" y="9537"/>
                    <a:pt x="11645" y="9525"/>
                    <a:pt x="11586" y="9513"/>
                  </a:cubicBezTo>
                  <a:lnTo>
                    <a:pt x="11526" y="9478"/>
                  </a:lnTo>
                  <a:cubicBezTo>
                    <a:pt x="11490" y="9466"/>
                    <a:pt x="11467" y="9454"/>
                    <a:pt x="11431" y="9454"/>
                  </a:cubicBezTo>
                  <a:lnTo>
                    <a:pt x="11419" y="9442"/>
                  </a:lnTo>
                  <a:cubicBezTo>
                    <a:pt x="11347" y="9406"/>
                    <a:pt x="11276" y="9382"/>
                    <a:pt x="11217" y="9335"/>
                  </a:cubicBezTo>
                  <a:cubicBezTo>
                    <a:pt x="11193" y="9335"/>
                    <a:pt x="11193" y="9323"/>
                    <a:pt x="11181" y="9323"/>
                  </a:cubicBezTo>
                  <a:lnTo>
                    <a:pt x="11193" y="9323"/>
                  </a:lnTo>
                  <a:cubicBezTo>
                    <a:pt x="11181" y="9299"/>
                    <a:pt x="11169" y="9299"/>
                    <a:pt x="11157" y="9287"/>
                  </a:cubicBezTo>
                  <a:lnTo>
                    <a:pt x="11121" y="9287"/>
                  </a:lnTo>
                  <a:lnTo>
                    <a:pt x="10990" y="9204"/>
                  </a:lnTo>
                  <a:cubicBezTo>
                    <a:pt x="10943" y="9168"/>
                    <a:pt x="10919" y="9144"/>
                    <a:pt x="10871" y="9109"/>
                  </a:cubicBezTo>
                  <a:lnTo>
                    <a:pt x="10824" y="9085"/>
                  </a:lnTo>
                  <a:cubicBezTo>
                    <a:pt x="10740" y="9025"/>
                    <a:pt x="10657" y="8966"/>
                    <a:pt x="10574" y="8882"/>
                  </a:cubicBezTo>
                  <a:lnTo>
                    <a:pt x="10562" y="8871"/>
                  </a:lnTo>
                  <a:lnTo>
                    <a:pt x="10538" y="8871"/>
                  </a:lnTo>
                  <a:cubicBezTo>
                    <a:pt x="10443" y="8799"/>
                    <a:pt x="10335" y="8704"/>
                    <a:pt x="10228" y="8620"/>
                  </a:cubicBezTo>
                  <a:cubicBezTo>
                    <a:pt x="10145" y="8525"/>
                    <a:pt x="10038" y="8442"/>
                    <a:pt x="9931" y="8335"/>
                  </a:cubicBezTo>
                  <a:lnTo>
                    <a:pt x="9907" y="8311"/>
                  </a:lnTo>
                  <a:cubicBezTo>
                    <a:pt x="9847" y="8251"/>
                    <a:pt x="9800" y="8192"/>
                    <a:pt x="9740" y="8132"/>
                  </a:cubicBezTo>
                  <a:cubicBezTo>
                    <a:pt x="9693" y="8085"/>
                    <a:pt x="9669" y="8037"/>
                    <a:pt x="9621" y="7978"/>
                  </a:cubicBezTo>
                  <a:cubicBezTo>
                    <a:pt x="9585" y="7930"/>
                    <a:pt x="9550" y="7894"/>
                    <a:pt x="9514" y="7847"/>
                  </a:cubicBezTo>
                  <a:cubicBezTo>
                    <a:pt x="9454" y="7775"/>
                    <a:pt x="9383" y="7692"/>
                    <a:pt x="9312" y="7608"/>
                  </a:cubicBezTo>
                  <a:lnTo>
                    <a:pt x="9216" y="7513"/>
                  </a:lnTo>
                  <a:cubicBezTo>
                    <a:pt x="9169" y="7454"/>
                    <a:pt x="9133" y="7418"/>
                    <a:pt x="9085" y="7358"/>
                  </a:cubicBezTo>
                  <a:lnTo>
                    <a:pt x="9050" y="7311"/>
                  </a:lnTo>
                  <a:cubicBezTo>
                    <a:pt x="8990" y="7239"/>
                    <a:pt x="8931" y="7180"/>
                    <a:pt x="8859" y="7096"/>
                  </a:cubicBezTo>
                  <a:lnTo>
                    <a:pt x="8800" y="7037"/>
                  </a:lnTo>
                  <a:lnTo>
                    <a:pt x="9026" y="7394"/>
                  </a:lnTo>
                  <a:cubicBezTo>
                    <a:pt x="9133" y="7573"/>
                    <a:pt x="9228" y="7751"/>
                    <a:pt x="9383" y="7954"/>
                  </a:cubicBezTo>
                  <a:cubicBezTo>
                    <a:pt x="9454" y="8049"/>
                    <a:pt x="9526" y="8144"/>
                    <a:pt x="9609" y="8228"/>
                  </a:cubicBezTo>
                  <a:cubicBezTo>
                    <a:pt x="9633" y="8263"/>
                    <a:pt x="9669" y="8311"/>
                    <a:pt x="9693" y="8335"/>
                  </a:cubicBezTo>
                  <a:lnTo>
                    <a:pt x="9704" y="8370"/>
                  </a:lnTo>
                  <a:cubicBezTo>
                    <a:pt x="9752" y="8406"/>
                    <a:pt x="9788" y="8454"/>
                    <a:pt x="9823" y="8490"/>
                  </a:cubicBezTo>
                  <a:lnTo>
                    <a:pt x="9847" y="8501"/>
                  </a:lnTo>
                  <a:cubicBezTo>
                    <a:pt x="9943" y="8609"/>
                    <a:pt x="10050" y="8704"/>
                    <a:pt x="10181" y="8823"/>
                  </a:cubicBezTo>
                  <a:cubicBezTo>
                    <a:pt x="10300" y="8930"/>
                    <a:pt x="10419" y="9025"/>
                    <a:pt x="10562" y="9121"/>
                  </a:cubicBezTo>
                  <a:cubicBezTo>
                    <a:pt x="10633" y="9180"/>
                    <a:pt x="10716" y="9240"/>
                    <a:pt x="10812" y="9299"/>
                  </a:cubicBezTo>
                  <a:cubicBezTo>
                    <a:pt x="10871" y="9335"/>
                    <a:pt x="10919" y="9382"/>
                    <a:pt x="10955" y="9406"/>
                  </a:cubicBezTo>
                  <a:lnTo>
                    <a:pt x="10990" y="9418"/>
                  </a:lnTo>
                  <a:cubicBezTo>
                    <a:pt x="11002" y="9442"/>
                    <a:pt x="11014" y="9442"/>
                    <a:pt x="11050" y="9454"/>
                  </a:cubicBezTo>
                  <a:lnTo>
                    <a:pt x="11097" y="9466"/>
                  </a:lnTo>
                  <a:lnTo>
                    <a:pt x="11157" y="9502"/>
                  </a:lnTo>
                  <a:cubicBezTo>
                    <a:pt x="11169" y="9513"/>
                    <a:pt x="11181" y="9513"/>
                    <a:pt x="11217" y="9525"/>
                  </a:cubicBezTo>
                  <a:lnTo>
                    <a:pt x="11240" y="9537"/>
                  </a:lnTo>
                  <a:cubicBezTo>
                    <a:pt x="11252" y="9561"/>
                    <a:pt x="11288" y="9561"/>
                    <a:pt x="11300" y="9573"/>
                  </a:cubicBezTo>
                  <a:cubicBezTo>
                    <a:pt x="11359" y="9597"/>
                    <a:pt x="11419" y="9621"/>
                    <a:pt x="11467" y="9633"/>
                  </a:cubicBezTo>
                  <a:lnTo>
                    <a:pt x="11514" y="9644"/>
                  </a:lnTo>
                  <a:cubicBezTo>
                    <a:pt x="11550" y="9656"/>
                    <a:pt x="11609" y="9680"/>
                    <a:pt x="11657" y="9704"/>
                  </a:cubicBezTo>
                  <a:cubicBezTo>
                    <a:pt x="11645" y="9716"/>
                    <a:pt x="11645" y="9740"/>
                    <a:pt x="11633" y="9740"/>
                  </a:cubicBezTo>
                  <a:cubicBezTo>
                    <a:pt x="11538" y="9871"/>
                    <a:pt x="11467" y="9978"/>
                    <a:pt x="11419" y="10097"/>
                  </a:cubicBezTo>
                  <a:lnTo>
                    <a:pt x="11407" y="10121"/>
                  </a:lnTo>
                  <a:cubicBezTo>
                    <a:pt x="11371" y="10121"/>
                    <a:pt x="11359" y="10133"/>
                    <a:pt x="11347" y="10133"/>
                  </a:cubicBezTo>
                  <a:lnTo>
                    <a:pt x="11240" y="10133"/>
                  </a:lnTo>
                  <a:lnTo>
                    <a:pt x="11217" y="10121"/>
                  </a:lnTo>
                  <a:lnTo>
                    <a:pt x="11050" y="10121"/>
                  </a:lnTo>
                  <a:cubicBezTo>
                    <a:pt x="10990" y="10109"/>
                    <a:pt x="10931" y="10097"/>
                    <a:pt x="10859" y="10073"/>
                  </a:cubicBezTo>
                  <a:lnTo>
                    <a:pt x="10824" y="10061"/>
                  </a:lnTo>
                  <a:cubicBezTo>
                    <a:pt x="10752" y="10037"/>
                    <a:pt x="10669" y="10014"/>
                    <a:pt x="10585" y="9990"/>
                  </a:cubicBezTo>
                  <a:cubicBezTo>
                    <a:pt x="10526" y="9954"/>
                    <a:pt x="10466" y="9930"/>
                    <a:pt x="10431" y="9894"/>
                  </a:cubicBezTo>
                  <a:cubicBezTo>
                    <a:pt x="10288" y="9823"/>
                    <a:pt x="10169" y="9740"/>
                    <a:pt x="10050" y="9656"/>
                  </a:cubicBezTo>
                  <a:cubicBezTo>
                    <a:pt x="9978" y="9621"/>
                    <a:pt x="9907" y="9561"/>
                    <a:pt x="9835" y="9502"/>
                  </a:cubicBezTo>
                  <a:lnTo>
                    <a:pt x="9800" y="9466"/>
                  </a:lnTo>
                  <a:cubicBezTo>
                    <a:pt x="9752" y="9430"/>
                    <a:pt x="9716" y="9394"/>
                    <a:pt x="9669" y="9359"/>
                  </a:cubicBezTo>
                  <a:cubicBezTo>
                    <a:pt x="9550" y="9275"/>
                    <a:pt x="9431" y="9168"/>
                    <a:pt x="9312" y="9073"/>
                  </a:cubicBezTo>
                  <a:cubicBezTo>
                    <a:pt x="9145" y="8942"/>
                    <a:pt x="8978" y="8799"/>
                    <a:pt x="8835" y="8668"/>
                  </a:cubicBezTo>
                  <a:cubicBezTo>
                    <a:pt x="8776" y="8609"/>
                    <a:pt x="8716" y="8561"/>
                    <a:pt x="8657" y="8501"/>
                  </a:cubicBezTo>
                  <a:cubicBezTo>
                    <a:pt x="8383" y="8263"/>
                    <a:pt x="8180" y="8085"/>
                    <a:pt x="7978" y="7930"/>
                  </a:cubicBezTo>
                  <a:lnTo>
                    <a:pt x="8002" y="7930"/>
                  </a:lnTo>
                  <a:lnTo>
                    <a:pt x="7978" y="7918"/>
                  </a:lnTo>
                  <a:cubicBezTo>
                    <a:pt x="7954" y="7882"/>
                    <a:pt x="7907" y="7858"/>
                    <a:pt x="7883" y="7847"/>
                  </a:cubicBezTo>
                  <a:lnTo>
                    <a:pt x="7799" y="7799"/>
                  </a:lnTo>
                  <a:cubicBezTo>
                    <a:pt x="7561" y="7620"/>
                    <a:pt x="7347" y="7442"/>
                    <a:pt x="7121" y="7299"/>
                  </a:cubicBezTo>
                  <a:cubicBezTo>
                    <a:pt x="7061" y="7251"/>
                    <a:pt x="7002" y="7204"/>
                    <a:pt x="6930" y="7156"/>
                  </a:cubicBezTo>
                  <a:cubicBezTo>
                    <a:pt x="6871" y="7120"/>
                    <a:pt x="6787" y="7073"/>
                    <a:pt x="6728" y="7025"/>
                  </a:cubicBezTo>
                  <a:cubicBezTo>
                    <a:pt x="6716" y="7013"/>
                    <a:pt x="6692" y="7001"/>
                    <a:pt x="6668" y="6977"/>
                  </a:cubicBezTo>
                  <a:cubicBezTo>
                    <a:pt x="6645" y="6954"/>
                    <a:pt x="6597" y="6942"/>
                    <a:pt x="6573" y="6906"/>
                  </a:cubicBezTo>
                  <a:lnTo>
                    <a:pt x="6478" y="6835"/>
                  </a:lnTo>
                  <a:lnTo>
                    <a:pt x="6394" y="6775"/>
                  </a:lnTo>
                  <a:lnTo>
                    <a:pt x="6323" y="6715"/>
                  </a:lnTo>
                  <a:cubicBezTo>
                    <a:pt x="6240" y="6656"/>
                    <a:pt x="6168" y="6585"/>
                    <a:pt x="6097" y="6525"/>
                  </a:cubicBezTo>
                  <a:cubicBezTo>
                    <a:pt x="5990" y="6430"/>
                    <a:pt x="5906" y="6323"/>
                    <a:pt x="5799" y="6227"/>
                  </a:cubicBezTo>
                  <a:lnTo>
                    <a:pt x="5763" y="6192"/>
                  </a:lnTo>
                  <a:cubicBezTo>
                    <a:pt x="5704" y="6120"/>
                    <a:pt x="5632" y="6049"/>
                    <a:pt x="5573" y="5965"/>
                  </a:cubicBezTo>
                  <a:cubicBezTo>
                    <a:pt x="5513" y="5894"/>
                    <a:pt x="5466" y="5811"/>
                    <a:pt x="5430" y="5727"/>
                  </a:cubicBezTo>
                  <a:cubicBezTo>
                    <a:pt x="5359" y="5644"/>
                    <a:pt x="5323" y="5537"/>
                    <a:pt x="5287" y="5453"/>
                  </a:cubicBezTo>
                  <a:cubicBezTo>
                    <a:pt x="5275" y="5418"/>
                    <a:pt x="5275" y="5394"/>
                    <a:pt x="5263" y="5370"/>
                  </a:cubicBezTo>
                  <a:cubicBezTo>
                    <a:pt x="5240" y="5334"/>
                    <a:pt x="5240" y="5275"/>
                    <a:pt x="5228" y="5191"/>
                  </a:cubicBezTo>
                  <a:lnTo>
                    <a:pt x="5228" y="5168"/>
                  </a:lnTo>
                  <a:cubicBezTo>
                    <a:pt x="5216" y="5061"/>
                    <a:pt x="5216" y="4953"/>
                    <a:pt x="5216" y="4858"/>
                  </a:cubicBezTo>
                  <a:cubicBezTo>
                    <a:pt x="5216" y="4775"/>
                    <a:pt x="5228" y="4715"/>
                    <a:pt x="5228" y="4656"/>
                  </a:cubicBezTo>
                  <a:lnTo>
                    <a:pt x="5275" y="4477"/>
                  </a:lnTo>
                  <a:cubicBezTo>
                    <a:pt x="5287" y="4418"/>
                    <a:pt x="5299" y="4382"/>
                    <a:pt x="5335" y="4334"/>
                  </a:cubicBezTo>
                  <a:cubicBezTo>
                    <a:pt x="5347" y="4287"/>
                    <a:pt x="5382" y="4227"/>
                    <a:pt x="5406" y="4179"/>
                  </a:cubicBezTo>
                  <a:lnTo>
                    <a:pt x="5502" y="4048"/>
                  </a:lnTo>
                  <a:cubicBezTo>
                    <a:pt x="5525" y="4001"/>
                    <a:pt x="5573" y="3965"/>
                    <a:pt x="5621" y="3918"/>
                  </a:cubicBezTo>
                  <a:cubicBezTo>
                    <a:pt x="5644" y="3882"/>
                    <a:pt x="5680" y="3870"/>
                    <a:pt x="5704" y="3846"/>
                  </a:cubicBezTo>
                  <a:cubicBezTo>
                    <a:pt x="5752" y="3810"/>
                    <a:pt x="5775" y="3798"/>
                    <a:pt x="5823" y="3763"/>
                  </a:cubicBezTo>
                  <a:cubicBezTo>
                    <a:pt x="5871" y="3739"/>
                    <a:pt x="5930" y="3727"/>
                    <a:pt x="5978" y="3691"/>
                  </a:cubicBezTo>
                  <a:cubicBezTo>
                    <a:pt x="6013" y="3679"/>
                    <a:pt x="6073" y="3667"/>
                    <a:pt x="6121" y="3644"/>
                  </a:cubicBezTo>
                  <a:cubicBezTo>
                    <a:pt x="6168" y="3632"/>
                    <a:pt x="6228" y="3632"/>
                    <a:pt x="6287" y="3620"/>
                  </a:cubicBezTo>
                  <a:cubicBezTo>
                    <a:pt x="6359" y="3608"/>
                    <a:pt x="6430" y="3608"/>
                    <a:pt x="6525" y="3608"/>
                  </a:cubicBezTo>
                  <a:lnTo>
                    <a:pt x="6549" y="3608"/>
                  </a:lnTo>
                  <a:cubicBezTo>
                    <a:pt x="6633" y="3608"/>
                    <a:pt x="6704" y="3608"/>
                    <a:pt x="6787" y="3584"/>
                  </a:cubicBezTo>
                  <a:cubicBezTo>
                    <a:pt x="6871" y="3572"/>
                    <a:pt x="6942" y="3560"/>
                    <a:pt x="7014" y="3525"/>
                  </a:cubicBezTo>
                  <a:cubicBezTo>
                    <a:pt x="7109" y="3501"/>
                    <a:pt x="7180" y="3453"/>
                    <a:pt x="7264" y="3394"/>
                  </a:cubicBezTo>
                  <a:lnTo>
                    <a:pt x="7264" y="3406"/>
                  </a:lnTo>
                  <a:cubicBezTo>
                    <a:pt x="7287" y="3429"/>
                    <a:pt x="7299" y="3441"/>
                    <a:pt x="7299" y="3453"/>
                  </a:cubicBezTo>
                  <a:cubicBezTo>
                    <a:pt x="7311" y="3465"/>
                    <a:pt x="7323" y="3501"/>
                    <a:pt x="7347" y="3513"/>
                  </a:cubicBezTo>
                  <a:cubicBezTo>
                    <a:pt x="7359" y="3548"/>
                    <a:pt x="7371" y="3560"/>
                    <a:pt x="7407" y="3584"/>
                  </a:cubicBezTo>
                  <a:cubicBezTo>
                    <a:pt x="7418" y="3608"/>
                    <a:pt x="7430" y="3620"/>
                    <a:pt x="7442" y="3644"/>
                  </a:cubicBezTo>
                  <a:cubicBezTo>
                    <a:pt x="7526" y="3727"/>
                    <a:pt x="7585" y="3798"/>
                    <a:pt x="7657" y="3870"/>
                  </a:cubicBezTo>
                  <a:cubicBezTo>
                    <a:pt x="7728" y="3965"/>
                    <a:pt x="7799" y="4037"/>
                    <a:pt x="7883" y="4120"/>
                  </a:cubicBezTo>
                  <a:cubicBezTo>
                    <a:pt x="7966" y="4215"/>
                    <a:pt x="8038" y="4299"/>
                    <a:pt x="8133" y="4382"/>
                  </a:cubicBezTo>
                  <a:cubicBezTo>
                    <a:pt x="8204" y="4453"/>
                    <a:pt x="8276" y="4525"/>
                    <a:pt x="8371" y="4596"/>
                  </a:cubicBezTo>
                  <a:cubicBezTo>
                    <a:pt x="8395" y="4620"/>
                    <a:pt x="8419" y="4644"/>
                    <a:pt x="8442" y="4656"/>
                  </a:cubicBezTo>
                  <a:cubicBezTo>
                    <a:pt x="8454" y="4680"/>
                    <a:pt x="8490" y="4691"/>
                    <a:pt x="8502" y="4703"/>
                  </a:cubicBezTo>
                  <a:lnTo>
                    <a:pt x="8633" y="4799"/>
                  </a:lnTo>
                  <a:cubicBezTo>
                    <a:pt x="8633" y="4799"/>
                    <a:pt x="8657" y="4799"/>
                    <a:pt x="8657" y="4810"/>
                  </a:cubicBezTo>
                  <a:cubicBezTo>
                    <a:pt x="8669" y="4810"/>
                    <a:pt x="8669" y="4822"/>
                    <a:pt x="8680" y="4834"/>
                  </a:cubicBezTo>
                  <a:cubicBezTo>
                    <a:pt x="8692" y="4858"/>
                    <a:pt x="8716" y="4858"/>
                    <a:pt x="8716" y="4870"/>
                  </a:cubicBezTo>
                  <a:cubicBezTo>
                    <a:pt x="8776" y="4918"/>
                    <a:pt x="8811" y="4941"/>
                    <a:pt x="8871" y="4989"/>
                  </a:cubicBezTo>
                  <a:cubicBezTo>
                    <a:pt x="8895" y="4989"/>
                    <a:pt x="8895" y="5001"/>
                    <a:pt x="8907" y="5001"/>
                  </a:cubicBezTo>
                  <a:lnTo>
                    <a:pt x="8919" y="5013"/>
                  </a:lnTo>
                  <a:cubicBezTo>
                    <a:pt x="8931" y="5013"/>
                    <a:pt x="8931" y="5037"/>
                    <a:pt x="8954" y="5037"/>
                  </a:cubicBezTo>
                  <a:cubicBezTo>
                    <a:pt x="8992" y="5059"/>
                    <a:pt x="9029" y="5082"/>
                    <a:pt x="9061" y="5107"/>
                  </a:cubicBezTo>
                  <a:lnTo>
                    <a:pt x="9061" y="5107"/>
                  </a:lnTo>
                  <a:cubicBezTo>
                    <a:pt x="8839" y="4882"/>
                    <a:pt x="8617" y="4639"/>
                    <a:pt x="8395" y="4406"/>
                  </a:cubicBezTo>
                  <a:cubicBezTo>
                    <a:pt x="8252" y="4239"/>
                    <a:pt x="8097" y="4084"/>
                    <a:pt x="7942" y="3929"/>
                  </a:cubicBezTo>
                  <a:cubicBezTo>
                    <a:pt x="7859" y="3858"/>
                    <a:pt x="7788" y="3787"/>
                    <a:pt x="7704" y="3703"/>
                  </a:cubicBezTo>
                  <a:cubicBezTo>
                    <a:pt x="7657" y="3667"/>
                    <a:pt x="7609" y="3620"/>
                    <a:pt x="7585" y="3572"/>
                  </a:cubicBezTo>
                  <a:cubicBezTo>
                    <a:pt x="7537" y="3525"/>
                    <a:pt x="7502" y="3489"/>
                    <a:pt x="7466" y="3453"/>
                  </a:cubicBezTo>
                  <a:cubicBezTo>
                    <a:pt x="7442" y="3441"/>
                    <a:pt x="7430" y="3406"/>
                    <a:pt x="7418" y="3394"/>
                  </a:cubicBezTo>
                  <a:cubicBezTo>
                    <a:pt x="7407" y="3382"/>
                    <a:pt x="7407" y="3370"/>
                    <a:pt x="7383" y="3346"/>
                  </a:cubicBezTo>
                  <a:cubicBezTo>
                    <a:pt x="7418" y="3334"/>
                    <a:pt x="7430" y="3322"/>
                    <a:pt x="7466" y="3286"/>
                  </a:cubicBezTo>
                  <a:lnTo>
                    <a:pt x="7478" y="3275"/>
                  </a:lnTo>
                  <a:cubicBezTo>
                    <a:pt x="7561" y="3191"/>
                    <a:pt x="7645" y="3072"/>
                    <a:pt x="7716" y="2917"/>
                  </a:cubicBezTo>
                  <a:cubicBezTo>
                    <a:pt x="7776" y="2798"/>
                    <a:pt x="7823" y="2691"/>
                    <a:pt x="7883" y="2572"/>
                  </a:cubicBezTo>
                  <a:cubicBezTo>
                    <a:pt x="7907" y="2513"/>
                    <a:pt x="7942" y="2453"/>
                    <a:pt x="7954" y="2417"/>
                  </a:cubicBezTo>
                  <a:cubicBezTo>
                    <a:pt x="7966" y="2370"/>
                    <a:pt x="8002" y="2322"/>
                    <a:pt x="8026" y="2274"/>
                  </a:cubicBezTo>
                  <a:lnTo>
                    <a:pt x="8038" y="2263"/>
                  </a:lnTo>
                  <a:cubicBezTo>
                    <a:pt x="8073" y="2203"/>
                    <a:pt x="8121" y="2155"/>
                    <a:pt x="8145" y="2096"/>
                  </a:cubicBezTo>
                  <a:cubicBezTo>
                    <a:pt x="8192" y="2060"/>
                    <a:pt x="8240" y="2001"/>
                    <a:pt x="8276" y="1953"/>
                  </a:cubicBezTo>
                  <a:cubicBezTo>
                    <a:pt x="8323" y="1917"/>
                    <a:pt x="8359" y="1882"/>
                    <a:pt x="8395" y="1846"/>
                  </a:cubicBezTo>
                  <a:cubicBezTo>
                    <a:pt x="8442" y="1822"/>
                    <a:pt x="8502" y="1774"/>
                    <a:pt x="8561" y="1739"/>
                  </a:cubicBezTo>
                  <a:cubicBezTo>
                    <a:pt x="8609" y="1715"/>
                    <a:pt x="8657" y="1703"/>
                    <a:pt x="8692" y="1679"/>
                  </a:cubicBezTo>
                  <a:cubicBezTo>
                    <a:pt x="8776" y="1655"/>
                    <a:pt x="8847" y="1620"/>
                    <a:pt x="8931" y="1608"/>
                  </a:cubicBezTo>
                  <a:cubicBezTo>
                    <a:pt x="9050" y="1584"/>
                    <a:pt x="9157" y="1560"/>
                    <a:pt x="9264" y="1548"/>
                  </a:cubicBezTo>
                  <a:lnTo>
                    <a:pt x="9347" y="1536"/>
                  </a:lnTo>
                  <a:lnTo>
                    <a:pt x="9431" y="1524"/>
                  </a:lnTo>
                  <a:lnTo>
                    <a:pt x="9442" y="1524"/>
                  </a:lnTo>
                  <a:cubicBezTo>
                    <a:pt x="9490" y="1524"/>
                    <a:pt x="9514" y="1501"/>
                    <a:pt x="9562" y="1501"/>
                  </a:cubicBezTo>
                  <a:lnTo>
                    <a:pt x="9645" y="1489"/>
                  </a:lnTo>
                  <a:lnTo>
                    <a:pt x="9693" y="1489"/>
                  </a:lnTo>
                  <a:lnTo>
                    <a:pt x="9812" y="1477"/>
                  </a:lnTo>
                  <a:lnTo>
                    <a:pt x="9823" y="1477"/>
                  </a:lnTo>
                  <a:cubicBezTo>
                    <a:pt x="9859" y="1477"/>
                    <a:pt x="9871" y="1477"/>
                    <a:pt x="9907" y="1465"/>
                  </a:cubicBezTo>
                  <a:cubicBezTo>
                    <a:pt x="10038" y="1441"/>
                    <a:pt x="10169" y="1429"/>
                    <a:pt x="10300" y="1405"/>
                  </a:cubicBezTo>
                  <a:cubicBezTo>
                    <a:pt x="10383" y="1381"/>
                    <a:pt x="10455" y="1381"/>
                    <a:pt x="10514" y="1370"/>
                  </a:cubicBezTo>
                  <a:lnTo>
                    <a:pt x="10824" y="1322"/>
                  </a:lnTo>
                  <a:cubicBezTo>
                    <a:pt x="10931" y="1310"/>
                    <a:pt x="11050" y="1298"/>
                    <a:pt x="11169" y="1286"/>
                  </a:cubicBezTo>
                  <a:cubicBezTo>
                    <a:pt x="11240" y="1286"/>
                    <a:pt x="11300" y="1262"/>
                    <a:pt x="11371" y="1262"/>
                  </a:cubicBezTo>
                  <a:close/>
                  <a:moveTo>
                    <a:pt x="7764" y="10609"/>
                  </a:moveTo>
                  <a:lnTo>
                    <a:pt x="7846" y="10636"/>
                  </a:lnTo>
                  <a:lnTo>
                    <a:pt x="7846" y="10636"/>
                  </a:lnTo>
                  <a:lnTo>
                    <a:pt x="7811" y="10621"/>
                  </a:lnTo>
                  <a:lnTo>
                    <a:pt x="7764" y="10609"/>
                  </a:lnTo>
                  <a:close/>
                  <a:moveTo>
                    <a:pt x="16003" y="8144"/>
                  </a:moveTo>
                  <a:cubicBezTo>
                    <a:pt x="16158" y="8144"/>
                    <a:pt x="16324" y="8156"/>
                    <a:pt x="16503" y="8180"/>
                  </a:cubicBezTo>
                  <a:cubicBezTo>
                    <a:pt x="16705" y="8216"/>
                    <a:pt x="16896" y="8263"/>
                    <a:pt x="17098" y="8299"/>
                  </a:cubicBezTo>
                  <a:cubicBezTo>
                    <a:pt x="17241" y="8347"/>
                    <a:pt x="17372" y="8394"/>
                    <a:pt x="17527" y="8454"/>
                  </a:cubicBezTo>
                  <a:cubicBezTo>
                    <a:pt x="17658" y="8513"/>
                    <a:pt x="17813" y="8585"/>
                    <a:pt x="17955" y="8656"/>
                  </a:cubicBezTo>
                  <a:lnTo>
                    <a:pt x="17967" y="8656"/>
                  </a:lnTo>
                  <a:lnTo>
                    <a:pt x="18003" y="8680"/>
                  </a:lnTo>
                  <a:lnTo>
                    <a:pt x="18051" y="8704"/>
                  </a:lnTo>
                  <a:cubicBezTo>
                    <a:pt x="18134" y="8763"/>
                    <a:pt x="18229" y="8823"/>
                    <a:pt x="18313" y="8894"/>
                  </a:cubicBezTo>
                  <a:cubicBezTo>
                    <a:pt x="18384" y="8954"/>
                    <a:pt x="18467" y="9037"/>
                    <a:pt x="18539" y="9097"/>
                  </a:cubicBezTo>
                  <a:cubicBezTo>
                    <a:pt x="18551" y="9156"/>
                    <a:pt x="18622" y="9240"/>
                    <a:pt x="18682" y="9323"/>
                  </a:cubicBezTo>
                  <a:cubicBezTo>
                    <a:pt x="18777" y="9454"/>
                    <a:pt x="18848" y="9573"/>
                    <a:pt x="18944" y="9716"/>
                  </a:cubicBezTo>
                  <a:cubicBezTo>
                    <a:pt x="19003" y="9835"/>
                    <a:pt x="19063" y="9978"/>
                    <a:pt x="19098" y="10097"/>
                  </a:cubicBezTo>
                  <a:lnTo>
                    <a:pt x="19194" y="10359"/>
                  </a:lnTo>
                  <a:cubicBezTo>
                    <a:pt x="19206" y="10454"/>
                    <a:pt x="19218" y="10537"/>
                    <a:pt x="19229" y="10645"/>
                  </a:cubicBezTo>
                  <a:cubicBezTo>
                    <a:pt x="19229" y="10716"/>
                    <a:pt x="19253" y="10775"/>
                    <a:pt x="19253" y="10835"/>
                  </a:cubicBezTo>
                  <a:cubicBezTo>
                    <a:pt x="19253" y="10871"/>
                    <a:pt x="19253" y="10906"/>
                    <a:pt x="19229" y="10942"/>
                  </a:cubicBezTo>
                  <a:cubicBezTo>
                    <a:pt x="19218" y="11014"/>
                    <a:pt x="19206" y="11085"/>
                    <a:pt x="19170" y="11180"/>
                  </a:cubicBezTo>
                  <a:lnTo>
                    <a:pt x="19158" y="11228"/>
                  </a:lnTo>
                  <a:lnTo>
                    <a:pt x="19134" y="11287"/>
                  </a:lnTo>
                  <a:cubicBezTo>
                    <a:pt x="19098" y="11347"/>
                    <a:pt x="19075" y="11395"/>
                    <a:pt x="19039" y="11478"/>
                  </a:cubicBezTo>
                  <a:cubicBezTo>
                    <a:pt x="19015" y="11537"/>
                    <a:pt x="18967" y="11597"/>
                    <a:pt x="18932" y="11645"/>
                  </a:cubicBezTo>
                  <a:cubicBezTo>
                    <a:pt x="18872" y="11716"/>
                    <a:pt x="18825" y="11788"/>
                    <a:pt x="18741" y="11859"/>
                  </a:cubicBezTo>
                  <a:cubicBezTo>
                    <a:pt x="18598" y="11990"/>
                    <a:pt x="18444" y="12121"/>
                    <a:pt x="18313" y="12204"/>
                  </a:cubicBezTo>
                  <a:cubicBezTo>
                    <a:pt x="18039" y="12395"/>
                    <a:pt x="17777" y="12561"/>
                    <a:pt x="17503" y="12728"/>
                  </a:cubicBezTo>
                  <a:cubicBezTo>
                    <a:pt x="17289" y="12847"/>
                    <a:pt x="17062" y="12942"/>
                    <a:pt x="16824" y="13038"/>
                  </a:cubicBezTo>
                  <a:cubicBezTo>
                    <a:pt x="16670" y="13097"/>
                    <a:pt x="16527" y="13133"/>
                    <a:pt x="16408" y="13169"/>
                  </a:cubicBezTo>
                  <a:cubicBezTo>
                    <a:pt x="16277" y="13204"/>
                    <a:pt x="16158" y="13216"/>
                    <a:pt x="16027" y="13228"/>
                  </a:cubicBezTo>
                  <a:cubicBezTo>
                    <a:pt x="15824" y="13240"/>
                    <a:pt x="15634" y="13264"/>
                    <a:pt x="15396" y="13264"/>
                  </a:cubicBezTo>
                  <a:cubicBezTo>
                    <a:pt x="15062" y="13240"/>
                    <a:pt x="14741" y="13216"/>
                    <a:pt x="14419" y="13169"/>
                  </a:cubicBezTo>
                  <a:cubicBezTo>
                    <a:pt x="14217" y="13145"/>
                    <a:pt x="14026" y="13097"/>
                    <a:pt x="13848" y="13050"/>
                  </a:cubicBezTo>
                  <a:cubicBezTo>
                    <a:pt x="13705" y="13014"/>
                    <a:pt x="13550" y="12966"/>
                    <a:pt x="13407" y="12907"/>
                  </a:cubicBezTo>
                  <a:cubicBezTo>
                    <a:pt x="13252" y="12847"/>
                    <a:pt x="13122" y="12776"/>
                    <a:pt x="13002" y="12716"/>
                  </a:cubicBezTo>
                  <a:cubicBezTo>
                    <a:pt x="12848" y="12621"/>
                    <a:pt x="12717" y="12538"/>
                    <a:pt x="12598" y="12442"/>
                  </a:cubicBezTo>
                  <a:cubicBezTo>
                    <a:pt x="12467" y="12335"/>
                    <a:pt x="12336" y="12216"/>
                    <a:pt x="12193" y="12085"/>
                  </a:cubicBezTo>
                  <a:cubicBezTo>
                    <a:pt x="12086" y="11978"/>
                    <a:pt x="12002" y="11883"/>
                    <a:pt x="11907" y="11764"/>
                  </a:cubicBezTo>
                  <a:cubicBezTo>
                    <a:pt x="11871" y="11680"/>
                    <a:pt x="11812" y="11609"/>
                    <a:pt x="11764" y="11526"/>
                  </a:cubicBezTo>
                  <a:cubicBezTo>
                    <a:pt x="11717" y="11442"/>
                    <a:pt x="11693" y="11371"/>
                    <a:pt x="11681" y="11311"/>
                  </a:cubicBezTo>
                  <a:lnTo>
                    <a:pt x="11633" y="11180"/>
                  </a:lnTo>
                  <a:cubicBezTo>
                    <a:pt x="11633" y="11168"/>
                    <a:pt x="11621" y="11133"/>
                    <a:pt x="11621" y="11121"/>
                  </a:cubicBezTo>
                  <a:lnTo>
                    <a:pt x="11621" y="11049"/>
                  </a:lnTo>
                  <a:cubicBezTo>
                    <a:pt x="11621" y="11014"/>
                    <a:pt x="11621" y="10966"/>
                    <a:pt x="11633" y="10942"/>
                  </a:cubicBezTo>
                  <a:cubicBezTo>
                    <a:pt x="11681" y="10966"/>
                    <a:pt x="11717" y="11002"/>
                    <a:pt x="11764" y="11014"/>
                  </a:cubicBezTo>
                  <a:cubicBezTo>
                    <a:pt x="11812" y="11026"/>
                    <a:pt x="11836" y="11026"/>
                    <a:pt x="11883" y="11026"/>
                  </a:cubicBezTo>
                  <a:lnTo>
                    <a:pt x="11955" y="11026"/>
                  </a:lnTo>
                  <a:cubicBezTo>
                    <a:pt x="11979" y="11026"/>
                    <a:pt x="11990" y="11014"/>
                    <a:pt x="12002" y="11014"/>
                  </a:cubicBezTo>
                  <a:cubicBezTo>
                    <a:pt x="12014" y="11014"/>
                    <a:pt x="12014" y="11002"/>
                    <a:pt x="12038" y="11002"/>
                  </a:cubicBezTo>
                  <a:cubicBezTo>
                    <a:pt x="12014" y="11002"/>
                    <a:pt x="12014" y="11002"/>
                    <a:pt x="12002" y="10990"/>
                  </a:cubicBezTo>
                  <a:cubicBezTo>
                    <a:pt x="12002" y="10990"/>
                    <a:pt x="11990" y="10990"/>
                    <a:pt x="11990" y="10966"/>
                  </a:cubicBezTo>
                  <a:cubicBezTo>
                    <a:pt x="11943" y="10942"/>
                    <a:pt x="11919" y="10906"/>
                    <a:pt x="11883" y="10883"/>
                  </a:cubicBezTo>
                  <a:lnTo>
                    <a:pt x="11812" y="10799"/>
                  </a:lnTo>
                  <a:cubicBezTo>
                    <a:pt x="11800" y="10787"/>
                    <a:pt x="11776" y="10764"/>
                    <a:pt x="11764" y="10752"/>
                  </a:cubicBezTo>
                  <a:cubicBezTo>
                    <a:pt x="11764" y="10728"/>
                    <a:pt x="11776" y="10728"/>
                    <a:pt x="11776" y="10716"/>
                  </a:cubicBezTo>
                  <a:cubicBezTo>
                    <a:pt x="11776" y="10680"/>
                    <a:pt x="11764" y="10656"/>
                    <a:pt x="11752" y="10621"/>
                  </a:cubicBezTo>
                  <a:lnTo>
                    <a:pt x="11776" y="10585"/>
                  </a:lnTo>
                  <a:cubicBezTo>
                    <a:pt x="11824" y="10525"/>
                    <a:pt x="11859" y="10466"/>
                    <a:pt x="11895" y="10406"/>
                  </a:cubicBezTo>
                  <a:cubicBezTo>
                    <a:pt x="11907" y="10383"/>
                    <a:pt x="11907" y="10371"/>
                    <a:pt x="11931" y="10371"/>
                  </a:cubicBezTo>
                  <a:cubicBezTo>
                    <a:pt x="11943" y="10359"/>
                    <a:pt x="11979" y="10347"/>
                    <a:pt x="12002" y="10311"/>
                  </a:cubicBezTo>
                  <a:lnTo>
                    <a:pt x="12014" y="10299"/>
                  </a:lnTo>
                  <a:cubicBezTo>
                    <a:pt x="12050" y="10264"/>
                    <a:pt x="12086" y="10252"/>
                    <a:pt x="12121" y="10228"/>
                  </a:cubicBezTo>
                  <a:cubicBezTo>
                    <a:pt x="12133" y="10228"/>
                    <a:pt x="12157" y="10204"/>
                    <a:pt x="12169" y="10204"/>
                  </a:cubicBezTo>
                  <a:cubicBezTo>
                    <a:pt x="12193" y="10192"/>
                    <a:pt x="12205" y="10180"/>
                    <a:pt x="12229" y="10168"/>
                  </a:cubicBezTo>
                  <a:cubicBezTo>
                    <a:pt x="12300" y="10085"/>
                    <a:pt x="12312" y="9966"/>
                    <a:pt x="12252" y="9894"/>
                  </a:cubicBezTo>
                  <a:cubicBezTo>
                    <a:pt x="12240" y="9871"/>
                    <a:pt x="12217" y="9835"/>
                    <a:pt x="12181" y="9823"/>
                  </a:cubicBezTo>
                  <a:lnTo>
                    <a:pt x="12217" y="9787"/>
                  </a:lnTo>
                  <a:cubicBezTo>
                    <a:pt x="12300" y="9668"/>
                    <a:pt x="12407" y="9573"/>
                    <a:pt x="12514" y="9466"/>
                  </a:cubicBezTo>
                  <a:lnTo>
                    <a:pt x="12526" y="9454"/>
                  </a:lnTo>
                  <a:cubicBezTo>
                    <a:pt x="12633" y="9347"/>
                    <a:pt x="12752" y="9240"/>
                    <a:pt x="12883" y="9156"/>
                  </a:cubicBezTo>
                  <a:cubicBezTo>
                    <a:pt x="13026" y="9049"/>
                    <a:pt x="13181" y="8942"/>
                    <a:pt x="13348" y="8859"/>
                  </a:cubicBezTo>
                  <a:cubicBezTo>
                    <a:pt x="13610" y="8716"/>
                    <a:pt x="13895" y="8597"/>
                    <a:pt x="14134" y="8513"/>
                  </a:cubicBezTo>
                  <a:cubicBezTo>
                    <a:pt x="14169" y="8501"/>
                    <a:pt x="14205" y="8478"/>
                    <a:pt x="14253" y="8466"/>
                  </a:cubicBezTo>
                  <a:cubicBezTo>
                    <a:pt x="14443" y="8394"/>
                    <a:pt x="14634" y="8335"/>
                    <a:pt x="14836" y="8275"/>
                  </a:cubicBezTo>
                  <a:cubicBezTo>
                    <a:pt x="15015" y="8228"/>
                    <a:pt x="15217" y="8204"/>
                    <a:pt x="15455" y="8168"/>
                  </a:cubicBezTo>
                  <a:lnTo>
                    <a:pt x="15527" y="8156"/>
                  </a:lnTo>
                  <a:lnTo>
                    <a:pt x="15586" y="8156"/>
                  </a:lnTo>
                  <a:cubicBezTo>
                    <a:pt x="15705" y="8144"/>
                    <a:pt x="15848" y="8144"/>
                    <a:pt x="16003" y="8144"/>
                  </a:cubicBezTo>
                  <a:close/>
                  <a:moveTo>
                    <a:pt x="20559" y="14252"/>
                  </a:moveTo>
                  <a:cubicBezTo>
                    <a:pt x="20560" y="14252"/>
                    <a:pt x="20562" y="14252"/>
                    <a:pt x="20563" y="14252"/>
                  </a:cubicBezTo>
                  <a:cubicBezTo>
                    <a:pt x="20562" y="14252"/>
                    <a:pt x="20561" y="14252"/>
                    <a:pt x="20559" y="14252"/>
                  </a:cubicBezTo>
                  <a:close/>
                  <a:moveTo>
                    <a:pt x="26957" y="8513"/>
                  </a:moveTo>
                  <a:cubicBezTo>
                    <a:pt x="26992" y="8513"/>
                    <a:pt x="27016" y="8525"/>
                    <a:pt x="27052" y="8525"/>
                  </a:cubicBezTo>
                  <a:cubicBezTo>
                    <a:pt x="27064" y="8525"/>
                    <a:pt x="27099" y="8537"/>
                    <a:pt x="27111" y="8537"/>
                  </a:cubicBezTo>
                  <a:cubicBezTo>
                    <a:pt x="27123" y="8561"/>
                    <a:pt x="27159" y="8561"/>
                    <a:pt x="27171" y="8573"/>
                  </a:cubicBezTo>
                  <a:cubicBezTo>
                    <a:pt x="27183" y="8585"/>
                    <a:pt x="27219" y="8609"/>
                    <a:pt x="27230" y="8620"/>
                  </a:cubicBezTo>
                  <a:lnTo>
                    <a:pt x="27278" y="8656"/>
                  </a:lnTo>
                  <a:cubicBezTo>
                    <a:pt x="27290" y="8680"/>
                    <a:pt x="27302" y="8704"/>
                    <a:pt x="27314" y="8716"/>
                  </a:cubicBezTo>
                  <a:cubicBezTo>
                    <a:pt x="27349" y="8763"/>
                    <a:pt x="27361" y="8799"/>
                    <a:pt x="27397" y="8835"/>
                  </a:cubicBezTo>
                  <a:cubicBezTo>
                    <a:pt x="27409" y="8871"/>
                    <a:pt x="27421" y="8918"/>
                    <a:pt x="27433" y="8942"/>
                  </a:cubicBezTo>
                  <a:cubicBezTo>
                    <a:pt x="27457" y="9001"/>
                    <a:pt x="27480" y="9061"/>
                    <a:pt x="27492" y="9132"/>
                  </a:cubicBezTo>
                  <a:cubicBezTo>
                    <a:pt x="27528" y="9240"/>
                    <a:pt x="27540" y="9347"/>
                    <a:pt x="27552" y="9478"/>
                  </a:cubicBezTo>
                  <a:cubicBezTo>
                    <a:pt x="27576" y="9597"/>
                    <a:pt x="27576" y="9716"/>
                    <a:pt x="27576" y="9823"/>
                  </a:cubicBezTo>
                  <a:cubicBezTo>
                    <a:pt x="27552" y="10168"/>
                    <a:pt x="27528" y="10490"/>
                    <a:pt x="27480" y="10835"/>
                  </a:cubicBezTo>
                  <a:lnTo>
                    <a:pt x="27480" y="10847"/>
                  </a:lnTo>
                  <a:cubicBezTo>
                    <a:pt x="27457" y="11037"/>
                    <a:pt x="27421" y="11252"/>
                    <a:pt x="27433" y="11442"/>
                  </a:cubicBezTo>
                  <a:cubicBezTo>
                    <a:pt x="27457" y="11537"/>
                    <a:pt x="27457" y="11657"/>
                    <a:pt x="27480" y="11752"/>
                  </a:cubicBezTo>
                  <a:cubicBezTo>
                    <a:pt x="27492" y="11859"/>
                    <a:pt x="27528" y="11966"/>
                    <a:pt x="27552" y="12073"/>
                  </a:cubicBezTo>
                  <a:cubicBezTo>
                    <a:pt x="27600" y="12216"/>
                    <a:pt x="27647" y="12371"/>
                    <a:pt x="27707" y="12502"/>
                  </a:cubicBezTo>
                  <a:lnTo>
                    <a:pt x="27754" y="12609"/>
                  </a:lnTo>
                  <a:cubicBezTo>
                    <a:pt x="27814" y="12764"/>
                    <a:pt x="27873" y="12942"/>
                    <a:pt x="27933" y="13145"/>
                  </a:cubicBezTo>
                  <a:cubicBezTo>
                    <a:pt x="27957" y="13240"/>
                    <a:pt x="27992" y="13359"/>
                    <a:pt x="28028" y="13466"/>
                  </a:cubicBezTo>
                  <a:cubicBezTo>
                    <a:pt x="28064" y="13538"/>
                    <a:pt x="28076" y="13621"/>
                    <a:pt x="28111" y="13693"/>
                  </a:cubicBezTo>
                  <a:lnTo>
                    <a:pt x="28123" y="13740"/>
                  </a:lnTo>
                  <a:cubicBezTo>
                    <a:pt x="28171" y="13895"/>
                    <a:pt x="28231" y="14074"/>
                    <a:pt x="28266" y="14240"/>
                  </a:cubicBezTo>
                  <a:cubicBezTo>
                    <a:pt x="28290" y="14300"/>
                    <a:pt x="28302" y="14359"/>
                    <a:pt x="28302" y="14407"/>
                  </a:cubicBezTo>
                  <a:cubicBezTo>
                    <a:pt x="28314" y="14526"/>
                    <a:pt x="28314" y="14645"/>
                    <a:pt x="28314" y="14764"/>
                  </a:cubicBezTo>
                  <a:lnTo>
                    <a:pt x="28302" y="14812"/>
                  </a:lnTo>
                  <a:lnTo>
                    <a:pt x="28290" y="14871"/>
                  </a:lnTo>
                  <a:cubicBezTo>
                    <a:pt x="28266" y="14907"/>
                    <a:pt x="28254" y="14955"/>
                    <a:pt x="28242" y="15014"/>
                  </a:cubicBezTo>
                  <a:cubicBezTo>
                    <a:pt x="28231" y="15050"/>
                    <a:pt x="28231" y="15062"/>
                    <a:pt x="28207" y="15086"/>
                  </a:cubicBezTo>
                  <a:lnTo>
                    <a:pt x="28195" y="15133"/>
                  </a:lnTo>
                  <a:cubicBezTo>
                    <a:pt x="28183" y="15169"/>
                    <a:pt x="28171" y="15193"/>
                    <a:pt x="28171" y="15228"/>
                  </a:cubicBezTo>
                  <a:lnTo>
                    <a:pt x="28147" y="15264"/>
                  </a:lnTo>
                  <a:cubicBezTo>
                    <a:pt x="28135" y="15312"/>
                    <a:pt x="28111" y="15359"/>
                    <a:pt x="28088" y="15407"/>
                  </a:cubicBezTo>
                  <a:lnTo>
                    <a:pt x="28076" y="15419"/>
                  </a:lnTo>
                  <a:cubicBezTo>
                    <a:pt x="28004" y="15502"/>
                    <a:pt x="27957" y="15586"/>
                    <a:pt x="27933" y="15657"/>
                  </a:cubicBezTo>
                  <a:cubicBezTo>
                    <a:pt x="27909" y="15681"/>
                    <a:pt x="27897" y="15728"/>
                    <a:pt x="27885" y="15764"/>
                  </a:cubicBezTo>
                  <a:cubicBezTo>
                    <a:pt x="27885" y="15776"/>
                    <a:pt x="27873" y="15788"/>
                    <a:pt x="27873" y="15824"/>
                  </a:cubicBezTo>
                  <a:cubicBezTo>
                    <a:pt x="27850" y="15859"/>
                    <a:pt x="27838" y="15907"/>
                    <a:pt x="27814" y="15955"/>
                  </a:cubicBezTo>
                  <a:cubicBezTo>
                    <a:pt x="27778" y="16002"/>
                    <a:pt x="27766" y="16062"/>
                    <a:pt x="27730" y="16098"/>
                  </a:cubicBezTo>
                  <a:cubicBezTo>
                    <a:pt x="27719" y="16133"/>
                    <a:pt x="27695" y="16181"/>
                    <a:pt x="27671" y="16205"/>
                  </a:cubicBezTo>
                  <a:cubicBezTo>
                    <a:pt x="27659" y="16240"/>
                    <a:pt x="27635" y="16264"/>
                    <a:pt x="27611" y="16300"/>
                  </a:cubicBezTo>
                  <a:lnTo>
                    <a:pt x="27600" y="16312"/>
                  </a:lnTo>
                  <a:cubicBezTo>
                    <a:pt x="27492" y="16431"/>
                    <a:pt x="27397" y="16550"/>
                    <a:pt x="27302" y="16633"/>
                  </a:cubicBezTo>
                  <a:lnTo>
                    <a:pt x="27290" y="16657"/>
                  </a:lnTo>
                  <a:lnTo>
                    <a:pt x="27254" y="16681"/>
                  </a:lnTo>
                  <a:cubicBezTo>
                    <a:pt x="27219" y="16729"/>
                    <a:pt x="27171" y="16752"/>
                    <a:pt x="27111" y="16800"/>
                  </a:cubicBezTo>
                  <a:cubicBezTo>
                    <a:pt x="27040" y="16848"/>
                    <a:pt x="26980" y="16895"/>
                    <a:pt x="26897" y="16931"/>
                  </a:cubicBezTo>
                  <a:lnTo>
                    <a:pt x="26814" y="16979"/>
                  </a:lnTo>
                  <a:cubicBezTo>
                    <a:pt x="26766" y="16991"/>
                    <a:pt x="26707" y="17014"/>
                    <a:pt x="26659" y="17026"/>
                  </a:cubicBezTo>
                  <a:cubicBezTo>
                    <a:pt x="26599" y="17038"/>
                    <a:pt x="26540" y="17038"/>
                    <a:pt x="26504" y="17050"/>
                  </a:cubicBezTo>
                  <a:cubicBezTo>
                    <a:pt x="26421" y="17050"/>
                    <a:pt x="26361" y="17050"/>
                    <a:pt x="26290" y="17074"/>
                  </a:cubicBezTo>
                  <a:lnTo>
                    <a:pt x="26159" y="17074"/>
                  </a:lnTo>
                  <a:cubicBezTo>
                    <a:pt x="26099" y="17074"/>
                    <a:pt x="26052" y="17050"/>
                    <a:pt x="25992" y="17050"/>
                  </a:cubicBezTo>
                  <a:lnTo>
                    <a:pt x="25968" y="17050"/>
                  </a:lnTo>
                  <a:cubicBezTo>
                    <a:pt x="25849" y="17038"/>
                    <a:pt x="25730" y="17014"/>
                    <a:pt x="25611" y="16979"/>
                  </a:cubicBezTo>
                  <a:lnTo>
                    <a:pt x="25575" y="16967"/>
                  </a:lnTo>
                  <a:lnTo>
                    <a:pt x="25444" y="16919"/>
                  </a:lnTo>
                  <a:cubicBezTo>
                    <a:pt x="25385" y="16907"/>
                    <a:pt x="25314" y="16871"/>
                    <a:pt x="25254" y="16848"/>
                  </a:cubicBezTo>
                  <a:cubicBezTo>
                    <a:pt x="25135" y="16800"/>
                    <a:pt x="25028" y="16752"/>
                    <a:pt x="24909" y="16717"/>
                  </a:cubicBezTo>
                  <a:lnTo>
                    <a:pt x="24873" y="16693"/>
                  </a:lnTo>
                  <a:cubicBezTo>
                    <a:pt x="24813" y="16681"/>
                    <a:pt x="24778" y="16657"/>
                    <a:pt x="24730" y="16621"/>
                  </a:cubicBezTo>
                  <a:lnTo>
                    <a:pt x="24694" y="16610"/>
                  </a:lnTo>
                  <a:cubicBezTo>
                    <a:pt x="24682" y="16598"/>
                    <a:pt x="24659" y="16598"/>
                    <a:pt x="24635" y="16574"/>
                  </a:cubicBezTo>
                  <a:lnTo>
                    <a:pt x="24599" y="16550"/>
                  </a:lnTo>
                  <a:lnTo>
                    <a:pt x="24552" y="16514"/>
                  </a:lnTo>
                  <a:lnTo>
                    <a:pt x="24516" y="16502"/>
                  </a:lnTo>
                  <a:cubicBezTo>
                    <a:pt x="24456" y="16455"/>
                    <a:pt x="24397" y="16431"/>
                    <a:pt x="24337" y="16383"/>
                  </a:cubicBezTo>
                  <a:cubicBezTo>
                    <a:pt x="24266" y="16336"/>
                    <a:pt x="24206" y="16300"/>
                    <a:pt x="24147" y="16240"/>
                  </a:cubicBezTo>
                  <a:cubicBezTo>
                    <a:pt x="24099" y="16205"/>
                    <a:pt x="24063" y="16157"/>
                    <a:pt x="24016" y="16133"/>
                  </a:cubicBezTo>
                  <a:cubicBezTo>
                    <a:pt x="23956" y="16086"/>
                    <a:pt x="23897" y="16038"/>
                    <a:pt x="23837" y="15979"/>
                  </a:cubicBezTo>
                  <a:cubicBezTo>
                    <a:pt x="23706" y="15883"/>
                    <a:pt x="23587" y="15788"/>
                    <a:pt x="23432" y="15717"/>
                  </a:cubicBezTo>
                  <a:cubicBezTo>
                    <a:pt x="23270" y="15640"/>
                    <a:pt x="23108" y="15602"/>
                    <a:pt x="22959" y="15602"/>
                  </a:cubicBezTo>
                  <a:cubicBezTo>
                    <a:pt x="22921" y="15602"/>
                    <a:pt x="22885" y="15605"/>
                    <a:pt x="22849" y="15609"/>
                  </a:cubicBezTo>
                  <a:cubicBezTo>
                    <a:pt x="22694" y="15621"/>
                    <a:pt x="22539" y="15705"/>
                    <a:pt x="22373" y="15800"/>
                  </a:cubicBezTo>
                  <a:cubicBezTo>
                    <a:pt x="22313" y="15848"/>
                    <a:pt x="22242" y="15883"/>
                    <a:pt x="22182" y="15919"/>
                  </a:cubicBezTo>
                  <a:cubicBezTo>
                    <a:pt x="22111" y="15967"/>
                    <a:pt x="22039" y="16002"/>
                    <a:pt x="21980" y="16026"/>
                  </a:cubicBezTo>
                  <a:lnTo>
                    <a:pt x="21837" y="16074"/>
                  </a:lnTo>
                  <a:cubicBezTo>
                    <a:pt x="21813" y="16074"/>
                    <a:pt x="21777" y="16086"/>
                    <a:pt x="21742" y="16086"/>
                  </a:cubicBezTo>
                  <a:lnTo>
                    <a:pt x="21658" y="16086"/>
                  </a:lnTo>
                  <a:cubicBezTo>
                    <a:pt x="21634" y="16086"/>
                    <a:pt x="21599" y="16086"/>
                    <a:pt x="21575" y="16074"/>
                  </a:cubicBezTo>
                  <a:cubicBezTo>
                    <a:pt x="21527" y="16074"/>
                    <a:pt x="21504" y="16062"/>
                    <a:pt x="21456" y="16038"/>
                  </a:cubicBezTo>
                  <a:cubicBezTo>
                    <a:pt x="21396" y="16026"/>
                    <a:pt x="21337" y="16002"/>
                    <a:pt x="21277" y="15979"/>
                  </a:cubicBezTo>
                  <a:lnTo>
                    <a:pt x="21182" y="15955"/>
                  </a:lnTo>
                  <a:lnTo>
                    <a:pt x="21099" y="15907"/>
                  </a:lnTo>
                  <a:cubicBezTo>
                    <a:pt x="21063" y="15895"/>
                    <a:pt x="21027" y="15883"/>
                    <a:pt x="20992" y="15848"/>
                  </a:cubicBezTo>
                  <a:lnTo>
                    <a:pt x="20944" y="15836"/>
                  </a:lnTo>
                  <a:cubicBezTo>
                    <a:pt x="20861" y="15788"/>
                    <a:pt x="20765" y="15740"/>
                    <a:pt x="20670" y="15681"/>
                  </a:cubicBezTo>
                  <a:lnTo>
                    <a:pt x="20468" y="15562"/>
                  </a:lnTo>
                  <a:cubicBezTo>
                    <a:pt x="20277" y="15443"/>
                    <a:pt x="20099" y="15324"/>
                    <a:pt x="19908" y="15181"/>
                  </a:cubicBezTo>
                  <a:cubicBezTo>
                    <a:pt x="19694" y="15014"/>
                    <a:pt x="19515" y="14871"/>
                    <a:pt x="19360" y="14716"/>
                  </a:cubicBezTo>
                  <a:cubicBezTo>
                    <a:pt x="19241" y="14609"/>
                    <a:pt x="19134" y="14514"/>
                    <a:pt x="19015" y="14419"/>
                  </a:cubicBezTo>
                  <a:lnTo>
                    <a:pt x="18944" y="14347"/>
                  </a:lnTo>
                  <a:cubicBezTo>
                    <a:pt x="18860" y="14288"/>
                    <a:pt x="18789" y="14216"/>
                    <a:pt x="18717" y="14157"/>
                  </a:cubicBezTo>
                  <a:lnTo>
                    <a:pt x="18682" y="14133"/>
                  </a:lnTo>
                  <a:cubicBezTo>
                    <a:pt x="18586" y="14050"/>
                    <a:pt x="18479" y="13978"/>
                    <a:pt x="18372" y="13895"/>
                  </a:cubicBezTo>
                  <a:cubicBezTo>
                    <a:pt x="18265" y="13835"/>
                    <a:pt x="18134" y="13752"/>
                    <a:pt x="17967" y="13704"/>
                  </a:cubicBezTo>
                  <a:cubicBezTo>
                    <a:pt x="17932" y="13693"/>
                    <a:pt x="17872" y="13681"/>
                    <a:pt x="17813" y="13681"/>
                  </a:cubicBezTo>
                  <a:lnTo>
                    <a:pt x="17753" y="13657"/>
                  </a:lnTo>
                  <a:cubicBezTo>
                    <a:pt x="17717" y="13657"/>
                    <a:pt x="17694" y="13645"/>
                    <a:pt x="17658" y="13645"/>
                  </a:cubicBezTo>
                  <a:cubicBezTo>
                    <a:pt x="17610" y="13633"/>
                    <a:pt x="17551" y="13633"/>
                    <a:pt x="17515" y="13633"/>
                  </a:cubicBezTo>
                  <a:cubicBezTo>
                    <a:pt x="17479" y="13633"/>
                    <a:pt x="17432" y="13621"/>
                    <a:pt x="17408" y="13621"/>
                  </a:cubicBezTo>
                  <a:cubicBezTo>
                    <a:pt x="17360" y="13621"/>
                    <a:pt x="17336" y="13597"/>
                    <a:pt x="17301" y="13597"/>
                  </a:cubicBezTo>
                  <a:cubicBezTo>
                    <a:pt x="17313" y="13585"/>
                    <a:pt x="17348" y="13585"/>
                    <a:pt x="17360" y="13573"/>
                  </a:cubicBezTo>
                  <a:cubicBezTo>
                    <a:pt x="17432" y="13526"/>
                    <a:pt x="17515" y="13502"/>
                    <a:pt x="17586" y="13442"/>
                  </a:cubicBezTo>
                  <a:lnTo>
                    <a:pt x="17813" y="13300"/>
                  </a:lnTo>
                  <a:lnTo>
                    <a:pt x="17848" y="13335"/>
                  </a:lnTo>
                  <a:lnTo>
                    <a:pt x="17944" y="13383"/>
                  </a:lnTo>
                  <a:lnTo>
                    <a:pt x="18063" y="13442"/>
                  </a:lnTo>
                  <a:lnTo>
                    <a:pt x="18182" y="13502"/>
                  </a:lnTo>
                  <a:cubicBezTo>
                    <a:pt x="18253" y="13538"/>
                    <a:pt x="18325" y="13585"/>
                    <a:pt x="18408" y="13621"/>
                  </a:cubicBezTo>
                  <a:lnTo>
                    <a:pt x="18491" y="13657"/>
                  </a:lnTo>
                  <a:lnTo>
                    <a:pt x="18503" y="13681"/>
                  </a:lnTo>
                  <a:cubicBezTo>
                    <a:pt x="18527" y="13693"/>
                    <a:pt x="18551" y="13704"/>
                    <a:pt x="18563" y="13704"/>
                  </a:cubicBezTo>
                  <a:cubicBezTo>
                    <a:pt x="18586" y="13716"/>
                    <a:pt x="18610" y="13716"/>
                    <a:pt x="18622" y="13740"/>
                  </a:cubicBezTo>
                  <a:lnTo>
                    <a:pt x="18729" y="13776"/>
                  </a:lnTo>
                  <a:cubicBezTo>
                    <a:pt x="18801" y="13812"/>
                    <a:pt x="18884" y="13835"/>
                    <a:pt x="18956" y="13883"/>
                  </a:cubicBezTo>
                  <a:cubicBezTo>
                    <a:pt x="19039" y="13931"/>
                    <a:pt x="19158" y="13978"/>
                    <a:pt x="19265" y="14002"/>
                  </a:cubicBezTo>
                  <a:cubicBezTo>
                    <a:pt x="19456" y="14062"/>
                    <a:pt x="19658" y="14097"/>
                    <a:pt x="19849" y="14133"/>
                  </a:cubicBezTo>
                  <a:lnTo>
                    <a:pt x="19920" y="14157"/>
                  </a:lnTo>
                  <a:cubicBezTo>
                    <a:pt x="19968" y="14169"/>
                    <a:pt x="20015" y="14169"/>
                    <a:pt x="20051" y="14181"/>
                  </a:cubicBezTo>
                  <a:cubicBezTo>
                    <a:pt x="20110" y="14193"/>
                    <a:pt x="20158" y="14216"/>
                    <a:pt x="20218" y="14216"/>
                  </a:cubicBezTo>
                  <a:cubicBezTo>
                    <a:pt x="20335" y="14228"/>
                    <a:pt x="20453" y="14240"/>
                    <a:pt x="20559" y="14252"/>
                  </a:cubicBezTo>
                  <a:lnTo>
                    <a:pt x="20559" y="14252"/>
                  </a:lnTo>
                  <a:cubicBezTo>
                    <a:pt x="20551" y="14250"/>
                    <a:pt x="20548" y="14240"/>
                    <a:pt x="20527" y="14240"/>
                  </a:cubicBezTo>
                  <a:lnTo>
                    <a:pt x="20515" y="14240"/>
                  </a:lnTo>
                  <a:cubicBezTo>
                    <a:pt x="20444" y="14216"/>
                    <a:pt x="20372" y="14169"/>
                    <a:pt x="20265" y="14121"/>
                  </a:cubicBezTo>
                  <a:lnTo>
                    <a:pt x="20206" y="14097"/>
                  </a:lnTo>
                  <a:cubicBezTo>
                    <a:pt x="20158" y="14074"/>
                    <a:pt x="20134" y="14050"/>
                    <a:pt x="20087" y="14038"/>
                  </a:cubicBezTo>
                  <a:lnTo>
                    <a:pt x="19860" y="13943"/>
                  </a:lnTo>
                  <a:cubicBezTo>
                    <a:pt x="19729" y="13883"/>
                    <a:pt x="19599" y="13859"/>
                    <a:pt x="19456" y="13812"/>
                  </a:cubicBezTo>
                  <a:cubicBezTo>
                    <a:pt x="19337" y="13764"/>
                    <a:pt x="19206" y="13740"/>
                    <a:pt x="19087" y="13693"/>
                  </a:cubicBezTo>
                  <a:lnTo>
                    <a:pt x="19063" y="13681"/>
                  </a:lnTo>
                  <a:cubicBezTo>
                    <a:pt x="19015" y="13657"/>
                    <a:pt x="18967" y="13645"/>
                    <a:pt x="18944" y="13633"/>
                  </a:cubicBezTo>
                  <a:lnTo>
                    <a:pt x="18896" y="13621"/>
                  </a:lnTo>
                  <a:cubicBezTo>
                    <a:pt x="18848" y="13597"/>
                    <a:pt x="18801" y="13585"/>
                    <a:pt x="18765" y="13562"/>
                  </a:cubicBezTo>
                  <a:cubicBezTo>
                    <a:pt x="18729" y="13538"/>
                    <a:pt x="18717" y="13538"/>
                    <a:pt x="18682" y="13526"/>
                  </a:cubicBezTo>
                  <a:cubicBezTo>
                    <a:pt x="18670" y="13526"/>
                    <a:pt x="18646" y="13514"/>
                    <a:pt x="18622" y="13514"/>
                  </a:cubicBezTo>
                  <a:cubicBezTo>
                    <a:pt x="18527" y="13466"/>
                    <a:pt x="18408" y="13407"/>
                    <a:pt x="18253" y="13335"/>
                  </a:cubicBezTo>
                  <a:lnTo>
                    <a:pt x="18182" y="13288"/>
                  </a:lnTo>
                  <a:cubicBezTo>
                    <a:pt x="18110" y="13264"/>
                    <a:pt x="18051" y="13216"/>
                    <a:pt x="17967" y="13181"/>
                  </a:cubicBezTo>
                  <a:cubicBezTo>
                    <a:pt x="17991" y="13169"/>
                    <a:pt x="17991" y="13169"/>
                    <a:pt x="18003" y="13169"/>
                  </a:cubicBezTo>
                  <a:cubicBezTo>
                    <a:pt x="18086" y="13109"/>
                    <a:pt x="18182" y="13038"/>
                    <a:pt x="18265" y="12966"/>
                  </a:cubicBezTo>
                  <a:lnTo>
                    <a:pt x="18348" y="12990"/>
                  </a:lnTo>
                  <a:cubicBezTo>
                    <a:pt x="18420" y="13026"/>
                    <a:pt x="18491" y="13050"/>
                    <a:pt x="18586" y="13097"/>
                  </a:cubicBezTo>
                  <a:cubicBezTo>
                    <a:pt x="18610" y="13109"/>
                    <a:pt x="18646" y="13121"/>
                    <a:pt x="18682" y="13145"/>
                  </a:cubicBezTo>
                  <a:lnTo>
                    <a:pt x="18729" y="13157"/>
                  </a:lnTo>
                  <a:lnTo>
                    <a:pt x="18765" y="13169"/>
                  </a:lnTo>
                  <a:cubicBezTo>
                    <a:pt x="18789" y="13181"/>
                    <a:pt x="18837" y="13204"/>
                    <a:pt x="18860" y="13216"/>
                  </a:cubicBezTo>
                  <a:lnTo>
                    <a:pt x="18956" y="13240"/>
                  </a:lnTo>
                  <a:lnTo>
                    <a:pt x="19039" y="13276"/>
                  </a:lnTo>
                  <a:cubicBezTo>
                    <a:pt x="19075" y="13288"/>
                    <a:pt x="19098" y="13300"/>
                    <a:pt x="19146" y="13300"/>
                  </a:cubicBezTo>
                  <a:lnTo>
                    <a:pt x="19194" y="13323"/>
                  </a:lnTo>
                  <a:cubicBezTo>
                    <a:pt x="19206" y="13323"/>
                    <a:pt x="19218" y="13335"/>
                    <a:pt x="19241" y="13335"/>
                  </a:cubicBezTo>
                  <a:lnTo>
                    <a:pt x="19265" y="13335"/>
                  </a:lnTo>
                  <a:cubicBezTo>
                    <a:pt x="19277" y="13335"/>
                    <a:pt x="19313" y="13347"/>
                    <a:pt x="19325" y="13347"/>
                  </a:cubicBezTo>
                  <a:lnTo>
                    <a:pt x="19360" y="13359"/>
                  </a:lnTo>
                  <a:cubicBezTo>
                    <a:pt x="19396" y="13383"/>
                    <a:pt x="19432" y="13383"/>
                    <a:pt x="19479" y="13395"/>
                  </a:cubicBezTo>
                  <a:cubicBezTo>
                    <a:pt x="19599" y="13419"/>
                    <a:pt x="19718" y="13442"/>
                    <a:pt x="19837" y="13466"/>
                  </a:cubicBezTo>
                  <a:cubicBezTo>
                    <a:pt x="20039" y="13514"/>
                    <a:pt x="20265" y="13562"/>
                    <a:pt x="20468" y="13621"/>
                  </a:cubicBezTo>
                  <a:cubicBezTo>
                    <a:pt x="20563" y="13645"/>
                    <a:pt x="20670" y="13657"/>
                    <a:pt x="20753" y="13693"/>
                  </a:cubicBezTo>
                  <a:lnTo>
                    <a:pt x="21111" y="13776"/>
                  </a:lnTo>
                  <a:lnTo>
                    <a:pt x="21146" y="13800"/>
                  </a:lnTo>
                  <a:cubicBezTo>
                    <a:pt x="21182" y="13812"/>
                    <a:pt x="21230" y="13812"/>
                    <a:pt x="21277" y="13823"/>
                  </a:cubicBezTo>
                  <a:lnTo>
                    <a:pt x="21301" y="13823"/>
                  </a:lnTo>
                  <a:lnTo>
                    <a:pt x="21361" y="13835"/>
                  </a:lnTo>
                  <a:cubicBezTo>
                    <a:pt x="21384" y="13835"/>
                    <a:pt x="21408" y="13835"/>
                    <a:pt x="21420" y="13859"/>
                  </a:cubicBezTo>
                  <a:lnTo>
                    <a:pt x="21456" y="13859"/>
                  </a:lnTo>
                  <a:cubicBezTo>
                    <a:pt x="21504" y="13859"/>
                    <a:pt x="21563" y="13871"/>
                    <a:pt x="21599" y="13871"/>
                  </a:cubicBezTo>
                  <a:lnTo>
                    <a:pt x="22754" y="13871"/>
                  </a:lnTo>
                  <a:cubicBezTo>
                    <a:pt x="22885" y="13871"/>
                    <a:pt x="23004" y="13859"/>
                    <a:pt x="23111" y="13835"/>
                  </a:cubicBezTo>
                  <a:cubicBezTo>
                    <a:pt x="23170" y="13835"/>
                    <a:pt x="23230" y="13823"/>
                    <a:pt x="23289" y="13812"/>
                  </a:cubicBezTo>
                  <a:cubicBezTo>
                    <a:pt x="23325" y="13800"/>
                    <a:pt x="23385" y="13800"/>
                    <a:pt x="23432" y="13776"/>
                  </a:cubicBezTo>
                  <a:lnTo>
                    <a:pt x="23444" y="13776"/>
                  </a:lnTo>
                  <a:lnTo>
                    <a:pt x="23766" y="13693"/>
                  </a:lnTo>
                  <a:cubicBezTo>
                    <a:pt x="23897" y="13645"/>
                    <a:pt x="24004" y="13597"/>
                    <a:pt x="24087" y="13538"/>
                  </a:cubicBezTo>
                  <a:lnTo>
                    <a:pt x="24087" y="13538"/>
                  </a:lnTo>
                  <a:cubicBezTo>
                    <a:pt x="24040" y="13562"/>
                    <a:pt x="24016" y="13573"/>
                    <a:pt x="23968" y="13573"/>
                  </a:cubicBezTo>
                  <a:cubicBezTo>
                    <a:pt x="23920" y="13585"/>
                    <a:pt x="23861" y="13585"/>
                    <a:pt x="23825" y="13597"/>
                  </a:cubicBezTo>
                  <a:cubicBezTo>
                    <a:pt x="23778" y="13597"/>
                    <a:pt x="23742" y="13621"/>
                    <a:pt x="23706" y="13621"/>
                  </a:cubicBezTo>
                  <a:lnTo>
                    <a:pt x="23551" y="13621"/>
                  </a:lnTo>
                  <a:cubicBezTo>
                    <a:pt x="23444" y="13633"/>
                    <a:pt x="23325" y="13633"/>
                    <a:pt x="23206" y="13645"/>
                  </a:cubicBezTo>
                  <a:lnTo>
                    <a:pt x="21587" y="13645"/>
                  </a:lnTo>
                  <a:cubicBezTo>
                    <a:pt x="21563" y="13645"/>
                    <a:pt x="21527" y="13645"/>
                    <a:pt x="21504" y="13633"/>
                  </a:cubicBezTo>
                  <a:lnTo>
                    <a:pt x="21396" y="13621"/>
                  </a:lnTo>
                  <a:lnTo>
                    <a:pt x="21337" y="13597"/>
                  </a:lnTo>
                  <a:lnTo>
                    <a:pt x="21277" y="13585"/>
                  </a:lnTo>
                  <a:cubicBezTo>
                    <a:pt x="21242" y="13585"/>
                    <a:pt x="21230" y="13573"/>
                    <a:pt x="21206" y="13573"/>
                  </a:cubicBezTo>
                  <a:lnTo>
                    <a:pt x="21170" y="13562"/>
                  </a:lnTo>
                  <a:cubicBezTo>
                    <a:pt x="21111" y="13538"/>
                    <a:pt x="21039" y="13526"/>
                    <a:pt x="20980" y="13514"/>
                  </a:cubicBezTo>
                  <a:lnTo>
                    <a:pt x="20801" y="13466"/>
                  </a:lnTo>
                  <a:cubicBezTo>
                    <a:pt x="20694" y="13442"/>
                    <a:pt x="20611" y="13419"/>
                    <a:pt x="20503" y="13395"/>
                  </a:cubicBezTo>
                  <a:cubicBezTo>
                    <a:pt x="20265" y="13335"/>
                    <a:pt x="20051" y="13288"/>
                    <a:pt x="19860" y="13264"/>
                  </a:cubicBezTo>
                  <a:lnTo>
                    <a:pt x="19801" y="13240"/>
                  </a:lnTo>
                  <a:cubicBezTo>
                    <a:pt x="19718" y="13228"/>
                    <a:pt x="19610" y="13216"/>
                    <a:pt x="19515" y="13181"/>
                  </a:cubicBezTo>
                  <a:cubicBezTo>
                    <a:pt x="19408" y="13169"/>
                    <a:pt x="19325" y="13145"/>
                    <a:pt x="19206" y="13109"/>
                  </a:cubicBezTo>
                  <a:lnTo>
                    <a:pt x="19146" y="13097"/>
                  </a:lnTo>
                  <a:lnTo>
                    <a:pt x="19075" y="13061"/>
                  </a:lnTo>
                  <a:cubicBezTo>
                    <a:pt x="19039" y="13050"/>
                    <a:pt x="18991" y="13038"/>
                    <a:pt x="18967" y="13038"/>
                  </a:cubicBezTo>
                  <a:lnTo>
                    <a:pt x="18920" y="13026"/>
                  </a:lnTo>
                  <a:cubicBezTo>
                    <a:pt x="18860" y="12990"/>
                    <a:pt x="18789" y="12978"/>
                    <a:pt x="18729" y="12942"/>
                  </a:cubicBezTo>
                  <a:lnTo>
                    <a:pt x="18634" y="12919"/>
                  </a:lnTo>
                  <a:lnTo>
                    <a:pt x="18575" y="12883"/>
                  </a:lnTo>
                  <a:cubicBezTo>
                    <a:pt x="18515" y="12859"/>
                    <a:pt x="18456" y="12847"/>
                    <a:pt x="18384" y="12811"/>
                  </a:cubicBezTo>
                  <a:lnTo>
                    <a:pt x="18360" y="12800"/>
                  </a:lnTo>
                  <a:cubicBezTo>
                    <a:pt x="18372" y="12788"/>
                    <a:pt x="18396" y="12764"/>
                    <a:pt x="18420" y="12752"/>
                  </a:cubicBezTo>
                  <a:cubicBezTo>
                    <a:pt x="18563" y="12633"/>
                    <a:pt x="18706" y="12514"/>
                    <a:pt x="18837" y="12407"/>
                  </a:cubicBezTo>
                  <a:cubicBezTo>
                    <a:pt x="18848" y="12407"/>
                    <a:pt x="18872" y="12430"/>
                    <a:pt x="18896" y="12430"/>
                  </a:cubicBezTo>
                  <a:cubicBezTo>
                    <a:pt x="18908" y="12430"/>
                    <a:pt x="18932" y="12442"/>
                    <a:pt x="18956" y="12442"/>
                  </a:cubicBezTo>
                  <a:lnTo>
                    <a:pt x="19039" y="12454"/>
                  </a:lnTo>
                  <a:lnTo>
                    <a:pt x="19087" y="12466"/>
                  </a:lnTo>
                  <a:cubicBezTo>
                    <a:pt x="19146" y="12490"/>
                    <a:pt x="19218" y="12502"/>
                    <a:pt x="19277" y="12514"/>
                  </a:cubicBezTo>
                  <a:lnTo>
                    <a:pt x="19348" y="12526"/>
                  </a:lnTo>
                  <a:lnTo>
                    <a:pt x="19432" y="12550"/>
                  </a:lnTo>
                  <a:cubicBezTo>
                    <a:pt x="19444" y="12550"/>
                    <a:pt x="19456" y="12550"/>
                    <a:pt x="19468" y="12561"/>
                  </a:cubicBezTo>
                  <a:lnTo>
                    <a:pt x="19503" y="12573"/>
                  </a:lnTo>
                  <a:cubicBezTo>
                    <a:pt x="19551" y="12585"/>
                    <a:pt x="19587" y="12585"/>
                    <a:pt x="19634" y="12585"/>
                  </a:cubicBezTo>
                  <a:cubicBezTo>
                    <a:pt x="19694" y="12585"/>
                    <a:pt x="19753" y="12609"/>
                    <a:pt x="19813" y="12609"/>
                  </a:cubicBezTo>
                  <a:lnTo>
                    <a:pt x="20158" y="12609"/>
                  </a:lnTo>
                  <a:cubicBezTo>
                    <a:pt x="20230" y="12609"/>
                    <a:pt x="20301" y="12609"/>
                    <a:pt x="20361" y="12585"/>
                  </a:cubicBezTo>
                  <a:cubicBezTo>
                    <a:pt x="20503" y="12573"/>
                    <a:pt x="20634" y="12550"/>
                    <a:pt x="20765" y="12514"/>
                  </a:cubicBezTo>
                  <a:lnTo>
                    <a:pt x="20813" y="12502"/>
                  </a:lnTo>
                  <a:lnTo>
                    <a:pt x="20896" y="12490"/>
                  </a:lnTo>
                  <a:lnTo>
                    <a:pt x="20992" y="12466"/>
                  </a:lnTo>
                  <a:cubicBezTo>
                    <a:pt x="21039" y="12454"/>
                    <a:pt x="21075" y="12454"/>
                    <a:pt x="21123" y="12442"/>
                  </a:cubicBezTo>
                  <a:lnTo>
                    <a:pt x="21158" y="12442"/>
                  </a:lnTo>
                  <a:lnTo>
                    <a:pt x="21468" y="12395"/>
                  </a:lnTo>
                  <a:cubicBezTo>
                    <a:pt x="21551" y="12383"/>
                    <a:pt x="21658" y="12383"/>
                    <a:pt x="21777" y="12371"/>
                  </a:cubicBezTo>
                  <a:cubicBezTo>
                    <a:pt x="21896" y="12371"/>
                    <a:pt x="22004" y="12347"/>
                    <a:pt x="22123" y="12335"/>
                  </a:cubicBezTo>
                  <a:cubicBezTo>
                    <a:pt x="22230" y="12323"/>
                    <a:pt x="22325" y="12311"/>
                    <a:pt x="22444" y="12276"/>
                  </a:cubicBezTo>
                  <a:cubicBezTo>
                    <a:pt x="22480" y="12276"/>
                    <a:pt x="22492" y="12264"/>
                    <a:pt x="22527" y="12264"/>
                  </a:cubicBezTo>
                  <a:lnTo>
                    <a:pt x="22551" y="12264"/>
                  </a:lnTo>
                  <a:cubicBezTo>
                    <a:pt x="22563" y="12264"/>
                    <a:pt x="22587" y="12252"/>
                    <a:pt x="22599" y="12252"/>
                  </a:cubicBezTo>
                  <a:cubicBezTo>
                    <a:pt x="22658" y="12228"/>
                    <a:pt x="22718" y="12204"/>
                    <a:pt x="22777" y="12169"/>
                  </a:cubicBezTo>
                  <a:cubicBezTo>
                    <a:pt x="22897" y="12133"/>
                    <a:pt x="22980" y="12073"/>
                    <a:pt x="23075" y="12026"/>
                  </a:cubicBezTo>
                  <a:lnTo>
                    <a:pt x="23206" y="11930"/>
                  </a:lnTo>
                  <a:cubicBezTo>
                    <a:pt x="23254" y="11907"/>
                    <a:pt x="23301" y="11859"/>
                    <a:pt x="23361" y="11811"/>
                  </a:cubicBezTo>
                  <a:lnTo>
                    <a:pt x="23361" y="11811"/>
                  </a:lnTo>
                  <a:cubicBezTo>
                    <a:pt x="23313" y="11835"/>
                    <a:pt x="23278" y="11859"/>
                    <a:pt x="23242" y="11871"/>
                  </a:cubicBezTo>
                  <a:cubicBezTo>
                    <a:pt x="23206" y="11895"/>
                    <a:pt x="23194" y="11895"/>
                    <a:pt x="23158" y="11907"/>
                  </a:cubicBezTo>
                  <a:lnTo>
                    <a:pt x="23135" y="11907"/>
                  </a:lnTo>
                  <a:cubicBezTo>
                    <a:pt x="23087" y="11918"/>
                    <a:pt x="23028" y="11954"/>
                    <a:pt x="22980" y="11966"/>
                  </a:cubicBezTo>
                  <a:lnTo>
                    <a:pt x="22908" y="11990"/>
                  </a:lnTo>
                  <a:cubicBezTo>
                    <a:pt x="22861" y="12014"/>
                    <a:pt x="22837" y="12026"/>
                    <a:pt x="22789" y="12038"/>
                  </a:cubicBezTo>
                  <a:lnTo>
                    <a:pt x="22718" y="12073"/>
                  </a:lnTo>
                  <a:cubicBezTo>
                    <a:pt x="22670" y="12085"/>
                    <a:pt x="22647" y="12097"/>
                    <a:pt x="22599" y="12097"/>
                  </a:cubicBezTo>
                  <a:lnTo>
                    <a:pt x="22420" y="12145"/>
                  </a:lnTo>
                  <a:cubicBezTo>
                    <a:pt x="22385" y="12145"/>
                    <a:pt x="22373" y="12157"/>
                    <a:pt x="22349" y="12157"/>
                  </a:cubicBezTo>
                  <a:lnTo>
                    <a:pt x="22313" y="12157"/>
                  </a:lnTo>
                  <a:cubicBezTo>
                    <a:pt x="22301" y="12157"/>
                    <a:pt x="22289" y="12157"/>
                    <a:pt x="22266" y="12169"/>
                  </a:cubicBezTo>
                  <a:lnTo>
                    <a:pt x="22206" y="12192"/>
                  </a:lnTo>
                  <a:lnTo>
                    <a:pt x="22123" y="12204"/>
                  </a:lnTo>
                  <a:lnTo>
                    <a:pt x="22063" y="12204"/>
                  </a:lnTo>
                  <a:cubicBezTo>
                    <a:pt x="22027" y="12204"/>
                    <a:pt x="21992" y="12204"/>
                    <a:pt x="21956" y="12216"/>
                  </a:cubicBezTo>
                  <a:cubicBezTo>
                    <a:pt x="21885" y="12216"/>
                    <a:pt x="21825" y="12228"/>
                    <a:pt x="21754" y="12228"/>
                  </a:cubicBezTo>
                  <a:cubicBezTo>
                    <a:pt x="21539" y="12252"/>
                    <a:pt x="21313" y="12264"/>
                    <a:pt x="21111" y="12311"/>
                  </a:cubicBezTo>
                  <a:lnTo>
                    <a:pt x="21099" y="12311"/>
                  </a:lnTo>
                  <a:cubicBezTo>
                    <a:pt x="21039" y="12323"/>
                    <a:pt x="20992" y="12323"/>
                    <a:pt x="20932" y="12335"/>
                  </a:cubicBezTo>
                  <a:lnTo>
                    <a:pt x="20837" y="12347"/>
                  </a:lnTo>
                  <a:lnTo>
                    <a:pt x="20753" y="12371"/>
                  </a:lnTo>
                  <a:lnTo>
                    <a:pt x="20718" y="12371"/>
                  </a:lnTo>
                  <a:cubicBezTo>
                    <a:pt x="20587" y="12395"/>
                    <a:pt x="20444" y="12442"/>
                    <a:pt x="20289" y="12454"/>
                  </a:cubicBezTo>
                  <a:cubicBezTo>
                    <a:pt x="20218" y="12466"/>
                    <a:pt x="20146" y="12466"/>
                    <a:pt x="20063" y="12466"/>
                  </a:cubicBezTo>
                  <a:lnTo>
                    <a:pt x="19920" y="12466"/>
                  </a:lnTo>
                  <a:lnTo>
                    <a:pt x="19753" y="12454"/>
                  </a:lnTo>
                  <a:lnTo>
                    <a:pt x="19682" y="12454"/>
                  </a:lnTo>
                  <a:cubicBezTo>
                    <a:pt x="19634" y="12454"/>
                    <a:pt x="19575" y="12454"/>
                    <a:pt x="19527" y="12442"/>
                  </a:cubicBezTo>
                  <a:cubicBezTo>
                    <a:pt x="19491" y="12442"/>
                    <a:pt x="19456" y="12430"/>
                    <a:pt x="19432" y="12430"/>
                  </a:cubicBezTo>
                  <a:lnTo>
                    <a:pt x="19384" y="12407"/>
                  </a:lnTo>
                  <a:lnTo>
                    <a:pt x="19253" y="12383"/>
                  </a:lnTo>
                  <a:lnTo>
                    <a:pt x="19087" y="12347"/>
                  </a:lnTo>
                  <a:lnTo>
                    <a:pt x="19015" y="12335"/>
                  </a:lnTo>
                  <a:cubicBezTo>
                    <a:pt x="18967" y="12323"/>
                    <a:pt x="18932" y="12323"/>
                    <a:pt x="18896" y="12311"/>
                  </a:cubicBezTo>
                  <a:cubicBezTo>
                    <a:pt x="18896" y="12311"/>
                    <a:pt x="18908" y="12311"/>
                    <a:pt x="18908" y="12288"/>
                  </a:cubicBezTo>
                  <a:lnTo>
                    <a:pt x="18932" y="12264"/>
                  </a:lnTo>
                  <a:lnTo>
                    <a:pt x="19015" y="12192"/>
                  </a:lnTo>
                  <a:cubicBezTo>
                    <a:pt x="19146" y="12038"/>
                    <a:pt x="19253" y="11918"/>
                    <a:pt x="19313" y="11799"/>
                  </a:cubicBezTo>
                  <a:cubicBezTo>
                    <a:pt x="19396" y="11657"/>
                    <a:pt x="19491" y="11502"/>
                    <a:pt x="19527" y="11335"/>
                  </a:cubicBezTo>
                  <a:cubicBezTo>
                    <a:pt x="19551" y="11276"/>
                    <a:pt x="19575" y="11192"/>
                    <a:pt x="19599" y="11097"/>
                  </a:cubicBezTo>
                  <a:cubicBezTo>
                    <a:pt x="19599" y="11085"/>
                    <a:pt x="19610" y="11061"/>
                    <a:pt x="19610" y="11037"/>
                  </a:cubicBezTo>
                  <a:lnTo>
                    <a:pt x="19634" y="11061"/>
                  </a:lnTo>
                  <a:cubicBezTo>
                    <a:pt x="19670" y="11073"/>
                    <a:pt x="19694" y="11073"/>
                    <a:pt x="19729" y="11085"/>
                  </a:cubicBezTo>
                  <a:cubicBezTo>
                    <a:pt x="19741" y="11097"/>
                    <a:pt x="19765" y="11097"/>
                    <a:pt x="19789" y="11121"/>
                  </a:cubicBezTo>
                  <a:cubicBezTo>
                    <a:pt x="19813" y="11133"/>
                    <a:pt x="19860" y="11145"/>
                    <a:pt x="19896" y="11156"/>
                  </a:cubicBezTo>
                  <a:cubicBezTo>
                    <a:pt x="19932" y="11180"/>
                    <a:pt x="19991" y="11192"/>
                    <a:pt x="20051" y="11204"/>
                  </a:cubicBezTo>
                  <a:cubicBezTo>
                    <a:pt x="20170" y="11311"/>
                    <a:pt x="20230" y="11311"/>
                    <a:pt x="20313" y="11311"/>
                  </a:cubicBezTo>
                  <a:cubicBezTo>
                    <a:pt x="20456" y="11311"/>
                    <a:pt x="20622" y="11299"/>
                    <a:pt x="20765" y="11287"/>
                  </a:cubicBezTo>
                  <a:cubicBezTo>
                    <a:pt x="21063" y="11264"/>
                    <a:pt x="21349" y="11192"/>
                    <a:pt x="21623" y="11061"/>
                  </a:cubicBezTo>
                  <a:cubicBezTo>
                    <a:pt x="21777" y="10966"/>
                    <a:pt x="21956" y="10883"/>
                    <a:pt x="22135" y="10775"/>
                  </a:cubicBezTo>
                  <a:cubicBezTo>
                    <a:pt x="22337" y="10668"/>
                    <a:pt x="22480" y="10549"/>
                    <a:pt x="22635" y="10454"/>
                  </a:cubicBezTo>
                  <a:lnTo>
                    <a:pt x="22813" y="10311"/>
                  </a:lnTo>
                  <a:cubicBezTo>
                    <a:pt x="22897" y="10240"/>
                    <a:pt x="23004" y="10168"/>
                    <a:pt x="23087" y="10097"/>
                  </a:cubicBezTo>
                  <a:cubicBezTo>
                    <a:pt x="23147" y="10049"/>
                    <a:pt x="23206" y="10002"/>
                    <a:pt x="23289" y="9954"/>
                  </a:cubicBezTo>
                  <a:cubicBezTo>
                    <a:pt x="23492" y="9811"/>
                    <a:pt x="23730" y="9680"/>
                    <a:pt x="23944" y="9561"/>
                  </a:cubicBezTo>
                  <a:cubicBezTo>
                    <a:pt x="24028" y="9513"/>
                    <a:pt x="24135" y="9466"/>
                    <a:pt x="24218" y="9418"/>
                  </a:cubicBezTo>
                  <a:cubicBezTo>
                    <a:pt x="24301" y="9394"/>
                    <a:pt x="24373" y="9382"/>
                    <a:pt x="24444" y="9347"/>
                  </a:cubicBezTo>
                  <a:cubicBezTo>
                    <a:pt x="24540" y="9311"/>
                    <a:pt x="24635" y="9287"/>
                    <a:pt x="24730" y="9240"/>
                  </a:cubicBezTo>
                  <a:cubicBezTo>
                    <a:pt x="24861" y="9204"/>
                    <a:pt x="25016" y="9132"/>
                    <a:pt x="25147" y="9073"/>
                  </a:cubicBezTo>
                  <a:lnTo>
                    <a:pt x="25254" y="9037"/>
                  </a:lnTo>
                  <a:cubicBezTo>
                    <a:pt x="25409" y="8978"/>
                    <a:pt x="25564" y="8918"/>
                    <a:pt x="25730" y="8859"/>
                  </a:cubicBezTo>
                  <a:lnTo>
                    <a:pt x="26302" y="8632"/>
                  </a:lnTo>
                  <a:cubicBezTo>
                    <a:pt x="26397" y="8597"/>
                    <a:pt x="26468" y="8573"/>
                    <a:pt x="26564" y="8561"/>
                  </a:cubicBezTo>
                  <a:cubicBezTo>
                    <a:pt x="26599" y="8537"/>
                    <a:pt x="26659" y="8537"/>
                    <a:pt x="26707" y="8525"/>
                  </a:cubicBezTo>
                  <a:cubicBezTo>
                    <a:pt x="26754" y="8525"/>
                    <a:pt x="26802" y="8525"/>
                    <a:pt x="26838" y="8513"/>
                  </a:cubicBezTo>
                  <a:close/>
                  <a:moveTo>
                    <a:pt x="3489" y="7763"/>
                  </a:moveTo>
                  <a:cubicBezTo>
                    <a:pt x="3561" y="7763"/>
                    <a:pt x="3644" y="7787"/>
                    <a:pt x="3716" y="7787"/>
                  </a:cubicBezTo>
                  <a:cubicBezTo>
                    <a:pt x="3775" y="7787"/>
                    <a:pt x="3847" y="7799"/>
                    <a:pt x="3906" y="7811"/>
                  </a:cubicBezTo>
                  <a:lnTo>
                    <a:pt x="4061" y="7823"/>
                  </a:lnTo>
                  <a:lnTo>
                    <a:pt x="4073" y="7823"/>
                  </a:lnTo>
                  <a:cubicBezTo>
                    <a:pt x="4299" y="7858"/>
                    <a:pt x="4513" y="7882"/>
                    <a:pt x="4740" y="7906"/>
                  </a:cubicBezTo>
                  <a:cubicBezTo>
                    <a:pt x="4870" y="7918"/>
                    <a:pt x="5013" y="7918"/>
                    <a:pt x="5144" y="7918"/>
                  </a:cubicBezTo>
                  <a:lnTo>
                    <a:pt x="5216" y="7918"/>
                  </a:lnTo>
                  <a:cubicBezTo>
                    <a:pt x="5347" y="7918"/>
                    <a:pt x="5490" y="7930"/>
                    <a:pt x="5609" y="7942"/>
                  </a:cubicBezTo>
                  <a:cubicBezTo>
                    <a:pt x="5692" y="7966"/>
                    <a:pt x="5799" y="7978"/>
                    <a:pt x="5883" y="8001"/>
                  </a:cubicBezTo>
                  <a:cubicBezTo>
                    <a:pt x="6002" y="8037"/>
                    <a:pt x="6109" y="8085"/>
                    <a:pt x="6228" y="8120"/>
                  </a:cubicBezTo>
                  <a:cubicBezTo>
                    <a:pt x="6347" y="8180"/>
                    <a:pt x="6478" y="8239"/>
                    <a:pt x="6633" y="8335"/>
                  </a:cubicBezTo>
                  <a:lnTo>
                    <a:pt x="6716" y="8382"/>
                  </a:lnTo>
                  <a:cubicBezTo>
                    <a:pt x="6799" y="8418"/>
                    <a:pt x="6859" y="8466"/>
                    <a:pt x="6930" y="8513"/>
                  </a:cubicBezTo>
                  <a:cubicBezTo>
                    <a:pt x="7037" y="8585"/>
                    <a:pt x="7133" y="8656"/>
                    <a:pt x="7252" y="8751"/>
                  </a:cubicBezTo>
                  <a:cubicBezTo>
                    <a:pt x="7359" y="8823"/>
                    <a:pt x="7454" y="8894"/>
                    <a:pt x="7549" y="8978"/>
                  </a:cubicBezTo>
                  <a:cubicBezTo>
                    <a:pt x="7609" y="9013"/>
                    <a:pt x="7657" y="9061"/>
                    <a:pt x="7716" y="9097"/>
                  </a:cubicBezTo>
                  <a:cubicBezTo>
                    <a:pt x="7764" y="9121"/>
                    <a:pt x="7788" y="9156"/>
                    <a:pt x="7835" y="9180"/>
                  </a:cubicBezTo>
                  <a:cubicBezTo>
                    <a:pt x="7883" y="9228"/>
                    <a:pt x="7942" y="9252"/>
                    <a:pt x="7990" y="9287"/>
                  </a:cubicBezTo>
                  <a:cubicBezTo>
                    <a:pt x="8014" y="9299"/>
                    <a:pt x="8026" y="9311"/>
                    <a:pt x="8061" y="9335"/>
                  </a:cubicBezTo>
                  <a:cubicBezTo>
                    <a:pt x="8109" y="9359"/>
                    <a:pt x="8169" y="9394"/>
                    <a:pt x="8204" y="9430"/>
                  </a:cubicBezTo>
                  <a:lnTo>
                    <a:pt x="8288" y="9478"/>
                  </a:lnTo>
                  <a:cubicBezTo>
                    <a:pt x="8323" y="9513"/>
                    <a:pt x="8383" y="9537"/>
                    <a:pt x="8430" y="9573"/>
                  </a:cubicBezTo>
                  <a:lnTo>
                    <a:pt x="8502" y="9609"/>
                  </a:lnTo>
                  <a:cubicBezTo>
                    <a:pt x="8585" y="9656"/>
                    <a:pt x="8657" y="9692"/>
                    <a:pt x="8716" y="9716"/>
                  </a:cubicBezTo>
                  <a:cubicBezTo>
                    <a:pt x="8895" y="9811"/>
                    <a:pt x="9085" y="9894"/>
                    <a:pt x="9276" y="9966"/>
                  </a:cubicBezTo>
                  <a:lnTo>
                    <a:pt x="9681" y="10144"/>
                  </a:lnTo>
                  <a:cubicBezTo>
                    <a:pt x="9788" y="10192"/>
                    <a:pt x="9907" y="10252"/>
                    <a:pt x="10014" y="10311"/>
                  </a:cubicBezTo>
                  <a:lnTo>
                    <a:pt x="10133" y="10371"/>
                  </a:lnTo>
                  <a:cubicBezTo>
                    <a:pt x="10312" y="10466"/>
                    <a:pt x="10455" y="10537"/>
                    <a:pt x="10609" y="10597"/>
                  </a:cubicBezTo>
                  <a:cubicBezTo>
                    <a:pt x="10788" y="10668"/>
                    <a:pt x="10943" y="10728"/>
                    <a:pt x="11086" y="10775"/>
                  </a:cubicBezTo>
                  <a:cubicBezTo>
                    <a:pt x="11121" y="10787"/>
                    <a:pt x="11169" y="10799"/>
                    <a:pt x="11217" y="10799"/>
                  </a:cubicBezTo>
                  <a:cubicBezTo>
                    <a:pt x="11181" y="10906"/>
                    <a:pt x="11157" y="11026"/>
                    <a:pt x="11157" y="11133"/>
                  </a:cubicBezTo>
                  <a:cubicBezTo>
                    <a:pt x="11157" y="11192"/>
                    <a:pt x="11157" y="11264"/>
                    <a:pt x="11169" y="11359"/>
                  </a:cubicBezTo>
                  <a:lnTo>
                    <a:pt x="11050" y="11371"/>
                  </a:lnTo>
                  <a:lnTo>
                    <a:pt x="10859" y="11371"/>
                  </a:lnTo>
                  <a:cubicBezTo>
                    <a:pt x="10788" y="11371"/>
                    <a:pt x="10705" y="11371"/>
                    <a:pt x="10633" y="11359"/>
                  </a:cubicBezTo>
                  <a:cubicBezTo>
                    <a:pt x="10514" y="11335"/>
                    <a:pt x="10383" y="11323"/>
                    <a:pt x="10264" y="11311"/>
                  </a:cubicBezTo>
                  <a:lnTo>
                    <a:pt x="10216" y="11311"/>
                  </a:lnTo>
                  <a:lnTo>
                    <a:pt x="10157" y="11299"/>
                  </a:lnTo>
                  <a:cubicBezTo>
                    <a:pt x="10026" y="11276"/>
                    <a:pt x="9895" y="11252"/>
                    <a:pt x="9776" y="11240"/>
                  </a:cubicBezTo>
                  <a:cubicBezTo>
                    <a:pt x="9633" y="11216"/>
                    <a:pt x="9502" y="11192"/>
                    <a:pt x="9359" y="11145"/>
                  </a:cubicBezTo>
                  <a:cubicBezTo>
                    <a:pt x="9252" y="11121"/>
                    <a:pt x="9133" y="11073"/>
                    <a:pt x="9026" y="11037"/>
                  </a:cubicBezTo>
                  <a:lnTo>
                    <a:pt x="8954" y="11014"/>
                  </a:lnTo>
                  <a:cubicBezTo>
                    <a:pt x="8907" y="11002"/>
                    <a:pt x="8883" y="10978"/>
                    <a:pt x="8835" y="10966"/>
                  </a:cubicBezTo>
                  <a:cubicBezTo>
                    <a:pt x="8776" y="10954"/>
                    <a:pt x="8716" y="10918"/>
                    <a:pt x="8657" y="10906"/>
                  </a:cubicBezTo>
                  <a:cubicBezTo>
                    <a:pt x="8407" y="10823"/>
                    <a:pt x="8169" y="10728"/>
                    <a:pt x="7907" y="10656"/>
                  </a:cubicBezTo>
                  <a:lnTo>
                    <a:pt x="7846" y="10636"/>
                  </a:lnTo>
                  <a:lnTo>
                    <a:pt x="7846" y="10636"/>
                  </a:lnTo>
                  <a:lnTo>
                    <a:pt x="8609" y="10978"/>
                  </a:lnTo>
                  <a:cubicBezTo>
                    <a:pt x="8669" y="11014"/>
                    <a:pt x="8728" y="11026"/>
                    <a:pt x="8788" y="11061"/>
                  </a:cubicBezTo>
                  <a:lnTo>
                    <a:pt x="8859" y="11085"/>
                  </a:lnTo>
                  <a:lnTo>
                    <a:pt x="8954" y="11133"/>
                  </a:lnTo>
                  <a:lnTo>
                    <a:pt x="9181" y="11216"/>
                  </a:lnTo>
                  <a:cubicBezTo>
                    <a:pt x="9192" y="11240"/>
                    <a:pt x="9216" y="11240"/>
                    <a:pt x="9252" y="11252"/>
                  </a:cubicBezTo>
                  <a:lnTo>
                    <a:pt x="9276" y="11264"/>
                  </a:lnTo>
                  <a:lnTo>
                    <a:pt x="9419" y="11311"/>
                  </a:lnTo>
                  <a:cubicBezTo>
                    <a:pt x="9502" y="11335"/>
                    <a:pt x="9573" y="11359"/>
                    <a:pt x="9669" y="11371"/>
                  </a:cubicBezTo>
                  <a:cubicBezTo>
                    <a:pt x="9740" y="11383"/>
                    <a:pt x="9800" y="11395"/>
                    <a:pt x="9871" y="11395"/>
                  </a:cubicBezTo>
                  <a:cubicBezTo>
                    <a:pt x="10026" y="11430"/>
                    <a:pt x="10169" y="11442"/>
                    <a:pt x="10324" y="11478"/>
                  </a:cubicBezTo>
                  <a:cubicBezTo>
                    <a:pt x="10407" y="11490"/>
                    <a:pt x="10490" y="11502"/>
                    <a:pt x="10574" y="11502"/>
                  </a:cubicBezTo>
                  <a:lnTo>
                    <a:pt x="10764" y="11502"/>
                  </a:lnTo>
                  <a:cubicBezTo>
                    <a:pt x="10824" y="11502"/>
                    <a:pt x="10883" y="11490"/>
                    <a:pt x="10943" y="11490"/>
                  </a:cubicBezTo>
                  <a:cubicBezTo>
                    <a:pt x="11038" y="11478"/>
                    <a:pt x="11121" y="11454"/>
                    <a:pt x="11205" y="11442"/>
                  </a:cubicBezTo>
                  <a:cubicBezTo>
                    <a:pt x="11217" y="11478"/>
                    <a:pt x="11217" y="11514"/>
                    <a:pt x="11228" y="11549"/>
                  </a:cubicBezTo>
                  <a:lnTo>
                    <a:pt x="11240" y="11597"/>
                  </a:lnTo>
                  <a:cubicBezTo>
                    <a:pt x="11264" y="11621"/>
                    <a:pt x="11264" y="11657"/>
                    <a:pt x="11276" y="11680"/>
                  </a:cubicBezTo>
                  <a:cubicBezTo>
                    <a:pt x="11276" y="11823"/>
                    <a:pt x="11336" y="11942"/>
                    <a:pt x="11407" y="12073"/>
                  </a:cubicBezTo>
                  <a:cubicBezTo>
                    <a:pt x="11347" y="12097"/>
                    <a:pt x="11288" y="12121"/>
                    <a:pt x="11217" y="12145"/>
                  </a:cubicBezTo>
                  <a:lnTo>
                    <a:pt x="11145" y="12180"/>
                  </a:lnTo>
                  <a:lnTo>
                    <a:pt x="10919" y="12264"/>
                  </a:lnTo>
                  <a:lnTo>
                    <a:pt x="10871" y="12276"/>
                  </a:lnTo>
                  <a:lnTo>
                    <a:pt x="10740" y="12335"/>
                  </a:lnTo>
                  <a:cubicBezTo>
                    <a:pt x="10705" y="12359"/>
                    <a:pt x="10681" y="12371"/>
                    <a:pt x="10633" y="12383"/>
                  </a:cubicBezTo>
                  <a:lnTo>
                    <a:pt x="10550" y="12430"/>
                  </a:lnTo>
                  <a:lnTo>
                    <a:pt x="10526" y="12430"/>
                  </a:lnTo>
                  <a:cubicBezTo>
                    <a:pt x="10514" y="12430"/>
                    <a:pt x="10502" y="12430"/>
                    <a:pt x="10490" y="12442"/>
                  </a:cubicBezTo>
                  <a:cubicBezTo>
                    <a:pt x="10335" y="12454"/>
                    <a:pt x="10204" y="12478"/>
                    <a:pt x="10074" y="12502"/>
                  </a:cubicBezTo>
                  <a:cubicBezTo>
                    <a:pt x="10026" y="12514"/>
                    <a:pt x="9966" y="12514"/>
                    <a:pt x="9919" y="12538"/>
                  </a:cubicBezTo>
                  <a:lnTo>
                    <a:pt x="9562" y="12573"/>
                  </a:lnTo>
                  <a:lnTo>
                    <a:pt x="9395" y="12609"/>
                  </a:lnTo>
                  <a:cubicBezTo>
                    <a:pt x="9252" y="12621"/>
                    <a:pt x="9097" y="12633"/>
                    <a:pt x="8954" y="12633"/>
                  </a:cubicBezTo>
                  <a:lnTo>
                    <a:pt x="8490" y="12633"/>
                  </a:lnTo>
                  <a:cubicBezTo>
                    <a:pt x="8359" y="12633"/>
                    <a:pt x="8252" y="12621"/>
                    <a:pt x="8169" y="12609"/>
                  </a:cubicBezTo>
                  <a:cubicBezTo>
                    <a:pt x="8085" y="12597"/>
                    <a:pt x="8014" y="12573"/>
                    <a:pt x="7930" y="12561"/>
                  </a:cubicBezTo>
                  <a:cubicBezTo>
                    <a:pt x="7835" y="12538"/>
                    <a:pt x="7728" y="12502"/>
                    <a:pt x="7633" y="12454"/>
                  </a:cubicBezTo>
                  <a:cubicBezTo>
                    <a:pt x="7585" y="12442"/>
                    <a:pt x="7537" y="12419"/>
                    <a:pt x="7490" y="12395"/>
                  </a:cubicBezTo>
                  <a:lnTo>
                    <a:pt x="7490" y="12395"/>
                  </a:lnTo>
                  <a:lnTo>
                    <a:pt x="7811" y="12573"/>
                  </a:lnTo>
                  <a:cubicBezTo>
                    <a:pt x="8026" y="12680"/>
                    <a:pt x="8252" y="12752"/>
                    <a:pt x="8490" y="12788"/>
                  </a:cubicBezTo>
                  <a:cubicBezTo>
                    <a:pt x="8561" y="12800"/>
                    <a:pt x="8657" y="12811"/>
                    <a:pt x="8740" y="12811"/>
                  </a:cubicBezTo>
                  <a:lnTo>
                    <a:pt x="8776" y="12811"/>
                  </a:lnTo>
                  <a:lnTo>
                    <a:pt x="9073" y="12847"/>
                  </a:lnTo>
                  <a:lnTo>
                    <a:pt x="9752" y="12847"/>
                  </a:lnTo>
                  <a:cubicBezTo>
                    <a:pt x="9895" y="12847"/>
                    <a:pt x="10038" y="12835"/>
                    <a:pt x="10145" y="12811"/>
                  </a:cubicBezTo>
                  <a:lnTo>
                    <a:pt x="10252" y="12800"/>
                  </a:lnTo>
                  <a:lnTo>
                    <a:pt x="10431" y="12788"/>
                  </a:lnTo>
                  <a:lnTo>
                    <a:pt x="10574" y="12788"/>
                  </a:lnTo>
                  <a:cubicBezTo>
                    <a:pt x="10621" y="12788"/>
                    <a:pt x="10669" y="12776"/>
                    <a:pt x="10705" y="12752"/>
                  </a:cubicBezTo>
                  <a:cubicBezTo>
                    <a:pt x="10740" y="12740"/>
                    <a:pt x="10752" y="12740"/>
                    <a:pt x="10788" y="12728"/>
                  </a:cubicBezTo>
                  <a:lnTo>
                    <a:pt x="10824" y="12716"/>
                  </a:lnTo>
                  <a:lnTo>
                    <a:pt x="10859" y="12692"/>
                  </a:lnTo>
                  <a:cubicBezTo>
                    <a:pt x="10943" y="12669"/>
                    <a:pt x="11026" y="12633"/>
                    <a:pt x="11097" y="12609"/>
                  </a:cubicBezTo>
                  <a:lnTo>
                    <a:pt x="11109" y="12609"/>
                  </a:lnTo>
                  <a:lnTo>
                    <a:pt x="11467" y="12478"/>
                  </a:lnTo>
                  <a:lnTo>
                    <a:pt x="11621" y="12419"/>
                  </a:lnTo>
                  <a:cubicBezTo>
                    <a:pt x="11645" y="12442"/>
                    <a:pt x="11657" y="12478"/>
                    <a:pt x="11681" y="12502"/>
                  </a:cubicBezTo>
                  <a:cubicBezTo>
                    <a:pt x="11752" y="12609"/>
                    <a:pt x="11836" y="12728"/>
                    <a:pt x="11943" y="12847"/>
                  </a:cubicBezTo>
                  <a:cubicBezTo>
                    <a:pt x="11979" y="12883"/>
                    <a:pt x="12014" y="12919"/>
                    <a:pt x="12050" y="12966"/>
                  </a:cubicBezTo>
                  <a:cubicBezTo>
                    <a:pt x="12038" y="12966"/>
                    <a:pt x="12014" y="12978"/>
                    <a:pt x="12002" y="12978"/>
                  </a:cubicBezTo>
                  <a:cubicBezTo>
                    <a:pt x="11955" y="12990"/>
                    <a:pt x="11919" y="13014"/>
                    <a:pt x="11871" y="13038"/>
                  </a:cubicBezTo>
                  <a:cubicBezTo>
                    <a:pt x="11824" y="13073"/>
                    <a:pt x="11764" y="13085"/>
                    <a:pt x="11717" y="13109"/>
                  </a:cubicBezTo>
                  <a:lnTo>
                    <a:pt x="11633" y="13157"/>
                  </a:lnTo>
                  <a:cubicBezTo>
                    <a:pt x="11586" y="13181"/>
                    <a:pt x="11526" y="13216"/>
                    <a:pt x="11478" y="13228"/>
                  </a:cubicBezTo>
                  <a:cubicBezTo>
                    <a:pt x="11383" y="13276"/>
                    <a:pt x="11288" y="13335"/>
                    <a:pt x="11181" y="13383"/>
                  </a:cubicBezTo>
                  <a:cubicBezTo>
                    <a:pt x="11121" y="13407"/>
                    <a:pt x="11086" y="13419"/>
                    <a:pt x="11026" y="13454"/>
                  </a:cubicBezTo>
                  <a:cubicBezTo>
                    <a:pt x="10966" y="13478"/>
                    <a:pt x="10919" y="13502"/>
                    <a:pt x="10859" y="13526"/>
                  </a:cubicBezTo>
                  <a:lnTo>
                    <a:pt x="10788" y="13562"/>
                  </a:lnTo>
                  <a:cubicBezTo>
                    <a:pt x="10705" y="13585"/>
                    <a:pt x="10645" y="13621"/>
                    <a:pt x="10574" y="13645"/>
                  </a:cubicBezTo>
                  <a:cubicBezTo>
                    <a:pt x="10514" y="13681"/>
                    <a:pt x="10466" y="13693"/>
                    <a:pt x="10407" y="13728"/>
                  </a:cubicBezTo>
                  <a:cubicBezTo>
                    <a:pt x="10347" y="13752"/>
                    <a:pt x="10312" y="13776"/>
                    <a:pt x="10252" y="13812"/>
                  </a:cubicBezTo>
                  <a:cubicBezTo>
                    <a:pt x="10169" y="13859"/>
                    <a:pt x="10097" y="13907"/>
                    <a:pt x="10026" y="13931"/>
                  </a:cubicBezTo>
                  <a:lnTo>
                    <a:pt x="9954" y="13978"/>
                  </a:lnTo>
                  <a:lnTo>
                    <a:pt x="9931" y="13990"/>
                  </a:lnTo>
                  <a:lnTo>
                    <a:pt x="9847" y="14038"/>
                  </a:lnTo>
                  <a:lnTo>
                    <a:pt x="9800" y="14050"/>
                  </a:lnTo>
                  <a:cubicBezTo>
                    <a:pt x="9776" y="14062"/>
                    <a:pt x="9752" y="14074"/>
                    <a:pt x="9728" y="14097"/>
                  </a:cubicBezTo>
                  <a:lnTo>
                    <a:pt x="9693" y="14109"/>
                  </a:lnTo>
                  <a:lnTo>
                    <a:pt x="9609" y="14157"/>
                  </a:lnTo>
                  <a:lnTo>
                    <a:pt x="9562" y="14169"/>
                  </a:lnTo>
                  <a:lnTo>
                    <a:pt x="9502" y="14193"/>
                  </a:lnTo>
                  <a:lnTo>
                    <a:pt x="9454" y="14216"/>
                  </a:lnTo>
                  <a:lnTo>
                    <a:pt x="9371" y="14240"/>
                  </a:lnTo>
                  <a:cubicBezTo>
                    <a:pt x="9335" y="14264"/>
                    <a:pt x="9312" y="14264"/>
                    <a:pt x="9276" y="14276"/>
                  </a:cubicBezTo>
                  <a:lnTo>
                    <a:pt x="9252" y="14288"/>
                  </a:lnTo>
                  <a:cubicBezTo>
                    <a:pt x="9181" y="14324"/>
                    <a:pt x="9097" y="14335"/>
                    <a:pt x="9014" y="14347"/>
                  </a:cubicBezTo>
                  <a:cubicBezTo>
                    <a:pt x="8847" y="14395"/>
                    <a:pt x="8669" y="14443"/>
                    <a:pt x="8502" y="14478"/>
                  </a:cubicBezTo>
                  <a:lnTo>
                    <a:pt x="8490" y="14478"/>
                  </a:lnTo>
                  <a:cubicBezTo>
                    <a:pt x="8383" y="14514"/>
                    <a:pt x="8288" y="14526"/>
                    <a:pt x="8180" y="14562"/>
                  </a:cubicBezTo>
                  <a:cubicBezTo>
                    <a:pt x="8061" y="14574"/>
                    <a:pt x="7942" y="14597"/>
                    <a:pt x="7835" y="14597"/>
                  </a:cubicBezTo>
                  <a:cubicBezTo>
                    <a:pt x="7668" y="14621"/>
                    <a:pt x="7490" y="14633"/>
                    <a:pt x="7347" y="14633"/>
                  </a:cubicBezTo>
                  <a:cubicBezTo>
                    <a:pt x="7287" y="14633"/>
                    <a:pt x="7216" y="14633"/>
                    <a:pt x="7133" y="14621"/>
                  </a:cubicBezTo>
                  <a:lnTo>
                    <a:pt x="7002" y="14621"/>
                  </a:lnTo>
                  <a:lnTo>
                    <a:pt x="6692" y="14574"/>
                  </a:lnTo>
                  <a:lnTo>
                    <a:pt x="6597" y="14574"/>
                  </a:lnTo>
                  <a:cubicBezTo>
                    <a:pt x="6716" y="14621"/>
                    <a:pt x="6859" y="14645"/>
                    <a:pt x="6990" y="14681"/>
                  </a:cubicBezTo>
                  <a:cubicBezTo>
                    <a:pt x="7037" y="14693"/>
                    <a:pt x="7061" y="14693"/>
                    <a:pt x="7109" y="14705"/>
                  </a:cubicBezTo>
                  <a:lnTo>
                    <a:pt x="7156" y="14716"/>
                  </a:lnTo>
                  <a:cubicBezTo>
                    <a:pt x="7240" y="14740"/>
                    <a:pt x="7347" y="14752"/>
                    <a:pt x="7430" y="14764"/>
                  </a:cubicBezTo>
                  <a:cubicBezTo>
                    <a:pt x="7569" y="14784"/>
                    <a:pt x="7704" y="14793"/>
                    <a:pt x="7837" y="14793"/>
                  </a:cubicBezTo>
                  <a:cubicBezTo>
                    <a:pt x="8022" y="14793"/>
                    <a:pt x="8202" y="14775"/>
                    <a:pt x="8383" y="14740"/>
                  </a:cubicBezTo>
                  <a:cubicBezTo>
                    <a:pt x="8502" y="14705"/>
                    <a:pt x="8645" y="14681"/>
                    <a:pt x="8764" y="14645"/>
                  </a:cubicBezTo>
                  <a:lnTo>
                    <a:pt x="8859" y="14621"/>
                  </a:lnTo>
                  <a:cubicBezTo>
                    <a:pt x="8942" y="14597"/>
                    <a:pt x="9014" y="14585"/>
                    <a:pt x="9085" y="14562"/>
                  </a:cubicBezTo>
                  <a:lnTo>
                    <a:pt x="9192" y="14526"/>
                  </a:lnTo>
                  <a:cubicBezTo>
                    <a:pt x="9216" y="14514"/>
                    <a:pt x="9252" y="14514"/>
                    <a:pt x="9300" y="14490"/>
                  </a:cubicBezTo>
                  <a:lnTo>
                    <a:pt x="9335" y="14478"/>
                  </a:lnTo>
                  <a:cubicBezTo>
                    <a:pt x="9383" y="14466"/>
                    <a:pt x="9442" y="14455"/>
                    <a:pt x="9490" y="14431"/>
                  </a:cubicBezTo>
                  <a:cubicBezTo>
                    <a:pt x="9550" y="14419"/>
                    <a:pt x="9609" y="14395"/>
                    <a:pt x="9669" y="14371"/>
                  </a:cubicBezTo>
                  <a:cubicBezTo>
                    <a:pt x="9681" y="14359"/>
                    <a:pt x="9716" y="14359"/>
                    <a:pt x="9728" y="14347"/>
                  </a:cubicBezTo>
                  <a:lnTo>
                    <a:pt x="9752" y="14335"/>
                  </a:lnTo>
                  <a:cubicBezTo>
                    <a:pt x="9776" y="14312"/>
                    <a:pt x="9788" y="14312"/>
                    <a:pt x="9812" y="14300"/>
                  </a:cubicBezTo>
                  <a:lnTo>
                    <a:pt x="9859" y="14288"/>
                  </a:lnTo>
                  <a:cubicBezTo>
                    <a:pt x="9895" y="14276"/>
                    <a:pt x="9931" y="14252"/>
                    <a:pt x="9966" y="14228"/>
                  </a:cubicBezTo>
                  <a:cubicBezTo>
                    <a:pt x="10026" y="14193"/>
                    <a:pt x="10085" y="14169"/>
                    <a:pt x="10133" y="14133"/>
                  </a:cubicBezTo>
                  <a:cubicBezTo>
                    <a:pt x="10216" y="14074"/>
                    <a:pt x="10324" y="14038"/>
                    <a:pt x="10407" y="13978"/>
                  </a:cubicBezTo>
                  <a:lnTo>
                    <a:pt x="10455" y="13943"/>
                  </a:lnTo>
                  <a:cubicBezTo>
                    <a:pt x="10490" y="13931"/>
                    <a:pt x="10526" y="13895"/>
                    <a:pt x="10562" y="13883"/>
                  </a:cubicBezTo>
                  <a:cubicBezTo>
                    <a:pt x="10621" y="13859"/>
                    <a:pt x="10693" y="13823"/>
                    <a:pt x="10752" y="13800"/>
                  </a:cubicBezTo>
                  <a:cubicBezTo>
                    <a:pt x="10800" y="13776"/>
                    <a:pt x="10847" y="13764"/>
                    <a:pt x="10871" y="13752"/>
                  </a:cubicBezTo>
                  <a:cubicBezTo>
                    <a:pt x="10931" y="13740"/>
                    <a:pt x="10978" y="13704"/>
                    <a:pt x="11038" y="13681"/>
                  </a:cubicBezTo>
                  <a:cubicBezTo>
                    <a:pt x="11145" y="13633"/>
                    <a:pt x="11240" y="13573"/>
                    <a:pt x="11347" y="13526"/>
                  </a:cubicBezTo>
                  <a:cubicBezTo>
                    <a:pt x="11395" y="13502"/>
                    <a:pt x="11455" y="13466"/>
                    <a:pt x="11502" y="13454"/>
                  </a:cubicBezTo>
                  <a:cubicBezTo>
                    <a:pt x="11538" y="13419"/>
                    <a:pt x="11598" y="13395"/>
                    <a:pt x="11645" y="13383"/>
                  </a:cubicBezTo>
                  <a:cubicBezTo>
                    <a:pt x="11693" y="13347"/>
                    <a:pt x="11752" y="13335"/>
                    <a:pt x="11800" y="13300"/>
                  </a:cubicBezTo>
                  <a:lnTo>
                    <a:pt x="11836" y="13288"/>
                  </a:lnTo>
                  <a:lnTo>
                    <a:pt x="12014" y="13204"/>
                  </a:lnTo>
                  <a:lnTo>
                    <a:pt x="12157" y="13157"/>
                  </a:lnTo>
                  <a:lnTo>
                    <a:pt x="12193" y="13145"/>
                  </a:lnTo>
                  <a:lnTo>
                    <a:pt x="12217" y="13157"/>
                  </a:lnTo>
                  <a:lnTo>
                    <a:pt x="12229" y="13169"/>
                  </a:lnTo>
                  <a:cubicBezTo>
                    <a:pt x="12360" y="13276"/>
                    <a:pt x="12490" y="13383"/>
                    <a:pt x="12633" y="13466"/>
                  </a:cubicBezTo>
                  <a:lnTo>
                    <a:pt x="12610" y="13466"/>
                  </a:lnTo>
                  <a:lnTo>
                    <a:pt x="12586" y="13478"/>
                  </a:lnTo>
                  <a:lnTo>
                    <a:pt x="12490" y="13538"/>
                  </a:lnTo>
                  <a:lnTo>
                    <a:pt x="12431" y="13573"/>
                  </a:lnTo>
                  <a:lnTo>
                    <a:pt x="12371" y="13597"/>
                  </a:lnTo>
                  <a:lnTo>
                    <a:pt x="12348" y="13621"/>
                  </a:lnTo>
                  <a:cubicBezTo>
                    <a:pt x="12336" y="13633"/>
                    <a:pt x="12312" y="13633"/>
                    <a:pt x="12300" y="13645"/>
                  </a:cubicBezTo>
                  <a:cubicBezTo>
                    <a:pt x="12252" y="13681"/>
                    <a:pt x="12217" y="13704"/>
                    <a:pt x="12169" y="13752"/>
                  </a:cubicBezTo>
                  <a:cubicBezTo>
                    <a:pt x="12074" y="13823"/>
                    <a:pt x="12002" y="13907"/>
                    <a:pt x="11919" y="13990"/>
                  </a:cubicBezTo>
                  <a:lnTo>
                    <a:pt x="11895" y="14002"/>
                  </a:lnTo>
                  <a:cubicBezTo>
                    <a:pt x="11764" y="14145"/>
                    <a:pt x="11621" y="14276"/>
                    <a:pt x="11478" y="14407"/>
                  </a:cubicBezTo>
                  <a:lnTo>
                    <a:pt x="11467" y="14419"/>
                  </a:lnTo>
                  <a:cubicBezTo>
                    <a:pt x="11359" y="14526"/>
                    <a:pt x="11264" y="14645"/>
                    <a:pt x="11157" y="14764"/>
                  </a:cubicBezTo>
                  <a:cubicBezTo>
                    <a:pt x="11026" y="14931"/>
                    <a:pt x="10919" y="15050"/>
                    <a:pt x="10824" y="15169"/>
                  </a:cubicBezTo>
                  <a:lnTo>
                    <a:pt x="10633" y="15407"/>
                  </a:lnTo>
                  <a:cubicBezTo>
                    <a:pt x="10466" y="15609"/>
                    <a:pt x="10312" y="15812"/>
                    <a:pt x="10145" y="16002"/>
                  </a:cubicBezTo>
                  <a:cubicBezTo>
                    <a:pt x="10026" y="16145"/>
                    <a:pt x="9907" y="16264"/>
                    <a:pt x="9800" y="16407"/>
                  </a:cubicBezTo>
                  <a:cubicBezTo>
                    <a:pt x="9716" y="16502"/>
                    <a:pt x="9621" y="16598"/>
                    <a:pt x="9502" y="16717"/>
                  </a:cubicBezTo>
                  <a:lnTo>
                    <a:pt x="9454" y="16764"/>
                  </a:lnTo>
                  <a:lnTo>
                    <a:pt x="9395" y="16824"/>
                  </a:lnTo>
                  <a:cubicBezTo>
                    <a:pt x="9323" y="16895"/>
                    <a:pt x="9252" y="16955"/>
                    <a:pt x="9157" y="17026"/>
                  </a:cubicBezTo>
                  <a:cubicBezTo>
                    <a:pt x="9133" y="17038"/>
                    <a:pt x="9121" y="17062"/>
                    <a:pt x="9085" y="17074"/>
                  </a:cubicBezTo>
                  <a:cubicBezTo>
                    <a:pt x="9069" y="17070"/>
                    <a:pt x="9055" y="17069"/>
                    <a:pt x="9041" y="17069"/>
                  </a:cubicBezTo>
                  <a:cubicBezTo>
                    <a:pt x="9014" y="17069"/>
                    <a:pt x="8990" y="17074"/>
                    <a:pt x="8966" y="17074"/>
                  </a:cubicBezTo>
                  <a:cubicBezTo>
                    <a:pt x="8954" y="17074"/>
                    <a:pt x="8919" y="17086"/>
                    <a:pt x="8907" y="17086"/>
                  </a:cubicBezTo>
                  <a:cubicBezTo>
                    <a:pt x="8895" y="17086"/>
                    <a:pt x="8883" y="17098"/>
                    <a:pt x="8859" y="17098"/>
                  </a:cubicBezTo>
                  <a:cubicBezTo>
                    <a:pt x="8835" y="17098"/>
                    <a:pt x="8823" y="17122"/>
                    <a:pt x="8788" y="17122"/>
                  </a:cubicBezTo>
                  <a:cubicBezTo>
                    <a:pt x="8597" y="17157"/>
                    <a:pt x="8407" y="17193"/>
                    <a:pt x="8204" y="17217"/>
                  </a:cubicBezTo>
                  <a:cubicBezTo>
                    <a:pt x="8145" y="17217"/>
                    <a:pt x="8085" y="17241"/>
                    <a:pt x="8014" y="17241"/>
                  </a:cubicBezTo>
                  <a:cubicBezTo>
                    <a:pt x="7788" y="17241"/>
                    <a:pt x="7573" y="17193"/>
                    <a:pt x="7347" y="17157"/>
                  </a:cubicBezTo>
                  <a:lnTo>
                    <a:pt x="7287" y="17157"/>
                  </a:lnTo>
                  <a:cubicBezTo>
                    <a:pt x="7180" y="17145"/>
                    <a:pt x="7073" y="17133"/>
                    <a:pt x="6978" y="17098"/>
                  </a:cubicBezTo>
                  <a:cubicBezTo>
                    <a:pt x="6835" y="17074"/>
                    <a:pt x="6692" y="17038"/>
                    <a:pt x="6573" y="17014"/>
                  </a:cubicBezTo>
                  <a:cubicBezTo>
                    <a:pt x="6478" y="16979"/>
                    <a:pt x="6394" y="16955"/>
                    <a:pt x="6299" y="16943"/>
                  </a:cubicBezTo>
                  <a:cubicBezTo>
                    <a:pt x="6240" y="16919"/>
                    <a:pt x="6168" y="16895"/>
                    <a:pt x="6109" y="16860"/>
                  </a:cubicBezTo>
                  <a:lnTo>
                    <a:pt x="6037" y="16836"/>
                  </a:lnTo>
                  <a:lnTo>
                    <a:pt x="6002" y="16824"/>
                  </a:lnTo>
                  <a:cubicBezTo>
                    <a:pt x="5906" y="16776"/>
                    <a:pt x="5799" y="16729"/>
                    <a:pt x="5704" y="16681"/>
                  </a:cubicBezTo>
                  <a:lnTo>
                    <a:pt x="5525" y="16598"/>
                  </a:lnTo>
                  <a:cubicBezTo>
                    <a:pt x="5490" y="16586"/>
                    <a:pt x="5454" y="16550"/>
                    <a:pt x="5406" y="16526"/>
                  </a:cubicBezTo>
                  <a:lnTo>
                    <a:pt x="5371" y="16490"/>
                  </a:lnTo>
                  <a:lnTo>
                    <a:pt x="5347" y="16490"/>
                  </a:lnTo>
                  <a:cubicBezTo>
                    <a:pt x="5263" y="16431"/>
                    <a:pt x="5168" y="16371"/>
                    <a:pt x="5097" y="16312"/>
                  </a:cubicBezTo>
                  <a:lnTo>
                    <a:pt x="5073" y="16300"/>
                  </a:lnTo>
                  <a:lnTo>
                    <a:pt x="5037" y="16264"/>
                  </a:lnTo>
                  <a:cubicBezTo>
                    <a:pt x="4990" y="16229"/>
                    <a:pt x="4954" y="16193"/>
                    <a:pt x="4906" y="16145"/>
                  </a:cubicBezTo>
                  <a:cubicBezTo>
                    <a:pt x="4847" y="16086"/>
                    <a:pt x="4787" y="16026"/>
                    <a:pt x="4728" y="15990"/>
                  </a:cubicBezTo>
                  <a:lnTo>
                    <a:pt x="4692" y="15955"/>
                  </a:lnTo>
                  <a:cubicBezTo>
                    <a:pt x="4597" y="15848"/>
                    <a:pt x="4478" y="15728"/>
                    <a:pt x="4359" y="15621"/>
                  </a:cubicBezTo>
                  <a:cubicBezTo>
                    <a:pt x="4323" y="15598"/>
                    <a:pt x="4275" y="15550"/>
                    <a:pt x="4239" y="15526"/>
                  </a:cubicBezTo>
                  <a:lnTo>
                    <a:pt x="4204" y="15490"/>
                  </a:lnTo>
                  <a:cubicBezTo>
                    <a:pt x="4097" y="15407"/>
                    <a:pt x="3966" y="15300"/>
                    <a:pt x="3823" y="15240"/>
                  </a:cubicBezTo>
                  <a:cubicBezTo>
                    <a:pt x="3692" y="15188"/>
                    <a:pt x="3561" y="15155"/>
                    <a:pt x="3440" y="15155"/>
                  </a:cubicBezTo>
                  <a:cubicBezTo>
                    <a:pt x="3395" y="15155"/>
                    <a:pt x="3352" y="15159"/>
                    <a:pt x="3311" y="15169"/>
                  </a:cubicBezTo>
                  <a:cubicBezTo>
                    <a:pt x="3180" y="15193"/>
                    <a:pt x="3049" y="15240"/>
                    <a:pt x="2894" y="15312"/>
                  </a:cubicBezTo>
                  <a:cubicBezTo>
                    <a:pt x="2763" y="15383"/>
                    <a:pt x="2644" y="15443"/>
                    <a:pt x="2537" y="15526"/>
                  </a:cubicBezTo>
                  <a:cubicBezTo>
                    <a:pt x="2525" y="15538"/>
                    <a:pt x="2489" y="15550"/>
                    <a:pt x="2477" y="15562"/>
                  </a:cubicBezTo>
                  <a:cubicBezTo>
                    <a:pt x="2430" y="15598"/>
                    <a:pt x="2406" y="15609"/>
                    <a:pt x="2358" y="15645"/>
                  </a:cubicBezTo>
                  <a:lnTo>
                    <a:pt x="2192" y="15728"/>
                  </a:lnTo>
                  <a:cubicBezTo>
                    <a:pt x="2108" y="15776"/>
                    <a:pt x="2013" y="15824"/>
                    <a:pt x="1918" y="15859"/>
                  </a:cubicBezTo>
                  <a:cubicBezTo>
                    <a:pt x="1858" y="15883"/>
                    <a:pt x="1811" y="15895"/>
                    <a:pt x="1763" y="15907"/>
                  </a:cubicBezTo>
                  <a:cubicBezTo>
                    <a:pt x="1739" y="15919"/>
                    <a:pt x="1692" y="15919"/>
                    <a:pt x="1656" y="15919"/>
                  </a:cubicBezTo>
                  <a:lnTo>
                    <a:pt x="1537" y="15919"/>
                  </a:lnTo>
                  <a:cubicBezTo>
                    <a:pt x="1513" y="15919"/>
                    <a:pt x="1465" y="15919"/>
                    <a:pt x="1441" y="15907"/>
                  </a:cubicBezTo>
                  <a:cubicBezTo>
                    <a:pt x="1394" y="15907"/>
                    <a:pt x="1358" y="15895"/>
                    <a:pt x="1322" y="15883"/>
                  </a:cubicBezTo>
                  <a:cubicBezTo>
                    <a:pt x="1275" y="15859"/>
                    <a:pt x="1239" y="15848"/>
                    <a:pt x="1203" y="15836"/>
                  </a:cubicBezTo>
                  <a:cubicBezTo>
                    <a:pt x="1144" y="15800"/>
                    <a:pt x="1096" y="15788"/>
                    <a:pt x="1037" y="15764"/>
                  </a:cubicBezTo>
                  <a:cubicBezTo>
                    <a:pt x="1001" y="15740"/>
                    <a:pt x="977" y="15717"/>
                    <a:pt x="941" y="15705"/>
                  </a:cubicBezTo>
                  <a:cubicBezTo>
                    <a:pt x="882" y="15645"/>
                    <a:pt x="822" y="15586"/>
                    <a:pt x="751" y="15526"/>
                  </a:cubicBezTo>
                  <a:cubicBezTo>
                    <a:pt x="679" y="15431"/>
                    <a:pt x="584" y="15347"/>
                    <a:pt x="513" y="15240"/>
                  </a:cubicBezTo>
                  <a:cubicBezTo>
                    <a:pt x="489" y="15205"/>
                    <a:pt x="465" y="15181"/>
                    <a:pt x="453" y="15133"/>
                  </a:cubicBezTo>
                  <a:cubicBezTo>
                    <a:pt x="441" y="15109"/>
                    <a:pt x="429" y="15074"/>
                    <a:pt x="406" y="15026"/>
                  </a:cubicBezTo>
                  <a:cubicBezTo>
                    <a:pt x="406" y="14955"/>
                    <a:pt x="429" y="14883"/>
                    <a:pt x="429" y="14812"/>
                  </a:cubicBezTo>
                  <a:lnTo>
                    <a:pt x="429" y="14776"/>
                  </a:lnTo>
                  <a:lnTo>
                    <a:pt x="429" y="14752"/>
                  </a:lnTo>
                  <a:cubicBezTo>
                    <a:pt x="429" y="14716"/>
                    <a:pt x="441" y="14669"/>
                    <a:pt x="453" y="14645"/>
                  </a:cubicBezTo>
                  <a:cubicBezTo>
                    <a:pt x="489" y="14550"/>
                    <a:pt x="513" y="14455"/>
                    <a:pt x="560" y="14347"/>
                  </a:cubicBezTo>
                  <a:cubicBezTo>
                    <a:pt x="584" y="14288"/>
                    <a:pt x="620" y="14216"/>
                    <a:pt x="644" y="14157"/>
                  </a:cubicBezTo>
                  <a:lnTo>
                    <a:pt x="679" y="14097"/>
                  </a:lnTo>
                  <a:cubicBezTo>
                    <a:pt x="691" y="14050"/>
                    <a:pt x="727" y="14014"/>
                    <a:pt x="739" y="13990"/>
                  </a:cubicBezTo>
                  <a:lnTo>
                    <a:pt x="751" y="13954"/>
                  </a:lnTo>
                  <a:cubicBezTo>
                    <a:pt x="799" y="13883"/>
                    <a:pt x="846" y="13812"/>
                    <a:pt x="906" y="13752"/>
                  </a:cubicBezTo>
                  <a:cubicBezTo>
                    <a:pt x="930" y="13716"/>
                    <a:pt x="941" y="13693"/>
                    <a:pt x="977" y="13657"/>
                  </a:cubicBezTo>
                  <a:cubicBezTo>
                    <a:pt x="989" y="13633"/>
                    <a:pt x="1025" y="13597"/>
                    <a:pt x="1037" y="13573"/>
                  </a:cubicBezTo>
                  <a:lnTo>
                    <a:pt x="1120" y="13454"/>
                  </a:lnTo>
                  <a:cubicBezTo>
                    <a:pt x="1144" y="13419"/>
                    <a:pt x="1156" y="13407"/>
                    <a:pt x="1168" y="13383"/>
                  </a:cubicBezTo>
                  <a:lnTo>
                    <a:pt x="1180" y="13347"/>
                  </a:lnTo>
                  <a:cubicBezTo>
                    <a:pt x="1287" y="13181"/>
                    <a:pt x="1358" y="13038"/>
                    <a:pt x="1418" y="12883"/>
                  </a:cubicBezTo>
                  <a:cubicBezTo>
                    <a:pt x="1477" y="12740"/>
                    <a:pt x="1513" y="12573"/>
                    <a:pt x="1537" y="12407"/>
                  </a:cubicBezTo>
                  <a:cubicBezTo>
                    <a:pt x="1561" y="12430"/>
                    <a:pt x="1572" y="12430"/>
                    <a:pt x="1584" y="12442"/>
                  </a:cubicBezTo>
                  <a:cubicBezTo>
                    <a:pt x="1811" y="12561"/>
                    <a:pt x="2049" y="12680"/>
                    <a:pt x="2287" y="12788"/>
                  </a:cubicBezTo>
                  <a:cubicBezTo>
                    <a:pt x="2311" y="12800"/>
                    <a:pt x="2346" y="12823"/>
                    <a:pt x="2394" y="12847"/>
                  </a:cubicBezTo>
                  <a:cubicBezTo>
                    <a:pt x="2430" y="12859"/>
                    <a:pt x="2465" y="12871"/>
                    <a:pt x="2513" y="12871"/>
                  </a:cubicBezTo>
                  <a:cubicBezTo>
                    <a:pt x="2537" y="12871"/>
                    <a:pt x="2573" y="12883"/>
                    <a:pt x="2596" y="12883"/>
                  </a:cubicBezTo>
                  <a:cubicBezTo>
                    <a:pt x="2668" y="12907"/>
                    <a:pt x="2727" y="12919"/>
                    <a:pt x="2811" y="12942"/>
                  </a:cubicBezTo>
                  <a:cubicBezTo>
                    <a:pt x="2906" y="12978"/>
                    <a:pt x="3013" y="12990"/>
                    <a:pt x="3120" y="13026"/>
                  </a:cubicBezTo>
                  <a:cubicBezTo>
                    <a:pt x="3299" y="13061"/>
                    <a:pt x="3489" y="13085"/>
                    <a:pt x="3680" y="13097"/>
                  </a:cubicBezTo>
                  <a:cubicBezTo>
                    <a:pt x="3799" y="13109"/>
                    <a:pt x="3906" y="13109"/>
                    <a:pt x="4025" y="13121"/>
                  </a:cubicBezTo>
                  <a:lnTo>
                    <a:pt x="4120" y="13121"/>
                  </a:lnTo>
                  <a:cubicBezTo>
                    <a:pt x="4286" y="13134"/>
                    <a:pt x="4451" y="13139"/>
                    <a:pt x="4616" y="13139"/>
                  </a:cubicBezTo>
                  <a:cubicBezTo>
                    <a:pt x="5045" y="13139"/>
                    <a:pt x="5470" y="13106"/>
                    <a:pt x="5883" y="13097"/>
                  </a:cubicBezTo>
                  <a:cubicBezTo>
                    <a:pt x="5585" y="13097"/>
                    <a:pt x="5275" y="13085"/>
                    <a:pt x="4978" y="13050"/>
                  </a:cubicBezTo>
                  <a:cubicBezTo>
                    <a:pt x="4847" y="13038"/>
                    <a:pt x="4728" y="13026"/>
                    <a:pt x="4597" y="13002"/>
                  </a:cubicBezTo>
                  <a:cubicBezTo>
                    <a:pt x="4537" y="12990"/>
                    <a:pt x="4478" y="12990"/>
                    <a:pt x="4418" y="12978"/>
                  </a:cubicBezTo>
                  <a:lnTo>
                    <a:pt x="4192" y="12931"/>
                  </a:lnTo>
                  <a:lnTo>
                    <a:pt x="4204" y="12931"/>
                  </a:lnTo>
                  <a:cubicBezTo>
                    <a:pt x="4085" y="12907"/>
                    <a:pt x="3966" y="12883"/>
                    <a:pt x="3858" y="12859"/>
                  </a:cubicBezTo>
                  <a:cubicBezTo>
                    <a:pt x="3775" y="12847"/>
                    <a:pt x="3680" y="12811"/>
                    <a:pt x="3597" y="12800"/>
                  </a:cubicBezTo>
                  <a:cubicBezTo>
                    <a:pt x="3489" y="12764"/>
                    <a:pt x="3406" y="12752"/>
                    <a:pt x="3299" y="12728"/>
                  </a:cubicBezTo>
                  <a:cubicBezTo>
                    <a:pt x="3239" y="12692"/>
                    <a:pt x="3180" y="12680"/>
                    <a:pt x="3120" y="12645"/>
                  </a:cubicBezTo>
                  <a:cubicBezTo>
                    <a:pt x="3061" y="12621"/>
                    <a:pt x="3001" y="12609"/>
                    <a:pt x="2954" y="12585"/>
                  </a:cubicBezTo>
                  <a:cubicBezTo>
                    <a:pt x="2906" y="12573"/>
                    <a:pt x="2846" y="12550"/>
                    <a:pt x="2811" y="12526"/>
                  </a:cubicBezTo>
                  <a:cubicBezTo>
                    <a:pt x="2775" y="12514"/>
                    <a:pt x="2751" y="12514"/>
                    <a:pt x="2715" y="12502"/>
                  </a:cubicBezTo>
                  <a:cubicBezTo>
                    <a:pt x="2668" y="12490"/>
                    <a:pt x="2644" y="12466"/>
                    <a:pt x="2596" y="12466"/>
                  </a:cubicBezTo>
                  <a:lnTo>
                    <a:pt x="2584" y="12466"/>
                  </a:lnTo>
                  <a:cubicBezTo>
                    <a:pt x="2430" y="12395"/>
                    <a:pt x="2287" y="12311"/>
                    <a:pt x="2132" y="12216"/>
                  </a:cubicBezTo>
                  <a:cubicBezTo>
                    <a:pt x="1953" y="12109"/>
                    <a:pt x="1775" y="12026"/>
                    <a:pt x="1596" y="11907"/>
                  </a:cubicBezTo>
                  <a:cubicBezTo>
                    <a:pt x="1596" y="11788"/>
                    <a:pt x="1584" y="11680"/>
                    <a:pt x="1572" y="11561"/>
                  </a:cubicBezTo>
                  <a:cubicBezTo>
                    <a:pt x="1537" y="11395"/>
                    <a:pt x="1501" y="11240"/>
                    <a:pt x="1465" y="11085"/>
                  </a:cubicBezTo>
                  <a:lnTo>
                    <a:pt x="1465" y="11073"/>
                  </a:lnTo>
                  <a:lnTo>
                    <a:pt x="1465" y="11061"/>
                  </a:lnTo>
                  <a:lnTo>
                    <a:pt x="1453" y="11002"/>
                  </a:lnTo>
                  <a:cubicBezTo>
                    <a:pt x="1418" y="10847"/>
                    <a:pt x="1382" y="10680"/>
                    <a:pt x="1346" y="10537"/>
                  </a:cubicBezTo>
                  <a:cubicBezTo>
                    <a:pt x="1322" y="10359"/>
                    <a:pt x="1287" y="10192"/>
                    <a:pt x="1275" y="10049"/>
                  </a:cubicBezTo>
                  <a:lnTo>
                    <a:pt x="1275" y="10025"/>
                  </a:lnTo>
                  <a:cubicBezTo>
                    <a:pt x="1263" y="9930"/>
                    <a:pt x="1263" y="9823"/>
                    <a:pt x="1263" y="9716"/>
                  </a:cubicBezTo>
                  <a:cubicBezTo>
                    <a:pt x="1263" y="9609"/>
                    <a:pt x="1275" y="9525"/>
                    <a:pt x="1287" y="9430"/>
                  </a:cubicBezTo>
                  <a:cubicBezTo>
                    <a:pt x="1299" y="9371"/>
                    <a:pt x="1299" y="9311"/>
                    <a:pt x="1334" y="9240"/>
                  </a:cubicBezTo>
                  <a:cubicBezTo>
                    <a:pt x="1346" y="9180"/>
                    <a:pt x="1358" y="9121"/>
                    <a:pt x="1394" y="9073"/>
                  </a:cubicBezTo>
                  <a:cubicBezTo>
                    <a:pt x="1394" y="9061"/>
                    <a:pt x="1406" y="9049"/>
                    <a:pt x="1406" y="9037"/>
                  </a:cubicBezTo>
                  <a:lnTo>
                    <a:pt x="1501" y="8859"/>
                  </a:lnTo>
                  <a:cubicBezTo>
                    <a:pt x="1561" y="8751"/>
                    <a:pt x="1632" y="8644"/>
                    <a:pt x="1703" y="8561"/>
                  </a:cubicBezTo>
                  <a:cubicBezTo>
                    <a:pt x="1775" y="8466"/>
                    <a:pt x="1858" y="8382"/>
                    <a:pt x="1942" y="8287"/>
                  </a:cubicBezTo>
                  <a:lnTo>
                    <a:pt x="1977" y="8263"/>
                  </a:lnTo>
                  <a:cubicBezTo>
                    <a:pt x="2061" y="8168"/>
                    <a:pt x="2156" y="8097"/>
                    <a:pt x="2227" y="8049"/>
                  </a:cubicBezTo>
                  <a:cubicBezTo>
                    <a:pt x="2239" y="8049"/>
                    <a:pt x="2239" y="8037"/>
                    <a:pt x="2251" y="8037"/>
                  </a:cubicBezTo>
                  <a:cubicBezTo>
                    <a:pt x="2299" y="8001"/>
                    <a:pt x="2346" y="7978"/>
                    <a:pt x="2394" y="7966"/>
                  </a:cubicBezTo>
                  <a:cubicBezTo>
                    <a:pt x="2454" y="7930"/>
                    <a:pt x="2489" y="7906"/>
                    <a:pt x="2549" y="7882"/>
                  </a:cubicBezTo>
                  <a:cubicBezTo>
                    <a:pt x="2632" y="7858"/>
                    <a:pt x="2692" y="7847"/>
                    <a:pt x="2775" y="7823"/>
                  </a:cubicBezTo>
                  <a:lnTo>
                    <a:pt x="3001" y="7787"/>
                  </a:lnTo>
                  <a:cubicBezTo>
                    <a:pt x="3168" y="7763"/>
                    <a:pt x="3323" y="7763"/>
                    <a:pt x="3489" y="7763"/>
                  </a:cubicBezTo>
                  <a:close/>
                  <a:moveTo>
                    <a:pt x="3537" y="15407"/>
                  </a:moveTo>
                  <a:cubicBezTo>
                    <a:pt x="3561" y="15407"/>
                    <a:pt x="3573" y="15419"/>
                    <a:pt x="3608" y="15419"/>
                  </a:cubicBezTo>
                  <a:cubicBezTo>
                    <a:pt x="3632" y="15431"/>
                    <a:pt x="3680" y="15431"/>
                    <a:pt x="3716" y="15455"/>
                  </a:cubicBezTo>
                  <a:lnTo>
                    <a:pt x="3799" y="15490"/>
                  </a:lnTo>
                  <a:cubicBezTo>
                    <a:pt x="3858" y="15526"/>
                    <a:pt x="3906" y="15574"/>
                    <a:pt x="3966" y="15598"/>
                  </a:cubicBezTo>
                  <a:cubicBezTo>
                    <a:pt x="3978" y="15609"/>
                    <a:pt x="4013" y="15633"/>
                    <a:pt x="4025" y="15645"/>
                  </a:cubicBezTo>
                  <a:cubicBezTo>
                    <a:pt x="4108" y="15717"/>
                    <a:pt x="4204" y="15812"/>
                    <a:pt x="4287" y="15883"/>
                  </a:cubicBezTo>
                  <a:lnTo>
                    <a:pt x="4489" y="16074"/>
                  </a:lnTo>
                  <a:lnTo>
                    <a:pt x="4573" y="16169"/>
                  </a:lnTo>
                  <a:cubicBezTo>
                    <a:pt x="4763" y="16371"/>
                    <a:pt x="4942" y="16526"/>
                    <a:pt x="5121" y="16645"/>
                  </a:cubicBezTo>
                  <a:cubicBezTo>
                    <a:pt x="5263" y="16729"/>
                    <a:pt x="5359" y="16788"/>
                    <a:pt x="5466" y="16848"/>
                  </a:cubicBezTo>
                  <a:cubicBezTo>
                    <a:pt x="5585" y="16907"/>
                    <a:pt x="5704" y="16979"/>
                    <a:pt x="5823" y="17026"/>
                  </a:cubicBezTo>
                  <a:cubicBezTo>
                    <a:pt x="5978" y="17086"/>
                    <a:pt x="6097" y="17145"/>
                    <a:pt x="6216" y="17181"/>
                  </a:cubicBezTo>
                  <a:cubicBezTo>
                    <a:pt x="6347" y="17217"/>
                    <a:pt x="6478" y="17264"/>
                    <a:pt x="6609" y="17300"/>
                  </a:cubicBezTo>
                  <a:cubicBezTo>
                    <a:pt x="6847" y="17360"/>
                    <a:pt x="7085" y="17395"/>
                    <a:pt x="7407" y="17443"/>
                  </a:cubicBezTo>
                  <a:cubicBezTo>
                    <a:pt x="7537" y="17455"/>
                    <a:pt x="7657" y="17479"/>
                    <a:pt x="7776" y="17491"/>
                  </a:cubicBezTo>
                  <a:cubicBezTo>
                    <a:pt x="7692" y="17503"/>
                    <a:pt x="7585" y="17538"/>
                    <a:pt x="7490" y="17550"/>
                  </a:cubicBezTo>
                  <a:cubicBezTo>
                    <a:pt x="7407" y="17562"/>
                    <a:pt x="7311" y="17574"/>
                    <a:pt x="7228" y="17610"/>
                  </a:cubicBezTo>
                  <a:cubicBezTo>
                    <a:pt x="7061" y="17633"/>
                    <a:pt x="6918" y="17669"/>
                    <a:pt x="6752" y="17693"/>
                  </a:cubicBezTo>
                  <a:cubicBezTo>
                    <a:pt x="6621" y="17729"/>
                    <a:pt x="6466" y="17741"/>
                    <a:pt x="6299" y="17753"/>
                  </a:cubicBezTo>
                  <a:cubicBezTo>
                    <a:pt x="6180" y="17776"/>
                    <a:pt x="6037" y="17788"/>
                    <a:pt x="5906" y="17788"/>
                  </a:cubicBezTo>
                  <a:lnTo>
                    <a:pt x="5513" y="17788"/>
                  </a:lnTo>
                  <a:cubicBezTo>
                    <a:pt x="5251" y="17776"/>
                    <a:pt x="5025" y="17753"/>
                    <a:pt x="4799" y="17729"/>
                  </a:cubicBezTo>
                  <a:cubicBezTo>
                    <a:pt x="4775" y="17729"/>
                    <a:pt x="4740" y="17717"/>
                    <a:pt x="4692" y="17717"/>
                  </a:cubicBezTo>
                  <a:cubicBezTo>
                    <a:pt x="4680" y="17717"/>
                    <a:pt x="4656" y="17693"/>
                    <a:pt x="4632" y="17693"/>
                  </a:cubicBezTo>
                  <a:cubicBezTo>
                    <a:pt x="4620" y="17681"/>
                    <a:pt x="4597" y="17681"/>
                    <a:pt x="4573" y="17669"/>
                  </a:cubicBezTo>
                  <a:cubicBezTo>
                    <a:pt x="4513" y="17622"/>
                    <a:pt x="4442" y="17574"/>
                    <a:pt x="4347" y="17514"/>
                  </a:cubicBezTo>
                  <a:lnTo>
                    <a:pt x="4287" y="17455"/>
                  </a:lnTo>
                  <a:cubicBezTo>
                    <a:pt x="4228" y="17419"/>
                    <a:pt x="4192" y="17372"/>
                    <a:pt x="4132" y="17324"/>
                  </a:cubicBezTo>
                  <a:cubicBezTo>
                    <a:pt x="3966" y="17205"/>
                    <a:pt x="3727" y="17133"/>
                    <a:pt x="3477" y="17133"/>
                  </a:cubicBezTo>
                  <a:cubicBezTo>
                    <a:pt x="3370" y="17133"/>
                    <a:pt x="3263" y="17133"/>
                    <a:pt x="3144" y="17145"/>
                  </a:cubicBezTo>
                  <a:cubicBezTo>
                    <a:pt x="3073" y="17145"/>
                    <a:pt x="3001" y="17157"/>
                    <a:pt x="2906" y="17181"/>
                  </a:cubicBezTo>
                  <a:lnTo>
                    <a:pt x="2823" y="17181"/>
                  </a:lnTo>
                  <a:cubicBezTo>
                    <a:pt x="2727" y="17193"/>
                    <a:pt x="2632" y="17193"/>
                    <a:pt x="2537" y="17205"/>
                  </a:cubicBezTo>
                  <a:cubicBezTo>
                    <a:pt x="2501" y="17205"/>
                    <a:pt x="2465" y="17205"/>
                    <a:pt x="2430" y="17193"/>
                  </a:cubicBezTo>
                  <a:cubicBezTo>
                    <a:pt x="2406" y="17193"/>
                    <a:pt x="2370" y="17181"/>
                    <a:pt x="2346" y="17181"/>
                  </a:cubicBezTo>
                  <a:lnTo>
                    <a:pt x="2203" y="17133"/>
                  </a:lnTo>
                  <a:cubicBezTo>
                    <a:pt x="2108" y="17086"/>
                    <a:pt x="2001" y="17026"/>
                    <a:pt x="1882" y="16955"/>
                  </a:cubicBezTo>
                  <a:cubicBezTo>
                    <a:pt x="1787" y="16895"/>
                    <a:pt x="1692" y="16836"/>
                    <a:pt x="1584" y="16764"/>
                  </a:cubicBezTo>
                  <a:cubicBezTo>
                    <a:pt x="1489" y="16705"/>
                    <a:pt x="1406" y="16645"/>
                    <a:pt x="1311" y="16562"/>
                  </a:cubicBezTo>
                  <a:cubicBezTo>
                    <a:pt x="1168" y="16443"/>
                    <a:pt x="1060" y="16360"/>
                    <a:pt x="977" y="16264"/>
                  </a:cubicBezTo>
                  <a:cubicBezTo>
                    <a:pt x="918" y="16205"/>
                    <a:pt x="858" y="16133"/>
                    <a:pt x="810" y="16074"/>
                  </a:cubicBezTo>
                  <a:cubicBezTo>
                    <a:pt x="763" y="16014"/>
                    <a:pt x="739" y="15955"/>
                    <a:pt x="691" y="15895"/>
                  </a:cubicBezTo>
                  <a:cubicBezTo>
                    <a:pt x="644" y="15824"/>
                    <a:pt x="620" y="15752"/>
                    <a:pt x="584" y="15669"/>
                  </a:cubicBezTo>
                  <a:cubicBezTo>
                    <a:pt x="560" y="15598"/>
                    <a:pt x="549" y="15538"/>
                    <a:pt x="525" y="15478"/>
                  </a:cubicBezTo>
                  <a:lnTo>
                    <a:pt x="525" y="15478"/>
                  </a:lnTo>
                  <a:lnTo>
                    <a:pt x="537" y="15490"/>
                  </a:lnTo>
                  <a:lnTo>
                    <a:pt x="560" y="15526"/>
                  </a:lnTo>
                  <a:cubicBezTo>
                    <a:pt x="596" y="15574"/>
                    <a:pt x="632" y="15633"/>
                    <a:pt x="679" y="15669"/>
                  </a:cubicBezTo>
                  <a:lnTo>
                    <a:pt x="691" y="15705"/>
                  </a:lnTo>
                  <a:cubicBezTo>
                    <a:pt x="715" y="15728"/>
                    <a:pt x="751" y="15776"/>
                    <a:pt x="775" y="15812"/>
                  </a:cubicBezTo>
                  <a:cubicBezTo>
                    <a:pt x="834" y="15871"/>
                    <a:pt x="918" y="15907"/>
                    <a:pt x="989" y="15955"/>
                  </a:cubicBezTo>
                  <a:cubicBezTo>
                    <a:pt x="1156" y="16062"/>
                    <a:pt x="1311" y="16121"/>
                    <a:pt x="1477" y="16133"/>
                  </a:cubicBezTo>
                  <a:cubicBezTo>
                    <a:pt x="1517" y="16136"/>
                    <a:pt x="1557" y="16138"/>
                    <a:pt x="1597" y="16138"/>
                  </a:cubicBezTo>
                  <a:cubicBezTo>
                    <a:pt x="1728" y="16138"/>
                    <a:pt x="1862" y="16122"/>
                    <a:pt x="1989" y="16086"/>
                  </a:cubicBezTo>
                  <a:cubicBezTo>
                    <a:pt x="2132" y="16050"/>
                    <a:pt x="2263" y="15990"/>
                    <a:pt x="2382" y="15907"/>
                  </a:cubicBezTo>
                  <a:lnTo>
                    <a:pt x="2442" y="15883"/>
                  </a:lnTo>
                  <a:cubicBezTo>
                    <a:pt x="2489" y="15871"/>
                    <a:pt x="2537" y="15836"/>
                    <a:pt x="2561" y="15812"/>
                  </a:cubicBezTo>
                  <a:cubicBezTo>
                    <a:pt x="2680" y="15728"/>
                    <a:pt x="2799" y="15657"/>
                    <a:pt x="2918" y="15598"/>
                  </a:cubicBezTo>
                  <a:lnTo>
                    <a:pt x="2965" y="15574"/>
                  </a:lnTo>
                  <a:cubicBezTo>
                    <a:pt x="3037" y="15526"/>
                    <a:pt x="3132" y="15478"/>
                    <a:pt x="3204" y="15455"/>
                  </a:cubicBezTo>
                  <a:cubicBezTo>
                    <a:pt x="3239" y="15431"/>
                    <a:pt x="3275" y="15419"/>
                    <a:pt x="3311" y="15419"/>
                  </a:cubicBezTo>
                  <a:cubicBezTo>
                    <a:pt x="3335" y="15419"/>
                    <a:pt x="3370" y="15407"/>
                    <a:pt x="3394" y="15407"/>
                  </a:cubicBezTo>
                  <a:close/>
                  <a:moveTo>
                    <a:pt x="17062" y="13704"/>
                  </a:moveTo>
                  <a:lnTo>
                    <a:pt x="17062" y="13716"/>
                  </a:lnTo>
                  <a:cubicBezTo>
                    <a:pt x="17062" y="13752"/>
                    <a:pt x="17074" y="13776"/>
                    <a:pt x="17110" y="13800"/>
                  </a:cubicBezTo>
                  <a:cubicBezTo>
                    <a:pt x="17127" y="13808"/>
                    <a:pt x="17156" y="13817"/>
                    <a:pt x="17188" y="13817"/>
                  </a:cubicBezTo>
                  <a:cubicBezTo>
                    <a:pt x="17201" y="13817"/>
                    <a:pt x="17215" y="13815"/>
                    <a:pt x="17229" y="13812"/>
                  </a:cubicBezTo>
                  <a:cubicBezTo>
                    <a:pt x="17241" y="13812"/>
                    <a:pt x="17241" y="13800"/>
                    <a:pt x="17253" y="13800"/>
                  </a:cubicBezTo>
                  <a:lnTo>
                    <a:pt x="17265" y="13776"/>
                  </a:lnTo>
                  <a:cubicBezTo>
                    <a:pt x="17301" y="13776"/>
                    <a:pt x="17336" y="13800"/>
                    <a:pt x="17360" y="13800"/>
                  </a:cubicBezTo>
                  <a:cubicBezTo>
                    <a:pt x="17384" y="13800"/>
                    <a:pt x="17420" y="13812"/>
                    <a:pt x="17443" y="13812"/>
                  </a:cubicBezTo>
                  <a:cubicBezTo>
                    <a:pt x="17551" y="13823"/>
                    <a:pt x="17670" y="13859"/>
                    <a:pt x="17789" y="13883"/>
                  </a:cubicBezTo>
                  <a:cubicBezTo>
                    <a:pt x="17824" y="13895"/>
                    <a:pt x="17860" y="13895"/>
                    <a:pt x="17896" y="13919"/>
                  </a:cubicBezTo>
                  <a:cubicBezTo>
                    <a:pt x="17944" y="13931"/>
                    <a:pt x="17979" y="13954"/>
                    <a:pt x="18015" y="13978"/>
                  </a:cubicBezTo>
                  <a:cubicBezTo>
                    <a:pt x="18086" y="14014"/>
                    <a:pt x="18146" y="14062"/>
                    <a:pt x="18217" y="14121"/>
                  </a:cubicBezTo>
                  <a:lnTo>
                    <a:pt x="18241" y="14133"/>
                  </a:lnTo>
                  <a:cubicBezTo>
                    <a:pt x="18396" y="14276"/>
                    <a:pt x="18551" y="14419"/>
                    <a:pt x="18694" y="14574"/>
                  </a:cubicBezTo>
                  <a:cubicBezTo>
                    <a:pt x="18789" y="14657"/>
                    <a:pt x="18872" y="14752"/>
                    <a:pt x="18967" y="14824"/>
                  </a:cubicBezTo>
                  <a:cubicBezTo>
                    <a:pt x="19170" y="15026"/>
                    <a:pt x="19396" y="15228"/>
                    <a:pt x="19622" y="15419"/>
                  </a:cubicBezTo>
                  <a:cubicBezTo>
                    <a:pt x="19825" y="15598"/>
                    <a:pt x="20051" y="15764"/>
                    <a:pt x="20289" y="15907"/>
                  </a:cubicBezTo>
                  <a:lnTo>
                    <a:pt x="20337" y="15943"/>
                  </a:lnTo>
                  <a:lnTo>
                    <a:pt x="20468" y="16026"/>
                  </a:lnTo>
                  <a:lnTo>
                    <a:pt x="20527" y="16074"/>
                  </a:lnTo>
                  <a:cubicBezTo>
                    <a:pt x="20575" y="16098"/>
                    <a:pt x="20622" y="16121"/>
                    <a:pt x="20658" y="16145"/>
                  </a:cubicBezTo>
                  <a:lnTo>
                    <a:pt x="20718" y="16181"/>
                  </a:lnTo>
                  <a:cubicBezTo>
                    <a:pt x="20765" y="16205"/>
                    <a:pt x="20825" y="16217"/>
                    <a:pt x="20872" y="16252"/>
                  </a:cubicBezTo>
                  <a:cubicBezTo>
                    <a:pt x="20920" y="16276"/>
                    <a:pt x="20956" y="16300"/>
                    <a:pt x="21015" y="16312"/>
                  </a:cubicBezTo>
                  <a:lnTo>
                    <a:pt x="21063" y="16324"/>
                  </a:lnTo>
                  <a:cubicBezTo>
                    <a:pt x="21242" y="16395"/>
                    <a:pt x="21420" y="16443"/>
                    <a:pt x="21587" y="16455"/>
                  </a:cubicBezTo>
                  <a:cubicBezTo>
                    <a:pt x="21754" y="16455"/>
                    <a:pt x="21932" y="16431"/>
                    <a:pt x="22111" y="16336"/>
                  </a:cubicBezTo>
                  <a:cubicBezTo>
                    <a:pt x="22206" y="16276"/>
                    <a:pt x="22313" y="16217"/>
                    <a:pt x="22420" y="16145"/>
                  </a:cubicBezTo>
                  <a:cubicBezTo>
                    <a:pt x="22444" y="16133"/>
                    <a:pt x="22468" y="16121"/>
                    <a:pt x="22492" y="16109"/>
                  </a:cubicBezTo>
                  <a:cubicBezTo>
                    <a:pt x="22551" y="16062"/>
                    <a:pt x="22611" y="16026"/>
                    <a:pt x="22670" y="15990"/>
                  </a:cubicBezTo>
                  <a:lnTo>
                    <a:pt x="22766" y="15943"/>
                  </a:lnTo>
                  <a:cubicBezTo>
                    <a:pt x="22777" y="15943"/>
                    <a:pt x="22789" y="15931"/>
                    <a:pt x="22825" y="15931"/>
                  </a:cubicBezTo>
                  <a:cubicBezTo>
                    <a:pt x="22837" y="15931"/>
                    <a:pt x="22861" y="15907"/>
                    <a:pt x="22885" y="15907"/>
                  </a:cubicBezTo>
                  <a:lnTo>
                    <a:pt x="22956" y="15907"/>
                  </a:lnTo>
                  <a:cubicBezTo>
                    <a:pt x="22992" y="15907"/>
                    <a:pt x="23016" y="15907"/>
                    <a:pt x="23039" y="15931"/>
                  </a:cubicBezTo>
                  <a:cubicBezTo>
                    <a:pt x="23075" y="15931"/>
                    <a:pt x="23123" y="15943"/>
                    <a:pt x="23147" y="15943"/>
                  </a:cubicBezTo>
                  <a:cubicBezTo>
                    <a:pt x="23194" y="15955"/>
                    <a:pt x="23242" y="15967"/>
                    <a:pt x="23266" y="15990"/>
                  </a:cubicBezTo>
                  <a:cubicBezTo>
                    <a:pt x="23313" y="16002"/>
                    <a:pt x="23361" y="16026"/>
                    <a:pt x="23397" y="16062"/>
                  </a:cubicBezTo>
                  <a:cubicBezTo>
                    <a:pt x="23492" y="16121"/>
                    <a:pt x="23563" y="16181"/>
                    <a:pt x="23659" y="16240"/>
                  </a:cubicBezTo>
                  <a:cubicBezTo>
                    <a:pt x="23670" y="16252"/>
                    <a:pt x="23682" y="16264"/>
                    <a:pt x="23694" y="16264"/>
                  </a:cubicBezTo>
                  <a:lnTo>
                    <a:pt x="23742" y="16312"/>
                  </a:lnTo>
                  <a:cubicBezTo>
                    <a:pt x="23837" y="16383"/>
                    <a:pt x="23932" y="16479"/>
                    <a:pt x="24028" y="16550"/>
                  </a:cubicBezTo>
                  <a:cubicBezTo>
                    <a:pt x="24087" y="16598"/>
                    <a:pt x="24135" y="16621"/>
                    <a:pt x="24194" y="16669"/>
                  </a:cubicBezTo>
                  <a:lnTo>
                    <a:pt x="24206" y="16681"/>
                  </a:lnTo>
                  <a:cubicBezTo>
                    <a:pt x="24266" y="16729"/>
                    <a:pt x="24313" y="16764"/>
                    <a:pt x="24373" y="16788"/>
                  </a:cubicBezTo>
                  <a:cubicBezTo>
                    <a:pt x="24397" y="16800"/>
                    <a:pt x="24444" y="16836"/>
                    <a:pt x="24468" y="16848"/>
                  </a:cubicBezTo>
                  <a:cubicBezTo>
                    <a:pt x="24492" y="16860"/>
                    <a:pt x="24516" y="16860"/>
                    <a:pt x="24528" y="16883"/>
                  </a:cubicBezTo>
                  <a:lnTo>
                    <a:pt x="24563" y="16895"/>
                  </a:lnTo>
                  <a:cubicBezTo>
                    <a:pt x="24623" y="16919"/>
                    <a:pt x="24682" y="16955"/>
                    <a:pt x="24778" y="16979"/>
                  </a:cubicBezTo>
                  <a:cubicBezTo>
                    <a:pt x="24885" y="17026"/>
                    <a:pt x="25040" y="17086"/>
                    <a:pt x="25183" y="17145"/>
                  </a:cubicBezTo>
                  <a:cubicBezTo>
                    <a:pt x="25302" y="17193"/>
                    <a:pt x="25444" y="17241"/>
                    <a:pt x="25599" y="17264"/>
                  </a:cubicBezTo>
                  <a:cubicBezTo>
                    <a:pt x="25806" y="17308"/>
                    <a:pt x="26007" y="17338"/>
                    <a:pt x="26202" y="17338"/>
                  </a:cubicBezTo>
                  <a:cubicBezTo>
                    <a:pt x="26276" y="17338"/>
                    <a:pt x="26349" y="17334"/>
                    <a:pt x="26421" y="17324"/>
                  </a:cubicBezTo>
                  <a:cubicBezTo>
                    <a:pt x="26540" y="17312"/>
                    <a:pt x="26647" y="17300"/>
                    <a:pt x="26718" y="17264"/>
                  </a:cubicBezTo>
                  <a:cubicBezTo>
                    <a:pt x="26814" y="17252"/>
                    <a:pt x="26885" y="17217"/>
                    <a:pt x="26957" y="17181"/>
                  </a:cubicBezTo>
                  <a:lnTo>
                    <a:pt x="26957" y="17181"/>
                  </a:lnTo>
                  <a:lnTo>
                    <a:pt x="26897" y="17217"/>
                  </a:lnTo>
                  <a:lnTo>
                    <a:pt x="26766" y="17312"/>
                  </a:lnTo>
                  <a:cubicBezTo>
                    <a:pt x="26718" y="17324"/>
                    <a:pt x="26695" y="17348"/>
                    <a:pt x="26647" y="17372"/>
                  </a:cubicBezTo>
                  <a:cubicBezTo>
                    <a:pt x="26576" y="17395"/>
                    <a:pt x="26492" y="17407"/>
                    <a:pt x="26409" y="17443"/>
                  </a:cubicBezTo>
                  <a:cubicBezTo>
                    <a:pt x="26302" y="17479"/>
                    <a:pt x="26195" y="17491"/>
                    <a:pt x="26076" y="17503"/>
                  </a:cubicBezTo>
                  <a:cubicBezTo>
                    <a:pt x="25933" y="17514"/>
                    <a:pt x="25802" y="17514"/>
                    <a:pt x="25671" y="17514"/>
                  </a:cubicBezTo>
                  <a:cubicBezTo>
                    <a:pt x="25552" y="17514"/>
                    <a:pt x="25433" y="17503"/>
                    <a:pt x="25290" y="17479"/>
                  </a:cubicBezTo>
                  <a:cubicBezTo>
                    <a:pt x="25229" y="17461"/>
                    <a:pt x="25161" y="17450"/>
                    <a:pt x="25088" y="17450"/>
                  </a:cubicBezTo>
                  <a:cubicBezTo>
                    <a:pt x="25061" y="17450"/>
                    <a:pt x="25033" y="17452"/>
                    <a:pt x="25004" y="17455"/>
                  </a:cubicBezTo>
                  <a:cubicBezTo>
                    <a:pt x="24861" y="17479"/>
                    <a:pt x="24742" y="17514"/>
                    <a:pt x="24611" y="17574"/>
                  </a:cubicBezTo>
                  <a:cubicBezTo>
                    <a:pt x="24432" y="17669"/>
                    <a:pt x="24278" y="17800"/>
                    <a:pt x="24135" y="17919"/>
                  </a:cubicBezTo>
                  <a:cubicBezTo>
                    <a:pt x="24087" y="17967"/>
                    <a:pt x="24028" y="17991"/>
                    <a:pt x="23980" y="18038"/>
                  </a:cubicBezTo>
                  <a:cubicBezTo>
                    <a:pt x="23909" y="18098"/>
                    <a:pt x="23837" y="18145"/>
                    <a:pt x="23742" y="18181"/>
                  </a:cubicBezTo>
                  <a:cubicBezTo>
                    <a:pt x="23659" y="18229"/>
                    <a:pt x="23563" y="18276"/>
                    <a:pt x="23480" y="18300"/>
                  </a:cubicBezTo>
                  <a:cubicBezTo>
                    <a:pt x="23444" y="18324"/>
                    <a:pt x="23420" y="18324"/>
                    <a:pt x="23385" y="18336"/>
                  </a:cubicBezTo>
                  <a:cubicBezTo>
                    <a:pt x="23373" y="18336"/>
                    <a:pt x="23349" y="18348"/>
                    <a:pt x="23325" y="18348"/>
                  </a:cubicBezTo>
                  <a:lnTo>
                    <a:pt x="23301" y="18348"/>
                  </a:lnTo>
                  <a:cubicBezTo>
                    <a:pt x="23266" y="18348"/>
                    <a:pt x="23242" y="18348"/>
                    <a:pt x="23218" y="18336"/>
                  </a:cubicBezTo>
                  <a:cubicBezTo>
                    <a:pt x="23039" y="18300"/>
                    <a:pt x="22861" y="18265"/>
                    <a:pt x="22706" y="18217"/>
                  </a:cubicBezTo>
                  <a:cubicBezTo>
                    <a:pt x="22611" y="18181"/>
                    <a:pt x="22527" y="18169"/>
                    <a:pt x="22432" y="18157"/>
                  </a:cubicBezTo>
                  <a:cubicBezTo>
                    <a:pt x="22349" y="18145"/>
                    <a:pt x="22277" y="18110"/>
                    <a:pt x="22182" y="18098"/>
                  </a:cubicBezTo>
                  <a:cubicBezTo>
                    <a:pt x="22099" y="18062"/>
                    <a:pt x="22004" y="18038"/>
                    <a:pt x="21896" y="17991"/>
                  </a:cubicBezTo>
                  <a:cubicBezTo>
                    <a:pt x="21789" y="17943"/>
                    <a:pt x="21670" y="17884"/>
                    <a:pt x="21551" y="17812"/>
                  </a:cubicBezTo>
                  <a:cubicBezTo>
                    <a:pt x="21432" y="17741"/>
                    <a:pt x="21337" y="17681"/>
                    <a:pt x="21242" y="17610"/>
                  </a:cubicBezTo>
                  <a:cubicBezTo>
                    <a:pt x="21170" y="17550"/>
                    <a:pt x="21099" y="17467"/>
                    <a:pt x="21003" y="17395"/>
                  </a:cubicBezTo>
                  <a:cubicBezTo>
                    <a:pt x="20563" y="16919"/>
                    <a:pt x="20110" y="16455"/>
                    <a:pt x="19658" y="15979"/>
                  </a:cubicBezTo>
                  <a:lnTo>
                    <a:pt x="19551" y="15883"/>
                  </a:lnTo>
                  <a:cubicBezTo>
                    <a:pt x="19313" y="15621"/>
                    <a:pt x="19075" y="15371"/>
                    <a:pt x="18825" y="15133"/>
                  </a:cubicBezTo>
                  <a:lnTo>
                    <a:pt x="18753" y="15074"/>
                  </a:lnTo>
                  <a:cubicBezTo>
                    <a:pt x="18634" y="14966"/>
                    <a:pt x="18527" y="14847"/>
                    <a:pt x="18396" y="14752"/>
                  </a:cubicBezTo>
                  <a:cubicBezTo>
                    <a:pt x="18253" y="14609"/>
                    <a:pt x="18098" y="14478"/>
                    <a:pt x="17955" y="14371"/>
                  </a:cubicBezTo>
                  <a:lnTo>
                    <a:pt x="17944" y="14359"/>
                  </a:lnTo>
                  <a:cubicBezTo>
                    <a:pt x="17789" y="14240"/>
                    <a:pt x="17598" y="14121"/>
                    <a:pt x="17372" y="13990"/>
                  </a:cubicBezTo>
                  <a:cubicBezTo>
                    <a:pt x="17289" y="13931"/>
                    <a:pt x="17182" y="13883"/>
                    <a:pt x="17086" y="13823"/>
                  </a:cubicBezTo>
                  <a:lnTo>
                    <a:pt x="17051" y="13764"/>
                  </a:lnTo>
                  <a:lnTo>
                    <a:pt x="17039" y="13752"/>
                  </a:lnTo>
                  <a:lnTo>
                    <a:pt x="17015" y="13716"/>
                  </a:lnTo>
                  <a:lnTo>
                    <a:pt x="17062" y="13704"/>
                  </a:lnTo>
                  <a:close/>
                  <a:moveTo>
                    <a:pt x="13300" y="13645"/>
                  </a:moveTo>
                  <a:cubicBezTo>
                    <a:pt x="13491" y="13728"/>
                    <a:pt x="13693" y="13776"/>
                    <a:pt x="13895" y="13823"/>
                  </a:cubicBezTo>
                  <a:cubicBezTo>
                    <a:pt x="13931" y="13847"/>
                    <a:pt x="13967" y="13847"/>
                    <a:pt x="14014" y="13859"/>
                  </a:cubicBezTo>
                  <a:lnTo>
                    <a:pt x="13991" y="13978"/>
                  </a:lnTo>
                  <a:lnTo>
                    <a:pt x="13991" y="14050"/>
                  </a:lnTo>
                  <a:cubicBezTo>
                    <a:pt x="13991" y="14121"/>
                    <a:pt x="13979" y="14204"/>
                    <a:pt x="13967" y="14276"/>
                  </a:cubicBezTo>
                  <a:lnTo>
                    <a:pt x="13955" y="14383"/>
                  </a:lnTo>
                  <a:cubicBezTo>
                    <a:pt x="13931" y="14514"/>
                    <a:pt x="13907" y="14645"/>
                    <a:pt x="13872" y="14776"/>
                  </a:cubicBezTo>
                  <a:cubicBezTo>
                    <a:pt x="13836" y="15002"/>
                    <a:pt x="13788" y="15228"/>
                    <a:pt x="13729" y="15467"/>
                  </a:cubicBezTo>
                  <a:cubicBezTo>
                    <a:pt x="13681" y="15693"/>
                    <a:pt x="13633" y="15883"/>
                    <a:pt x="13574" y="16074"/>
                  </a:cubicBezTo>
                  <a:cubicBezTo>
                    <a:pt x="13550" y="16169"/>
                    <a:pt x="13538" y="16252"/>
                    <a:pt x="13503" y="16324"/>
                  </a:cubicBezTo>
                  <a:lnTo>
                    <a:pt x="13503" y="16348"/>
                  </a:lnTo>
                  <a:cubicBezTo>
                    <a:pt x="13503" y="16360"/>
                    <a:pt x="13503" y="16360"/>
                    <a:pt x="13491" y="16371"/>
                  </a:cubicBezTo>
                  <a:lnTo>
                    <a:pt x="13479" y="16407"/>
                  </a:lnTo>
                  <a:lnTo>
                    <a:pt x="13443" y="16479"/>
                  </a:lnTo>
                  <a:lnTo>
                    <a:pt x="13431" y="16526"/>
                  </a:lnTo>
                  <a:cubicBezTo>
                    <a:pt x="13419" y="16550"/>
                    <a:pt x="13419" y="16586"/>
                    <a:pt x="13395" y="16610"/>
                  </a:cubicBezTo>
                  <a:lnTo>
                    <a:pt x="13336" y="16741"/>
                  </a:lnTo>
                  <a:lnTo>
                    <a:pt x="13276" y="16883"/>
                  </a:lnTo>
                  <a:lnTo>
                    <a:pt x="13241" y="16967"/>
                  </a:lnTo>
                  <a:cubicBezTo>
                    <a:pt x="13205" y="17026"/>
                    <a:pt x="13193" y="17086"/>
                    <a:pt x="13157" y="17145"/>
                  </a:cubicBezTo>
                  <a:lnTo>
                    <a:pt x="13122" y="17252"/>
                  </a:lnTo>
                  <a:lnTo>
                    <a:pt x="13026" y="17431"/>
                  </a:lnTo>
                  <a:lnTo>
                    <a:pt x="12955" y="17598"/>
                  </a:lnTo>
                  <a:lnTo>
                    <a:pt x="12883" y="17753"/>
                  </a:lnTo>
                  <a:cubicBezTo>
                    <a:pt x="12860" y="17800"/>
                    <a:pt x="12836" y="17836"/>
                    <a:pt x="12824" y="17872"/>
                  </a:cubicBezTo>
                  <a:lnTo>
                    <a:pt x="12729" y="18026"/>
                  </a:lnTo>
                  <a:cubicBezTo>
                    <a:pt x="12705" y="18086"/>
                    <a:pt x="12657" y="18145"/>
                    <a:pt x="12621" y="18193"/>
                  </a:cubicBezTo>
                  <a:cubicBezTo>
                    <a:pt x="12610" y="18205"/>
                    <a:pt x="12610" y="18217"/>
                    <a:pt x="12598" y="18229"/>
                  </a:cubicBezTo>
                  <a:lnTo>
                    <a:pt x="12586" y="18253"/>
                  </a:lnTo>
                  <a:cubicBezTo>
                    <a:pt x="12562" y="18276"/>
                    <a:pt x="12538" y="18312"/>
                    <a:pt x="12526" y="18336"/>
                  </a:cubicBezTo>
                  <a:lnTo>
                    <a:pt x="12490" y="18384"/>
                  </a:lnTo>
                  <a:cubicBezTo>
                    <a:pt x="12467" y="18407"/>
                    <a:pt x="12431" y="18455"/>
                    <a:pt x="12407" y="18491"/>
                  </a:cubicBezTo>
                  <a:cubicBezTo>
                    <a:pt x="12348" y="18550"/>
                    <a:pt x="12300" y="18610"/>
                    <a:pt x="12240" y="18669"/>
                  </a:cubicBezTo>
                  <a:lnTo>
                    <a:pt x="12502" y="18443"/>
                  </a:lnTo>
                  <a:lnTo>
                    <a:pt x="12562" y="18384"/>
                  </a:lnTo>
                  <a:lnTo>
                    <a:pt x="12598" y="18348"/>
                  </a:lnTo>
                  <a:lnTo>
                    <a:pt x="12610" y="18336"/>
                  </a:lnTo>
                  <a:lnTo>
                    <a:pt x="12621" y="18312"/>
                  </a:lnTo>
                  <a:lnTo>
                    <a:pt x="12705" y="18229"/>
                  </a:lnTo>
                  <a:lnTo>
                    <a:pt x="12764" y="18169"/>
                  </a:lnTo>
                  <a:lnTo>
                    <a:pt x="12824" y="18098"/>
                  </a:lnTo>
                  <a:cubicBezTo>
                    <a:pt x="12848" y="18074"/>
                    <a:pt x="12860" y="18038"/>
                    <a:pt x="12883" y="18014"/>
                  </a:cubicBezTo>
                  <a:lnTo>
                    <a:pt x="12907" y="17967"/>
                  </a:lnTo>
                  <a:cubicBezTo>
                    <a:pt x="12967" y="17895"/>
                    <a:pt x="13014" y="17812"/>
                    <a:pt x="13074" y="17729"/>
                  </a:cubicBezTo>
                  <a:cubicBezTo>
                    <a:pt x="13193" y="17538"/>
                    <a:pt x="13312" y="17336"/>
                    <a:pt x="13419" y="17133"/>
                  </a:cubicBezTo>
                  <a:lnTo>
                    <a:pt x="13443" y="17086"/>
                  </a:lnTo>
                  <a:lnTo>
                    <a:pt x="13491" y="17002"/>
                  </a:lnTo>
                  <a:lnTo>
                    <a:pt x="13550" y="16860"/>
                  </a:lnTo>
                  <a:lnTo>
                    <a:pt x="13574" y="16800"/>
                  </a:lnTo>
                  <a:cubicBezTo>
                    <a:pt x="13622" y="16717"/>
                    <a:pt x="13657" y="16610"/>
                    <a:pt x="13693" y="16526"/>
                  </a:cubicBezTo>
                  <a:lnTo>
                    <a:pt x="13717" y="16479"/>
                  </a:lnTo>
                  <a:cubicBezTo>
                    <a:pt x="13729" y="16443"/>
                    <a:pt x="13729" y="16419"/>
                    <a:pt x="13741" y="16383"/>
                  </a:cubicBezTo>
                  <a:lnTo>
                    <a:pt x="13753" y="16348"/>
                  </a:lnTo>
                  <a:lnTo>
                    <a:pt x="13776" y="16300"/>
                  </a:lnTo>
                  <a:cubicBezTo>
                    <a:pt x="13788" y="16252"/>
                    <a:pt x="13800" y="16229"/>
                    <a:pt x="13800" y="16181"/>
                  </a:cubicBezTo>
                  <a:lnTo>
                    <a:pt x="13812" y="16121"/>
                  </a:lnTo>
                  <a:cubicBezTo>
                    <a:pt x="13848" y="16026"/>
                    <a:pt x="13860" y="15943"/>
                    <a:pt x="13872" y="15871"/>
                  </a:cubicBezTo>
                  <a:cubicBezTo>
                    <a:pt x="13919" y="15657"/>
                    <a:pt x="13979" y="15419"/>
                    <a:pt x="14026" y="15181"/>
                  </a:cubicBezTo>
                  <a:cubicBezTo>
                    <a:pt x="14038" y="15062"/>
                    <a:pt x="14074" y="14943"/>
                    <a:pt x="14086" y="14824"/>
                  </a:cubicBezTo>
                  <a:lnTo>
                    <a:pt x="14086" y="14800"/>
                  </a:lnTo>
                  <a:cubicBezTo>
                    <a:pt x="14086" y="14752"/>
                    <a:pt x="14098" y="14716"/>
                    <a:pt x="14098" y="14681"/>
                  </a:cubicBezTo>
                  <a:lnTo>
                    <a:pt x="14110" y="14621"/>
                  </a:lnTo>
                  <a:lnTo>
                    <a:pt x="14134" y="14466"/>
                  </a:lnTo>
                  <a:cubicBezTo>
                    <a:pt x="14134" y="14419"/>
                    <a:pt x="14145" y="14395"/>
                    <a:pt x="14145" y="14347"/>
                  </a:cubicBezTo>
                  <a:lnTo>
                    <a:pt x="14145" y="14335"/>
                  </a:lnTo>
                  <a:lnTo>
                    <a:pt x="14145" y="14288"/>
                  </a:lnTo>
                  <a:cubicBezTo>
                    <a:pt x="14145" y="14240"/>
                    <a:pt x="14157" y="14216"/>
                    <a:pt x="14157" y="14169"/>
                  </a:cubicBezTo>
                  <a:lnTo>
                    <a:pt x="14157" y="14062"/>
                  </a:lnTo>
                  <a:lnTo>
                    <a:pt x="14157" y="13966"/>
                  </a:lnTo>
                  <a:lnTo>
                    <a:pt x="14157" y="13931"/>
                  </a:lnTo>
                  <a:lnTo>
                    <a:pt x="14193" y="13931"/>
                  </a:lnTo>
                  <a:cubicBezTo>
                    <a:pt x="14324" y="13943"/>
                    <a:pt x="14455" y="13966"/>
                    <a:pt x="14610" y="13978"/>
                  </a:cubicBezTo>
                  <a:lnTo>
                    <a:pt x="14610" y="14002"/>
                  </a:lnTo>
                  <a:lnTo>
                    <a:pt x="14610" y="14050"/>
                  </a:lnTo>
                  <a:lnTo>
                    <a:pt x="14610" y="14097"/>
                  </a:lnTo>
                  <a:cubicBezTo>
                    <a:pt x="14610" y="14157"/>
                    <a:pt x="14622" y="14204"/>
                    <a:pt x="14634" y="14276"/>
                  </a:cubicBezTo>
                  <a:lnTo>
                    <a:pt x="14681" y="14455"/>
                  </a:lnTo>
                  <a:cubicBezTo>
                    <a:pt x="14741" y="14693"/>
                    <a:pt x="14788" y="14883"/>
                    <a:pt x="14860" y="15062"/>
                  </a:cubicBezTo>
                  <a:cubicBezTo>
                    <a:pt x="14860" y="14836"/>
                    <a:pt x="14860" y="14633"/>
                    <a:pt x="14848" y="14443"/>
                  </a:cubicBezTo>
                  <a:cubicBezTo>
                    <a:pt x="14848" y="14383"/>
                    <a:pt x="14824" y="14300"/>
                    <a:pt x="14824" y="14240"/>
                  </a:cubicBezTo>
                  <a:cubicBezTo>
                    <a:pt x="14824" y="14169"/>
                    <a:pt x="14812" y="14097"/>
                    <a:pt x="14812" y="14038"/>
                  </a:cubicBezTo>
                  <a:lnTo>
                    <a:pt x="14812" y="13990"/>
                  </a:lnTo>
                  <a:cubicBezTo>
                    <a:pt x="14931" y="13990"/>
                    <a:pt x="15050" y="14002"/>
                    <a:pt x="15181" y="14002"/>
                  </a:cubicBezTo>
                  <a:lnTo>
                    <a:pt x="15658" y="14002"/>
                  </a:lnTo>
                  <a:cubicBezTo>
                    <a:pt x="15681" y="14026"/>
                    <a:pt x="15681" y="14050"/>
                    <a:pt x="15693" y="14062"/>
                  </a:cubicBezTo>
                  <a:cubicBezTo>
                    <a:pt x="15717" y="14157"/>
                    <a:pt x="15753" y="14228"/>
                    <a:pt x="15777" y="14324"/>
                  </a:cubicBezTo>
                  <a:lnTo>
                    <a:pt x="15812" y="14407"/>
                  </a:lnTo>
                  <a:cubicBezTo>
                    <a:pt x="15836" y="14502"/>
                    <a:pt x="15872" y="14585"/>
                    <a:pt x="15896" y="14657"/>
                  </a:cubicBezTo>
                  <a:cubicBezTo>
                    <a:pt x="15919" y="14705"/>
                    <a:pt x="15931" y="14740"/>
                    <a:pt x="15943" y="14776"/>
                  </a:cubicBezTo>
                  <a:lnTo>
                    <a:pt x="15979" y="14883"/>
                  </a:lnTo>
                  <a:cubicBezTo>
                    <a:pt x="15991" y="14895"/>
                    <a:pt x="15991" y="14931"/>
                    <a:pt x="16003" y="14943"/>
                  </a:cubicBezTo>
                  <a:lnTo>
                    <a:pt x="16015" y="14978"/>
                  </a:lnTo>
                  <a:lnTo>
                    <a:pt x="16039" y="15014"/>
                  </a:lnTo>
                  <a:cubicBezTo>
                    <a:pt x="16050" y="15050"/>
                    <a:pt x="16050" y="15074"/>
                    <a:pt x="16062" y="15109"/>
                  </a:cubicBezTo>
                  <a:cubicBezTo>
                    <a:pt x="16062" y="15133"/>
                    <a:pt x="16074" y="15157"/>
                    <a:pt x="16074" y="15181"/>
                  </a:cubicBezTo>
                  <a:cubicBezTo>
                    <a:pt x="16074" y="15217"/>
                    <a:pt x="16098" y="15240"/>
                    <a:pt x="16098" y="15288"/>
                  </a:cubicBezTo>
                  <a:lnTo>
                    <a:pt x="16110" y="15359"/>
                  </a:lnTo>
                  <a:lnTo>
                    <a:pt x="16122" y="15407"/>
                  </a:lnTo>
                  <a:cubicBezTo>
                    <a:pt x="16134" y="15455"/>
                    <a:pt x="16158" y="15490"/>
                    <a:pt x="16158" y="15538"/>
                  </a:cubicBezTo>
                  <a:lnTo>
                    <a:pt x="16170" y="15609"/>
                  </a:lnTo>
                  <a:cubicBezTo>
                    <a:pt x="16181" y="15693"/>
                    <a:pt x="16217" y="15752"/>
                    <a:pt x="16229" y="15824"/>
                  </a:cubicBezTo>
                  <a:lnTo>
                    <a:pt x="16241" y="15871"/>
                  </a:lnTo>
                  <a:cubicBezTo>
                    <a:pt x="16253" y="15931"/>
                    <a:pt x="16277" y="15990"/>
                    <a:pt x="16300" y="16026"/>
                  </a:cubicBezTo>
                  <a:lnTo>
                    <a:pt x="16336" y="16109"/>
                  </a:lnTo>
                  <a:cubicBezTo>
                    <a:pt x="16372" y="16240"/>
                    <a:pt x="16420" y="16371"/>
                    <a:pt x="16467" y="16526"/>
                  </a:cubicBezTo>
                  <a:lnTo>
                    <a:pt x="16491" y="16621"/>
                  </a:lnTo>
                  <a:cubicBezTo>
                    <a:pt x="16467" y="16371"/>
                    <a:pt x="16420" y="16121"/>
                    <a:pt x="16396" y="15871"/>
                  </a:cubicBezTo>
                  <a:cubicBezTo>
                    <a:pt x="16372" y="15764"/>
                    <a:pt x="16360" y="15669"/>
                    <a:pt x="16348" y="15574"/>
                  </a:cubicBezTo>
                  <a:cubicBezTo>
                    <a:pt x="16348" y="15526"/>
                    <a:pt x="16336" y="15467"/>
                    <a:pt x="16336" y="15419"/>
                  </a:cubicBezTo>
                  <a:cubicBezTo>
                    <a:pt x="16312" y="15347"/>
                    <a:pt x="16312" y="15276"/>
                    <a:pt x="16300" y="15193"/>
                  </a:cubicBezTo>
                  <a:lnTo>
                    <a:pt x="16300" y="15181"/>
                  </a:lnTo>
                  <a:cubicBezTo>
                    <a:pt x="16300" y="15121"/>
                    <a:pt x="16289" y="15062"/>
                    <a:pt x="16277" y="15002"/>
                  </a:cubicBezTo>
                  <a:cubicBezTo>
                    <a:pt x="16253" y="14978"/>
                    <a:pt x="16241" y="14943"/>
                    <a:pt x="16241" y="14919"/>
                  </a:cubicBezTo>
                  <a:lnTo>
                    <a:pt x="16193" y="14776"/>
                  </a:lnTo>
                  <a:lnTo>
                    <a:pt x="16158" y="14633"/>
                  </a:lnTo>
                  <a:lnTo>
                    <a:pt x="16110" y="14478"/>
                  </a:lnTo>
                  <a:cubicBezTo>
                    <a:pt x="16074" y="14407"/>
                    <a:pt x="16062" y="14335"/>
                    <a:pt x="16039" y="14276"/>
                  </a:cubicBezTo>
                  <a:lnTo>
                    <a:pt x="16015" y="14216"/>
                  </a:lnTo>
                  <a:cubicBezTo>
                    <a:pt x="16003" y="14157"/>
                    <a:pt x="15979" y="14097"/>
                    <a:pt x="15955" y="14038"/>
                  </a:cubicBezTo>
                  <a:cubicBezTo>
                    <a:pt x="15955" y="14026"/>
                    <a:pt x="15943" y="14002"/>
                    <a:pt x="15943" y="14002"/>
                  </a:cubicBezTo>
                  <a:lnTo>
                    <a:pt x="16015" y="14002"/>
                  </a:lnTo>
                  <a:cubicBezTo>
                    <a:pt x="16217" y="13990"/>
                    <a:pt x="16396" y="13966"/>
                    <a:pt x="16551" y="13931"/>
                  </a:cubicBezTo>
                  <a:lnTo>
                    <a:pt x="16551" y="13931"/>
                  </a:lnTo>
                  <a:lnTo>
                    <a:pt x="16503" y="13978"/>
                  </a:lnTo>
                  <a:cubicBezTo>
                    <a:pt x="16574" y="14062"/>
                    <a:pt x="16646" y="14169"/>
                    <a:pt x="16717" y="14264"/>
                  </a:cubicBezTo>
                  <a:cubicBezTo>
                    <a:pt x="16765" y="14324"/>
                    <a:pt x="16812" y="14359"/>
                    <a:pt x="16860" y="14419"/>
                  </a:cubicBezTo>
                  <a:cubicBezTo>
                    <a:pt x="16884" y="14466"/>
                    <a:pt x="16932" y="14514"/>
                    <a:pt x="16955" y="14562"/>
                  </a:cubicBezTo>
                  <a:cubicBezTo>
                    <a:pt x="17039" y="14657"/>
                    <a:pt x="17122" y="14764"/>
                    <a:pt x="17193" y="14871"/>
                  </a:cubicBezTo>
                  <a:cubicBezTo>
                    <a:pt x="17289" y="14990"/>
                    <a:pt x="17372" y="15109"/>
                    <a:pt x="17455" y="15228"/>
                  </a:cubicBezTo>
                  <a:lnTo>
                    <a:pt x="17491" y="15288"/>
                  </a:lnTo>
                  <a:cubicBezTo>
                    <a:pt x="17574" y="15395"/>
                    <a:pt x="17646" y="15514"/>
                    <a:pt x="17717" y="15609"/>
                  </a:cubicBezTo>
                  <a:cubicBezTo>
                    <a:pt x="17753" y="15669"/>
                    <a:pt x="17777" y="15717"/>
                    <a:pt x="17824" y="15776"/>
                  </a:cubicBezTo>
                  <a:lnTo>
                    <a:pt x="17955" y="16002"/>
                  </a:lnTo>
                  <a:cubicBezTo>
                    <a:pt x="18015" y="16086"/>
                    <a:pt x="18063" y="16181"/>
                    <a:pt x="18110" y="16264"/>
                  </a:cubicBezTo>
                  <a:cubicBezTo>
                    <a:pt x="18134" y="16312"/>
                    <a:pt x="18170" y="16360"/>
                    <a:pt x="18182" y="16407"/>
                  </a:cubicBezTo>
                  <a:lnTo>
                    <a:pt x="18205" y="16455"/>
                  </a:lnTo>
                  <a:lnTo>
                    <a:pt x="18253" y="16538"/>
                  </a:lnTo>
                  <a:lnTo>
                    <a:pt x="18289" y="16574"/>
                  </a:lnTo>
                  <a:cubicBezTo>
                    <a:pt x="18301" y="16610"/>
                    <a:pt x="18313" y="16633"/>
                    <a:pt x="18325" y="16657"/>
                  </a:cubicBezTo>
                  <a:lnTo>
                    <a:pt x="18384" y="16788"/>
                  </a:lnTo>
                  <a:lnTo>
                    <a:pt x="18408" y="16812"/>
                  </a:lnTo>
                  <a:lnTo>
                    <a:pt x="18420" y="16848"/>
                  </a:lnTo>
                  <a:cubicBezTo>
                    <a:pt x="18432" y="16883"/>
                    <a:pt x="18444" y="16895"/>
                    <a:pt x="18444" y="16919"/>
                  </a:cubicBezTo>
                  <a:lnTo>
                    <a:pt x="18551" y="17193"/>
                  </a:lnTo>
                  <a:cubicBezTo>
                    <a:pt x="18610" y="17336"/>
                    <a:pt x="18658" y="17491"/>
                    <a:pt x="18706" y="17633"/>
                  </a:cubicBezTo>
                  <a:lnTo>
                    <a:pt x="18717" y="17681"/>
                  </a:lnTo>
                  <a:cubicBezTo>
                    <a:pt x="18729" y="17741"/>
                    <a:pt x="18741" y="17788"/>
                    <a:pt x="18765" y="17848"/>
                  </a:cubicBezTo>
                  <a:lnTo>
                    <a:pt x="18789" y="17931"/>
                  </a:lnTo>
                  <a:lnTo>
                    <a:pt x="18837" y="18110"/>
                  </a:lnTo>
                  <a:lnTo>
                    <a:pt x="18884" y="18300"/>
                  </a:lnTo>
                  <a:cubicBezTo>
                    <a:pt x="18920" y="18491"/>
                    <a:pt x="18944" y="18657"/>
                    <a:pt x="18956" y="18800"/>
                  </a:cubicBezTo>
                  <a:cubicBezTo>
                    <a:pt x="18967" y="18955"/>
                    <a:pt x="19003" y="19134"/>
                    <a:pt x="19027" y="19300"/>
                  </a:cubicBezTo>
                  <a:cubicBezTo>
                    <a:pt x="19039" y="19455"/>
                    <a:pt x="19075" y="19586"/>
                    <a:pt x="19098" y="19729"/>
                  </a:cubicBezTo>
                  <a:lnTo>
                    <a:pt x="19122" y="19812"/>
                  </a:lnTo>
                  <a:cubicBezTo>
                    <a:pt x="19134" y="19872"/>
                    <a:pt x="19134" y="19908"/>
                    <a:pt x="19146" y="19967"/>
                  </a:cubicBezTo>
                  <a:lnTo>
                    <a:pt x="19158" y="20050"/>
                  </a:lnTo>
                  <a:cubicBezTo>
                    <a:pt x="19170" y="20086"/>
                    <a:pt x="19170" y="20146"/>
                    <a:pt x="19194" y="20193"/>
                  </a:cubicBezTo>
                  <a:cubicBezTo>
                    <a:pt x="19194" y="20229"/>
                    <a:pt x="19194" y="20241"/>
                    <a:pt x="19206" y="20265"/>
                  </a:cubicBezTo>
                  <a:cubicBezTo>
                    <a:pt x="19218" y="20372"/>
                    <a:pt x="19218" y="20479"/>
                    <a:pt x="19218" y="20562"/>
                  </a:cubicBezTo>
                  <a:cubicBezTo>
                    <a:pt x="19218" y="20646"/>
                    <a:pt x="19206" y="20717"/>
                    <a:pt x="19206" y="20789"/>
                  </a:cubicBezTo>
                  <a:lnTo>
                    <a:pt x="19158" y="21015"/>
                  </a:lnTo>
                  <a:cubicBezTo>
                    <a:pt x="19146" y="21039"/>
                    <a:pt x="19134" y="21074"/>
                    <a:pt x="19122" y="21086"/>
                  </a:cubicBezTo>
                  <a:lnTo>
                    <a:pt x="19122" y="21098"/>
                  </a:lnTo>
                  <a:cubicBezTo>
                    <a:pt x="19087" y="21158"/>
                    <a:pt x="19039" y="21241"/>
                    <a:pt x="19015" y="21301"/>
                  </a:cubicBezTo>
                  <a:lnTo>
                    <a:pt x="18967" y="21372"/>
                  </a:lnTo>
                  <a:cubicBezTo>
                    <a:pt x="18920" y="21443"/>
                    <a:pt x="18896" y="21503"/>
                    <a:pt x="18837" y="21574"/>
                  </a:cubicBezTo>
                  <a:cubicBezTo>
                    <a:pt x="18789" y="21658"/>
                    <a:pt x="18729" y="21717"/>
                    <a:pt x="18682" y="21777"/>
                  </a:cubicBezTo>
                  <a:lnTo>
                    <a:pt x="18634" y="21836"/>
                  </a:lnTo>
                  <a:lnTo>
                    <a:pt x="18657" y="21814"/>
                  </a:lnTo>
                  <a:lnTo>
                    <a:pt x="18657" y="21814"/>
                  </a:lnTo>
                  <a:cubicBezTo>
                    <a:pt x="18622" y="21849"/>
                    <a:pt x="18598" y="21873"/>
                    <a:pt x="18575" y="21920"/>
                  </a:cubicBezTo>
                  <a:cubicBezTo>
                    <a:pt x="18539" y="21979"/>
                    <a:pt x="18491" y="22039"/>
                    <a:pt x="18444" y="22086"/>
                  </a:cubicBezTo>
                  <a:lnTo>
                    <a:pt x="18432" y="22110"/>
                  </a:lnTo>
                  <a:lnTo>
                    <a:pt x="18253" y="22336"/>
                  </a:lnTo>
                  <a:lnTo>
                    <a:pt x="18241" y="22348"/>
                  </a:lnTo>
                  <a:cubicBezTo>
                    <a:pt x="18205" y="22396"/>
                    <a:pt x="18158" y="22444"/>
                    <a:pt x="18134" y="22467"/>
                  </a:cubicBezTo>
                  <a:cubicBezTo>
                    <a:pt x="18086" y="22515"/>
                    <a:pt x="18039" y="22563"/>
                    <a:pt x="17979" y="22610"/>
                  </a:cubicBezTo>
                  <a:cubicBezTo>
                    <a:pt x="17967" y="22622"/>
                    <a:pt x="17955" y="22634"/>
                    <a:pt x="17944" y="22634"/>
                  </a:cubicBezTo>
                  <a:cubicBezTo>
                    <a:pt x="17944" y="22634"/>
                    <a:pt x="17932" y="22634"/>
                    <a:pt x="17932" y="22646"/>
                  </a:cubicBezTo>
                  <a:cubicBezTo>
                    <a:pt x="17896" y="22670"/>
                    <a:pt x="17860" y="22694"/>
                    <a:pt x="17836" y="22706"/>
                  </a:cubicBezTo>
                  <a:cubicBezTo>
                    <a:pt x="17824" y="22729"/>
                    <a:pt x="17789" y="22729"/>
                    <a:pt x="17777" y="22741"/>
                  </a:cubicBezTo>
                  <a:cubicBezTo>
                    <a:pt x="17765" y="22753"/>
                    <a:pt x="17729" y="22753"/>
                    <a:pt x="17717" y="22753"/>
                  </a:cubicBezTo>
                  <a:cubicBezTo>
                    <a:pt x="17670" y="22765"/>
                    <a:pt x="17634" y="22765"/>
                    <a:pt x="17598" y="22765"/>
                  </a:cubicBezTo>
                  <a:cubicBezTo>
                    <a:pt x="17551" y="22765"/>
                    <a:pt x="17491" y="22789"/>
                    <a:pt x="17443" y="22789"/>
                  </a:cubicBezTo>
                  <a:cubicBezTo>
                    <a:pt x="17384" y="22789"/>
                    <a:pt x="17313" y="22765"/>
                    <a:pt x="17253" y="22765"/>
                  </a:cubicBezTo>
                  <a:cubicBezTo>
                    <a:pt x="17134" y="22753"/>
                    <a:pt x="17039" y="22729"/>
                    <a:pt x="16932" y="22694"/>
                  </a:cubicBezTo>
                  <a:cubicBezTo>
                    <a:pt x="16824" y="22670"/>
                    <a:pt x="16717" y="22622"/>
                    <a:pt x="16598" y="22575"/>
                  </a:cubicBezTo>
                  <a:cubicBezTo>
                    <a:pt x="16491" y="22539"/>
                    <a:pt x="16420" y="22491"/>
                    <a:pt x="16348" y="22444"/>
                  </a:cubicBezTo>
                  <a:cubicBezTo>
                    <a:pt x="16253" y="22384"/>
                    <a:pt x="16170" y="22325"/>
                    <a:pt x="16098" y="22277"/>
                  </a:cubicBezTo>
                  <a:lnTo>
                    <a:pt x="16074" y="22265"/>
                  </a:lnTo>
                  <a:cubicBezTo>
                    <a:pt x="16015" y="22205"/>
                    <a:pt x="15943" y="22158"/>
                    <a:pt x="15872" y="22098"/>
                  </a:cubicBezTo>
                  <a:cubicBezTo>
                    <a:pt x="15739" y="22010"/>
                    <a:pt x="15600" y="21961"/>
                    <a:pt x="15465" y="21961"/>
                  </a:cubicBezTo>
                  <a:cubicBezTo>
                    <a:pt x="15417" y="21961"/>
                    <a:pt x="15370" y="21967"/>
                    <a:pt x="15324" y="21979"/>
                  </a:cubicBezTo>
                  <a:cubicBezTo>
                    <a:pt x="15217" y="22003"/>
                    <a:pt x="15122" y="22039"/>
                    <a:pt x="15038" y="22086"/>
                  </a:cubicBezTo>
                  <a:cubicBezTo>
                    <a:pt x="14967" y="22122"/>
                    <a:pt x="14907" y="22146"/>
                    <a:pt x="14824" y="22158"/>
                  </a:cubicBezTo>
                  <a:cubicBezTo>
                    <a:pt x="14753" y="22194"/>
                    <a:pt x="14681" y="22205"/>
                    <a:pt x="14610" y="22241"/>
                  </a:cubicBezTo>
                  <a:cubicBezTo>
                    <a:pt x="14515" y="22253"/>
                    <a:pt x="14407" y="22265"/>
                    <a:pt x="14324" y="22277"/>
                  </a:cubicBezTo>
                  <a:cubicBezTo>
                    <a:pt x="14265" y="22277"/>
                    <a:pt x="14193" y="22301"/>
                    <a:pt x="14098" y="22301"/>
                  </a:cubicBezTo>
                  <a:lnTo>
                    <a:pt x="13514" y="22253"/>
                  </a:lnTo>
                  <a:lnTo>
                    <a:pt x="13538" y="22241"/>
                  </a:lnTo>
                  <a:cubicBezTo>
                    <a:pt x="13562" y="22205"/>
                    <a:pt x="13598" y="22158"/>
                    <a:pt x="13622" y="22134"/>
                  </a:cubicBezTo>
                  <a:cubicBezTo>
                    <a:pt x="13669" y="22086"/>
                    <a:pt x="13693" y="22027"/>
                    <a:pt x="13741" y="21979"/>
                  </a:cubicBezTo>
                  <a:cubicBezTo>
                    <a:pt x="13800" y="21908"/>
                    <a:pt x="13860" y="21813"/>
                    <a:pt x="13919" y="21741"/>
                  </a:cubicBezTo>
                  <a:cubicBezTo>
                    <a:pt x="13979" y="21658"/>
                    <a:pt x="14050" y="21551"/>
                    <a:pt x="14110" y="21467"/>
                  </a:cubicBezTo>
                  <a:cubicBezTo>
                    <a:pt x="14193" y="21360"/>
                    <a:pt x="14265" y="21241"/>
                    <a:pt x="14324" y="21134"/>
                  </a:cubicBezTo>
                  <a:lnTo>
                    <a:pt x="14324" y="21134"/>
                  </a:lnTo>
                  <a:cubicBezTo>
                    <a:pt x="14169" y="21313"/>
                    <a:pt x="14026" y="21503"/>
                    <a:pt x="13872" y="21682"/>
                  </a:cubicBezTo>
                  <a:cubicBezTo>
                    <a:pt x="13812" y="21765"/>
                    <a:pt x="13753" y="21813"/>
                    <a:pt x="13693" y="21896"/>
                  </a:cubicBezTo>
                  <a:cubicBezTo>
                    <a:pt x="13610" y="22015"/>
                    <a:pt x="13503" y="22134"/>
                    <a:pt x="13419" y="22229"/>
                  </a:cubicBezTo>
                  <a:cubicBezTo>
                    <a:pt x="13419" y="22253"/>
                    <a:pt x="13395" y="22253"/>
                    <a:pt x="13395" y="22253"/>
                  </a:cubicBezTo>
                  <a:lnTo>
                    <a:pt x="13383" y="22253"/>
                  </a:lnTo>
                  <a:cubicBezTo>
                    <a:pt x="13133" y="22205"/>
                    <a:pt x="12895" y="22170"/>
                    <a:pt x="12657" y="22098"/>
                  </a:cubicBezTo>
                  <a:cubicBezTo>
                    <a:pt x="12598" y="22086"/>
                    <a:pt x="12538" y="22063"/>
                    <a:pt x="12479" y="22027"/>
                  </a:cubicBezTo>
                  <a:cubicBezTo>
                    <a:pt x="12407" y="21979"/>
                    <a:pt x="12312" y="21932"/>
                    <a:pt x="12229" y="21896"/>
                  </a:cubicBezTo>
                  <a:cubicBezTo>
                    <a:pt x="12050" y="21789"/>
                    <a:pt x="11883" y="21670"/>
                    <a:pt x="11717" y="21551"/>
                  </a:cubicBezTo>
                  <a:cubicBezTo>
                    <a:pt x="11550" y="21420"/>
                    <a:pt x="11395" y="21289"/>
                    <a:pt x="11228" y="21134"/>
                  </a:cubicBezTo>
                  <a:cubicBezTo>
                    <a:pt x="11157" y="21074"/>
                    <a:pt x="11074" y="21003"/>
                    <a:pt x="11002" y="20932"/>
                  </a:cubicBezTo>
                  <a:cubicBezTo>
                    <a:pt x="10919" y="20848"/>
                    <a:pt x="10836" y="20777"/>
                    <a:pt x="10752" y="20693"/>
                  </a:cubicBezTo>
                  <a:cubicBezTo>
                    <a:pt x="10693" y="20634"/>
                    <a:pt x="10633" y="20586"/>
                    <a:pt x="10562" y="20527"/>
                  </a:cubicBezTo>
                  <a:cubicBezTo>
                    <a:pt x="10455" y="20431"/>
                    <a:pt x="10335" y="20348"/>
                    <a:pt x="10204" y="20312"/>
                  </a:cubicBezTo>
                  <a:cubicBezTo>
                    <a:pt x="10093" y="20275"/>
                    <a:pt x="9972" y="20257"/>
                    <a:pt x="9836" y="20257"/>
                  </a:cubicBezTo>
                  <a:cubicBezTo>
                    <a:pt x="9754" y="20257"/>
                    <a:pt x="9667" y="20263"/>
                    <a:pt x="9573" y="20277"/>
                  </a:cubicBezTo>
                  <a:cubicBezTo>
                    <a:pt x="9431" y="20289"/>
                    <a:pt x="9264" y="20312"/>
                    <a:pt x="9085" y="20360"/>
                  </a:cubicBezTo>
                  <a:lnTo>
                    <a:pt x="8931" y="20408"/>
                  </a:lnTo>
                  <a:cubicBezTo>
                    <a:pt x="8811" y="20431"/>
                    <a:pt x="8716" y="20467"/>
                    <a:pt x="8597" y="20491"/>
                  </a:cubicBezTo>
                  <a:cubicBezTo>
                    <a:pt x="8430" y="20539"/>
                    <a:pt x="8276" y="20574"/>
                    <a:pt x="8133" y="20586"/>
                  </a:cubicBezTo>
                  <a:lnTo>
                    <a:pt x="8097" y="20586"/>
                  </a:lnTo>
                  <a:cubicBezTo>
                    <a:pt x="8085" y="20586"/>
                    <a:pt x="8073" y="20586"/>
                    <a:pt x="8061" y="20574"/>
                  </a:cubicBezTo>
                  <a:lnTo>
                    <a:pt x="8038" y="20527"/>
                  </a:lnTo>
                  <a:cubicBezTo>
                    <a:pt x="8038" y="20467"/>
                    <a:pt x="8026" y="20408"/>
                    <a:pt x="8026" y="20348"/>
                  </a:cubicBezTo>
                  <a:cubicBezTo>
                    <a:pt x="8026" y="20289"/>
                    <a:pt x="8026" y="20241"/>
                    <a:pt x="8038" y="20181"/>
                  </a:cubicBezTo>
                  <a:cubicBezTo>
                    <a:pt x="8061" y="20122"/>
                    <a:pt x="8061" y="20074"/>
                    <a:pt x="8073" y="20015"/>
                  </a:cubicBezTo>
                  <a:cubicBezTo>
                    <a:pt x="8085" y="19991"/>
                    <a:pt x="8085" y="19955"/>
                    <a:pt x="8097" y="19931"/>
                  </a:cubicBezTo>
                  <a:cubicBezTo>
                    <a:pt x="8121" y="19919"/>
                    <a:pt x="8121" y="19884"/>
                    <a:pt x="8133" y="19872"/>
                  </a:cubicBezTo>
                  <a:cubicBezTo>
                    <a:pt x="8145" y="19836"/>
                    <a:pt x="8157" y="19812"/>
                    <a:pt x="8192" y="19800"/>
                  </a:cubicBezTo>
                  <a:cubicBezTo>
                    <a:pt x="8216" y="19753"/>
                    <a:pt x="8264" y="19717"/>
                    <a:pt x="8299" y="19681"/>
                  </a:cubicBezTo>
                  <a:lnTo>
                    <a:pt x="8311" y="19658"/>
                  </a:lnTo>
                  <a:cubicBezTo>
                    <a:pt x="8371" y="19598"/>
                    <a:pt x="8442" y="19538"/>
                    <a:pt x="8502" y="19479"/>
                  </a:cubicBezTo>
                  <a:lnTo>
                    <a:pt x="8728" y="19300"/>
                  </a:lnTo>
                  <a:cubicBezTo>
                    <a:pt x="8788" y="19265"/>
                    <a:pt x="8859" y="19217"/>
                    <a:pt x="8919" y="19169"/>
                  </a:cubicBezTo>
                  <a:cubicBezTo>
                    <a:pt x="9038" y="19086"/>
                    <a:pt x="9169" y="19003"/>
                    <a:pt x="9288" y="18907"/>
                  </a:cubicBezTo>
                  <a:cubicBezTo>
                    <a:pt x="9383" y="18824"/>
                    <a:pt x="9454" y="18753"/>
                    <a:pt x="9550" y="18681"/>
                  </a:cubicBezTo>
                  <a:cubicBezTo>
                    <a:pt x="9573" y="18646"/>
                    <a:pt x="9621" y="18622"/>
                    <a:pt x="9645" y="18574"/>
                  </a:cubicBezTo>
                  <a:cubicBezTo>
                    <a:pt x="9788" y="18455"/>
                    <a:pt x="9919" y="18348"/>
                    <a:pt x="10038" y="18241"/>
                  </a:cubicBezTo>
                  <a:lnTo>
                    <a:pt x="10062" y="18229"/>
                  </a:lnTo>
                  <a:cubicBezTo>
                    <a:pt x="10181" y="18122"/>
                    <a:pt x="10324" y="18038"/>
                    <a:pt x="10443" y="17931"/>
                  </a:cubicBezTo>
                  <a:cubicBezTo>
                    <a:pt x="10538" y="17848"/>
                    <a:pt x="10657" y="17741"/>
                    <a:pt x="10776" y="17622"/>
                  </a:cubicBezTo>
                  <a:lnTo>
                    <a:pt x="10800" y="17610"/>
                  </a:lnTo>
                  <a:lnTo>
                    <a:pt x="10812" y="17610"/>
                  </a:lnTo>
                  <a:cubicBezTo>
                    <a:pt x="10859" y="17562"/>
                    <a:pt x="10895" y="17514"/>
                    <a:pt x="10943" y="17491"/>
                  </a:cubicBezTo>
                  <a:cubicBezTo>
                    <a:pt x="10990" y="17443"/>
                    <a:pt x="11038" y="17395"/>
                    <a:pt x="11062" y="17348"/>
                  </a:cubicBezTo>
                  <a:cubicBezTo>
                    <a:pt x="11133" y="17276"/>
                    <a:pt x="11217" y="17193"/>
                    <a:pt x="11312" y="17074"/>
                  </a:cubicBezTo>
                  <a:cubicBezTo>
                    <a:pt x="11538" y="16812"/>
                    <a:pt x="11752" y="16562"/>
                    <a:pt x="11955" y="16312"/>
                  </a:cubicBezTo>
                  <a:cubicBezTo>
                    <a:pt x="12133" y="16086"/>
                    <a:pt x="12371" y="15812"/>
                    <a:pt x="12550" y="15490"/>
                  </a:cubicBezTo>
                  <a:cubicBezTo>
                    <a:pt x="12621" y="15359"/>
                    <a:pt x="12717" y="15217"/>
                    <a:pt x="12788" y="15050"/>
                  </a:cubicBezTo>
                  <a:cubicBezTo>
                    <a:pt x="12860" y="14895"/>
                    <a:pt x="12919" y="14728"/>
                    <a:pt x="13002" y="14562"/>
                  </a:cubicBezTo>
                  <a:cubicBezTo>
                    <a:pt x="13062" y="14407"/>
                    <a:pt x="13122" y="14240"/>
                    <a:pt x="13157" y="14097"/>
                  </a:cubicBezTo>
                  <a:cubicBezTo>
                    <a:pt x="13193" y="14002"/>
                    <a:pt x="13205" y="13931"/>
                    <a:pt x="13241" y="13859"/>
                  </a:cubicBezTo>
                  <a:lnTo>
                    <a:pt x="13252" y="13800"/>
                  </a:lnTo>
                  <a:cubicBezTo>
                    <a:pt x="13264" y="13752"/>
                    <a:pt x="13276" y="13693"/>
                    <a:pt x="13300" y="13645"/>
                  </a:cubicBezTo>
                  <a:close/>
                  <a:moveTo>
                    <a:pt x="9812" y="20658"/>
                  </a:moveTo>
                  <a:cubicBezTo>
                    <a:pt x="9859" y="20658"/>
                    <a:pt x="9907" y="20658"/>
                    <a:pt x="9931" y="20670"/>
                  </a:cubicBezTo>
                  <a:cubicBezTo>
                    <a:pt x="9966" y="20670"/>
                    <a:pt x="10014" y="20681"/>
                    <a:pt x="10038" y="20705"/>
                  </a:cubicBezTo>
                  <a:cubicBezTo>
                    <a:pt x="10074" y="20717"/>
                    <a:pt x="10085" y="20717"/>
                    <a:pt x="10109" y="20729"/>
                  </a:cubicBezTo>
                  <a:cubicBezTo>
                    <a:pt x="10145" y="20753"/>
                    <a:pt x="10157" y="20753"/>
                    <a:pt x="10193" y="20765"/>
                  </a:cubicBezTo>
                  <a:cubicBezTo>
                    <a:pt x="10216" y="20777"/>
                    <a:pt x="10252" y="20789"/>
                    <a:pt x="10264" y="20824"/>
                  </a:cubicBezTo>
                  <a:cubicBezTo>
                    <a:pt x="10395" y="20943"/>
                    <a:pt x="10526" y="21062"/>
                    <a:pt x="10633" y="21170"/>
                  </a:cubicBezTo>
                  <a:cubicBezTo>
                    <a:pt x="10681" y="21205"/>
                    <a:pt x="10728" y="21253"/>
                    <a:pt x="10764" y="21313"/>
                  </a:cubicBezTo>
                  <a:cubicBezTo>
                    <a:pt x="10859" y="21420"/>
                    <a:pt x="10966" y="21515"/>
                    <a:pt x="11050" y="21610"/>
                  </a:cubicBezTo>
                  <a:cubicBezTo>
                    <a:pt x="11181" y="21741"/>
                    <a:pt x="11336" y="21872"/>
                    <a:pt x="11514" y="22027"/>
                  </a:cubicBezTo>
                  <a:cubicBezTo>
                    <a:pt x="11645" y="22134"/>
                    <a:pt x="11776" y="22229"/>
                    <a:pt x="11919" y="22325"/>
                  </a:cubicBezTo>
                  <a:cubicBezTo>
                    <a:pt x="12062" y="22408"/>
                    <a:pt x="12229" y="22515"/>
                    <a:pt x="12395" y="22586"/>
                  </a:cubicBezTo>
                  <a:cubicBezTo>
                    <a:pt x="12550" y="22670"/>
                    <a:pt x="12729" y="22694"/>
                    <a:pt x="12895" y="22729"/>
                  </a:cubicBezTo>
                  <a:cubicBezTo>
                    <a:pt x="13050" y="22753"/>
                    <a:pt x="13229" y="22801"/>
                    <a:pt x="13383" y="22825"/>
                  </a:cubicBezTo>
                  <a:cubicBezTo>
                    <a:pt x="13562" y="22860"/>
                    <a:pt x="13741" y="22872"/>
                    <a:pt x="13895" y="22884"/>
                  </a:cubicBezTo>
                  <a:cubicBezTo>
                    <a:pt x="14035" y="22902"/>
                    <a:pt x="14168" y="22913"/>
                    <a:pt x="14295" y="22913"/>
                  </a:cubicBezTo>
                  <a:cubicBezTo>
                    <a:pt x="14341" y="22913"/>
                    <a:pt x="14387" y="22911"/>
                    <a:pt x="14431" y="22908"/>
                  </a:cubicBezTo>
                  <a:cubicBezTo>
                    <a:pt x="14574" y="22884"/>
                    <a:pt x="14753" y="22860"/>
                    <a:pt x="14919" y="22801"/>
                  </a:cubicBezTo>
                  <a:cubicBezTo>
                    <a:pt x="15015" y="22765"/>
                    <a:pt x="15086" y="22741"/>
                    <a:pt x="15157" y="22706"/>
                  </a:cubicBezTo>
                  <a:lnTo>
                    <a:pt x="15217" y="22682"/>
                  </a:lnTo>
                  <a:cubicBezTo>
                    <a:pt x="15265" y="22670"/>
                    <a:pt x="15324" y="22634"/>
                    <a:pt x="15372" y="22622"/>
                  </a:cubicBezTo>
                  <a:lnTo>
                    <a:pt x="15396" y="22622"/>
                  </a:lnTo>
                  <a:lnTo>
                    <a:pt x="15443" y="22610"/>
                  </a:lnTo>
                  <a:lnTo>
                    <a:pt x="15527" y="22610"/>
                  </a:lnTo>
                  <a:cubicBezTo>
                    <a:pt x="15550" y="22610"/>
                    <a:pt x="15562" y="22622"/>
                    <a:pt x="15574" y="22622"/>
                  </a:cubicBezTo>
                  <a:cubicBezTo>
                    <a:pt x="15586" y="22634"/>
                    <a:pt x="15610" y="22634"/>
                    <a:pt x="15622" y="22646"/>
                  </a:cubicBezTo>
                  <a:cubicBezTo>
                    <a:pt x="15681" y="22694"/>
                    <a:pt x="15741" y="22729"/>
                    <a:pt x="15800" y="22765"/>
                  </a:cubicBezTo>
                  <a:cubicBezTo>
                    <a:pt x="15848" y="22801"/>
                    <a:pt x="15884" y="22848"/>
                    <a:pt x="15943" y="22872"/>
                  </a:cubicBezTo>
                  <a:cubicBezTo>
                    <a:pt x="16086" y="22967"/>
                    <a:pt x="16181" y="23027"/>
                    <a:pt x="16289" y="23063"/>
                  </a:cubicBezTo>
                  <a:cubicBezTo>
                    <a:pt x="16479" y="23146"/>
                    <a:pt x="16646" y="23206"/>
                    <a:pt x="16812" y="23241"/>
                  </a:cubicBezTo>
                  <a:cubicBezTo>
                    <a:pt x="16979" y="23289"/>
                    <a:pt x="17134" y="23301"/>
                    <a:pt x="17301" y="23325"/>
                  </a:cubicBezTo>
                  <a:lnTo>
                    <a:pt x="17551" y="23325"/>
                  </a:lnTo>
                  <a:cubicBezTo>
                    <a:pt x="17646" y="23301"/>
                    <a:pt x="17729" y="23289"/>
                    <a:pt x="17813" y="23265"/>
                  </a:cubicBezTo>
                  <a:cubicBezTo>
                    <a:pt x="17932" y="23229"/>
                    <a:pt x="18051" y="23158"/>
                    <a:pt x="18170" y="23051"/>
                  </a:cubicBezTo>
                  <a:cubicBezTo>
                    <a:pt x="18205" y="23003"/>
                    <a:pt x="18253" y="22979"/>
                    <a:pt x="18301" y="22932"/>
                  </a:cubicBezTo>
                  <a:lnTo>
                    <a:pt x="18360" y="22872"/>
                  </a:lnTo>
                  <a:cubicBezTo>
                    <a:pt x="18444" y="22779"/>
                    <a:pt x="18513" y="22679"/>
                    <a:pt x="18584" y="22566"/>
                  </a:cubicBezTo>
                  <a:lnTo>
                    <a:pt x="18584" y="22566"/>
                  </a:lnTo>
                  <a:cubicBezTo>
                    <a:pt x="18556" y="22651"/>
                    <a:pt x="18534" y="22741"/>
                    <a:pt x="18503" y="22813"/>
                  </a:cubicBezTo>
                  <a:cubicBezTo>
                    <a:pt x="18479" y="22884"/>
                    <a:pt x="18444" y="22967"/>
                    <a:pt x="18432" y="23039"/>
                  </a:cubicBezTo>
                  <a:cubicBezTo>
                    <a:pt x="18420" y="23087"/>
                    <a:pt x="18408" y="23110"/>
                    <a:pt x="18384" y="23158"/>
                  </a:cubicBezTo>
                  <a:lnTo>
                    <a:pt x="18372" y="23206"/>
                  </a:lnTo>
                  <a:cubicBezTo>
                    <a:pt x="18360" y="23241"/>
                    <a:pt x="18325" y="23301"/>
                    <a:pt x="18301" y="23360"/>
                  </a:cubicBezTo>
                  <a:cubicBezTo>
                    <a:pt x="18265" y="23420"/>
                    <a:pt x="18241" y="23468"/>
                    <a:pt x="18205" y="23503"/>
                  </a:cubicBezTo>
                  <a:cubicBezTo>
                    <a:pt x="18182" y="23527"/>
                    <a:pt x="18146" y="23563"/>
                    <a:pt x="18122" y="23599"/>
                  </a:cubicBezTo>
                  <a:cubicBezTo>
                    <a:pt x="18086" y="23634"/>
                    <a:pt x="18051" y="23658"/>
                    <a:pt x="18003" y="23706"/>
                  </a:cubicBezTo>
                  <a:cubicBezTo>
                    <a:pt x="17967" y="23718"/>
                    <a:pt x="17955" y="23741"/>
                    <a:pt x="17932" y="23753"/>
                  </a:cubicBezTo>
                  <a:cubicBezTo>
                    <a:pt x="17908" y="23765"/>
                    <a:pt x="17896" y="23765"/>
                    <a:pt x="17884" y="23777"/>
                  </a:cubicBezTo>
                  <a:cubicBezTo>
                    <a:pt x="17848" y="23801"/>
                    <a:pt x="17824" y="23801"/>
                    <a:pt x="17813" y="23813"/>
                  </a:cubicBezTo>
                  <a:lnTo>
                    <a:pt x="17539" y="23860"/>
                  </a:lnTo>
                  <a:cubicBezTo>
                    <a:pt x="17515" y="23860"/>
                    <a:pt x="17479" y="23872"/>
                    <a:pt x="17432" y="23872"/>
                  </a:cubicBezTo>
                  <a:cubicBezTo>
                    <a:pt x="17372" y="23872"/>
                    <a:pt x="17336" y="23884"/>
                    <a:pt x="17277" y="23884"/>
                  </a:cubicBezTo>
                  <a:cubicBezTo>
                    <a:pt x="17217" y="23884"/>
                    <a:pt x="17170" y="23896"/>
                    <a:pt x="17110" y="23896"/>
                  </a:cubicBezTo>
                  <a:cubicBezTo>
                    <a:pt x="16979" y="23920"/>
                    <a:pt x="16872" y="23920"/>
                    <a:pt x="16753" y="23920"/>
                  </a:cubicBezTo>
                  <a:cubicBezTo>
                    <a:pt x="16634" y="23920"/>
                    <a:pt x="16527" y="23896"/>
                    <a:pt x="16408" y="23884"/>
                  </a:cubicBezTo>
                  <a:lnTo>
                    <a:pt x="16384" y="23884"/>
                  </a:lnTo>
                  <a:cubicBezTo>
                    <a:pt x="16336" y="23884"/>
                    <a:pt x="16289" y="23872"/>
                    <a:pt x="16241" y="23860"/>
                  </a:cubicBezTo>
                  <a:cubicBezTo>
                    <a:pt x="16122" y="23837"/>
                    <a:pt x="16027" y="23813"/>
                    <a:pt x="15908" y="23777"/>
                  </a:cubicBezTo>
                  <a:cubicBezTo>
                    <a:pt x="15693" y="23741"/>
                    <a:pt x="15491" y="23694"/>
                    <a:pt x="15277" y="23658"/>
                  </a:cubicBezTo>
                  <a:cubicBezTo>
                    <a:pt x="15098" y="23634"/>
                    <a:pt x="14955" y="23634"/>
                    <a:pt x="14812" y="23634"/>
                  </a:cubicBezTo>
                  <a:cubicBezTo>
                    <a:pt x="14729" y="23634"/>
                    <a:pt x="14634" y="23646"/>
                    <a:pt x="14550" y="23658"/>
                  </a:cubicBezTo>
                  <a:lnTo>
                    <a:pt x="14324" y="23706"/>
                  </a:lnTo>
                  <a:lnTo>
                    <a:pt x="14312" y="23706"/>
                  </a:lnTo>
                  <a:cubicBezTo>
                    <a:pt x="14193" y="23741"/>
                    <a:pt x="14086" y="23765"/>
                    <a:pt x="13979" y="23801"/>
                  </a:cubicBezTo>
                  <a:lnTo>
                    <a:pt x="13848" y="23837"/>
                  </a:lnTo>
                  <a:cubicBezTo>
                    <a:pt x="13764" y="23872"/>
                    <a:pt x="13669" y="23884"/>
                    <a:pt x="13598" y="23920"/>
                  </a:cubicBezTo>
                  <a:cubicBezTo>
                    <a:pt x="13526" y="23932"/>
                    <a:pt x="13467" y="23944"/>
                    <a:pt x="13383" y="23980"/>
                  </a:cubicBezTo>
                  <a:cubicBezTo>
                    <a:pt x="13205" y="24015"/>
                    <a:pt x="13062" y="24075"/>
                    <a:pt x="12943" y="24134"/>
                  </a:cubicBezTo>
                  <a:cubicBezTo>
                    <a:pt x="12883" y="24170"/>
                    <a:pt x="12836" y="24182"/>
                    <a:pt x="12776" y="24218"/>
                  </a:cubicBezTo>
                  <a:cubicBezTo>
                    <a:pt x="12669" y="24253"/>
                    <a:pt x="12586" y="24301"/>
                    <a:pt x="12479" y="24349"/>
                  </a:cubicBezTo>
                  <a:cubicBezTo>
                    <a:pt x="12407" y="24372"/>
                    <a:pt x="12312" y="24408"/>
                    <a:pt x="12229" y="24420"/>
                  </a:cubicBezTo>
                  <a:cubicBezTo>
                    <a:pt x="12098" y="24456"/>
                    <a:pt x="11979" y="24480"/>
                    <a:pt x="11836" y="24491"/>
                  </a:cubicBezTo>
                  <a:cubicBezTo>
                    <a:pt x="11800" y="24491"/>
                    <a:pt x="11752" y="24491"/>
                    <a:pt x="11705" y="24515"/>
                  </a:cubicBezTo>
                  <a:cubicBezTo>
                    <a:pt x="11657" y="24515"/>
                    <a:pt x="11621" y="24515"/>
                    <a:pt x="11586" y="24491"/>
                  </a:cubicBezTo>
                  <a:cubicBezTo>
                    <a:pt x="11562" y="24491"/>
                    <a:pt x="11526" y="24480"/>
                    <a:pt x="11502" y="24480"/>
                  </a:cubicBezTo>
                  <a:lnTo>
                    <a:pt x="11359" y="24432"/>
                  </a:lnTo>
                  <a:cubicBezTo>
                    <a:pt x="11324" y="24408"/>
                    <a:pt x="11264" y="24396"/>
                    <a:pt x="11217" y="24361"/>
                  </a:cubicBezTo>
                  <a:cubicBezTo>
                    <a:pt x="11062" y="24277"/>
                    <a:pt x="10919" y="24170"/>
                    <a:pt x="10788" y="24063"/>
                  </a:cubicBezTo>
                  <a:cubicBezTo>
                    <a:pt x="10740" y="24015"/>
                    <a:pt x="10681" y="23980"/>
                    <a:pt x="10633" y="23932"/>
                  </a:cubicBezTo>
                  <a:cubicBezTo>
                    <a:pt x="10550" y="23825"/>
                    <a:pt x="10455" y="23718"/>
                    <a:pt x="10347" y="23587"/>
                  </a:cubicBezTo>
                  <a:lnTo>
                    <a:pt x="10335" y="23575"/>
                  </a:lnTo>
                  <a:cubicBezTo>
                    <a:pt x="10312" y="23539"/>
                    <a:pt x="10288" y="23515"/>
                    <a:pt x="10264" y="23468"/>
                  </a:cubicBezTo>
                  <a:cubicBezTo>
                    <a:pt x="10252" y="23444"/>
                    <a:pt x="10216" y="23408"/>
                    <a:pt x="10204" y="23360"/>
                  </a:cubicBezTo>
                  <a:cubicBezTo>
                    <a:pt x="10169" y="23325"/>
                    <a:pt x="10157" y="23277"/>
                    <a:pt x="10145" y="23229"/>
                  </a:cubicBezTo>
                  <a:lnTo>
                    <a:pt x="10097" y="23098"/>
                  </a:lnTo>
                  <a:cubicBezTo>
                    <a:pt x="10097" y="23063"/>
                    <a:pt x="10085" y="23039"/>
                    <a:pt x="10085" y="23003"/>
                  </a:cubicBezTo>
                  <a:cubicBezTo>
                    <a:pt x="10074" y="22967"/>
                    <a:pt x="10074" y="22920"/>
                    <a:pt x="10050" y="22872"/>
                  </a:cubicBezTo>
                  <a:cubicBezTo>
                    <a:pt x="10026" y="22789"/>
                    <a:pt x="9990" y="22706"/>
                    <a:pt x="9931" y="22634"/>
                  </a:cubicBezTo>
                  <a:cubicBezTo>
                    <a:pt x="9871" y="22563"/>
                    <a:pt x="9812" y="22503"/>
                    <a:pt x="9716" y="22432"/>
                  </a:cubicBezTo>
                  <a:cubicBezTo>
                    <a:pt x="9597" y="22336"/>
                    <a:pt x="9454" y="22229"/>
                    <a:pt x="9312" y="22134"/>
                  </a:cubicBezTo>
                  <a:cubicBezTo>
                    <a:pt x="9157" y="22027"/>
                    <a:pt x="9038" y="21932"/>
                    <a:pt x="8907" y="21848"/>
                  </a:cubicBezTo>
                  <a:lnTo>
                    <a:pt x="8847" y="21801"/>
                  </a:lnTo>
                  <a:cubicBezTo>
                    <a:pt x="8800" y="21777"/>
                    <a:pt x="8764" y="21741"/>
                    <a:pt x="8704" y="21717"/>
                  </a:cubicBezTo>
                  <a:cubicBezTo>
                    <a:pt x="8645" y="21670"/>
                    <a:pt x="8561" y="21622"/>
                    <a:pt x="8502" y="21563"/>
                  </a:cubicBezTo>
                  <a:lnTo>
                    <a:pt x="8419" y="21479"/>
                  </a:lnTo>
                  <a:cubicBezTo>
                    <a:pt x="8359" y="21420"/>
                    <a:pt x="8299" y="21336"/>
                    <a:pt x="8240" y="21253"/>
                  </a:cubicBezTo>
                  <a:cubicBezTo>
                    <a:pt x="8204" y="21205"/>
                    <a:pt x="8180" y="21158"/>
                    <a:pt x="8145" y="21098"/>
                  </a:cubicBezTo>
                  <a:cubicBezTo>
                    <a:pt x="8121" y="21062"/>
                    <a:pt x="8109" y="21015"/>
                    <a:pt x="8085" y="20967"/>
                  </a:cubicBezTo>
                  <a:cubicBezTo>
                    <a:pt x="8073" y="20943"/>
                    <a:pt x="8073" y="20920"/>
                    <a:pt x="8061" y="20896"/>
                  </a:cubicBezTo>
                  <a:cubicBezTo>
                    <a:pt x="8085" y="20896"/>
                    <a:pt x="8133" y="20896"/>
                    <a:pt x="8169" y="20884"/>
                  </a:cubicBezTo>
                  <a:lnTo>
                    <a:pt x="8299" y="20884"/>
                  </a:lnTo>
                  <a:cubicBezTo>
                    <a:pt x="8407" y="20860"/>
                    <a:pt x="8538" y="20848"/>
                    <a:pt x="8669" y="20824"/>
                  </a:cubicBezTo>
                  <a:cubicBezTo>
                    <a:pt x="8764" y="20801"/>
                    <a:pt x="8859" y="20777"/>
                    <a:pt x="8954" y="20765"/>
                  </a:cubicBezTo>
                  <a:cubicBezTo>
                    <a:pt x="9121" y="20729"/>
                    <a:pt x="9276" y="20681"/>
                    <a:pt x="9442" y="20670"/>
                  </a:cubicBezTo>
                  <a:cubicBezTo>
                    <a:pt x="9573" y="20658"/>
                    <a:pt x="9693" y="20658"/>
                    <a:pt x="9800" y="20658"/>
                  </a:cubicBezTo>
                  <a:close/>
                  <a:moveTo>
                    <a:pt x="19194" y="0"/>
                  </a:moveTo>
                  <a:cubicBezTo>
                    <a:pt x="19110" y="0"/>
                    <a:pt x="19051" y="0"/>
                    <a:pt x="18979" y="12"/>
                  </a:cubicBezTo>
                  <a:cubicBezTo>
                    <a:pt x="18848" y="24"/>
                    <a:pt x="18717" y="48"/>
                    <a:pt x="18575" y="72"/>
                  </a:cubicBezTo>
                  <a:cubicBezTo>
                    <a:pt x="18396" y="108"/>
                    <a:pt x="18217" y="143"/>
                    <a:pt x="18075" y="286"/>
                  </a:cubicBezTo>
                  <a:cubicBezTo>
                    <a:pt x="17967" y="369"/>
                    <a:pt x="17896" y="489"/>
                    <a:pt x="17824" y="608"/>
                  </a:cubicBezTo>
                  <a:lnTo>
                    <a:pt x="17598" y="965"/>
                  </a:lnTo>
                  <a:cubicBezTo>
                    <a:pt x="17527" y="1084"/>
                    <a:pt x="17467" y="1203"/>
                    <a:pt x="17420" y="1334"/>
                  </a:cubicBezTo>
                  <a:cubicBezTo>
                    <a:pt x="17360" y="1453"/>
                    <a:pt x="17301" y="1596"/>
                    <a:pt x="17253" y="1727"/>
                  </a:cubicBezTo>
                  <a:cubicBezTo>
                    <a:pt x="17205" y="1846"/>
                    <a:pt x="17146" y="1977"/>
                    <a:pt x="17110" y="2096"/>
                  </a:cubicBezTo>
                  <a:cubicBezTo>
                    <a:pt x="17062" y="2191"/>
                    <a:pt x="17027" y="2274"/>
                    <a:pt x="16967" y="2346"/>
                  </a:cubicBezTo>
                  <a:cubicBezTo>
                    <a:pt x="16872" y="2524"/>
                    <a:pt x="16753" y="2691"/>
                    <a:pt x="16610" y="2846"/>
                  </a:cubicBezTo>
                  <a:cubicBezTo>
                    <a:pt x="16551" y="2917"/>
                    <a:pt x="16515" y="2977"/>
                    <a:pt x="16455" y="3036"/>
                  </a:cubicBezTo>
                  <a:cubicBezTo>
                    <a:pt x="16396" y="3096"/>
                    <a:pt x="16348" y="3167"/>
                    <a:pt x="16300" y="3227"/>
                  </a:cubicBezTo>
                  <a:cubicBezTo>
                    <a:pt x="16229" y="3346"/>
                    <a:pt x="16158" y="3465"/>
                    <a:pt x="16110" y="3596"/>
                  </a:cubicBezTo>
                  <a:cubicBezTo>
                    <a:pt x="16062" y="3739"/>
                    <a:pt x="16039" y="3870"/>
                    <a:pt x="16015" y="4001"/>
                  </a:cubicBezTo>
                  <a:cubicBezTo>
                    <a:pt x="16003" y="4132"/>
                    <a:pt x="16003" y="4275"/>
                    <a:pt x="15991" y="4406"/>
                  </a:cubicBezTo>
                  <a:cubicBezTo>
                    <a:pt x="15979" y="4537"/>
                    <a:pt x="15979" y="4668"/>
                    <a:pt x="15943" y="4822"/>
                  </a:cubicBezTo>
                  <a:cubicBezTo>
                    <a:pt x="15943" y="4834"/>
                    <a:pt x="15943" y="4870"/>
                    <a:pt x="15931" y="4882"/>
                  </a:cubicBezTo>
                  <a:cubicBezTo>
                    <a:pt x="15931" y="4930"/>
                    <a:pt x="15919" y="4953"/>
                    <a:pt x="15919" y="5001"/>
                  </a:cubicBezTo>
                  <a:cubicBezTo>
                    <a:pt x="15884" y="5132"/>
                    <a:pt x="15872" y="5287"/>
                    <a:pt x="15860" y="5430"/>
                  </a:cubicBezTo>
                  <a:cubicBezTo>
                    <a:pt x="15836" y="5584"/>
                    <a:pt x="15836" y="5727"/>
                    <a:pt x="15836" y="5882"/>
                  </a:cubicBezTo>
                  <a:cubicBezTo>
                    <a:pt x="15836" y="6156"/>
                    <a:pt x="15860" y="6442"/>
                    <a:pt x="15836" y="6727"/>
                  </a:cubicBezTo>
                  <a:lnTo>
                    <a:pt x="15836" y="6775"/>
                  </a:lnTo>
                  <a:lnTo>
                    <a:pt x="15836" y="6811"/>
                  </a:lnTo>
                  <a:lnTo>
                    <a:pt x="15836" y="6846"/>
                  </a:lnTo>
                  <a:cubicBezTo>
                    <a:pt x="15836" y="6906"/>
                    <a:pt x="15836" y="6966"/>
                    <a:pt x="15824" y="7037"/>
                  </a:cubicBezTo>
                  <a:cubicBezTo>
                    <a:pt x="15824" y="7096"/>
                    <a:pt x="15812" y="7156"/>
                    <a:pt x="15812" y="7204"/>
                  </a:cubicBezTo>
                  <a:cubicBezTo>
                    <a:pt x="15800" y="7251"/>
                    <a:pt x="15800" y="7287"/>
                    <a:pt x="15777" y="7335"/>
                  </a:cubicBezTo>
                  <a:cubicBezTo>
                    <a:pt x="15765" y="7382"/>
                    <a:pt x="15753" y="7430"/>
                    <a:pt x="15753" y="7466"/>
                  </a:cubicBezTo>
                  <a:cubicBezTo>
                    <a:pt x="15741" y="7513"/>
                    <a:pt x="15717" y="7549"/>
                    <a:pt x="15705" y="7585"/>
                  </a:cubicBezTo>
                  <a:cubicBezTo>
                    <a:pt x="15693" y="7632"/>
                    <a:pt x="15681" y="7668"/>
                    <a:pt x="15646" y="7704"/>
                  </a:cubicBezTo>
                  <a:cubicBezTo>
                    <a:pt x="15634" y="7728"/>
                    <a:pt x="15622" y="7739"/>
                    <a:pt x="15622" y="7763"/>
                  </a:cubicBezTo>
                  <a:lnTo>
                    <a:pt x="15574" y="7811"/>
                  </a:lnTo>
                  <a:cubicBezTo>
                    <a:pt x="15562" y="7763"/>
                    <a:pt x="15538" y="7728"/>
                    <a:pt x="15538" y="7692"/>
                  </a:cubicBezTo>
                  <a:cubicBezTo>
                    <a:pt x="15479" y="7466"/>
                    <a:pt x="15419" y="7227"/>
                    <a:pt x="15360" y="7013"/>
                  </a:cubicBezTo>
                  <a:cubicBezTo>
                    <a:pt x="15300" y="6799"/>
                    <a:pt x="15241" y="6596"/>
                    <a:pt x="15181" y="6370"/>
                  </a:cubicBezTo>
                  <a:cubicBezTo>
                    <a:pt x="15169" y="6323"/>
                    <a:pt x="15169" y="6275"/>
                    <a:pt x="15157" y="6239"/>
                  </a:cubicBezTo>
                  <a:lnTo>
                    <a:pt x="15157" y="6215"/>
                  </a:lnTo>
                  <a:lnTo>
                    <a:pt x="15157" y="6204"/>
                  </a:lnTo>
                  <a:lnTo>
                    <a:pt x="15157" y="6192"/>
                  </a:lnTo>
                  <a:lnTo>
                    <a:pt x="15157" y="6180"/>
                  </a:lnTo>
                  <a:cubicBezTo>
                    <a:pt x="15122" y="6061"/>
                    <a:pt x="15098" y="5953"/>
                    <a:pt x="15062" y="5834"/>
                  </a:cubicBezTo>
                  <a:cubicBezTo>
                    <a:pt x="15038" y="5727"/>
                    <a:pt x="14991" y="5620"/>
                    <a:pt x="14943" y="5525"/>
                  </a:cubicBezTo>
                  <a:lnTo>
                    <a:pt x="14812" y="5203"/>
                  </a:lnTo>
                  <a:cubicBezTo>
                    <a:pt x="14765" y="5108"/>
                    <a:pt x="14729" y="5001"/>
                    <a:pt x="14681" y="4906"/>
                  </a:cubicBezTo>
                  <a:cubicBezTo>
                    <a:pt x="14634" y="4822"/>
                    <a:pt x="14586" y="4715"/>
                    <a:pt x="14562" y="4632"/>
                  </a:cubicBezTo>
                  <a:lnTo>
                    <a:pt x="14467" y="4358"/>
                  </a:lnTo>
                  <a:cubicBezTo>
                    <a:pt x="14443" y="4275"/>
                    <a:pt x="14395" y="4168"/>
                    <a:pt x="14348" y="4072"/>
                  </a:cubicBezTo>
                  <a:cubicBezTo>
                    <a:pt x="14312" y="3989"/>
                    <a:pt x="14265" y="3894"/>
                    <a:pt x="14205" y="3822"/>
                  </a:cubicBezTo>
                  <a:cubicBezTo>
                    <a:pt x="14145" y="3739"/>
                    <a:pt x="14086" y="3644"/>
                    <a:pt x="14026" y="3572"/>
                  </a:cubicBezTo>
                  <a:cubicBezTo>
                    <a:pt x="14014" y="3560"/>
                    <a:pt x="14014" y="3537"/>
                    <a:pt x="13991" y="3537"/>
                  </a:cubicBezTo>
                  <a:lnTo>
                    <a:pt x="13979" y="3525"/>
                  </a:lnTo>
                  <a:cubicBezTo>
                    <a:pt x="13979" y="3513"/>
                    <a:pt x="13967" y="3501"/>
                    <a:pt x="13967" y="3477"/>
                  </a:cubicBezTo>
                  <a:cubicBezTo>
                    <a:pt x="13931" y="3417"/>
                    <a:pt x="13919" y="3346"/>
                    <a:pt x="13872" y="3286"/>
                  </a:cubicBezTo>
                  <a:cubicBezTo>
                    <a:pt x="13812" y="3156"/>
                    <a:pt x="13741" y="3025"/>
                    <a:pt x="13669" y="2882"/>
                  </a:cubicBezTo>
                  <a:cubicBezTo>
                    <a:pt x="13622" y="2810"/>
                    <a:pt x="13598" y="2751"/>
                    <a:pt x="13550" y="2691"/>
                  </a:cubicBezTo>
                  <a:cubicBezTo>
                    <a:pt x="13503" y="2632"/>
                    <a:pt x="13455" y="2560"/>
                    <a:pt x="13419" y="2501"/>
                  </a:cubicBezTo>
                  <a:cubicBezTo>
                    <a:pt x="13336" y="2382"/>
                    <a:pt x="13252" y="2274"/>
                    <a:pt x="13181" y="2155"/>
                  </a:cubicBezTo>
                  <a:cubicBezTo>
                    <a:pt x="13157" y="2144"/>
                    <a:pt x="13157" y="2132"/>
                    <a:pt x="13145" y="2108"/>
                  </a:cubicBezTo>
                  <a:lnTo>
                    <a:pt x="13145" y="2108"/>
                  </a:lnTo>
                  <a:lnTo>
                    <a:pt x="13157" y="2132"/>
                  </a:lnTo>
                  <a:cubicBezTo>
                    <a:pt x="13145" y="2096"/>
                    <a:pt x="13122" y="2072"/>
                    <a:pt x="13098" y="2048"/>
                  </a:cubicBezTo>
                  <a:cubicBezTo>
                    <a:pt x="13098" y="2048"/>
                    <a:pt x="13098" y="2036"/>
                    <a:pt x="13086" y="2024"/>
                  </a:cubicBezTo>
                  <a:lnTo>
                    <a:pt x="13086" y="2013"/>
                  </a:lnTo>
                  <a:cubicBezTo>
                    <a:pt x="13014" y="1917"/>
                    <a:pt x="12943" y="1810"/>
                    <a:pt x="12860" y="1727"/>
                  </a:cubicBezTo>
                  <a:cubicBezTo>
                    <a:pt x="12788" y="1632"/>
                    <a:pt x="12705" y="1548"/>
                    <a:pt x="12621" y="1453"/>
                  </a:cubicBezTo>
                  <a:cubicBezTo>
                    <a:pt x="12443" y="1274"/>
                    <a:pt x="12229" y="1096"/>
                    <a:pt x="11967" y="1060"/>
                  </a:cubicBezTo>
                  <a:lnTo>
                    <a:pt x="11609" y="1012"/>
                  </a:lnTo>
                  <a:cubicBezTo>
                    <a:pt x="11467" y="1000"/>
                    <a:pt x="11312" y="1000"/>
                    <a:pt x="11181" y="1000"/>
                  </a:cubicBezTo>
                  <a:cubicBezTo>
                    <a:pt x="11038" y="1012"/>
                    <a:pt x="10883" y="1024"/>
                    <a:pt x="10716" y="1060"/>
                  </a:cubicBezTo>
                  <a:cubicBezTo>
                    <a:pt x="10443" y="1096"/>
                    <a:pt x="10169" y="1131"/>
                    <a:pt x="9871" y="1179"/>
                  </a:cubicBezTo>
                  <a:cubicBezTo>
                    <a:pt x="9681" y="1191"/>
                    <a:pt x="9466" y="1215"/>
                    <a:pt x="9276" y="1239"/>
                  </a:cubicBezTo>
                  <a:cubicBezTo>
                    <a:pt x="9204" y="1251"/>
                    <a:pt x="9109" y="1251"/>
                    <a:pt x="9038" y="1262"/>
                  </a:cubicBezTo>
                  <a:cubicBezTo>
                    <a:pt x="8966" y="1274"/>
                    <a:pt x="8907" y="1274"/>
                    <a:pt x="8835" y="1298"/>
                  </a:cubicBezTo>
                  <a:cubicBezTo>
                    <a:pt x="8633" y="1334"/>
                    <a:pt x="8442" y="1393"/>
                    <a:pt x="8276" y="1501"/>
                  </a:cubicBezTo>
                  <a:cubicBezTo>
                    <a:pt x="8192" y="1560"/>
                    <a:pt x="8097" y="1620"/>
                    <a:pt x="8026" y="1691"/>
                  </a:cubicBezTo>
                  <a:cubicBezTo>
                    <a:pt x="7954" y="1751"/>
                    <a:pt x="7895" y="1834"/>
                    <a:pt x="7835" y="1905"/>
                  </a:cubicBezTo>
                  <a:cubicBezTo>
                    <a:pt x="7716" y="2072"/>
                    <a:pt x="7609" y="2227"/>
                    <a:pt x="7537" y="2429"/>
                  </a:cubicBezTo>
                  <a:cubicBezTo>
                    <a:pt x="7466" y="2572"/>
                    <a:pt x="7407" y="2727"/>
                    <a:pt x="7311" y="2870"/>
                  </a:cubicBezTo>
                  <a:cubicBezTo>
                    <a:pt x="7287" y="2917"/>
                    <a:pt x="7252" y="2965"/>
                    <a:pt x="7240" y="2989"/>
                  </a:cubicBezTo>
                  <a:cubicBezTo>
                    <a:pt x="7228" y="3025"/>
                    <a:pt x="7192" y="3036"/>
                    <a:pt x="7180" y="3060"/>
                  </a:cubicBezTo>
                  <a:cubicBezTo>
                    <a:pt x="7168" y="3084"/>
                    <a:pt x="7133" y="3096"/>
                    <a:pt x="7121" y="3108"/>
                  </a:cubicBezTo>
                  <a:cubicBezTo>
                    <a:pt x="7085" y="3144"/>
                    <a:pt x="7049" y="3156"/>
                    <a:pt x="7002" y="3179"/>
                  </a:cubicBezTo>
                  <a:cubicBezTo>
                    <a:pt x="6954" y="3203"/>
                    <a:pt x="6930" y="3227"/>
                    <a:pt x="6883" y="3239"/>
                  </a:cubicBezTo>
                  <a:cubicBezTo>
                    <a:pt x="6847" y="3263"/>
                    <a:pt x="6823" y="3263"/>
                    <a:pt x="6787" y="3275"/>
                  </a:cubicBezTo>
                  <a:cubicBezTo>
                    <a:pt x="6752" y="3286"/>
                    <a:pt x="6704" y="3286"/>
                    <a:pt x="6668" y="3286"/>
                  </a:cubicBezTo>
                  <a:cubicBezTo>
                    <a:pt x="6627" y="3292"/>
                    <a:pt x="6582" y="3292"/>
                    <a:pt x="6536" y="3292"/>
                  </a:cubicBezTo>
                  <a:cubicBezTo>
                    <a:pt x="6490" y="3292"/>
                    <a:pt x="6442" y="3292"/>
                    <a:pt x="6394" y="3298"/>
                  </a:cubicBezTo>
                  <a:cubicBezTo>
                    <a:pt x="6192" y="3322"/>
                    <a:pt x="6002" y="3346"/>
                    <a:pt x="5811" y="3441"/>
                  </a:cubicBezTo>
                  <a:cubicBezTo>
                    <a:pt x="5621" y="3525"/>
                    <a:pt x="5454" y="3644"/>
                    <a:pt x="5323" y="3798"/>
                  </a:cubicBezTo>
                  <a:cubicBezTo>
                    <a:pt x="5180" y="3941"/>
                    <a:pt x="5085" y="4132"/>
                    <a:pt x="5001" y="4334"/>
                  </a:cubicBezTo>
                  <a:cubicBezTo>
                    <a:pt x="4942" y="4525"/>
                    <a:pt x="4918" y="4727"/>
                    <a:pt x="4918" y="4941"/>
                  </a:cubicBezTo>
                  <a:cubicBezTo>
                    <a:pt x="4918" y="5049"/>
                    <a:pt x="4918" y="5144"/>
                    <a:pt x="4930" y="5251"/>
                  </a:cubicBezTo>
                  <a:lnTo>
                    <a:pt x="4978" y="5525"/>
                  </a:lnTo>
                  <a:cubicBezTo>
                    <a:pt x="5001" y="5644"/>
                    <a:pt x="5061" y="5739"/>
                    <a:pt x="5121" y="5846"/>
                  </a:cubicBezTo>
                  <a:cubicBezTo>
                    <a:pt x="5168" y="5942"/>
                    <a:pt x="5228" y="6025"/>
                    <a:pt x="5287" y="6120"/>
                  </a:cubicBezTo>
                  <a:cubicBezTo>
                    <a:pt x="5335" y="6192"/>
                    <a:pt x="5394" y="6251"/>
                    <a:pt x="5442" y="6311"/>
                  </a:cubicBezTo>
                  <a:cubicBezTo>
                    <a:pt x="5478" y="6370"/>
                    <a:pt x="5525" y="6418"/>
                    <a:pt x="5585" y="6477"/>
                  </a:cubicBezTo>
                  <a:cubicBezTo>
                    <a:pt x="5692" y="6596"/>
                    <a:pt x="5811" y="6692"/>
                    <a:pt x="5918" y="6799"/>
                  </a:cubicBezTo>
                  <a:lnTo>
                    <a:pt x="6037" y="6918"/>
                  </a:lnTo>
                  <a:cubicBezTo>
                    <a:pt x="6097" y="6966"/>
                    <a:pt x="6133" y="7025"/>
                    <a:pt x="6192" y="7073"/>
                  </a:cubicBezTo>
                  <a:cubicBezTo>
                    <a:pt x="6252" y="7108"/>
                    <a:pt x="6335" y="7168"/>
                    <a:pt x="6394" y="7216"/>
                  </a:cubicBezTo>
                  <a:cubicBezTo>
                    <a:pt x="6478" y="7287"/>
                    <a:pt x="6585" y="7347"/>
                    <a:pt x="6668" y="7430"/>
                  </a:cubicBezTo>
                  <a:cubicBezTo>
                    <a:pt x="6775" y="7501"/>
                    <a:pt x="6871" y="7573"/>
                    <a:pt x="6954" y="7632"/>
                  </a:cubicBezTo>
                  <a:lnTo>
                    <a:pt x="6942" y="7620"/>
                  </a:lnTo>
                  <a:lnTo>
                    <a:pt x="6942" y="7620"/>
                  </a:lnTo>
                  <a:cubicBezTo>
                    <a:pt x="7014" y="7680"/>
                    <a:pt x="7073" y="7728"/>
                    <a:pt x="7168" y="7787"/>
                  </a:cubicBezTo>
                  <a:cubicBezTo>
                    <a:pt x="7228" y="7823"/>
                    <a:pt x="7287" y="7882"/>
                    <a:pt x="7371" y="7942"/>
                  </a:cubicBezTo>
                  <a:cubicBezTo>
                    <a:pt x="7502" y="8061"/>
                    <a:pt x="7657" y="8168"/>
                    <a:pt x="7788" y="8275"/>
                  </a:cubicBezTo>
                  <a:cubicBezTo>
                    <a:pt x="7835" y="8299"/>
                    <a:pt x="7883" y="8335"/>
                    <a:pt x="7907" y="8382"/>
                  </a:cubicBezTo>
                  <a:cubicBezTo>
                    <a:pt x="7978" y="8442"/>
                    <a:pt x="8073" y="8513"/>
                    <a:pt x="8145" y="8573"/>
                  </a:cubicBezTo>
                  <a:cubicBezTo>
                    <a:pt x="8371" y="8751"/>
                    <a:pt x="8573" y="8942"/>
                    <a:pt x="8800" y="9132"/>
                  </a:cubicBezTo>
                  <a:cubicBezTo>
                    <a:pt x="9026" y="9335"/>
                    <a:pt x="9264" y="9513"/>
                    <a:pt x="9502" y="9668"/>
                  </a:cubicBezTo>
                  <a:cubicBezTo>
                    <a:pt x="9633" y="9763"/>
                    <a:pt x="9752" y="9847"/>
                    <a:pt x="9883" y="9930"/>
                  </a:cubicBezTo>
                  <a:cubicBezTo>
                    <a:pt x="9943" y="9954"/>
                    <a:pt x="10002" y="10002"/>
                    <a:pt x="10050" y="10025"/>
                  </a:cubicBezTo>
                  <a:cubicBezTo>
                    <a:pt x="10157" y="10085"/>
                    <a:pt x="10276" y="10144"/>
                    <a:pt x="10383" y="10204"/>
                  </a:cubicBezTo>
                  <a:cubicBezTo>
                    <a:pt x="10466" y="10240"/>
                    <a:pt x="10538" y="10264"/>
                    <a:pt x="10633" y="10299"/>
                  </a:cubicBezTo>
                  <a:cubicBezTo>
                    <a:pt x="10681" y="10311"/>
                    <a:pt x="10705" y="10311"/>
                    <a:pt x="10752" y="10323"/>
                  </a:cubicBezTo>
                  <a:cubicBezTo>
                    <a:pt x="10800" y="10347"/>
                    <a:pt x="10824" y="10347"/>
                    <a:pt x="10871" y="10347"/>
                  </a:cubicBezTo>
                  <a:cubicBezTo>
                    <a:pt x="10919" y="10359"/>
                    <a:pt x="10978" y="10359"/>
                    <a:pt x="11038" y="10359"/>
                  </a:cubicBezTo>
                  <a:lnTo>
                    <a:pt x="11169" y="10359"/>
                  </a:lnTo>
                  <a:cubicBezTo>
                    <a:pt x="11217" y="10359"/>
                    <a:pt x="11276" y="10359"/>
                    <a:pt x="11312" y="10347"/>
                  </a:cubicBezTo>
                  <a:lnTo>
                    <a:pt x="11347" y="10347"/>
                  </a:lnTo>
                  <a:cubicBezTo>
                    <a:pt x="11312" y="10418"/>
                    <a:pt x="11300" y="10502"/>
                    <a:pt x="11288" y="10597"/>
                  </a:cubicBezTo>
                  <a:cubicBezTo>
                    <a:pt x="11252" y="10585"/>
                    <a:pt x="11217" y="10585"/>
                    <a:pt x="11181" y="10561"/>
                  </a:cubicBezTo>
                  <a:cubicBezTo>
                    <a:pt x="10978" y="10502"/>
                    <a:pt x="10776" y="10430"/>
                    <a:pt x="10585" y="10347"/>
                  </a:cubicBezTo>
                  <a:cubicBezTo>
                    <a:pt x="10300" y="10228"/>
                    <a:pt x="10038" y="10085"/>
                    <a:pt x="9764" y="9966"/>
                  </a:cubicBezTo>
                  <a:cubicBezTo>
                    <a:pt x="9514" y="9871"/>
                    <a:pt x="9264" y="9763"/>
                    <a:pt x="8990" y="9644"/>
                  </a:cubicBezTo>
                  <a:cubicBezTo>
                    <a:pt x="8859" y="9585"/>
                    <a:pt x="8728" y="9525"/>
                    <a:pt x="8609" y="9466"/>
                  </a:cubicBezTo>
                  <a:cubicBezTo>
                    <a:pt x="8478" y="9394"/>
                    <a:pt x="8323" y="9311"/>
                    <a:pt x="8192" y="9228"/>
                  </a:cubicBezTo>
                  <a:cubicBezTo>
                    <a:pt x="8097" y="9168"/>
                    <a:pt x="8026" y="9121"/>
                    <a:pt x="7942" y="9061"/>
                  </a:cubicBezTo>
                  <a:cubicBezTo>
                    <a:pt x="7907" y="9049"/>
                    <a:pt x="7859" y="9013"/>
                    <a:pt x="7835" y="8990"/>
                  </a:cubicBezTo>
                  <a:cubicBezTo>
                    <a:pt x="7776" y="8942"/>
                    <a:pt x="7728" y="8918"/>
                    <a:pt x="7668" y="8871"/>
                  </a:cubicBezTo>
                  <a:cubicBezTo>
                    <a:pt x="7526" y="8763"/>
                    <a:pt x="7371" y="8644"/>
                    <a:pt x="7204" y="8525"/>
                  </a:cubicBezTo>
                  <a:cubicBezTo>
                    <a:pt x="7073" y="8418"/>
                    <a:pt x="6930" y="8335"/>
                    <a:pt x="6775" y="8239"/>
                  </a:cubicBezTo>
                  <a:cubicBezTo>
                    <a:pt x="6418" y="8025"/>
                    <a:pt x="6037" y="7847"/>
                    <a:pt x="5632" y="7787"/>
                  </a:cubicBezTo>
                  <a:cubicBezTo>
                    <a:pt x="5406" y="7751"/>
                    <a:pt x="5180" y="7739"/>
                    <a:pt x="4942" y="7728"/>
                  </a:cubicBezTo>
                  <a:lnTo>
                    <a:pt x="4454" y="7680"/>
                  </a:lnTo>
                  <a:cubicBezTo>
                    <a:pt x="4394" y="7668"/>
                    <a:pt x="4323" y="7668"/>
                    <a:pt x="4263" y="7644"/>
                  </a:cubicBezTo>
                  <a:cubicBezTo>
                    <a:pt x="4097" y="7620"/>
                    <a:pt x="3918" y="7585"/>
                    <a:pt x="3751" y="7561"/>
                  </a:cubicBezTo>
                  <a:cubicBezTo>
                    <a:pt x="3668" y="7549"/>
                    <a:pt x="3573" y="7525"/>
                    <a:pt x="3501" y="7525"/>
                  </a:cubicBezTo>
                  <a:lnTo>
                    <a:pt x="3216" y="7525"/>
                  </a:lnTo>
                  <a:cubicBezTo>
                    <a:pt x="3025" y="7525"/>
                    <a:pt x="2835" y="7549"/>
                    <a:pt x="2644" y="7585"/>
                  </a:cubicBezTo>
                  <a:cubicBezTo>
                    <a:pt x="2418" y="7644"/>
                    <a:pt x="2227" y="7739"/>
                    <a:pt x="2049" y="7870"/>
                  </a:cubicBezTo>
                  <a:cubicBezTo>
                    <a:pt x="1942" y="7942"/>
                    <a:pt x="1846" y="8025"/>
                    <a:pt x="1763" y="8109"/>
                  </a:cubicBezTo>
                  <a:cubicBezTo>
                    <a:pt x="1668" y="8204"/>
                    <a:pt x="1596" y="8287"/>
                    <a:pt x="1513" y="8382"/>
                  </a:cubicBezTo>
                  <a:cubicBezTo>
                    <a:pt x="1358" y="8561"/>
                    <a:pt x="1227" y="8763"/>
                    <a:pt x="1132" y="8978"/>
                  </a:cubicBezTo>
                  <a:cubicBezTo>
                    <a:pt x="930" y="9478"/>
                    <a:pt x="1001" y="10049"/>
                    <a:pt x="1096" y="10585"/>
                  </a:cubicBezTo>
                  <a:cubicBezTo>
                    <a:pt x="1156" y="10954"/>
                    <a:pt x="1251" y="11311"/>
                    <a:pt x="1299" y="11668"/>
                  </a:cubicBezTo>
                  <a:cubicBezTo>
                    <a:pt x="1311" y="11752"/>
                    <a:pt x="1311" y="11835"/>
                    <a:pt x="1311" y="11930"/>
                  </a:cubicBezTo>
                  <a:lnTo>
                    <a:pt x="1311" y="12014"/>
                  </a:lnTo>
                  <a:cubicBezTo>
                    <a:pt x="1299" y="12038"/>
                    <a:pt x="1299" y="12085"/>
                    <a:pt x="1299" y="12109"/>
                  </a:cubicBezTo>
                  <a:cubicBezTo>
                    <a:pt x="1299" y="12145"/>
                    <a:pt x="1299" y="12192"/>
                    <a:pt x="1287" y="12216"/>
                  </a:cubicBezTo>
                  <a:cubicBezTo>
                    <a:pt x="1275" y="12311"/>
                    <a:pt x="1251" y="12395"/>
                    <a:pt x="1227" y="12490"/>
                  </a:cubicBezTo>
                  <a:cubicBezTo>
                    <a:pt x="1191" y="12573"/>
                    <a:pt x="1168" y="12669"/>
                    <a:pt x="1132" y="12740"/>
                  </a:cubicBezTo>
                  <a:cubicBezTo>
                    <a:pt x="1108" y="12811"/>
                    <a:pt x="1060" y="12883"/>
                    <a:pt x="1013" y="12966"/>
                  </a:cubicBezTo>
                  <a:cubicBezTo>
                    <a:pt x="977" y="13038"/>
                    <a:pt x="918" y="13109"/>
                    <a:pt x="870" y="13181"/>
                  </a:cubicBezTo>
                  <a:cubicBezTo>
                    <a:pt x="834" y="13228"/>
                    <a:pt x="810" y="13264"/>
                    <a:pt x="775" y="13300"/>
                  </a:cubicBezTo>
                  <a:cubicBezTo>
                    <a:pt x="739" y="13347"/>
                    <a:pt x="703" y="13395"/>
                    <a:pt x="656" y="13454"/>
                  </a:cubicBezTo>
                  <a:cubicBezTo>
                    <a:pt x="632" y="13502"/>
                    <a:pt x="596" y="13526"/>
                    <a:pt x="572" y="13573"/>
                  </a:cubicBezTo>
                  <a:lnTo>
                    <a:pt x="477" y="13704"/>
                  </a:lnTo>
                  <a:cubicBezTo>
                    <a:pt x="453" y="13752"/>
                    <a:pt x="418" y="13812"/>
                    <a:pt x="394" y="13859"/>
                  </a:cubicBezTo>
                  <a:cubicBezTo>
                    <a:pt x="358" y="13895"/>
                    <a:pt x="334" y="13954"/>
                    <a:pt x="298" y="14002"/>
                  </a:cubicBezTo>
                  <a:cubicBezTo>
                    <a:pt x="263" y="14097"/>
                    <a:pt x="215" y="14169"/>
                    <a:pt x="179" y="14252"/>
                  </a:cubicBezTo>
                  <a:cubicBezTo>
                    <a:pt x="120" y="14395"/>
                    <a:pt x="84" y="14526"/>
                    <a:pt x="48" y="14657"/>
                  </a:cubicBezTo>
                  <a:cubicBezTo>
                    <a:pt x="25" y="14788"/>
                    <a:pt x="1" y="14943"/>
                    <a:pt x="1" y="15086"/>
                  </a:cubicBezTo>
                  <a:cubicBezTo>
                    <a:pt x="1" y="15324"/>
                    <a:pt x="37" y="15550"/>
                    <a:pt x="108" y="15776"/>
                  </a:cubicBezTo>
                  <a:cubicBezTo>
                    <a:pt x="179" y="16014"/>
                    <a:pt x="298" y="16240"/>
                    <a:pt x="453" y="16431"/>
                  </a:cubicBezTo>
                  <a:cubicBezTo>
                    <a:pt x="596" y="16621"/>
                    <a:pt x="799" y="16800"/>
                    <a:pt x="989" y="16955"/>
                  </a:cubicBezTo>
                  <a:cubicBezTo>
                    <a:pt x="1096" y="17038"/>
                    <a:pt x="1191" y="17110"/>
                    <a:pt x="1311" y="17193"/>
                  </a:cubicBezTo>
                  <a:cubicBezTo>
                    <a:pt x="1418" y="17264"/>
                    <a:pt x="1525" y="17324"/>
                    <a:pt x="1608" y="17383"/>
                  </a:cubicBezTo>
                  <a:cubicBezTo>
                    <a:pt x="1715" y="17443"/>
                    <a:pt x="1834" y="17514"/>
                    <a:pt x="1942" y="17562"/>
                  </a:cubicBezTo>
                  <a:cubicBezTo>
                    <a:pt x="2049" y="17610"/>
                    <a:pt x="2144" y="17645"/>
                    <a:pt x="2263" y="17681"/>
                  </a:cubicBezTo>
                  <a:cubicBezTo>
                    <a:pt x="2346" y="17693"/>
                    <a:pt x="2406" y="17693"/>
                    <a:pt x="2477" y="17705"/>
                  </a:cubicBezTo>
                  <a:lnTo>
                    <a:pt x="2620" y="17705"/>
                  </a:lnTo>
                  <a:cubicBezTo>
                    <a:pt x="2668" y="17705"/>
                    <a:pt x="2727" y="17693"/>
                    <a:pt x="2775" y="17693"/>
                  </a:cubicBezTo>
                  <a:cubicBezTo>
                    <a:pt x="2942" y="17681"/>
                    <a:pt x="3096" y="17645"/>
                    <a:pt x="3263" y="17622"/>
                  </a:cubicBezTo>
                  <a:cubicBezTo>
                    <a:pt x="3358" y="17610"/>
                    <a:pt x="3430" y="17610"/>
                    <a:pt x="3513" y="17610"/>
                  </a:cubicBezTo>
                  <a:cubicBezTo>
                    <a:pt x="3561" y="17610"/>
                    <a:pt x="3597" y="17610"/>
                    <a:pt x="3620" y="17622"/>
                  </a:cubicBezTo>
                  <a:cubicBezTo>
                    <a:pt x="3656" y="17622"/>
                    <a:pt x="3680" y="17633"/>
                    <a:pt x="3727" y="17633"/>
                  </a:cubicBezTo>
                  <a:cubicBezTo>
                    <a:pt x="3751" y="17633"/>
                    <a:pt x="3775" y="17645"/>
                    <a:pt x="3799" y="17669"/>
                  </a:cubicBezTo>
                  <a:cubicBezTo>
                    <a:pt x="3835" y="17681"/>
                    <a:pt x="3858" y="17693"/>
                    <a:pt x="3870" y="17705"/>
                  </a:cubicBezTo>
                  <a:cubicBezTo>
                    <a:pt x="3966" y="17764"/>
                    <a:pt x="4049" y="17848"/>
                    <a:pt x="4144" y="17907"/>
                  </a:cubicBezTo>
                  <a:cubicBezTo>
                    <a:pt x="4204" y="17943"/>
                    <a:pt x="4263" y="17979"/>
                    <a:pt x="4323" y="18026"/>
                  </a:cubicBezTo>
                  <a:cubicBezTo>
                    <a:pt x="4370" y="18050"/>
                    <a:pt x="4406" y="18062"/>
                    <a:pt x="4454" y="18098"/>
                  </a:cubicBezTo>
                  <a:cubicBezTo>
                    <a:pt x="4513" y="18122"/>
                    <a:pt x="4573" y="18145"/>
                    <a:pt x="4632" y="18157"/>
                  </a:cubicBezTo>
                  <a:cubicBezTo>
                    <a:pt x="4751" y="18181"/>
                    <a:pt x="4870" y="18205"/>
                    <a:pt x="5001" y="18205"/>
                  </a:cubicBezTo>
                  <a:cubicBezTo>
                    <a:pt x="5121" y="18217"/>
                    <a:pt x="5263" y="18217"/>
                    <a:pt x="5382" y="18217"/>
                  </a:cubicBezTo>
                  <a:cubicBezTo>
                    <a:pt x="5561" y="18217"/>
                    <a:pt x="5740" y="18217"/>
                    <a:pt x="5894" y="18205"/>
                  </a:cubicBezTo>
                  <a:cubicBezTo>
                    <a:pt x="6073" y="18181"/>
                    <a:pt x="6275" y="18169"/>
                    <a:pt x="6454" y="18145"/>
                  </a:cubicBezTo>
                  <a:cubicBezTo>
                    <a:pt x="6787" y="18086"/>
                    <a:pt x="7121" y="17991"/>
                    <a:pt x="7442" y="17919"/>
                  </a:cubicBezTo>
                  <a:cubicBezTo>
                    <a:pt x="7621" y="17872"/>
                    <a:pt x="7823" y="17824"/>
                    <a:pt x="8002" y="17788"/>
                  </a:cubicBezTo>
                  <a:cubicBezTo>
                    <a:pt x="8109" y="17753"/>
                    <a:pt x="8204" y="17741"/>
                    <a:pt x="8299" y="17693"/>
                  </a:cubicBezTo>
                  <a:cubicBezTo>
                    <a:pt x="8383" y="17669"/>
                    <a:pt x="8478" y="17633"/>
                    <a:pt x="8561" y="17586"/>
                  </a:cubicBezTo>
                  <a:cubicBezTo>
                    <a:pt x="8728" y="17526"/>
                    <a:pt x="8871" y="17467"/>
                    <a:pt x="9026" y="17383"/>
                  </a:cubicBezTo>
                  <a:cubicBezTo>
                    <a:pt x="9085" y="17348"/>
                    <a:pt x="9145" y="17324"/>
                    <a:pt x="9192" y="17288"/>
                  </a:cubicBezTo>
                  <a:lnTo>
                    <a:pt x="9371" y="17157"/>
                  </a:lnTo>
                  <a:cubicBezTo>
                    <a:pt x="9431" y="17098"/>
                    <a:pt x="9502" y="17038"/>
                    <a:pt x="9562" y="16979"/>
                  </a:cubicBezTo>
                  <a:cubicBezTo>
                    <a:pt x="9812" y="16729"/>
                    <a:pt x="10038" y="16455"/>
                    <a:pt x="10276" y="16193"/>
                  </a:cubicBezTo>
                  <a:cubicBezTo>
                    <a:pt x="10502" y="15919"/>
                    <a:pt x="10705" y="15657"/>
                    <a:pt x="10931" y="15383"/>
                  </a:cubicBezTo>
                  <a:cubicBezTo>
                    <a:pt x="11038" y="15252"/>
                    <a:pt x="11133" y="15133"/>
                    <a:pt x="11240" y="15014"/>
                  </a:cubicBezTo>
                  <a:cubicBezTo>
                    <a:pt x="11300" y="14955"/>
                    <a:pt x="11359" y="14883"/>
                    <a:pt x="11407" y="14824"/>
                  </a:cubicBezTo>
                  <a:cubicBezTo>
                    <a:pt x="11467" y="14752"/>
                    <a:pt x="11538" y="14693"/>
                    <a:pt x="11598" y="14609"/>
                  </a:cubicBezTo>
                  <a:cubicBezTo>
                    <a:pt x="11693" y="14526"/>
                    <a:pt x="11788" y="14431"/>
                    <a:pt x="11883" y="14347"/>
                  </a:cubicBezTo>
                  <a:cubicBezTo>
                    <a:pt x="11955" y="14276"/>
                    <a:pt x="12026" y="14193"/>
                    <a:pt x="12121" y="14121"/>
                  </a:cubicBezTo>
                  <a:cubicBezTo>
                    <a:pt x="12205" y="14038"/>
                    <a:pt x="12300" y="13954"/>
                    <a:pt x="12383" y="13883"/>
                  </a:cubicBezTo>
                  <a:cubicBezTo>
                    <a:pt x="12467" y="13823"/>
                    <a:pt x="12550" y="13776"/>
                    <a:pt x="12621" y="13740"/>
                  </a:cubicBezTo>
                  <a:cubicBezTo>
                    <a:pt x="12705" y="13693"/>
                    <a:pt x="12776" y="13645"/>
                    <a:pt x="12860" y="13597"/>
                  </a:cubicBezTo>
                  <a:cubicBezTo>
                    <a:pt x="12895" y="13621"/>
                    <a:pt x="12907" y="13633"/>
                    <a:pt x="12943" y="13645"/>
                  </a:cubicBezTo>
                  <a:cubicBezTo>
                    <a:pt x="12943" y="13657"/>
                    <a:pt x="12919" y="13681"/>
                    <a:pt x="12919" y="13693"/>
                  </a:cubicBezTo>
                  <a:cubicBezTo>
                    <a:pt x="12907" y="13716"/>
                    <a:pt x="12895" y="13752"/>
                    <a:pt x="12895" y="13776"/>
                  </a:cubicBezTo>
                  <a:cubicBezTo>
                    <a:pt x="12860" y="13835"/>
                    <a:pt x="12848" y="13895"/>
                    <a:pt x="12824" y="13954"/>
                  </a:cubicBezTo>
                  <a:cubicBezTo>
                    <a:pt x="12729" y="14181"/>
                    <a:pt x="12621" y="14407"/>
                    <a:pt x="12538" y="14609"/>
                  </a:cubicBezTo>
                  <a:cubicBezTo>
                    <a:pt x="12479" y="14728"/>
                    <a:pt x="12431" y="14847"/>
                    <a:pt x="12371" y="14966"/>
                  </a:cubicBezTo>
                  <a:cubicBezTo>
                    <a:pt x="12312" y="15074"/>
                    <a:pt x="12264" y="15181"/>
                    <a:pt x="12205" y="15288"/>
                  </a:cubicBezTo>
                  <a:cubicBezTo>
                    <a:pt x="12145" y="15371"/>
                    <a:pt x="12109" y="15478"/>
                    <a:pt x="12050" y="15550"/>
                  </a:cubicBezTo>
                  <a:cubicBezTo>
                    <a:pt x="11967" y="15645"/>
                    <a:pt x="11907" y="15740"/>
                    <a:pt x="11836" y="15836"/>
                  </a:cubicBezTo>
                  <a:cubicBezTo>
                    <a:pt x="11812" y="15883"/>
                    <a:pt x="11776" y="15907"/>
                    <a:pt x="11752" y="15955"/>
                  </a:cubicBezTo>
                  <a:cubicBezTo>
                    <a:pt x="11645" y="16086"/>
                    <a:pt x="11538" y="16205"/>
                    <a:pt x="11431" y="16324"/>
                  </a:cubicBezTo>
                  <a:cubicBezTo>
                    <a:pt x="11336" y="16443"/>
                    <a:pt x="11228" y="16574"/>
                    <a:pt x="11109" y="16693"/>
                  </a:cubicBezTo>
                  <a:cubicBezTo>
                    <a:pt x="11002" y="16836"/>
                    <a:pt x="10883" y="16967"/>
                    <a:pt x="10764" y="17098"/>
                  </a:cubicBezTo>
                  <a:cubicBezTo>
                    <a:pt x="10657" y="17217"/>
                    <a:pt x="10538" y="17336"/>
                    <a:pt x="10443" y="17443"/>
                  </a:cubicBezTo>
                  <a:lnTo>
                    <a:pt x="10419" y="17455"/>
                  </a:lnTo>
                  <a:cubicBezTo>
                    <a:pt x="10300" y="17574"/>
                    <a:pt x="10169" y="17693"/>
                    <a:pt x="10038" y="17812"/>
                  </a:cubicBezTo>
                  <a:cubicBezTo>
                    <a:pt x="9919" y="17919"/>
                    <a:pt x="9788" y="18026"/>
                    <a:pt x="9645" y="18122"/>
                  </a:cubicBezTo>
                  <a:lnTo>
                    <a:pt x="9288" y="18443"/>
                  </a:lnTo>
                  <a:cubicBezTo>
                    <a:pt x="9169" y="18538"/>
                    <a:pt x="9050" y="18646"/>
                    <a:pt x="8919" y="18753"/>
                  </a:cubicBezTo>
                  <a:lnTo>
                    <a:pt x="8657" y="18931"/>
                  </a:lnTo>
                  <a:cubicBezTo>
                    <a:pt x="8371" y="19110"/>
                    <a:pt x="8097" y="19312"/>
                    <a:pt x="7859" y="19550"/>
                  </a:cubicBezTo>
                  <a:cubicBezTo>
                    <a:pt x="7776" y="19634"/>
                    <a:pt x="7704" y="19729"/>
                    <a:pt x="7657" y="19836"/>
                  </a:cubicBezTo>
                  <a:cubicBezTo>
                    <a:pt x="7609" y="19931"/>
                    <a:pt x="7561" y="20015"/>
                    <a:pt x="7549" y="20122"/>
                  </a:cubicBezTo>
                  <a:cubicBezTo>
                    <a:pt x="7537" y="20205"/>
                    <a:pt x="7526" y="20312"/>
                    <a:pt x="7502" y="20408"/>
                  </a:cubicBezTo>
                  <a:cubicBezTo>
                    <a:pt x="7490" y="20658"/>
                    <a:pt x="7526" y="20908"/>
                    <a:pt x="7609" y="21146"/>
                  </a:cubicBezTo>
                  <a:cubicBezTo>
                    <a:pt x="7657" y="21265"/>
                    <a:pt x="7716" y="21384"/>
                    <a:pt x="7788" y="21491"/>
                  </a:cubicBezTo>
                  <a:cubicBezTo>
                    <a:pt x="7823" y="21515"/>
                    <a:pt x="7835" y="21551"/>
                    <a:pt x="7859" y="21574"/>
                  </a:cubicBezTo>
                  <a:cubicBezTo>
                    <a:pt x="7954" y="21694"/>
                    <a:pt x="8061" y="21801"/>
                    <a:pt x="8157" y="21908"/>
                  </a:cubicBezTo>
                  <a:cubicBezTo>
                    <a:pt x="8240" y="21967"/>
                    <a:pt x="8299" y="22015"/>
                    <a:pt x="8371" y="22075"/>
                  </a:cubicBezTo>
                  <a:cubicBezTo>
                    <a:pt x="8442" y="22110"/>
                    <a:pt x="8502" y="22158"/>
                    <a:pt x="8585" y="22205"/>
                  </a:cubicBezTo>
                  <a:cubicBezTo>
                    <a:pt x="8847" y="22384"/>
                    <a:pt x="9109" y="22563"/>
                    <a:pt x="9371" y="22753"/>
                  </a:cubicBezTo>
                  <a:cubicBezTo>
                    <a:pt x="9407" y="22789"/>
                    <a:pt x="9442" y="22813"/>
                    <a:pt x="9490" y="22860"/>
                  </a:cubicBezTo>
                  <a:cubicBezTo>
                    <a:pt x="9502" y="22872"/>
                    <a:pt x="9514" y="22884"/>
                    <a:pt x="9514" y="22908"/>
                  </a:cubicBezTo>
                  <a:cubicBezTo>
                    <a:pt x="9514" y="22908"/>
                    <a:pt x="9526" y="22920"/>
                    <a:pt x="9526" y="22932"/>
                  </a:cubicBezTo>
                  <a:cubicBezTo>
                    <a:pt x="9526" y="22944"/>
                    <a:pt x="9550" y="22967"/>
                    <a:pt x="9550" y="22967"/>
                  </a:cubicBezTo>
                  <a:cubicBezTo>
                    <a:pt x="9562" y="23027"/>
                    <a:pt x="9585" y="23098"/>
                    <a:pt x="9609" y="23158"/>
                  </a:cubicBezTo>
                  <a:cubicBezTo>
                    <a:pt x="9633" y="23241"/>
                    <a:pt x="9669" y="23337"/>
                    <a:pt x="9693" y="23408"/>
                  </a:cubicBezTo>
                  <a:cubicBezTo>
                    <a:pt x="9728" y="23479"/>
                    <a:pt x="9764" y="23563"/>
                    <a:pt x="9823" y="23634"/>
                  </a:cubicBezTo>
                  <a:cubicBezTo>
                    <a:pt x="9895" y="23706"/>
                    <a:pt x="9931" y="23777"/>
                    <a:pt x="10002" y="23860"/>
                  </a:cubicBezTo>
                  <a:cubicBezTo>
                    <a:pt x="10074" y="23920"/>
                    <a:pt x="10109" y="23980"/>
                    <a:pt x="10169" y="24039"/>
                  </a:cubicBezTo>
                  <a:cubicBezTo>
                    <a:pt x="10288" y="24158"/>
                    <a:pt x="10407" y="24277"/>
                    <a:pt x="10562" y="24372"/>
                  </a:cubicBezTo>
                  <a:cubicBezTo>
                    <a:pt x="10693" y="24468"/>
                    <a:pt x="10836" y="24551"/>
                    <a:pt x="10978" y="24646"/>
                  </a:cubicBezTo>
                  <a:cubicBezTo>
                    <a:pt x="11050" y="24694"/>
                    <a:pt x="11121" y="24718"/>
                    <a:pt x="11193" y="24753"/>
                  </a:cubicBezTo>
                  <a:cubicBezTo>
                    <a:pt x="11276" y="24777"/>
                    <a:pt x="11359" y="24813"/>
                    <a:pt x="11455" y="24813"/>
                  </a:cubicBezTo>
                  <a:cubicBezTo>
                    <a:pt x="11496" y="24819"/>
                    <a:pt x="11535" y="24822"/>
                    <a:pt x="11575" y="24822"/>
                  </a:cubicBezTo>
                  <a:cubicBezTo>
                    <a:pt x="11615" y="24822"/>
                    <a:pt x="11657" y="24819"/>
                    <a:pt x="11705" y="24813"/>
                  </a:cubicBezTo>
                  <a:cubicBezTo>
                    <a:pt x="11788" y="24813"/>
                    <a:pt x="11871" y="24777"/>
                    <a:pt x="11955" y="24765"/>
                  </a:cubicBezTo>
                  <a:cubicBezTo>
                    <a:pt x="12121" y="24730"/>
                    <a:pt x="12288" y="24694"/>
                    <a:pt x="12431" y="24634"/>
                  </a:cubicBezTo>
                  <a:cubicBezTo>
                    <a:pt x="12526" y="24599"/>
                    <a:pt x="12598" y="24551"/>
                    <a:pt x="12669" y="24515"/>
                  </a:cubicBezTo>
                  <a:cubicBezTo>
                    <a:pt x="12741" y="24480"/>
                    <a:pt x="12800" y="24432"/>
                    <a:pt x="12883" y="24396"/>
                  </a:cubicBezTo>
                  <a:cubicBezTo>
                    <a:pt x="12967" y="24349"/>
                    <a:pt x="13074" y="24301"/>
                    <a:pt x="13169" y="24253"/>
                  </a:cubicBezTo>
                  <a:cubicBezTo>
                    <a:pt x="13372" y="24182"/>
                    <a:pt x="13574" y="24122"/>
                    <a:pt x="13788" y="24051"/>
                  </a:cubicBezTo>
                  <a:cubicBezTo>
                    <a:pt x="14003" y="23991"/>
                    <a:pt x="14193" y="23920"/>
                    <a:pt x="14395" y="23872"/>
                  </a:cubicBezTo>
                  <a:cubicBezTo>
                    <a:pt x="14443" y="23860"/>
                    <a:pt x="14503" y="23860"/>
                    <a:pt x="14550" y="23837"/>
                  </a:cubicBezTo>
                  <a:cubicBezTo>
                    <a:pt x="14586" y="23825"/>
                    <a:pt x="14634" y="23825"/>
                    <a:pt x="14693" y="23825"/>
                  </a:cubicBezTo>
                  <a:lnTo>
                    <a:pt x="14884" y="23825"/>
                  </a:lnTo>
                  <a:cubicBezTo>
                    <a:pt x="14991" y="23825"/>
                    <a:pt x="15098" y="23837"/>
                    <a:pt x="15181" y="23860"/>
                  </a:cubicBezTo>
                  <a:lnTo>
                    <a:pt x="15455" y="23896"/>
                  </a:lnTo>
                  <a:cubicBezTo>
                    <a:pt x="15622" y="23932"/>
                    <a:pt x="15765" y="23980"/>
                    <a:pt x="15931" y="24015"/>
                  </a:cubicBezTo>
                  <a:cubicBezTo>
                    <a:pt x="16074" y="24063"/>
                    <a:pt x="16241" y="24110"/>
                    <a:pt x="16396" y="24122"/>
                  </a:cubicBezTo>
                  <a:cubicBezTo>
                    <a:pt x="16551" y="24158"/>
                    <a:pt x="16717" y="24170"/>
                    <a:pt x="16884" y="24170"/>
                  </a:cubicBezTo>
                  <a:cubicBezTo>
                    <a:pt x="17051" y="24170"/>
                    <a:pt x="17205" y="24158"/>
                    <a:pt x="17372" y="24134"/>
                  </a:cubicBezTo>
                  <a:cubicBezTo>
                    <a:pt x="17443" y="24134"/>
                    <a:pt x="17539" y="24122"/>
                    <a:pt x="17610" y="24122"/>
                  </a:cubicBezTo>
                  <a:cubicBezTo>
                    <a:pt x="17729" y="24110"/>
                    <a:pt x="17860" y="24099"/>
                    <a:pt x="17979" y="24051"/>
                  </a:cubicBezTo>
                  <a:cubicBezTo>
                    <a:pt x="18098" y="23991"/>
                    <a:pt x="18205" y="23920"/>
                    <a:pt x="18301" y="23825"/>
                  </a:cubicBezTo>
                  <a:cubicBezTo>
                    <a:pt x="18325" y="23801"/>
                    <a:pt x="18336" y="23765"/>
                    <a:pt x="18372" y="23741"/>
                  </a:cubicBezTo>
                  <a:cubicBezTo>
                    <a:pt x="18444" y="23646"/>
                    <a:pt x="18503" y="23563"/>
                    <a:pt x="18551" y="23456"/>
                  </a:cubicBezTo>
                  <a:cubicBezTo>
                    <a:pt x="18575" y="23396"/>
                    <a:pt x="18598" y="23348"/>
                    <a:pt x="18622" y="23289"/>
                  </a:cubicBezTo>
                  <a:cubicBezTo>
                    <a:pt x="18682" y="23146"/>
                    <a:pt x="18741" y="22979"/>
                    <a:pt x="18801" y="22813"/>
                  </a:cubicBezTo>
                  <a:cubicBezTo>
                    <a:pt x="18848" y="22670"/>
                    <a:pt x="18908" y="22515"/>
                    <a:pt x="18956" y="22372"/>
                  </a:cubicBezTo>
                  <a:cubicBezTo>
                    <a:pt x="18979" y="22325"/>
                    <a:pt x="18991" y="22265"/>
                    <a:pt x="19027" y="22217"/>
                  </a:cubicBezTo>
                  <a:cubicBezTo>
                    <a:pt x="19051" y="22158"/>
                    <a:pt x="19087" y="22110"/>
                    <a:pt x="19110" y="22051"/>
                  </a:cubicBezTo>
                  <a:cubicBezTo>
                    <a:pt x="19170" y="21932"/>
                    <a:pt x="19218" y="21813"/>
                    <a:pt x="19277" y="21694"/>
                  </a:cubicBezTo>
                  <a:cubicBezTo>
                    <a:pt x="19337" y="21539"/>
                    <a:pt x="19408" y="21372"/>
                    <a:pt x="19456" y="21193"/>
                  </a:cubicBezTo>
                  <a:cubicBezTo>
                    <a:pt x="19515" y="20967"/>
                    <a:pt x="19563" y="20741"/>
                    <a:pt x="19563" y="20527"/>
                  </a:cubicBezTo>
                  <a:lnTo>
                    <a:pt x="19563" y="20503"/>
                  </a:lnTo>
                  <a:cubicBezTo>
                    <a:pt x="19563" y="20479"/>
                    <a:pt x="19575" y="20443"/>
                    <a:pt x="19575" y="20420"/>
                  </a:cubicBezTo>
                  <a:cubicBezTo>
                    <a:pt x="19575" y="20348"/>
                    <a:pt x="19587" y="20265"/>
                    <a:pt x="19587" y="20193"/>
                  </a:cubicBezTo>
                  <a:cubicBezTo>
                    <a:pt x="19587" y="20122"/>
                    <a:pt x="19587" y="20062"/>
                    <a:pt x="19575" y="19991"/>
                  </a:cubicBezTo>
                  <a:cubicBezTo>
                    <a:pt x="19563" y="19896"/>
                    <a:pt x="19515" y="19824"/>
                    <a:pt x="19468" y="19753"/>
                  </a:cubicBezTo>
                  <a:cubicBezTo>
                    <a:pt x="19456" y="19705"/>
                    <a:pt x="19456" y="19646"/>
                    <a:pt x="19444" y="19598"/>
                  </a:cubicBezTo>
                  <a:cubicBezTo>
                    <a:pt x="19408" y="19431"/>
                    <a:pt x="19396" y="19277"/>
                    <a:pt x="19372" y="19122"/>
                  </a:cubicBezTo>
                  <a:lnTo>
                    <a:pt x="19372" y="19157"/>
                  </a:lnTo>
                  <a:cubicBezTo>
                    <a:pt x="19348" y="19038"/>
                    <a:pt x="19337" y="18896"/>
                    <a:pt x="19325" y="18776"/>
                  </a:cubicBezTo>
                  <a:cubicBezTo>
                    <a:pt x="19325" y="18741"/>
                    <a:pt x="19313" y="18681"/>
                    <a:pt x="19313" y="18634"/>
                  </a:cubicBezTo>
                  <a:lnTo>
                    <a:pt x="19265" y="18407"/>
                  </a:lnTo>
                  <a:cubicBezTo>
                    <a:pt x="19253" y="18348"/>
                    <a:pt x="19229" y="18300"/>
                    <a:pt x="19218" y="18265"/>
                  </a:cubicBezTo>
                  <a:cubicBezTo>
                    <a:pt x="19206" y="18217"/>
                    <a:pt x="19206" y="18169"/>
                    <a:pt x="19194" y="18122"/>
                  </a:cubicBezTo>
                  <a:cubicBezTo>
                    <a:pt x="19194" y="18110"/>
                    <a:pt x="19170" y="18086"/>
                    <a:pt x="19170" y="18062"/>
                  </a:cubicBezTo>
                  <a:cubicBezTo>
                    <a:pt x="19134" y="17943"/>
                    <a:pt x="19098" y="17848"/>
                    <a:pt x="19051" y="17729"/>
                  </a:cubicBezTo>
                  <a:cubicBezTo>
                    <a:pt x="19027" y="17633"/>
                    <a:pt x="18979" y="17526"/>
                    <a:pt x="18956" y="17443"/>
                  </a:cubicBezTo>
                  <a:cubicBezTo>
                    <a:pt x="18920" y="17372"/>
                    <a:pt x="18896" y="17288"/>
                    <a:pt x="18848" y="17205"/>
                  </a:cubicBezTo>
                  <a:cubicBezTo>
                    <a:pt x="18789" y="17074"/>
                    <a:pt x="18729" y="16919"/>
                    <a:pt x="18658" y="16788"/>
                  </a:cubicBezTo>
                  <a:cubicBezTo>
                    <a:pt x="18610" y="16717"/>
                    <a:pt x="18575" y="16621"/>
                    <a:pt x="18539" y="16550"/>
                  </a:cubicBezTo>
                  <a:cubicBezTo>
                    <a:pt x="18491" y="16455"/>
                    <a:pt x="18432" y="16383"/>
                    <a:pt x="18384" y="16300"/>
                  </a:cubicBezTo>
                  <a:cubicBezTo>
                    <a:pt x="18336" y="16217"/>
                    <a:pt x="18277" y="16145"/>
                    <a:pt x="18241" y="16074"/>
                  </a:cubicBezTo>
                  <a:cubicBezTo>
                    <a:pt x="18194" y="16002"/>
                    <a:pt x="18146" y="15943"/>
                    <a:pt x="18098" y="15883"/>
                  </a:cubicBezTo>
                  <a:cubicBezTo>
                    <a:pt x="17908" y="15609"/>
                    <a:pt x="17729" y="15347"/>
                    <a:pt x="17527" y="15086"/>
                  </a:cubicBezTo>
                  <a:cubicBezTo>
                    <a:pt x="17420" y="14943"/>
                    <a:pt x="17301" y="14812"/>
                    <a:pt x="17193" y="14669"/>
                  </a:cubicBezTo>
                  <a:cubicBezTo>
                    <a:pt x="17086" y="14550"/>
                    <a:pt x="16991" y="14431"/>
                    <a:pt x="16896" y="14300"/>
                  </a:cubicBezTo>
                  <a:cubicBezTo>
                    <a:pt x="16896" y="14288"/>
                    <a:pt x="16884" y="14288"/>
                    <a:pt x="16884" y="14276"/>
                  </a:cubicBezTo>
                  <a:lnTo>
                    <a:pt x="16884" y="14288"/>
                  </a:lnTo>
                  <a:cubicBezTo>
                    <a:pt x="16812" y="14181"/>
                    <a:pt x="16729" y="14062"/>
                    <a:pt x="16658" y="13943"/>
                  </a:cubicBezTo>
                  <a:lnTo>
                    <a:pt x="16646" y="13931"/>
                  </a:lnTo>
                  <a:cubicBezTo>
                    <a:pt x="16658" y="13931"/>
                    <a:pt x="16670" y="13919"/>
                    <a:pt x="16693" y="13919"/>
                  </a:cubicBezTo>
                  <a:cubicBezTo>
                    <a:pt x="16753" y="13943"/>
                    <a:pt x="16812" y="13990"/>
                    <a:pt x="16848" y="14014"/>
                  </a:cubicBezTo>
                  <a:cubicBezTo>
                    <a:pt x="16967" y="14097"/>
                    <a:pt x="17051" y="14228"/>
                    <a:pt x="17134" y="14335"/>
                  </a:cubicBezTo>
                  <a:cubicBezTo>
                    <a:pt x="17193" y="14395"/>
                    <a:pt x="17265" y="14419"/>
                    <a:pt x="17348" y="14466"/>
                  </a:cubicBezTo>
                  <a:cubicBezTo>
                    <a:pt x="17467" y="14526"/>
                    <a:pt x="17551" y="14609"/>
                    <a:pt x="17658" y="14705"/>
                  </a:cubicBezTo>
                  <a:cubicBezTo>
                    <a:pt x="17765" y="14788"/>
                    <a:pt x="17896" y="14883"/>
                    <a:pt x="17979" y="14990"/>
                  </a:cubicBezTo>
                  <a:cubicBezTo>
                    <a:pt x="18098" y="15074"/>
                    <a:pt x="18217" y="15169"/>
                    <a:pt x="18325" y="15264"/>
                  </a:cubicBezTo>
                  <a:cubicBezTo>
                    <a:pt x="18360" y="15300"/>
                    <a:pt x="18372" y="15324"/>
                    <a:pt x="18396" y="15371"/>
                  </a:cubicBezTo>
                  <a:cubicBezTo>
                    <a:pt x="18420" y="15407"/>
                    <a:pt x="18444" y="15431"/>
                    <a:pt x="18479" y="15467"/>
                  </a:cubicBezTo>
                  <a:cubicBezTo>
                    <a:pt x="18575" y="15562"/>
                    <a:pt x="18682" y="15669"/>
                    <a:pt x="18777" y="15788"/>
                  </a:cubicBezTo>
                  <a:cubicBezTo>
                    <a:pt x="19039" y="16074"/>
                    <a:pt x="19289" y="16371"/>
                    <a:pt x="19551" y="16669"/>
                  </a:cubicBezTo>
                  <a:cubicBezTo>
                    <a:pt x="19801" y="16955"/>
                    <a:pt x="20051" y="17252"/>
                    <a:pt x="20301" y="17526"/>
                  </a:cubicBezTo>
                  <a:cubicBezTo>
                    <a:pt x="20444" y="17681"/>
                    <a:pt x="20563" y="17824"/>
                    <a:pt x="20706" y="17967"/>
                  </a:cubicBezTo>
                  <a:cubicBezTo>
                    <a:pt x="20861" y="18098"/>
                    <a:pt x="21003" y="18229"/>
                    <a:pt x="21182" y="18336"/>
                  </a:cubicBezTo>
                  <a:cubicBezTo>
                    <a:pt x="21277" y="18395"/>
                    <a:pt x="21361" y="18443"/>
                    <a:pt x="21456" y="18503"/>
                  </a:cubicBezTo>
                  <a:cubicBezTo>
                    <a:pt x="21539" y="18538"/>
                    <a:pt x="21634" y="18586"/>
                    <a:pt x="21730" y="18634"/>
                  </a:cubicBezTo>
                  <a:cubicBezTo>
                    <a:pt x="21908" y="18705"/>
                    <a:pt x="22087" y="18753"/>
                    <a:pt x="22266" y="18776"/>
                  </a:cubicBezTo>
                  <a:cubicBezTo>
                    <a:pt x="22444" y="18824"/>
                    <a:pt x="22623" y="18872"/>
                    <a:pt x="22825" y="18896"/>
                  </a:cubicBezTo>
                  <a:cubicBezTo>
                    <a:pt x="22920" y="18919"/>
                    <a:pt x="23016" y="18943"/>
                    <a:pt x="23123" y="18943"/>
                  </a:cubicBezTo>
                  <a:cubicBezTo>
                    <a:pt x="23218" y="18943"/>
                    <a:pt x="23313" y="18943"/>
                    <a:pt x="23397" y="18931"/>
                  </a:cubicBezTo>
                  <a:cubicBezTo>
                    <a:pt x="23480" y="18919"/>
                    <a:pt x="23551" y="18884"/>
                    <a:pt x="23623" y="18836"/>
                  </a:cubicBezTo>
                  <a:cubicBezTo>
                    <a:pt x="23718" y="18800"/>
                    <a:pt x="23801" y="18753"/>
                    <a:pt x="23873" y="18693"/>
                  </a:cubicBezTo>
                  <a:cubicBezTo>
                    <a:pt x="23968" y="18634"/>
                    <a:pt x="24040" y="18574"/>
                    <a:pt x="24135" y="18503"/>
                  </a:cubicBezTo>
                  <a:cubicBezTo>
                    <a:pt x="24218" y="18419"/>
                    <a:pt x="24313" y="18336"/>
                    <a:pt x="24397" y="18241"/>
                  </a:cubicBezTo>
                  <a:lnTo>
                    <a:pt x="24528" y="18110"/>
                  </a:lnTo>
                  <a:cubicBezTo>
                    <a:pt x="24587" y="18050"/>
                    <a:pt x="24647" y="17991"/>
                    <a:pt x="24730" y="17943"/>
                  </a:cubicBezTo>
                  <a:cubicBezTo>
                    <a:pt x="24754" y="17931"/>
                    <a:pt x="24790" y="17907"/>
                    <a:pt x="24813" y="17884"/>
                  </a:cubicBezTo>
                  <a:lnTo>
                    <a:pt x="24909" y="17848"/>
                  </a:lnTo>
                  <a:cubicBezTo>
                    <a:pt x="24933" y="17824"/>
                    <a:pt x="24968" y="17824"/>
                    <a:pt x="24980" y="17812"/>
                  </a:cubicBezTo>
                  <a:cubicBezTo>
                    <a:pt x="24992" y="17812"/>
                    <a:pt x="25028" y="17812"/>
                    <a:pt x="25040" y="17800"/>
                  </a:cubicBezTo>
                  <a:lnTo>
                    <a:pt x="25147" y="17800"/>
                  </a:lnTo>
                  <a:cubicBezTo>
                    <a:pt x="25230" y="17800"/>
                    <a:pt x="25325" y="17812"/>
                    <a:pt x="25409" y="17824"/>
                  </a:cubicBezTo>
                  <a:cubicBezTo>
                    <a:pt x="25504" y="17848"/>
                    <a:pt x="25587" y="17848"/>
                    <a:pt x="25683" y="17848"/>
                  </a:cubicBezTo>
                  <a:cubicBezTo>
                    <a:pt x="25861" y="17848"/>
                    <a:pt x="26040" y="17848"/>
                    <a:pt x="26218" y="17812"/>
                  </a:cubicBezTo>
                  <a:cubicBezTo>
                    <a:pt x="26302" y="17800"/>
                    <a:pt x="26397" y="17788"/>
                    <a:pt x="26492" y="17764"/>
                  </a:cubicBezTo>
                  <a:cubicBezTo>
                    <a:pt x="26587" y="17753"/>
                    <a:pt x="26671" y="17729"/>
                    <a:pt x="26766" y="17693"/>
                  </a:cubicBezTo>
                  <a:cubicBezTo>
                    <a:pt x="26849" y="17669"/>
                    <a:pt x="26933" y="17622"/>
                    <a:pt x="27004" y="17562"/>
                  </a:cubicBezTo>
                  <a:cubicBezTo>
                    <a:pt x="27076" y="17503"/>
                    <a:pt x="27147" y="17455"/>
                    <a:pt x="27230" y="17395"/>
                  </a:cubicBezTo>
                  <a:cubicBezTo>
                    <a:pt x="27361" y="17276"/>
                    <a:pt x="27504" y="17145"/>
                    <a:pt x="27647" y="17026"/>
                  </a:cubicBezTo>
                  <a:cubicBezTo>
                    <a:pt x="27683" y="16979"/>
                    <a:pt x="27730" y="16955"/>
                    <a:pt x="27766" y="16907"/>
                  </a:cubicBezTo>
                  <a:cubicBezTo>
                    <a:pt x="27790" y="16871"/>
                    <a:pt x="27802" y="16860"/>
                    <a:pt x="27826" y="16836"/>
                  </a:cubicBezTo>
                  <a:cubicBezTo>
                    <a:pt x="27885" y="16752"/>
                    <a:pt x="27921" y="16681"/>
                    <a:pt x="27969" y="16610"/>
                  </a:cubicBezTo>
                  <a:cubicBezTo>
                    <a:pt x="28016" y="16514"/>
                    <a:pt x="28064" y="16443"/>
                    <a:pt x="28100" y="16360"/>
                  </a:cubicBezTo>
                  <a:cubicBezTo>
                    <a:pt x="28266" y="16014"/>
                    <a:pt x="28397" y="15657"/>
                    <a:pt x="28504" y="15288"/>
                  </a:cubicBezTo>
                  <a:lnTo>
                    <a:pt x="28504" y="15264"/>
                  </a:lnTo>
                  <a:cubicBezTo>
                    <a:pt x="28504" y="15252"/>
                    <a:pt x="28516" y="15240"/>
                    <a:pt x="28516" y="15228"/>
                  </a:cubicBezTo>
                  <a:cubicBezTo>
                    <a:pt x="28552" y="15109"/>
                    <a:pt x="28576" y="14990"/>
                    <a:pt x="28576" y="14847"/>
                  </a:cubicBezTo>
                  <a:lnTo>
                    <a:pt x="28576" y="14657"/>
                  </a:lnTo>
                  <a:cubicBezTo>
                    <a:pt x="28576" y="14609"/>
                    <a:pt x="28576" y="14550"/>
                    <a:pt x="28564" y="14514"/>
                  </a:cubicBezTo>
                  <a:cubicBezTo>
                    <a:pt x="28552" y="14395"/>
                    <a:pt x="28540" y="14276"/>
                    <a:pt x="28504" y="14169"/>
                  </a:cubicBezTo>
                  <a:cubicBezTo>
                    <a:pt x="28457" y="13978"/>
                    <a:pt x="28397" y="13776"/>
                    <a:pt x="28338" y="13585"/>
                  </a:cubicBezTo>
                  <a:cubicBezTo>
                    <a:pt x="28278" y="13407"/>
                    <a:pt x="28242" y="13216"/>
                    <a:pt x="28183" y="13038"/>
                  </a:cubicBezTo>
                  <a:cubicBezTo>
                    <a:pt x="28076" y="12669"/>
                    <a:pt x="27909" y="12323"/>
                    <a:pt x="27802" y="11954"/>
                  </a:cubicBezTo>
                  <a:cubicBezTo>
                    <a:pt x="27778" y="11835"/>
                    <a:pt x="27742" y="11692"/>
                    <a:pt x="27730" y="11573"/>
                  </a:cubicBezTo>
                  <a:cubicBezTo>
                    <a:pt x="27719" y="11502"/>
                    <a:pt x="27719" y="11418"/>
                    <a:pt x="27719" y="11335"/>
                  </a:cubicBezTo>
                  <a:cubicBezTo>
                    <a:pt x="27719" y="11252"/>
                    <a:pt x="27730" y="11156"/>
                    <a:pt x="27754" y="11073"/>
                  </a:cubicBezTo>
                  <a:cubicBezTo>
                    <a:pt x="27778" y="10883"/>
                    <a:pt x="27814" y="10668"/>
                    <a:pt x="27826" y="10478"/>
                  </a:cubicBezTo>
                  <a:cubicBezTo>
                    <a:pt x="27838" y="10371"/>
                    <a:pt x="27838" y="10287"/>
                    <a:pt x="27850" y="10180"/>
                  </a:cubicBezTo>
                  <a:cubicBezTo>
                    <a:pt x="27861" y="10085"/>
                    <a:pt x="27861" y="10002"/>
                    <a:pt x="27861" y="9930"/>
                  </a:cubicBezTo>
                  <a:cubicBezTo>
                    <a:pt x="27861" y="9716"/>
                    <a:pt x="27861" y="9513"/>
                    <a:pt x="27838" y="9311"/>
                  </a:cubicBezTo>
                  <a:cubicBezTo>
                    <a:pt x="27802" y="9121"/>
                    <a:pt x="27766" y="8942"/>
                    <a:pt x="27671" y="8763"/>
                  </a:cubicBezTo>
                  <a:cubicBezTo>
                    <a:pt x="27611" y="8644"/>
                    <a:pt x="27540" y="8537"/>
                    <a:pt x="27433" y="8454"/>
                  </a:cubicBezTo>
                  <a:cubicBezTo>
                    <a:pt x="27290" y="8335"/>
                    <a:pt x="27111" y="8275"/>
                    <a:pt x="26921" y="8263"/>
                  </a:cubicBezTo>
                  <a:cubicBezTo>
                    <a:pt x="26718" y="8263"/>
                    <a:pt x="26528" y="8287"/>
                    <a:pt x="26337" y="8359"/>
                  </a:cubicBezTo>
                  <a:lnTo>
                    <a:pt x="25802" y="8585"/>
                  </a:lnTo>
                  <a:cubicBezTo>
                    <a:pt x="25623" y="8656"/>
                    <a:pt x="25444" y="8716"/>
                    <a:pt x="25278" y="8799"/>
                  </a:cubicBezTo>
                  <a:lnTo>
                    <a:pt x="24742" y="9013"/>
                  </a:lnTo>
                  <a:lnTo>
                    <a:pt x="24754" y="9013"/>
                  </a:lnTo>
                  <a:lnTo>
                    <a:pt x="24135" y="9240"/>
                  </a:lnTo>
                  <a:cubicBezTo>
                    <a:pt x="23956" y="9299"/>
                    <a:pt x="23790" y="9406"/>
                    <a:pt x="23611" y="9490"/>
                  </a:cubicBezTo>
                  <a:cubicBezTo>
                    <a:pt x="23444" y="9585"/>
                    <a:pt x="23289" y="9692"/>
                    <a:pt x="23123" y="9775"/>
                  </a:cubicBezTo>
                  <a:cubicBezTo>
                    <a:pt x="22789" y="9966"/>
                    <a:pt x="22492" y="10192"/>
                    <a:pt x="22170" y="10383"/>
                  </a:cubicBezTo>
                  <a:cubicBezTo>
                    <a:pt x="22015" y="10466"/>
                    <a:pt x="21885" y="10537"/>
                    <a:pt x="21730" y="10609"/>
                  </a:cubicBezTo>
                  <a:cubicBezTo>
                    <a:pt x="21599" y="10680"/>
                    <a:pt x="21468" y="10740"/>
                    <a:pt x="21313" y="10799"/>
                  </a:cubicBezTo>
                  <a:lnTo>
                    <a:pt x="21051" y="10895"/>
                  </a:lnTo>
                  <a:cubicBezTo>
                    <a:pt x="20944" y="10906"/>
                    <a:pt x="20861" y="10918"/>
                    <a:pt x="20753" y="10942"/>
                  </a:cubicBezTo>
                  <a:cubicBezTo>
                    <a:pt x="20646" y="10954"/>
                    <a:pt x="20539" y="10954"/>
                    <a:pt x="20420" y="10966"/>
                  </a:cubicBezTo>
                  <a:cubicBezTo>
                    <a:pt x="20337" y="10966"/>
                    <a:pt x="20230" y="10978"/>
                    <a:pt x="20146" y="10978"/>
                  </a:cubicBezTo>
                  <a:lnTo>
                    <a:pt x="20087" y="10978"/>
                  </a:lnTo>
                  <a:cubicBezTo>
                    <a:pt x="20051" y="10978"/>
                    <a:pt x="20003" y="10966"/>
                    <a:pt x="19980" y="10954"/>
                  </a:cubicBezTo>
                  <a:cubicBezTo>
                    <a:pt x="19920" y="10942"/>
                    <a:pt x="19860" y="10906"/>
                    <a:pt x="19789" y="10895"/>
                  </a:cubicBezTo>
                  <a:cubicBezTo>
                    <a:pt x="19741" y="10883"/>
                    <a:pt x="19706" y="10883"/>
                    <a:pt x="19670" y="10859"/>
                  </a:cubicBezTo>
                  <a:cubicBezTo>
                    <a:pt x="19646" y="10859"/>
                    <a:pt x="19634" y="10859"/>
                    <a:pt x="19634" y="10847"/>
                  </a:cubicBezTo>
                  <a:cubicBezTo>
                    <a:pt x="19634" y="10656"/>
                    <a:pt x="19610" y="10466"/>
                    <a:pt x="19551" y="10287"/>
                  </a:cubicBezTo>
                  <a:cubicBezTo>
                    <a:pt x="19503" y="10121"/>
                    <a:pt x="19444" y="9966"/>
                    <a:pt x="19372" y="9823"/>
                  </a:cubicBezTo>
                  <a:lnTo>
                    <a:pt x="19396" y="9823"/>
                  </a:lnTo>
                  <a:cubicBezTo>
                    <a:pt x="19468" y="9823"/>
                    <a:pt x="19563" y="9811"/>
                    <a:pt x="19634" y="9811"/>
                  </a:cubicBezTo>
                  <a:lnTo>
                    <a:pt x="19884" y="9811"/>
                  </a:lnTo>
                  <a:cubicBezTo>
                    <a:pt x="20063" y="9811"/>
                    <a:pt x="20265" y="9787"/>
                    <a:pt x="20444" y="9775"/>
                  </a:cubicBezTo>
                  <a:lnTo>
                    <a:pt x="20503" y="9775"/>
                  </a:lnTo>
                  <a:cubicBezTo>
                    <a:pt x="20718" y="9752"/>
                    <a:pt x="20944" y="9716"/>
                    <a:pt x="21170" y="9668"/>
                  </a:cubicBezTo>
                  <a:cubicBezTo>
                    <a:pt x="21289" y="9644"/>
                    <a:pt x="21396" y="9633"/>
                    <a:pt x="21504" y="9597"/>
                  </a:cubicBezTo>
                  <a:cubicBezTo>
                    <a:pt x="21611" y="9573"/>
                    <a:pt x="21730" y="9525"/>
                    <a:pt x="21837" y="9478"/>
                  </a:cubicBezTo>
                  <a:cubicBezTo>
                    <a:pt x="21980" y="9418"/>
                    <a:pt x="22111" y="9347"/>
                    <a:pt x="22230" y="9275"/>
                  </a:cubicBezTo>
                  <a:cubicBezTo>
                    <a:pt x="22349" y="9192"/>
                    <a:pt x="22480" y="9109"/>
                    <a:pt x="22599" y="9013"/>
                  </a:cubicBezTo>
                  <a:cubicBezTo>
                    <a:pt x="22718" y="8930"/>
                    <a:pt x="22837" y="8859"/>
                    <a:pt x="22944" y="8751"/>
                  </a:cubicBezTo>
                  <a:cubicBezTo>
                    <a:pt x="23039" y="8656"/>
                    <a:pt x="23147" y="8561"/>
                    <a:pt x="23254" y="8454"/>
                  </a:cubicBezTo>
                  <a:cubicBezTo>
                    <a:pt x="23337" y="8359"/>
                    <a:pt x="23444" y="8275"/>
                    <a:pt x="23539" y="8180"/>
                  </a:cubicBezTo>
                  <a:lnTo>
                    <a:pt x="23563" y="8156"/>
                  </a:lnTo>
                  <a:cubicBezTo>
                    <a:pt x="23670" y="8049"/>
                    <a:pt x="23778" y="7942"/>
                    <a:pt x="23861" y="7823"/>
                  </a:cubicBezTo>
                  <a:cubicBezTo>
                    <a:pt x="23956" y="7728"/>
                    <a:pt x="24040" y="7620"/>
                    <a:pt x="24135" y="7501"/>
                  </a:cubicBezTo>
                  <a:cubicBezTo>
                    <a:pt x="24218" y="7382"/>
                    <a:pt x="24313" y="7275"/>
                    <a:pt x="24397" y="7156"/>
                  </a:cubicBezTo>
                  <a:cubicBezTo>
                    <a:pt x="24468" y="7049"/>
                    <a:pt x="24552" y="6930"/>
                    <a:pt x="24623" y="6835"/>
                  </a:cubicBezTo>
                  <a:cubicBezTo>
                    <a:pt x="24694" y="6715"/>
                    <a:pt x="24766" y="6573"/>
                    <a:pt x="24849" y="6454"/>
                  </a:cubicBezTo>
                  <a:cubicBezTo>
                    <a:pt x="24909" y="6323"/>
                    <a:pt x="24968" y="6192"/>
                    <a:pt x="25004" y="6037"/>
                  </a:cubicBezTo>
                  <a:cubicBezTo>
                    <a:pt x="25052" y="5906"/>
                    <a:pt x="25087" y="5763"/>
                    <a:pt x="25087" y="5608"/>
                  </a:cubicBezTo>
                  <a:cubicBezTo>
                    <a:pt x="25099" y="5465"/>
                    <a:pt x="25099" y="5322"/>
                    <a:pt x="25099" y="5180"/>
                  </a:cubicBezTo>
                  <a:cubicBezTo>
                    <a:pt x="25099" y="5049"/>
                    <a:pt x="25099" y="4894"/>
                    <a:pt x="25063" y="4763"/>
                  </a:cubicBezTo>
                  <a:lnTo>
                    <a:pt x="25028" y="4537"/>
                  </a:lnTo>
                  <a:cubicBezTo>
                    <a:pt x="24992" y="4465"/>
                    <a:pt x="24980" y="4406"/>
                    <a:pt x="24933" y="4346"/>
                  </a:cubicBezTo>
                  <a:cubicBezTo>
                    <a:pt x="24909" y="4287"/>
                    <a:pt x="24861" y="4239"/>
                    <a:pt x="24813" y="4191"/>
                  </a:cubicBezTo>
                  <a:cubicBezTo>
                    <a:pt x="24790" y="4037"/>
                    <a:pt x="24671" y="3941"/>
                    <a:pt x="24563" y="3858"/>
                  </a:cubicBezTo>
                  <a:lnTo>
                    <a:pt x="24563" y="3858"/>
                  </a:lnTo>
                  <a:lnTo>
                    <a:pt x="24575" y="3870"/>
                  </a:lnTo>
                  <a:cubicBezTo>
                    <a:pt x="24563" y="3858"/>
                    <a:pt x="24540" y="3846"/>
                    <a:pt x="24516" y="3822"/>
                  </a:cubicBezTo>
                  <a:cubicBezTo>
                    <a:pt x="24504" y="3810"/>
                    <a:pt x="24492" y="3810"/>
                    <a:pt x="24480" y="3798"/>
                  </a:cubicBezTo>
                  <a:lnTo>
                    <a:pt x="24444" y="3763"/>
                  </a:lnTo>
                  <a:cubicBezTo>
                    <a:pt x="24432" y="3751"/>
                    <a:pt x="24397" y="3739"/>
                    <a:pt x="24385" y="3727"/>
                  </a:cubicBezTo>
                  <a:cubicBezTo>
                    <a:pt x="24218" y="3584"/>
                    <a:pt x="24051" y="3453"/>
                    <a:pt x="23873" y="3334"/>
                  </a:cubicBezTo>
                  <a:cubicBezTo>
                    <a:pt x="23718" y="3215"/>
                    <a:pt x="23539" y="3132"/>
                    <a:pt x="23337" y="3036"/>
                  </a:cubicBezTo>
                  <a:cubicBezTo>
                    <a:pt x="23325" y="3036"/>
                    <a:pt x="23313" y="3025"/>
                    <a:pt x="23301" y="3025"/>
                  </a:cubicBezTo>
                  <a:cubicBezTo>
                    <a:pt x="23206" y="2989"/>
                    <a:pt x="23135" y="2953"/>
                    <a:pt x="23039" y="2905"/>
                  </a:cubicBezTo>
                  <a:lnTo>
                    <a:pt x="22908" y="2810"/>
                  </a:lnTo>
                  <a:cubicBezTo>
                    <a:pt x="22885" y="2798"/>
                    <a:pt x="22849" y="2775"/>
                    <a:pt x="22837" y="2739"/>
                  </a:cubicBezTo>
                  <a:cubicBezTo>
                    <a:pt x="22777" y="2679"/>
                    <a:pt x="22730" y="2620"/>
                    <a:pt x="22682" y="2560"/>
                  </a:cubicBezTo>
                  <a:cubicBezTo>
                    <a:pt x="22647" y="2489"/>
                    <a:pt x="22587" y="2417"/>
                    <a:pt x="22539" y="2334"/>
                  </a:cubicBezTo>
                  <a:cubicBezTo>
                    <a:pt x="22444" y="2191"/>
                    <a:pt x="22373" y="2024"/>
                    <a:pt x="22301" y="1870"/>
                  </a:cubicBezTo>
                  <a:cubicBezTo>
                    <a:pt x="22266" y="1798"/>
                    <a:pt x="22230" y="1727"/>
                    <a:pt x="22194" y="1667"/>
                  </a:cubicBezTo>
                  <a:cubicBezTo>
                    <a:pt x="22170" y="1608"/>
                    <a:pt x="22111" y="1548"/>
                    <a:pt x="22063" y="1489"/>
                  </a:cubicBezTo>
                  <a:cubicBezTo>
                    <a:pt x="22015" y="1429"/>
                    <a:pt x="21956" y="1381"/>
                    <a:pt x="21896" y="1322"/>
                  </a:cubicBezTo>
                  <a:cubicBezTo>
                    <a:pt x="21849" y="1274"/>
                    <a:pt x="21789" y="1239"/>
                    <a:pt x="21730" y="1191"/>
                  </a:cubicBezTo>
                  <a:cubicBezTo>
                    <a:pt x="21611" y="1096"/>
                    <a:pt x="21504" y="1024"/>
                    <a:pt x="21361" y="965"/>
                  </a:cubicBezTo>
                  <a:cubicBezTo>
                    <a:pt x="21242" y="905"/>
                    <a:pt x="21123" y="834"/>
                    <a:pt x="21003" y="762"/>
                  </a:cubicBezTo>
                  <a:cubicBezTo>
                    <a:pt x="20992" y="739"/>
                    <a:pt x="20956" y="727"/>
                    <a:pt x="20944" y="727"/>
                  </a:cubicBezTo>
                  <a:cubicBezTo>
                    <a:pt x="20825" y="655"/>
                    <a:pt x="20706" y="584"/>
                    <a:pt x="20575" y="500"/>
                  </a:cubicBezTo>
                  <a:cubicBezTo>
                    <a:pt x="20456" y="429"/>
                    <a:pt x="20325" y="358"/>
                    <a:pt x="20206" y="298"/>
                  </a:cubicBezTo>
                  <a:cubicBezTo>
                    <a:pt x="20087" y="238"/>
                    <a:pt x="19944" y="179"/>
                    <a:pt x="19813" y="119"/>
                  </a:cubicBezTo>
                  <a:cubicBezTo>
                    <a:pt x="19682" y="72"/>
                    <a:pt x="19551" y="24"/>
                    <a:pt x="19408" y="12"/>
                  </a:cubicBezTo>
                  <a:cubicBezTo>
                    <a:pt x="19337" y="0"/>
                    <a:pt x="19265" y="0"/>
                    <a:pt x="191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1"/>
            <p:cNvSpPr/>
            <p:nvPr/>
          </p:nvSpPr>
          <p:spPr>
            <a:xfrm>
              <a:off x="7179450" y="4357800"/>
              <a:ext cx="1825" cy="3900"/>
            </a:xfrm>
            <a:custGeom>
              <a:avLst/>
              <a:gdLst/>
              <a:ahLst/>
              <a:cxnLst/>
              <a:rect l="l" t="t" r="r" b="b"/>
              <a:pathLst>
                <a:path w="73" h="156" extrusionOk="0">
                  <a:moveTo>
                    <a:pt x="72" y="1"/>
                  </a:moveTo>
                  <a:lnTo>
                    <a:pt x="60" y="25"/>
                  </a:lnTo>
                  <a:cubicBezTo>
                    <a:pt x="36" y="37"/>
                    <a:pt x="13" y="60"/>
                    <a:pt x="1" y="84"/>
                  </a:cubicBezTo>
                  <a:cubicBezTo>
                    <a:pt x="1" y="96"/>
                    <a:pt x="13" y="120"/>
                    <a:pt x="36" y="156"/>
                  </a:cubicBezTo>
                  <a:cubicBezTo>
                    <a:pt x="48" y="108"/>
                    <a:pt x="60" y="48"/>
                    <a:pt x="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1"/>
            <p:cNvSpPr/>
            <p:nvPr/>
          </p:nvSpPr>
          <p:spPr>
            <a:xfrm>
              <a:off x="6991625" y="42149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1"/>
            <p:cNvSpPr/>
            <p:nvPr/>
          </p:nvSpPr>
          <p:spPr>
            <a:xfrm>
              <a:off x="6856800" y="41250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0"/>
                    <a:pt x="0" y="12"/>
                    <a:pt x="0" y="0"/>
                  </a:cubicBezTo>
                  <a:cubicBezTo>
                    <a:pt x="0" y="12"/>
                    <a:pt x="0" y="12"/>
                    <a:pt x="0" y="0"/>
                  </a:cubicBezTo>
                  <a:cubicBezTo>
                    <a:pt x="0" y="12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1"/>
            <p:cNvSpPr/>
            <p:nvPr/>
          </p:nvSpPr>
          <p:spPr>
            <a:xfrm>
              <a:off x="7096125" y="42634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1"/>
            <p:cNvSpPr/>
            <p:nvPr/>
          </p:nvSpPr>
          <p:spPr>
            <a:xfrm>
              <a:off x="7084200" y="4260475"/>
              <a:ext cx="14625" cy="7475"/>
            </a:xfrm>
            <a:custGeom>
              <a:avLst/>
              <a:gdLst/>
              <a:ahLst/>
              <a:cxnLst/>
              <a:rect l="l" t="t" r="r" b="b"/>
              <a:pathLst>
                <a:path w="585" h="299" extrusionOk="0">
                  <a:moveTo>
                    <a:pt x="584" y="0"/>
                  </a:moveTo>
                  <a:cubicBezTo>
                    <a:pt x="489" y="0"/>
                    <a:pt x="406" y="12"/>
                    <a:pt x="310" y="24"/>
                  </a:cubicBezTo>
                  <a:cubicBezTo>
                    <a:pt x="275" y="48"/>
                    <a:pt x="227" y="48"/>
                    <a:pt x="179" y="60"/>
                  </a:cubicBezTo>
                  <a:cubicBezTo>
                    <a:pt x="156" y="72"/>
                    <a:pt x="132" y="72"/>
                    <a:pt x="108" y="84"/>
                  </a:cubicBezTo>
                  <a:lnTo>
                    <a:pt x="72" y="108"/>
                  </a:lnTo>
                  <a:cubicBezTo>
                    <a:pt x="60" y="108"/>
                    <a:pt x="48" y="120"/>
                    <a:pt x="48" y="131"/>
                  </a:cubicBezTo>
                  <a:lnTo>
                    <a:pt x="36" y="143"/>
                  </a:lnTo>
                  <a:cubicBezTo>
                    <a:pt x="13" y="167"/>
                    <a:pt x="1" y="203"/>
                    <a:pt x="13" y="239"/>
                  </a:cubicBezTo>
                  <a:cubicBezTo>
                    <a:pt x="36" y="262"/>
                    <a:pt x="60" y="298"/>
                    <a:pt x="96" y="298"/>
                  </a:cubicBezTo>
                  <a:cubicBezTo>
                    <a:pt x="132" y="298"/>
                    <a:pt x="156" y="298"/>
                    <a:pt x="179" y="286"/>
                  </a:cubicBezTo>
                  <a:cubicBezTo>
                    <a:pt x="191" y="262"/>
                    <a:pt x="227" y="262"/>
                    <a:pt x="239" y="251"/>
                  </a:cubicBezTo>
                  <a:cubicBezTo>
                    <a:pt x="275" y="239"/>
                    <a:pt x="298" y="215"/>
                    <a:pt x="310" y="203"/>
                  </a:cubicBezTo>
                  <a:cubicBezTo>
                    <a:pt x="370" y="179"/>
                    <a:pt x="417" y="131"/>
                    <a:pt x="465" y="108"/>
                  </a:cubicBezTo>
                  <a:cubicBezTo>
                    <a:pt x="513" y="72"/>
                    <a:pt x="537" y="48"/>
                    <a:pt x="5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1"/>
            <p:cNvSpPr/>
            <p:nvPr/>
          </p:nvSpPr>
          <p:spPr>
            <a:xfrm>
              <a:off x="6844300" y="4377325"/>
              <a:ext cx="11025" cy="101650"/>
            </a:xfrm>
            <a:custGeom>
              <a:avLst/>
              <a:gdLst/>
              <a:ahLst/>
              <a:cxnLst/>
              <a:rect l="l" t="t" r="r" b="b"/>
              <a:pathLst>
                <a:path w="441" h="4066" extrusionOk="0">
                  <a:moveTo>
                    <a:pt x="363" y="1"/>
                  </a:moveTo>
                  <a:cubicBezTo>
                    <a:pt x="349" y="1"/>
                    <a:pt x="330" y="10"/>
                    <a:pt x="310" y="29"/>
                  </a:cubicBezTo>
                  <a:cubicBezTo>
                    <a:pt x="238" y="137"/>
                    <a:pt x="227" y="268"/>
                    <a:pt x="203" y="339"/>
                  </a:cubicBezTo>
                  <a:cubicBezTo>
                    <a:pt x="203" y="387"/>
                    <a:pt x="191" y="410"/>
                    <a:pt x="191" y="458"/>
                  </a:cubicBezTo>
                  <a:lnTo>
                    <a:pt x="191" y="530"/>
                  </a:lnTo>
                  <a:lnTo>
                    <a:pt x="191" y="768"/>
                  </a:lnTo>
                  <a:lnTo>
                    <a:pt x="191" y="1292"/>
                  </a:lnTo>
                  <a:cubicBezTo>
                    <a:pt x="191" y="1458"/>
                    <a:pt x="179" y="1637"/>
                    <a:pt x="167" y="1803"/>
                  </a:cubicBezTo>
                  <a:lnTo>
                    <a:pt x="143" y="1887"/>
                  </a:lnTo>
                  <a:cubicBezTo>
                    <a:pt x="143" y="1946"/>
                    <a:pt x="131" y="1994"/>
                    <a:pt x="131" y="2054"/>
                  </a:cubicBezTo>
                  <a:cubicBezTo>
                    <a:pt x="131" y="2101"/>
                    <a:pt x="119" y="2161"/>
                    <a:pt x="119" y="2196"/>
                  </a:cubicBezTo>
                  <a:cubicBezTo>
                    <a:pt x="119" y="2244"/>
                    <a:pt x="107" y="2280"/>
                    <a:pt x="107" y="2315"/>
                  </a:cubicBezTo>
                  <a:lnTo>
                    <a:pt x="107" y="2375"/>
                  </a:lnTo>
                  <a:cubicBezTo>
                    <a:pt x="84" y="2589"/>
                    <a:pt x="60" y="2816"/>
                    <a:pt x="48" y="3018"/>
                  </a:cubicBezTo>
                  <a:cubicBezTo>
                    <a:pt x="24" y="3244"/>
                    <a:pt x="12" y="3494"/>
                    <a:pt x="12" y="3768"/>
                  </a:cubicBezTo>
                  <a:cubicBezTo>
                    <a:pt x="12" y="3863"/>
                    <a:pt x="12" y="3959"/>
                    <a:pt x="0" y="4066"/>
                  </a:cubicBezTo>
                  <a:lnTo>
                    <a:pt x="12" y="3982"/>
                  </a:lnTo>
                  <a:cubicBezTo>
                    <a:pt x="24" y="3947"/>
                    <a:pt x="24" y="3911"/>
                    <a:pt x="48" y="3863"/>
                  </a:cubicBezTo>
                  <a:cubicBezTo>
                    <a:pt x="107" y="3613"/>
                    <a:pt x="167" y="3363"/>
                    <a:pt x="203" y="3173"/>
                  </a:cubicBezTo>
                  <a:cubicBezTo>
                    <a:pt x="238" y="3054"/>
                    <a:pt x="262" y="2923"/>
                    <a:pt x="286" y="2816"/>
                  </a:cubicBezTo>
                  <a:lnTo>
                    <a:pt x="298" y="2756"/>
                  </a:lnTo>
                  <a:cubicBezTo>
                    <a:pt x="322" y="2637"/>
                    <a:pt x="346" y="2530"/>
                    <a:pt x="358" y="2411"/>
                  </a:cubicBezTo>
                  <a:cubicBezTo>
                    <a:pt x="369" y="2304"/>
                    <a:pt x="381" y="2196"/>
                    <a:pt x="405" y="2113"/>
                  </a:cubicBezTo>
                  <a:cubicBezTo>
                    <a:pt x="417" y="2042"/>
                    <a:pt x="417" y="1958"/>
                    <a:pt x="417" y="1887"/>
                  </a:cubicBezTo>
                  <a:cubicBezTo>
                    <a:pt x="429" y="1661"/>
                    <a:pt x="429" y="1446"/>
                    <a:pt x="417" y="1149"/>
                  </a:cubicBezTo>
                  <a:cubicBezTo>
                    <a:pt x="417" y="1041"/>
                    <a:pt x="405" y="946"/>
                    <a:pt x="405" y="851"/>
                  </a:cubicBezTo>
                  <a:lnTo>
                    <a:pt x="405" y="768"/>
                  </a:lnTo>
                  <a:lnTo>
                    <a:pt x="405" y="696"/>
                  </a:lnTo>
                  <a:cubicBezTo>
                    <a:pt x="381" y="589"/>
                    <a:pt x="381" y="494"/>
                    <a:pt x="381" y="387"/>
                  </a:cubicBezTo>
                  <a:cubicBezTo>
                    <a:pt x="381" y="339"/>
                    <a:pt x="381" y="291"/>
                    <a:pt x="405" y="256"/>
                  </a:cubicBezTo>
                  <a:cubicBezTo>
                    <a:pt x="405" y="232"/>
                    <a:pt x="417" y="208"/>
                    <a:pt x="417" y="196"/>
                  </a:cubicBezTo>
                  <a:cubicBezTo>
                    <a:pt x="417" y="172"/>
                    <a:pt x="429" y="160"/>
                    <a:pt x="429" y="137"/>
                  </a:cubicBezTo>
                  <a:lnTo>
                    <a:pt x="429" y="113"/>
                  </a:lnTo>
                  <a:cubicBezTo>
                    <a:pt x="441" y="101"/>
                    <a:pt x="441" y="77"/>
                    <a:pt x="429" y="53"/>
                  </a:cubicBezTo>
                  <a:cubicBezTo>
                    <a:pt x="429" y="41"/>
                    <a:pt x="417" y="18"/>
                    <a:pt x="381" y="18"/>
                  </a:cubicBezTo>
                  <a:cubicBezTo>
                    <a:pt x="381" y="7"/>
                    <a:pt x="374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1"/>
            <p:cNvSpPr/>
            <p:nvPr/>
          </p:nvSpPr>
          <p:spPr>
            <a:xfrm>
              <a:off x="6999375" y="4131600"/>
              <a:ext cx="6875" cy="8850"/>
            </a:xfrm>
            <a:custGeom>
              <a:avLst/>
              <a:gdLst/>
              <a:ahLst/>
              <a:cxnLst/>
              <a:rect l="l" t="t" r="r" b="b"/>
              <a:pathLst>
                <a:path w="275" h="354" extrusionOk="0">
                  <a:moveTo>
                    <a:pt x="251" y="0"/>
                  </a:moveTo>
                  <a:cubicBezTo>
                    <a:pt x="191" y="36"/>
                    <a:pt x="131" y="83"/>
                    <a:pt x="72" y="119"/>
                  </a:cubicBezTo>
                  <a:cubicBezTo>
                    <a:pt x="60" y="155"/>
                    <a:pt x="48" y="167"/>
                    <a:pt x="36" y="179"/>
                  </a:cubicBezTo>
                  <a:cubicBezTo>
                    <a:pt x="12" y="214"/>
                    <a:pt x="0" y="238"/>
                    <a:pt x="12" y="274"/>
                  </a:cubicBezTo>
                  <a:cubicBezTo>
                    <a:pt x="36" y="298"/>
                    <a:pt x="48" y="333"/>
                    <a:pt x="72" y="345"/>
                  </a:cubicBezTo>
                  <a:cubicBezTo>
                    <a:pt x="92" y="350"/>
                    <a:pt x="111" y="353"/>
                    <a:pt x="131" y="353"/>
                  </a:cubicBezTo>
                  <a:cubicBezTo>
                    <a:pt x="159" y="353"/>
                    <a:pt x="187" y="347"/>
                    <a:pt x="215" y="333"/>
                  </a:cubicBezTo>
                  <a:cubicBezTo>
                    <a:pt x="227" y="322"/>
                    <a:pt x="227" y="322"/>
                    <a:pt x="227" y="298"/>
                  </a:cubicBezTo>
                  <a:cubicBezTo>
                    <a:pt x="251" y="238"/>
                    <a:pt x="274" y="203"/>
                    <a:pt x="274" y="155"/>
                  </a:cubicBezTo>
                  <a:cubicBezTo>
                    <a:pt x="274" y="107"/>
                    <a:pt x="274" y="6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1"/>
            <p:cNvSpPr/>
            <p:nvPr/>
          </p:nvSpPr>
          <p:spPr>
            <a:xfrm>
              <a:off x="6971400" y="44215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3"/>
                  </a:lnTo>
                  <a:cubicBezTo>
                    <a:pt x="0" y="13"/>
                    <a:pt x="0" y="1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1"/>
            <p:cNvSpPr/>
            <p:nvPr/>
          </p:nvSpPr>
          <p:spPr>
            <a:xfrm>
              <a:off x="6978825" y="4431925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1" y="0"/>
                  </a:moveTo>
                  <a:cubicBezTo>
                    <a:pt x="1" y="12"/>
                    <a:pt x="25" y="12"/>
                    <a:pt x="25" y="36"/>
                  </a:cubicBezTo>
                  <a:cubicBezTo>
                    <a:pt x="25" y="12"/>
                    <a:pt x="25" y="1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1"/>
            <p:cNvSpPr/>
            <p:nvPr/>
          </p:nvSpPr>
          <p:spPr>
            <a:xfrm>
              <a:off x="6803825" y="4260675"/>
              <a:ext cx="22925" cy="18300"/>
            </a:xfrm>
            <a:custGeom>
              <a:avLst/>
              <a:gdLst/>
              <a:ahLst/>
              <a:cxnLst/>
              <a:rect l="l" t="t" r="r" b="b"/>
              <a:pathLst>
                <a:path w="917" h="732" extrusionOk="0">
                  <a:moveTo>
                    <a:pt x="196" y="1"/>
                  </a:moveTo>
                  <a:cubicBezTo>
                    <a:pt x="157" y="1"/>
                    <a:pt x="118" y="12"/>
                    <a:pt x="83" y="40"/>
                  </a:cubicBezTo>
                  <a:cubicBezTo>
                    <a:pt x="12" y="100"/>
                    <a:pt x="0" y="171"/>
                    <a:pt x="24" y="254"/>
                  </a:cubicBezTo>
                  <a:cubicBezTo>
                    <a:pt x="36" y="302"/>
                    <a:pt x="72" y="350"/>
                    <a:pt x="95" y="397"/>
                  </a:cubicBezTo>
                  <a:cubicBezTo>
                    <a:pt x="131" y="433"/>
                    <a:pt x="179" y="481"/>
                    <a:pt x="202" y="516"/>
                  </a:cubicBezTo>
                  <a:lnTo>
                    <a:pt x="322" y="635"/>
                  </a:lnTo>
                  <a:lnTo>
                    <a:pt x="310" y="612"/>
                  </a:lnTo>
                  <a:lnTo>
                    <a:pt x="310" y="612"/>
                  </a:lnTo>
                  <a:cubicBezTo>
                    <a:pt x="365" y="667"/>
                    <a:pt x="440" y="732"/>
                    <a:pt x="527" y="732"/>
                  </a:cubicBezTo>
                  <a:cubicBezTo>
                    <a:pt x="534" y="732"/>
                    <a:pt x="541" y="732"/>
                    <a:pt x="548" y="731"/>
                  </a:cubicBezTo>
                  <a:cubicBezTo>
                    <a:pt x="631" y="719"/>
                    <a:pt x="714" y="695"/>
                    <a:pt x="774" y="624"/>
                  </a:cubicBezTo>
                  <a:lnTo>
                    <a:pt x="810" y="588"/>
                  </a:lnTo>
                  <a:cubicBezTo>
                    <a:pt x="810" y="588"/>
                    <a:pt x="822" y="564"/>
                    <a:pt x="822" y="552"/>
                  </a:cubicBezTo>
                  <a:cubicBezTo>
                    <a:pt x="845" y="528"/>
                    <a:pt x="869" y="481"/>
                    <a:pt x="869" y="433"/>
                  </a:cubicBezTo>
                  <a:lnTo>
                    <a:pt x="917" y="254"/>
                  </a:lnTo>
                  <a:lnTo>
                    <a:pt x="917" y="254"/>
                  </a:lnTo>
                  <a:cubicBezTo>
                    <a:pt x="869" y="338"/>
                    <a:pt x="798" y="362"/>
                    <a:pt x="726" y="409"/>
                  </a:cubicBezTo>
                  <a:lnTo>
                    <a:pt x="595" y="409"/>
                  </a:lnTo>
                  <a:cubicBezTo>
                    <a:pt x="524" y="338"/>
                    <a:pt x="453" y="254"/>
                    <a:pt x="393" y="183"/>
                  </a:cubicBezTo>
                  <a:cubicBezTo>
                    <a:pt x="381" y="171"/>
                    <a:pt x="381" y="147"/>
                    <a:pt x="369" y="135"/>
                  </a:cubicBezTo>
                  <a:cubicBezTo>
                    <a:pt x="357" y="100"/>
                    <a:pt x="322" y="52"/>
                    <a:pt x="274" y="16"/>
                  </a:cubicBezTo>
                  <a:cubicBezTo>
                    <a:pt x="249" y="6"/>
                    <a:pt x="223" y="1"/>
                    <a:pt x="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1"/>
            <p:cNvSpPr/>
            <p:nvPr/>
          </p:nvSpPr>
          <p:spPr>
            <a:xfrm>
              <a:off x="6848750" y="4270975"/>
              <a:ext cx="22650" cy="9000"/>
            </a:xfrm>
            <a:custGeom>
              <a:avLst/>
              <a:gdLst/>
              <a:ahLst/>
              <a:cxnLst/>
              <a:rect l="l" t="t" r="r" b="b"/>
              <a:pathLst>
                <a:path w="906" h="360" extrusionOk="0">
                  <a:moveTo>
                    <a:pt x="121" y="1"/>
                  </a:moveTo>
                  <a:cubicBezTo>
                    <a:pt x="100" y="1"/>
                    <a:pt x="78" y="8"/>
                    <a:pt x="60" y="21"/>
                  </a:cubicBezTo>
                  <a:cubicBezTo>
                    <a:pt x="1" y="69"/>
                    <a:pt x="1" y="164"/>
                    <a:pt x="49" y="200"/>
                  </a:cubicBezTo>
                  <a:cubicBezTo>
                    <a:pt x="72" y="235"/>
                    <a:pt x="120" y="259"/>
                    <a:pt x="168" y="295"/>
                  </a:cubicBezTo>
                  <a:cubicBezTo>
                    <a:pt x="203" y="319"/>
                    <a:pt x="251" y="342"/>
                    <a:pt x="299" y="342"/>
                  </a:cubicBezTo>
                  <a:cubicBezTo>
                    <a:pt x="358" y="351"/>
                    <a:pt x="428" y="359"/>
                    <a:pt x="498" y="359"/>
                  </a:cubicBezTo>
                  <a:cubicBezTo>
                    <a:pt x="528" y="359"/>
                    <a:pt x="556" y="358"/>
                    <a:pt x="584" y="354"/>
                  </a:cubicBezTo>
                  <a:cubicBezTo>
                    <a:pt x="656" y="342"/>
                    <a:pt x="727" y="307"/>
                    <a:pt x="787" y="259"/>
                  </a:cubicBezTo>
                  <a:cubicBezTo>
                    <a:pt x="799" y="247"/>
                    <a:pt x="799" y="247"/>
                    <a:pt x="799" y="235"/>
                  </a:cubicBezTo>
                  <a:cubicBezTo>
                    <a:pt x="846" y="176"/>
                    <a:pt x="882" y="104"/>
                    <a:pt x="906" y="21"/>
                  </a:cubicBezTo>
                  <a:cubicBezTo>
                    <a:pt x="906" y="18"/>
                    <a:pt x="905" y="16"/>
                    <a:pt x="903" y="16"/>
                  </a:cubicBezTo>
                  <a:cubicBezTo>
                    <a:pt x="898" y="16"/>
                    <a:pt x="884" y="27"/>
                    <a:pt x="858" y="45"/>
                  </a:cubicBezTo>
                  <a:cubicBezTo>
                    <a:pt x="846" y="57"/>
                    <a:pt x="822" y="69"/>
                    <a:pt x="799" y="69"/>
                  </a:cubicBezTo>
                  <a:cubicBezTo>
                    <a:pt x="775" y="81"/>
                    <a:pt x="763" y="81"/>
                    <a:pt x="727" y="104"/>
                  </a:cubicBezTo>
                  <a:cubicBezTo>
                    <a:pt x="715" y="104"/>
                    <a:pt x="715" y="104"/>
                    <a:pt x="703" y="116"/>
                  </a:cubicBezTo>
                  <a:lnTo>
                    <a:pt x="608" y="116"/>
                  </a:lnTo>
                  <a:cubicBezTo>
                    <a:pt x="513" y="104"/>
                    <a:pt x="430" y="104"/>
                    <a:pt x="334" y="81"/>
                  </a:cubicBezTo>
                  <a:cubicBezTo>
                    <a:pt x="322" y="81"/>
                    <a:pt x="299" y="69"/>
                    <a:pt x="275" y="69"/>
                  </a:cubicBezTo>
                  <a:cubicBezTo>
                    <a:pt x="263" y="69"/>
                    <a:pt x="263" y="69"/>
                    <a:pt x="251" y="57"/>
                  </a:cubicBezTo>
                  <a:lnTo>
                    <a:pt x="215" y="57"/>
                  </a:lnTo>
                  <a:cubicBezTo>
                    <a:pt x="193" y="20"/>
                    <a:pt x="157" y="1"/>
                    <a:pt x="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1"/>
            <p:cNvSpPr/>
            <p:nvPr/>
          </p:nvSpPr>
          <p:spPr>
            <a:xfrm>
              <a:off x="6892525" y="4259275"/>
              <a:ext cx="17575" cy="12825"/>
            </a:xfrm>
            <a:custGeom>
              <a:avLst/>
              <a:gdLst/>
              <a:ahLst/>
              <a:cxnLst/>
              <a:rect l="l" t="t" r="r" b="b"/>
              <a:pathLst>
                <a:path w="703" h="513" extrusionOk="0">
                  <a:moveTo>
                    <a:pt x="679" y="1"/>
                  </a:moveTo>
                  <a:lnTo>
                    <a:pt x="679" y="1"/>
                  </a:lnTo>
                  <a:cubicBezTo>
                    <a:pt x="683" y="13"/>
                    <a:pt x="686" y="25"/>
                    <a:pt x="689" y="37"/>
                  </a:cubicBezTo>
                  <a:lnTo>
                    <a:pt x="689" y="37"/>
                  </a:lnTo>
                  <a:cubicBezTo>
                    <a:pt x="695" y="22"/>
                    <a:pt x="695" y="9"/>
                    <a:pt x="679" y="1"/>
                  </a:cubicBezTo>
                  <a:close/>
                  <a:moveTo>
                    <a:pt x="689" y="37"/>
                  </a:moveTo>
                  <a:lnTo>
                    <a:pt x="689" y="37"/>
                  </a:lnTo>
                  <a:cubicBezTo>
                    <a:pt x="687" y="45"/>
                    <a:pt x="683" y="53"/>
                    <a:pt x="679" y="60"/>
                  </a:cubicBezTo>
                  <a:cubicBezTo>
                    <a:pt x="655" y="72"/>
                    <a:pt x="643" y="108"/>
                    <a:pt x="631" y="120"/>
                  </a:cubicBezTo>
                  <a:lnTo>
                    <a:pt x="619" y="132"/>
                  </a:lnTo>
                  <a:lnTo>
                    <a:pt x="584" y="168"/>
                  </a:lnTo>
                  <a:cubicBezTo>
                    <a:pt x="572" y="168"/>
                    <a:pt x="572" y="179"/>
                    <a:pt x="560" y="179"/>
                  </a:cubicBezTo>
                  <a:cubicBezTo>
                    <a:pt x="560" y="179"/>
                    <a:pt x="536" y="179"/>
                    <a:pt x="536" y="191"/>
                  </a:cubicBezTo>
                  <a:lnTo>
                    <a:pt x="560" y="191"/>
                  </a:lnTo>
                  <a:cubicBezTo>
                    <a:pt x="536" y="191"/>
                    <a:pt x="524" y="215"/>
                    <a:pt x="524" y="215"/>
                  </a:cubicBezTo>
                  <a:cubicBezTo>
                    <a:pt x="512" y="215"/>
                    <a:pt x="500" y="227"/>
                    <a:pt x="476" y="227"/>
                  </a:cubicBezTo>
                  <a:lnTo>
                    <a:pt x="334" y="227"/>
                  </a:lnTo>
                  <a:cubicBezTo>
                    <a:pt x="298" y="227"/>
                    <a:pt x="286" y="227"/>
                    <a:pt x="262" y="215"/>
                  </a:cubicBezTo>
                  <a:cubicBezTo>
                    <a:pt x="226" y="191"/>
                    <a:pt x="214" y="191"/>
                    <a:pt x="179" y="191"/>
                  </a:cubicBezTo>
                  <a:cubicBezTo>
                    <a:pt x="173" y="190"/>
                    <a:pt x="166" y="190"/>
                    <a:pt x="160" y="190"/>
                  </a:cubicBezTo>
                  <a:cubicBezTo>
                    <a:pt x="107" y="190"/>
                    <a:pt x="57" y="233"/>
                    <a:pt x="36" y="287"/>
                  </a:cubicBezTo>
                  <a:cubicBezTo>
                    <a:pt x="0" y="346"/>
                    <a:pt x="24" y="394"/>
                    <a:pt x="60" y="429"/>
                  </a:cubicBezTo>
                  <a:cubicBezTo>
                    <a:pt x="83" y="453"/>
                    <a:pt x="107" y="477"/>
                    <a:pt x="119" y="477"/>
                  </a:cubicBezTo>
                  <a:cubicBezTo>
                    <a:pt x="143" y="489"/>
                    <a:pt x="167" y="489"/>
                    <a:pt x="179" y="489"/>
                  </a:cubicBezTo>
                  <a:cubicBezTo>
                    <a:pt x="226" y="513"/>
                    <a:pt x="274" y="513"/>
                    <a:pt x="322" y="513"/>
                  </a:cubicBezTo>
                  <a:cubicBezTo>
                    <a:pt x="417" y="513"/>
                    <a:pt x="512" y="477"/>
                    <a:pt x="584" y="418"/>
                  </a:cubicBezTo>
                  <a:cubicBezTo>
                    <a:pt x="595" y="406"/>
                    <a:pt x="619" y="406"/>
                    <a:pt x="619" y="394"/>
                  </a:cubicBezTo>
                  <a:cubicBezTo>
                    <a:pt x="643" y="358"/>
                    <a:pt x="655" y="346"/>
                    <a:pt x="679" y="310"/>
                  </a:cubicBezTo>
                  <a:cubicBezTo>
                    <a:pt x="691" y="287"/>
                    <a:pt x="703" y="251"/>
                    <a:pt x="703" y="215"/>
                  </a:cubicBezTo>
                  <a:cubicBezTo>
                    <a:pt x="703" y="146"/>
                    <a:pt x="703" y="94"/>
                    <a:pt x="689" y="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1"/>
            <p:cNvSpPr/>
            <p:nvPr/>
          </p:nvSpPr>
          <p:spPr>
            <a:xfrm>
              <a:off x="6867225" y="4234475"/>
              <a:ext cx="18475" cy="14750"/>
            </a:xfrm>
            <a:custGeom>
              <a:avLst/>
              <a:gdLst/>
              <a:ahLst/>
              <a:cxnLst/>
              <a:rect l="l" t="t" r="r" b="b"/>
              <a:pathLst>
                <a:path w="739" h="590" extrusionOk="0">
                  <a:moveTo>
                    <a:pt x="336" y="1"/>
                  </a:moveTo>
                  <a:cubicBezTo>
                    <a:pt x="213" y="1"/>
                    <a:pt x="90" y="82"/>
                    <a:pt x="48" y="219"/>
                  </a:cubicBezTo>
                  <a:cubicBezTo>
                    <a:pt x="0" y="386"/>
                    <a:pt x="119" y="564"/>
                    <a:pt x="286" y="576"/>
                  </a:cubicBezTo>
                  <a:cubicBezTo>
                    <a:pt x="314" y="585"/>
                    <a:pt x="344" y="590"/>
                    <a:pt x="376" y="590"/>
                  </a:cubicBezTo>
                  <a:cubicBezTo>
                    <a:pt x="464" y="590"/>
                    <a:pt x="558" y="554"/>
                    <a:pt x="619" y="493"/>
                  </a:cubicBezTo>
                  <a:cubicBezTo>
                    <a:pt x="691" y="409"/>
                    <a:pt x="738" y="338"/>
                    <a:pt x="738" y="231"/>
                  </a:cubicBezTo>
                  <a:cubicBezTo>
                    <a:pt x="738" y="171"/>
                    <a:pt x="714" y="112"/>
                    <a:pt x="667" y="88"/>
                  </a:cubicBezTo>
                  <a:cubicBezTo>
                    <a:pt x="655" y="64"/>
                    <a:pt x="643" y="64"/>
                    <a:pt x="631" y="64"/>
                  </a:cubicBezTo>
                  <a:lnTo>
                    <a:pt x="536" y="64"/>
                  </a:lnTo>
                  <a:cubicBezTo>
                    <a:pt x="524" y="64"/>
                    <a:pt x="512" y="52"/>
                    <a:pt x="500" y="52"/>
                  </a:cubicBezTo>
                  <a:cubicBezTo>
                    <a:pt x="500" y="52"/>
                    <a:pt x="476" y="52"/>
                    <a:pt x="476" y="40"/>
                  </a:cubicBezTo>
                  <a:cubicBezTo>
                    <a:pt x="433" y="13"/>
                    <a:pt x="38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1"/>
            <p:cNvSpPr/>
            <p:nvPr/>
          </p:nvSpPr>
          <p:spPr>
            <a:xfrm>
              <a:off x="6827625" y="4239050"/>
              <a:ext cx="19375" cy="11325"/>
            </a:xfrm>
            <a:custGeom>
              <a:avLst/>
              <a:gdLst/>
              <a:ahLst/>
              <a:cxnLst/>
              <a:rect l="l" t="t" r="r" b="b"/>
              <a:pathLst>
                <a:path w="775" h="453" extrusionOk="0">
                  <a:moveTo>
                    <a:pt x="774" y="0"/>
                  </a:moveTo>
                  <a:lnTo>
                    <a:pt x="774" y="0"/>
                  </a:lnTo>
                  <a:cubicBezTo>
                    <a:pt x="727" y="24"/>
                    <a:pt x="715" y="48"/>
                    <a:pt x="691" y="84"/>
                  </a:cubicBezTo>
                  <a:cubicBezTo>
                    <a:pt x="667" y="107"/>
                    <a:pt x="655" y="143"/>
                    <a:pt x="620" y="191"/>
                  </a:cubicBezTo>
                  <a:lnTo>
                    <a:pt x="560" y="250"/>
                  </a:lnTo>
                  <a:lnTo>
                    <a:pt x="513" y="286"/>
                  </a:lnTo>
                  <a:cubicBezTo>
                    <a:pt x="501" y="310"/>
                    <a:pt x="489" y="310"/>
                    <a:pt x="453" y="322"/>
                  </a:cubicBezTo>
                  <a:cubicBezTo>
                    <a:pt x="441" y="322"/>
                    <a:pt x="429" y="334"/>
                    <a:pt x="417" y="334"/>
                  </a:cubicBezTo>
                  <a:lnTo>
                    <a:pt x="239" y="334"/>
                  </a:lnTo>
                  <a:cubicBezTo>
                    <a:pt x="215" y="334"/>
                    <a:pt x="215" y="334"/>
                    <a:pt x="203" y="322"/>
                  </a:cubicBezTo>
                  <a:cubicBezTo>
                    <a:pt x="191" y="310"/>
                    <a:pt x="179" y="310"/>
                    <a:pt x="155" y="286"/>
                  </a:cubicBezTo>
                  <a:cubicBezTo>
                    <a:pt x="143" y="286"/>
                    <a:pt x="143" y="274"/>
                    <a:pt x="143" y="274"/>
                  </a:cubicBezTo>
                  <a:lnTo>
                    <a:pt x="132" y="262"/>
                  </a:lnTo>
                  <a:cubicBezTo>
                    <a:pt x="132" y="238"/>
                    <a:pt x="120" y="238"/>
                    <a:pt x="120" y="226"/>
                  </a:cubicBezTo>
                  <a:lnTo>
                    <a:pt x="72" y="143"/>
                  </a:lnTo>
                  <a:cubicBezTo>
                    <a:pt x="72" y="119"/>
                    <a:pt x="60" y="107"/>
                    <a:pt x="60" y="95"/>
                  </a:cubicBezTo>
                  <a:cubicBezTo>
                    <a:pt x="60" y="84"/>
                    <a:pt x="60" y="84"/>
                    <a:pt x="36" y="60"/>
                  </a:cubicBezTo>
                  <a:cubicBezTo>
                    <a:pt x="24" y="60"/>
                    <a:pt x="24" y="84"/>
                    <a:pt x="12" y="95"/>
                  </a:cubicBezTo>
                  <a:cubicBezTo>
                    <a:pt x="12" y="107"/>
                    <a:pt x="1" y="107"/>
                    <a:pt x="1" y="119"/>
                  </a:cubicBezTo>
                  <a:lnTo>
                    <a:pt x="1" y="155"/>
                  </a:lnTo>
                  <a:lnTo>
                    <a:pt x="1" y="215"/>
                  </a:lnTo>
                  <a:cubicBezTo>
                    <a:pt x="1" y="250"/>
                    <a:pt x="24" y="262"/>
                    <a:pt x="36" y="286"/>
                  </a:cubicBezTo>
                  <a:cubicBezTo>
                    <a:pt x="96" y="381"/>
                    <a:pt x="203" y="453"/>
                    <a:pt x="322" y="453"/>
                  </a:cubicBezTo>
                  <a:lnTo>
                    <a:pt x="417" y="453"/>
                  </a:lnTo>
                  <a:cubicBezTo>
                    <a:pt x="441" y="453"/>
                    <a:pt x="453" y="441"/>
                    <a:pt x="489" y="417"/>
                  </a:cubicBezTo>
                  <a:cubicBezTo>
                    <a:pt x="536" y="405"/>
                    <a:pt x="560" y="381"/>
                    <a:pt x="596" y="346"/>
                  </a:cubicBezTo>
                  <a:lnTo>
                    <a:pt x="608" y="334"/>
                  </a:lnTo>
                  <a:cubicBezTo>
                    <a:pt x="620" y="298"/>
                    <a:pt x="655" y="286"/>
                    <a:pt x="667" y="262"/>
                  </a:cubicBezTo>
                  <a:cubicBezTo>
                    <a:pt x="679" y="226"/>
                    <a:pt x="691" y="203"/>
                    <a:pt x="715" y="179"/>
                  </a:cubicBezTo>
                  <a:cubicBezTo>
                    <a:pt x="739" y="119"/>
                    <a:pt x="751" y="72"/>
                    <a:pt x="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1"/>
            <p:cNvSpPr/>
            <p:nvPr/>
          </p:nvSpPr>
          <p:spPr>
            <a:xfrm>
              <a:off x="6802625" y="4221775"/>
              <a:ext cx="15200" cy="8075"/>
            </a:xfrm>
            <a:custGeom>
              <a:avLst/>
              <a:gdLst/>
              <a:ahLst/>
              <a:cxnLst/>
              <a:rect l="l" t="t" r="r" b="b"/>
              <a:pathLst>
                <a:path w="608" h="323" extrusionOk="0">
                  <a:moveTo>
                    <a:pt x="608" y="1"/>
                  </a:moveTo>
                  <a:lnTo>
                    <a:pt x="608" y="1"/>
                  </a:lnTo>
                  <a:cubicBezTo>
                    <a:pt x="584" y="13"/>
                    <a:pt x="548" y="48"/>
                    <a:pt x="524" y="60"/>
                  </a:cubicBezTo>
                  <a:cubicBezTo>
                    <a:pt x="489" y="72"/>
                    <a:pt x="441" y="84"/>
                    <a:pt x="417" y="108"/>
                  </a:cubicBezTo>
                  <a:cubicBezTo>
                    <a:pt x="381" y="120"/>
                    <a:pt x="346" y="120"/>
                    <a:pt x="310" y="132"/>
                  </a:cubicBezTo>
                  <a:cubicBezTo>
                    <a:pt x="286" y="132"/>
                    <a:pt x="262" y="144"/>
                    <a:pt x="239" y="144"/>
                  </a:cubicBezTo>
                  <a:lnTo>
                    <a:pt x="143" y="144"/>
                  </a:lnTo>
                  <a:cubicBezTo>
                    <a:pt x="131" y="138"/>
                    <a:pt x="114" y="135"/>
                    <a:pt x="96" y="135"/>
                  </a:cubicBezTo>
                  <a:cubicBezTo>
                    <a:pt x="78" y="135"/>
                    <a:pt x="60" y="138"/>
                    <a:pt x="48" y="144"/>
                  </a:cubicBezTo>
                  <a:cubicBezTo>
                    <a:pt x="0" y="179"/>
                    <a:pt x="0" y="239"/>
                    <a:pt x="24" y="286"/>
                  </a:cubicBezTo>
                  <a:cubicBezTo>
                    <a:pt x="48" y="310"/>
                    <a:pt x="84" y="322"/>
                    <a:pt x="120" y="322"/>
                  </a:cubicBezTo>
                  <a:cubicBezTo>
                    <a:pt x="167" y="298"/>
                    <a:pt x="191" y="298"/>
                    <a:pt x="239" y="286"/>
                  </a:cubicBezTo>
                  <a:cubicBezTo>
                    <a:pt x="310" y="263"/>
                    <a:pt x="381" y="227"/>
                    <a:pt x="465" y="179"/>
                  </a:cubicBezTo>
                  <a:lnTo>
                    <a:pt x="501" y="132"/>
                  </a:lnTo>
                  <a:lnTo>
                    <a:pt x="548" y="84"/>
                  </a:lnTo>
                  <a:cubicBezTo>
                    <a:pt x="584" y="60"/>
                    <a:pt x="596" y="25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1"/>
            <p:cNvSpPr/>
            <p:nvPr/>
          </p:nvSpPr>
          <p:spPr>
            <a:xfrm>
              <a:off x="6842800" y="4216675"/>
              <a:ext cx="20875" cy="12800"/>
            </a:xfrm>
            <a:custGeom>
              <a:avLst/>
              <a:gdLst/>
              <a:ahLst/>
              <a:cxnLst/>
              <a:rect l="l" t="t" r="r" b="b"/>
              <a:pathLst>
                <a:path w="835" h="512" extrusionOk="0">
                  <a:moveTo>
                    <a:pt x="268" y="1"/>
                  </a:moveTo>
                  <a:cubicBezTo>
                    <a:pt x="187" y="1"/>
                    <a:pt x="108" y="38"/>
                    <a:pt x="72" y="109"/>
                  </a:cubicBezTo>
                  <a:cubicBezTo>
                    <a:pt x="1" y="229"/>
                    <a:pt x="60" y="395"/>
                    <a:pt x="179" y="455"/>
                  </a:cubicBezTo>
                  <a:cubicBezTo>
                    <a:pt x="240" y="490"/>
                    <a:pt x="314" y="512"/>
                    <a:pt x="391" y="512"/>
                  </a:cubicBezTo>
                  <a:cubicBezTo>
                    <a:pt x="420" y="512"/>
                    <a:pt x="448" y="509"/>
                    <a:pt x="477" y="502"/>
                  </a:cubicBezTo>
                  <a:cubicBezTo>
                    <a:pt x="560" y="502"/>
                    <a:pt x="656" y="467"/>
                    <a:pt x="715" y="407"/>
                  </a:cubicBezTo>
                  <a:lnTo>
                    <a:pt x="739" y="383"/>
                  </a:lnTo>
                  <a:cubicBezTo>
                    <a:pt x="787" y="336"/>
                    <a:pt x="834" y="276"/>
                    <a:pt x="834" y="217"/>
                  </a:cubicBezTo>
                  <a:cubicBezTo>
                    <a:pt x="834" y="169"/>
                    <a:pt x="834" y="121"/>
                    <a:pt x="822" y="86"/>
                  </a:cubicBezTo>
                  <a:cubicBezTo>
                    <a:pt x="763" y="86"/>
                    <a:pt x="679" y="98"/>
                    <a:pt x="620" y="98"/>
                  </a:cubicBezTo>
                  <a:lnTo>
                    <a:pt x="525" y="98"/>
                  </a:lnTo>
                  <a:cubicBezTo>
                    <a:pt x="489" y="98"/>
                    <a:pt x="477" y="98"/>
                    <a:pt x="441" y="86"/>
                  </a:cubicBezTo>
                  <a:cubicBezTo>
                    <a:pt x="441" y="86"/>
                    <a:pt x="429" y="86"/>
                    <a:pt x="429" y="74"/>
                  </a:cubicBezTo>
                  <a:lnTo>
                    <a:pt x="418" y="50"/>
                  </a:lnTo>
                  <a:cubicBezTo>
                    <a:pt x="375" y="17"/>
                    <a:pt x="321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1"/>
            <p:cNvSpPr/>
            <p:nvPr/>
          </p:nvSpPr>
          <p:spPr>
            <a:xfrm>
              <a:off x="6894900" y="4223875"/>
              <a:ext cx="22050" cy="11550"/>
            </a:xfrm>
            <a:custGeom>
              <a:avLst/>
              <a:gdLst/>
              <a:ahLst/>
              <a:cxnLst/>
              <a:rect l="l" t="t" r="r" b="b"/>
              <a:pathLst>
                <a:path w="882" h="462" extrusionOk="0">
                  <a:moveTo>
                    <a:pt x="798" y="0"/>
                  </a:moveTo>
                  <a:cubicBezTo>
                    <a:pt x="798" y="0"/>
                    <a:pt x="798" y="24"/>
                    <a:pt x="786" y="24"/>
                  </a:cubicBezTo>
                  <a:cubicBezTo>
                    <a:pt x="774" y="48"/>
                    <a:pt x="762" y="60"/>
                    <a:pt x="739" y="83"/>
                  </a:cubicBezTo>
                  <a:cubicBezTo>
                    <a:pt x="727" y="95"/>
                    <a:pt x="727" y="107"/>
                    <a:pt x="715" y="107"/>
                  </a:cubicBezTo>
                  <a:cubicBezTo>
                    <a:pt x="715" y="107"/>
                    <a:pt x="703" y="119"/>
                    <a:pt x="679" y="119"/>
                  </a:cubicBezTo>
                  <a:cubicBezTo>
                    <a:pt x="679" y="119"/>
                    <a:pt x="667" y="119"/>
                    <a:pt x="667" y="143"/>
                  </a:cubicBezTo>
                  <a:cubicBezTo>
                    <a:pt x="667" y="143"/>
                    <a:pt x="655" y="143"/>
                    <a:pt x="655" y="155"/>
                  </a:cubicBezTo>
                  <a:cubicBezTo>
                    <a:pt x="643" y="155"/>
                    <a:pt x="620" y="167"/>
                    <a:pt x="608" y="167"/>
                  </a:cubicBezTo>
                  <a:cubicBezTo>
                    <a:pt x="596" y="167"/>
                    <a:pt x="584" y="167"/>
                    <a:pt x="584" y="179"/>
                  </a:cubicBezTo>
                  <a:lnTo>
                    <a:pt x="441" y="179"/>
                  </a:lnTo>
                  <a:cubicBezTo>
                    <a:pt x="429" y="179"/>
                    <a:pt x="405" y="179"/>
                    <a:pt x="381" y="167"/>
                  </a:cubicBezTo>
                  <a:cubicBezTo>
                    <a:pt x="358" y="167"/>
                    <a:pt x="346" y="155"/>
                    <a:pt x="310" y="155"/>
                  </a:cubicBezTo>
                  <a:cubicBezTo>
                    <a:pt x="286" y="143"/>
                    <a:pt x="250" y="143"/>
                    <a:pt x="227" y="119"/>
                  </a:cubicBezTo>
                  <a:lnTo>
                    <a:pt x="167" y="119"/>
                  </a:lnTo>
                  <a:cubicBezTo>
                    <a:pt x="131" y="119"/>
                    <a:pt x="108" y="143"/>
                    <a:pt x="72" y="155"/>
                  </a:cubicBezTo>
                  <a:cubicBezTo>
                    <a:pt x="0" y="214"/>
                    <a:pt x="60" y="333"/>
                    <a:pt x="119" y="381"/>
                  </a:cubicBezTo>
                  <a:lnTo>
                    <a:pt x="203" y="417"/>
                  </a:lnTo>
                  <a:cubicBezTo>
                    <a:pt x="239" y="441"/>
                    <a:pt x="286" y="452"/>
                    <a:pt x="310" y="452"/>
                  </a:cubicBezTo>
                  <a:cubicBezTo>
                    <a:pt x="346" y="458"/>
                    <a:pt x="378" y="461"/>
                    <a:pt x="413" y="461"/>
                  </a:cubicBezTo>
                  <a:cubicBezTo>
                    <a:pt x="447" y="461"/>
                    <a:pt x="483" y="458"/>
                    <a:pt x="524" y="452"/>
                  </a:cubicBezTo>
                  <a:cubicBezTo>
                    <a:pt x="608" y="441"/>
                    <a:pt x="703" y="405"/>
                    <a:pt x="762" y="345"/>
                  </a:cubicBezTo>
                  <a:cubicBezTo>
                    <a:pt x="786" y="345"/>
                    <a:pt x="822" y="321"/>
                    <a:pt x="834" y="274"/>
                  </a:cubicBezTo>
                  <a:cubicBezTo>
                    <a:pt x="881" y="179"/>
                    <a:pt x="834" y="95"/>
                    <a:pt x="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1"/>
            <p:cNvSpPr/>
            <p:nvPr/>
          </p:nvSpPr>
          <p:spPr>
            <a:xfrm>
              <a:off x="6883575" y="4205275"/>
              <a:ext cx="9850" cy="6400"/>
            </a:xfrm>
            <a:custGeom>
              <a:avLst/>
              <a:gdLst/>
              <a:ahLst/>
              <a:cxnLst/>
              <a:rect l="l" t="t" r="r" b="b"/>
              <a:pathLst>
                <a:path w="394" h="256" extrusionOk="0">
                  <a:moveTo>
                    <a:pt x="272" y="1"/>
                  </a:moveTo>
                  <a:cubicBezTo>
                    <a:pt x="258" y="1"/>
                    <a:pt x="243" y="2"/>
                    <a:pt x="227" y="6"/>
                  </a:cubicBezTo>
                  <a:cubicBezTo>
                    <a:pt x="180" y="6"/>
                    <a:pt x="120" y="6"/>
                    <a:pt x="72" y="30"/>
                  </a:cubicBezTo>
                  <a:cubicBezTo>
                    <a:pt x="37" y="65"/>
                    <a:pt x="1" y="113"/>
                    <a:pt x="13" y="149"/>
                  </a:cubicBezTo>
                  <a:cubicBezTo>
                    <a:pt x="13" y="196"/>
                    <a:pt x="60" y="244"/>
                    <a:pt x="108" y="256"/>
                  </a:cubicBezTo>
                  <a:cubicBezTo>
                    <a:pt x="144" y="244"/>
                    <a:pt x="180" y="244"/>
                    <a:pt x="227" y="232"/>
                  </a:cubicBezTo>
                  <a:cubicBezTo>
                    <a:pt x="263" y="208"/>
                    <a:pt x="287" y="196"/>
                    <a:pt x="311" y="173"/>
                  </a:cubicBezTo>
                  <a:lnTo>
                    <a:pt x="334" y="149"/>
                  </a:lnTo>
                  <a:cubicBezTo>
                    <a:pt x="358" y="113"/>
                    <a:pt x="394" y="65"/>
                    <a:pt x="394" y="6"/>
                  </a:cubicBezTo>
                  <a:lnTo>
                    <a:pt x="358" y="6"/>
                  </a:lnTo>
                  <a:cubicBezTo>
                    <a:pt x="326" y="6"/>
                    <a:pt x="300" y="1"/>
                    <a:pt x="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1"/>
            <p:cNvSpPr/>
            <p:nvPr/>
          </p:nvSpPr>
          <p:spPr>
            <a:xfrm>
              <a:off x="6845475" y="4201550"/>
              <a:ext cx="19675" cy="6750"/>
            </a:xfrm>
            <a:custGeom>
              <a:avLst/>
              <a:gdLst/>
              <a:ahLst/>
              <a:cxnLst/>
              <a:rect l="l" t="t" r="r" b="b"/>
              <a:pathLst>
                <a:path w="787" h="270" extrusionOk="0">
                  <a:moveTo>
                    <a:pt x="37" y="0"/>
                  </a:moveTo>
                  <a:cubicBezTo>
                    <a:pt x="25" y="0"/>
                    <a:pt x="13" y="24"/>
                    <a:pt x="13" y="48"/>
                  </a:cubicBezTo>
                  <a:cubicBezTo>
                    <a:pt x="1" y="155"/>
                    <a:pt x="120" y="214"/>
                    <a:pt x="191" y="238"/>
                  </a:cubicBezTo>
                  <a:cubicBezTo>
                    <a:pt x="247" y="260"/>
                    <a:pt x="305" y="270"/>
                    <a:pt x="362" y="270"/>
                  </a:cubicBezTo>
                  <a:cubicBezTo>
                    <a:pt x="427" y="270"/>
                    <a:pt x="491" y="257"/>
                    <a:pt x="549" y="238"/>
                  </a:cubicBezTo>
                  <a:cubicBezTo>
                    <a:pt x="596" y="226"/>
                    <a:pt x="632" y="214"/>
                    <a:pt x="668" y="191"/>
                  </a:cubicBezTo>
                  <a:cubicBezTo>
                    <a:pt x="692" y="179"/>
                    <a:pt x="727" y="167"/>
                    <a:pt x="739" y="155"/>
                  </a:cubicBezTo>
                  <a:lnTo>
                    <a:pt x="751" y="131"/>
                  </a:lnTo>
                  <a:cubicBezTo>
                    <a:pt x="787" y="95"/>
                    <a:pt x="763" y="36"/>
                    <a:pt x="739" y="0"/>
                  </a:cubicBezTo>
                  <a:lnTo>
                    <a:pt x="739" y="0"/>
                  </a:lnTo>
                  <a:cubicBezTo>
                    <a:pt x="751" y="24"/>
                    <a:pt x="751" y="36"/>
                    <a:pt x="739" y="36"/>
                  </a:cubicBezTo>
                  <a:lnTo>
                    <a:pt x="727" y="48"/>
                  </a:lnTo>
                  <a:lnTo>
                    <a:pt x="572" y="48"/>
                  </a:lnTo>
                  <a:cubicBezTo>
                    <a:pt x="513" y="48"/>
                    <a:pt x="453" y="60"/>
                    <a:pt x="394" y="60"/>
                  </a:cubicBezTo>
                  <a:lnTo>
                    <a:pt x="251" y="60"/>
                  </a:lnTo>
                  <a:cubicBezTo>
                    <a:pt x="239" y="60"/>
                    <a:pt x="215" y="60"/>
                    <a:pt x="203" y="48"/>
                  </a:cubicBezTo>
                  <a:cubicBezTo>
                    <a:pt x="191" y="48"/>
                    <a:pt x="191" y="36"/>
                    <a:pt x="180" y="36"/>
                  </a:cubicBezTo>
                  <a:cubicBezTo>
                    <a:pt x="132" y="24"/>
                    <a:pt x="84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1"/>
            <p:cNvSpPr/>
            <p:nvPr/>
          </p:nvSpPr>
          <p:spPr>
            <a:xfrm>
              <a:off x="6914850" y="4226250"/>
              <a:ext cx="14600" cy="13125"/>
            </a:xfrm>
            <a:custGeom>
              <a:avLst/>
              <a:gdLst/>
              <a:ahLst/>
              <a:cxnLst/>
              <a:rect l="l" t="t" r="r" b="b"/>
              <a:pathLst>
                <a:path w="584" h="525" extrusionOk="0">
                  <a:moveTo>
                    <a:pt x="524" y="0"/>
                  </a:moveTo>
                  <a:cubicBezTo>
                    <a:pt x="512" y="24"/>
                    <a:pt x="476" y="60"/>
                    <a:pt x="441" y="72"/>
                  </a:cubicBezTo>
                  <a:cubicBezTo>
                    <a:pt x="441" y="72"/>
                    <a:pt x="417" y="72"/>
                    <a:pt x="417" y="84"/>
                  </a:cubicBezTo>
                  <a:cubicBezTo>
                    <a:pt x="405" y="84"/>
                    <a:pt x="393" y="107"/>
                    <a:pt x="393" y="107"/>
                  </a:cubicBezTo>
                  <a:cubicBezTo>
                    <a:pt x="381" y="107"/>
                    <a:pt x="357" y="119"/>
                    <a:pt x="345" y="119"/>
                  </a:cubicBezTo>
                  <a:cubicBezTo>
                    <a:pt x="322" y="119"/>
                    <a:pt x="298" y="131"/>
                    <a:pt x="274" y="131"/>
                  </a:cubicBezTo>
                  <a:lnTo>
                    <a:pt x="203" y="131"/>
                  </a:lnTo>
                  <a:cubicBezTo>
                    <a:pt x="167" y="131"/>
                    <a:pt x="155" y="143"/>
                    <a:pt x="119" y="167"/>
                  </a:cubicBezTo>
                  <a:cubicBezTo>
                    <a:pt x="48" y="191"/>
                    <a:pt x="0" y="250"/>
                    <a:pt x="0" y="322"/>
                  </a:cubicBezTo>
                  <a:cubicBezTo>
                    <a:pt x="0" y="405"/>
                    <a:pt x="48" y="465"/>
                    <a:pt x="107" y="488"/>
                  </a:cubicBezTo>
                  <a:cubicBezTo>
                    <a:pt x="155" y="500"/>
                    <a:pt x="203" y="524"/>
                    <a:pt x="238" y="524"/>
                  </a:cubicBezTo>
                  <a:cubicBezTo>
                    <a:pt x="286" y="524"/>
                    <a:pt x="322" y="500"/>
                    <a:pt x="345" y="488"/>
                  </a:cubicBezTo>
                  <a:cubicBezTo>
                    <a:pt x="393" y="477"/>
                    <a:pt x="453" y="441"/>
                    <a:pt x="476" y="405"/>
                  </a:cubicBezTo>
                  <a:cubicBezTo>
                    <a:pt x="500" y="381"/>
                    <a:pt x="512" y="369"/>
                    <a:pt x="524" y="346"/>
                  </a:cubicBezTo>
                  <a:cubicBezTo>
                    <a:pt x="560" y="286"/>
                    <a:pt x="584" y="226"/>
                    <a:pt x="584" y="167"/>
                  </a:cubicBezTo>
                  <a:cubicBezTo>
                    <a:pt x="584" y="107"/>
                    <a:pt x="560" y="60"/>
                    <a:pt x="5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1"/>
            <p:cNvSpPr/>
            <p:nvPr/>
          </p:nvSpPr>
          <p:spPr>
            <a:xfrm>
              <a:off x="7023475" y="40446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5" y="0"/>
                  </a:moveTo>
                  <a:lnTo>
                    <a:pt x="1" y="12"/>
                  </a:lnTo>
                  <a:cubicBezTo>
                    <a:pt x="25" y="12"/>
                    <a:pt x="25" y="12"/>
                    <a:pt x="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1"/>
            <p:cNvSpPr/>
            <p:nvPr/>
          </p:nvSpPr>
          <p:spPr>
            <a:xfrm>
              <a:off x="6518350" y="4281025"/>
              <a:ext cx="625" cy="300"/>
            </a:xfrm>
            <a:custGeom>
              <a:avLst/>
              <a:gdLst/>
              <a:ahLst/>
              <a:cxnLst/>
              <a:rect l="l" t="t" r="r" b="b"/>
              <a:pathLst>
                <a:path w="25" h="12" extrusionOk="0">
                  <a:moveTo>
                    <a:pt x="1" y="0"/>
                  </a:moveTo>
                  <a:cubicBezTo>
                    <a:pt x="13" y="0"/>
                    <a:pt x="25" y="12"/>
                    <a:pt x="25" y="12"/>
                  </a:cubicBez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1"/>
            <p:cNvSpPr/>
            <p:nvPr/>
          </p:nvSpPr>
          <p:spPr>
            <a:xfrm>
              <a:off x="6581475" y="42988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24" y="0"/>
                  </a:lnTo>
                  <a:cubicBezTo>
                    <a:pt x="0" y="0"/>
                    <a:pt x="0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1"/>
            <p:cNvSpPr/>
            <p:nvPr/>
          </p:nvSpPr>
          <p:spPr>
            <a:xfrm>
              <a:off x="6913950" y="4478350"/>
              <a:ext cx="9850" cy="57325"/>
            </a:xfrm>
            <a:custGeom>
              <a:avLst/>
              <a:gdLst/>
              <a:ahLst/>
              <a:cxnLst/>
              <a:rect l="l" t="t" r="r" b="b"/>
              <a:pathLst>
                <a:path w="394" h="2293" extrusionOk="0">
                  <a:moveTo>
                    <a:pt x="310" y="1"/>
                  </a:moveTo>
                  <a:cubicBezTo>
                    <a:pt x="298" y="168"/>
                    <a:pt x="298" y="358"/>
                    <a:pt x="298" y="560"/>
                  </a:cubicBezTo>
                  <a:lnTo>
                    <a:pt x="298" y="763"/>
                  </a:lnTo>
                  <a:lnTo>
                    <a:pt x="298" y="918"/>
                  </a:lnTo>
                  <a:cubicBezTo>
                    <a:pt x="298" y="953"/>
                    <a:pt x="298" y="1001"/>
                    <a:pt x="310" y="1049"/>
                  </a:cubicBezTo>
                  <a:lnTo>
                    <a:pt x="310" y="1084"/>
                  </a:lnTo>
                  <a:lnTo>
                    <a:pt x="310" y="1120"/>
                  </a:lnTo>
                  <a:cubicBezTo>
                    <a:pt x="298" y="1168"/>
                    <a:pt x="274" y="1215"/>
                    <a:pt x="274" y="1251"/>
                  </a:cubicBezTo>
                  <a:cubicBezTo>
                    <a:pt x="274" y="1287"/>
                    <a:pt x="262" y="1311"/>
                    <a:pt x="262" y="1346"/>
                  </a:cubicBezTo>
                  <a:lnTo>
                    <a:pt x="215" y="1561"/>
                  </a:lnTo>
                  <a:cubicBezTo>
                    <a:pt x="203" y="1644"/>
                    <a:pt x="191" y="1703"/>
                    <a:pt x="179" y="1775"/>
                  </a:cubicBezTo>
                  <a:cubicBezTo>
                    <a:pt x="155" y="1811"/>
                    <a:pt x="155" y="1846"/>
                    <a:pt x="143" y="1882"/>
                  </a:cubicBezTo>
                  <a:lnTo>
                    <a:pt x="96" y="2061"/>
                  </a:lnTo>
                  <a:cubicBezTo>
                    <a:pt x="96" y="2073"/>
                    <a:pt x="96" y="2073"/>
                    <a:pt x="84" y="2084"/>
                  </a:cubicBezTo>
                  <a:cubicBezTo>
                    <a:pt x="60" y="2132"/>
                    <a:pt x="36" y="2180"/>
                    <a:pt x="12" y="2227"/>
                  </a:cubicBezTo>
                  <a:cubicBezTo>
                    <a:pt x="0" y="2239"/>
                    <a:pt x="12" y="2263"/>
                    <a:pt x="24" y="2287"/>
                  </a:cubicBezTo>
                  <a:cubicBezTo>
                    <a:pt x="28" y="2291"/>
                    <a:pt x="33" y="2292"/>
                    <a:pt x="39" y="2292"/>
                  </a:cubicBezTo>
                  <a:cubicBezTo>
                    <a:pt x="51" y="2292"/>
                    <a:pt x="64" y="2287"/>
                    <a:pt x="72" y="2287"/>
                  </a:cubicBezTo>
                  <a:lnTo>
                    <a:pt x="72" y="2263"/>
                  </a:lnTo>
                  <a:cubicBezTo>
                    <a:pt x="84" y="2239"/>
                    <a:pt x="96" y="2227"/>
                    <a:pt x="119" y="2192"/>
                  </a:cubicBezTo>
                  <a:cubicBezTo>
                    <a:pt x="131" y="2156"/>
                    <a:pt x="143" y="2144"/>
                    <a:pt x="155" y="2120"/>
                  </a:cubicBezTo>
                  <a:cubicBezTo>
                    <a:pt x="155" y="2108"/>
                    <a:pt x="179" y="2084"/>
                    <a:pt x="179" y="2073"/>
                  </a:cubicBezTo>
                  <a:cubicBezTo>
                    <a:pt x="179" y="2061"/>
                    <a:pt x="191" y="2049"/>
                    <a:pt x="191" y="2025"/>
                  </a:cubicBezTo>
                  <a:cubicBezTo>
                    <a:pt x="203" y="2001"/>
                    <a:pt x="203" y="1965"/>
                    <a:pt x="203" y="1942"/>
                  </a:cubicBezTo>
                  <a:cubicBezTo>
                    <a:pt x="203" y="1930"/>
                    <a:pt x="215" y="1894"/>
                    <a:pt x="215" y="1882"/>
                  </a:cubicBezTo>
                  <a:cubicBezTo>
                    <a:pt x="250" y="1775"/>
                    <a:pt x="262" y="1692"/>
                    <a:pt x="286" y="1584"/>
                  </a:cubicBezTo>
                  <a:cubicBezTo>
                    <a:pt x="322" y="1465"/>
                    <a:pt x="346" y="1346"/>
                    <a:pt x="369" y="1227"/>
                  </a:cubicBezTo>
                  <a:cubicBezTo>
                    <a:pt x="369" y="1215"/>
                    <a:pt x="381" y="1191"/>
                    <a:pt x="381" y="1180"/>
                  </a:cubicBezTo>
                  <a:cubicBezTo>
                    <a:pt x="381" y="1156"/>
                    <a:pt x="393" y="1120"/>
                    <a:pt x="393" y="1108"/>
                  </a:cubicBezTo>
                  <a:cubicBezTo>
                    <a:pt x="393" y="1061"/>
                    <a:pt x="381" y="1001"/>
                    <a:pt x="381" y="953"/>
                  </a:cubicBezTo>
                  <a:cubicBezTo>
                    <a:pt x="381" y="894"/>
                    <a:pt x="369" y="822"/>
                    <a:pt x="369" y="763"/>
                  </a:cubicBezTo>
                  <a:cubicBezTo>
                    <a:pt x="346" y="513"/>
                    <a:pt x="322" y="263"/>
                    <a:pt x="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41"/>
          <p:cNvGrpSpPr/>
          <p:nvPr/>
        </p:nvGrpSpPr>
        <p:grpSpPr>
          <a:xfrm rot="4225986">
            <a:off x="5988905" y="1751903"/>
            <a:ext cx="330023" cy="567276"/>
            <a:chOff x="6544850" y="2449431"/>
            <a:chExt cx="535500" cy="920469"/>
          </a:xfrm>
        </p:grpSpPr>
        <p:sp>
          <p:nvSpPr>
            <p:cNvPr id="730" name="Google Shape;730;p41"/>
            <p:cNvSpPr/>
            <p:nvPr/>
          </p:nvSpPr>
          <p:spPr>
            <a:xfrm>
              <a:off x="6623125" y="2778550"/>
              <a:ext cx="253050" cy="428850"/>
            </a:xfrm>
            <a:custGeom>
              <a:avLst/>
              <a:gdLst/>
              <a:ahLst/>
              <a:cxnLst/>
              <a:rect l="l" t="t" r="r" b="b"/>
              <a:pathLst>
                <a:path w="10122" h="17154" extrusionOk="0">
                  <a:moveTo>
                    <a:pt x="9431" y="1127"/>
                  </a:moveTo>
                  <a:lnTo>
                    <a:pt x="9455" y="1163"/>
                  </a:lnTo>
                  <a:cubicBezTo>
                    <a:pt x="9466" y="1175"/>
                    <a:pt x="9490" y="1175"/>
                    <a:pt x="9490" y="1187"/>
                  </a:cubicBezTo>
                  <a:cubicBezTo>
                    <a:pt x="9490" y="1199"/>
                    <a:pt x="9502" y="1223"/>
                    <a:pt x="9514" y="1235"/>
                  </a:cubicBezTo>
                  <a:cubicBezTo>
                    <a:pt x="9550" y="1282"/>
                    <a:pt x="9574" y="1318"/>
                    <a:pt x="9586" y="1366"/>
                  </a:cubicBezTo>
                  <a:cubicBezTo>
                    <a:pt x="9621" y="1437"/>
                    <a:pt x="9645" y="1520"/>
                    <a:pt x="9681" y="1604"/>
                  </a:cubicBezTo>
                  <a:cubicBezTo>
                    <a:pt x="9705" y="1699"/>
                    <a:pt x="9728" y="1770"/>
                    <a:pt x="9740" y="1842"/>
                  </a:cubicBezTo>
                  <a:cubicBezTo>
                    <a:pt x="9740" y="1889"/>
                    <a:pt x="9752" y="1913"/>
                    <a:pt x="9752" y="1961"/>
                  </a:cubicBezTo>
                  <a:cubicBezTo>
                    <a:pt x="9764" y="2032"/>
                    <a:pt x="9752" y="2116"/>
                    <a:pt x="9752" y="2199"/>
                  </a:cubicBezTo>
                  <a:cubicBezTo>
                    <a:pt x="9740" y="2366"/>
                    <a:pt x="9728" y="2532"/>
                    <a:pt x="9693" y="2687"/>
                  </a:cubicBezTo>
                  <a:cubicBezTo>
                    <a:pt x="9681" y="2771"/>
                    <a:pt x="9681" y="2842"/>
                    <a:pt x="9657" y="2913"/>
                  </a:cubicBezTo>
                  <a:cubicBezTo>
                    <a:pt x="9633" y="3092"/>
                    <a:pt x="9621" y="3283"/>
                    <a:pt x="9597" y="3485"/>
                  </a:cubicBezTo>
                  <a:lnTo>
                    <a:pt x="9586" y="3628"/>
                  </a:lnTo>
                  <a:cubicBezTo>
                    <a:pt x="9574" y="3783"/>
                    <a:pt x="9562" y="3925"/>
                    <a:pt x="9538" y="4056"/>
                  </a:cubicBezTo>
                  <a:cubicBezTo>
                    <a:pt x="9514" y="4199"/>
                    <a:pt x="9502" y="4342"/>
                    <a:pt x="9466" y="4449"/>
                  </a:cubicBezTo>
                  <a:lnTo>
                    <a:pt x="9466" y="4473"/>
                  </a:lnTo>
                  <a:cubicBezTo>
                    <a:pt x="9455" y="4533"/>
                    <a:pt x="9443" y="4580"/>
                    <a:pt x="9431" y="4640"/>
                  </a:cubicBezTo>
                  <a:cubicBezTo>
                    <a:pt x="9407" y="4676"/>
                    <a:pt x="9395" y="4711"/>
                    <a:pt x="9383" y="4759"/>
                  </a:cubicBezTo>
                  <a:lnTo>
                    <a:pt x="9371" y="4807"/>
                  </a:lnTo>
                  <a:lnTo>
                    <a:pt x="9324" y="4914"/>
                  </a:lnTo>
                  <a:cubicBezTo>
                    <a:pt x="9205" y="5247"/>
                    <a:pt x="9038" y="5652"/>
                    <a:pt x="8871" y="6057"/>
                  </a:cubicBezTo>
                  <a:lnTo>
                    <a:pt x="8847" y="6128"/>
                  </a:lnTo>
                  <a:cubicBezTo>
                    <a:pt x="8693" y="6473"/>
                    <a:pt x="8550" y="6819"/>
                    <a:pt x="8383" y="7152"/>
                  </a:cubicBezTo>
                  <a:cubicBezTo>
                    <a:pt x="8276" y="7354"/>
                    <a:pt x="8192" y="7533"/>
                    <a:pt x="8097" y="7724"/>
                  </a:cubicBezTo>
                  <a:cubicBezTo>
                    <a:pt x="8062" y="7807"/>
                    <a:pt x="8026" y="7890"/>
                    <a:pt x="7978" y="7974"/>
                  </a:cubicBezTo>
                  <a:lnTo>
                    <a:pt x="7847" y="8247"/>
                  </a:lnTo>
                  <a:cubicBezTo>
                    <a:pt x="7788" y="8343"/>
                    <a:pt x="7740" y="8450"/>
                    <a:pt x="7681" y="8545"/>
                  </a:cubicBezTo>
                  <a:cubicBezTo>
                    <a:pt x="7621" y="8640"/>
                    <a:pt x="7561" y="8736"/>
                    <a:pt x="7502" y="8819"/>
                  </a:cubicBezTo>
                  <a:cubicBezTo>
                    <a:pt x="7466" y="8902"/>
                    <a:pt x="7407" y="8986"/>
                    <a:pt x="7323" y="9081"/>
                  </a:cubicBezTo>
                  <a:cubicBezTo>
                    <a:pt x="7264" y="9152"/>
                    <a:pt x="7204" y="9212"/>
                    <a:pt x="7133" y="9295"/>
                  </a:cubicBezTo>
                  <a:lnTo>
                    <a:pt x="7073" y="9379"/>
                  </a:lnTo>
                  <a:lnTo>
                    <a:pt x="6942" y="9509"/>
                  </a:lnTo>
                  <a:cubicBezTo>
                    <a:pt x="6895" y="9569"/>
                    <a:pt x="6823" y="9640"/>
                    <a:pt x="6776" y="9712"/>
                  </a:cubicBezTo>
                  <a:cubicBezTo>
                    <a:pt x="6716" y="9795"/>
                    <a:pt x="6668" y="9867"/>
                    <a:pt x="6633" y="9950"/>
                  </a:cubicBezTo>
                  <a:cubicBezTo>
                    <a:pt x="6585" y="10033"/>
                    <a:pt x="6549" y="10105"/>
                    <a:pt x="6526" y="10176"/>
                  </a:cubicBezTo>
                  <a:cubicBezTo>
                    <a:pt x="6490" y="10283"/>
                    <a:pt x="6466" y="10355"/>
                    <a:pt x="6454" y="10450"/>
                  </a:cubicBezTo>
                  <a:cubicBezTo>
                    <a:pt x="6418" y="10533"/>
                    <a:pt x="6418" y="10641"/>
                    <a:pt x="6407" y="10712"/>
                  </a:cubicBezTo>
                  <a:cubicBezTo>
                    <a:pt x="6395" y="10855"/>
                    <a:pt x="6395" y="11022"/>
                    <a:pt x="6395" y="11236"/>
                  </a:cubicBezTo>
                  <a:cubicBezTo>
                    <a:pt x="6395" y="11426"/>
                    <a:pt x="6407" y="11617"/>
                    <a:pt x="6418" y="11807"/>
                  </a:cubicBezTo>
                  <a:lnTo>
                    <a:pt x="6418" y="11855"/>
                  </a:lnTo>
                  <a:cubicBezTo>
                    <a:pt x="6418" y="11926"/>
                    <a:pt x="6430" y="11986"/>
                    <a:pt x="6430" y="12069"/>
                  </a:cubicBezTo>
                  <a:cubicBezTo>
                    <a:pt x="6430" y="12188"/>
                    <a:pt x="6430" y="12307"/>
                    <a:pt x="6454" y="12426"/>
                  </a:cubicBezTo>
                  <a:cubicBezTo>
                    <a:pt x="6466" y="12665"/>
                    <a:pt x="6490" y="12879"/>
                    <a:pt x="6514" y="13117"/>
                  </a:cubicBezTo>
                  <a:cubicBezTo>
                    <a:pt x="6526" y="13296"/>
                    <a:pt x="6538" y="13462"/>
                    <a:pt x="6549" y="13641"/>
                  </a:cubicBezTo>
                  <a:cubicBezTo>
                    <a:pt x="6573" y="13867"/>
                    <a:pt x="6585" y="14058"/>
                    <a:pt x="6609" y="14236"/>
                  </a:cubicBezTo>
                  <a:cubicBezTo>
                    <a:pt x="6645" y="14427"/>
                    <a:pt x="6668" y="14605"/>
                    <a:pt x="6716" y="14784"/>
                  </a:cubicBezTo>
                  <a:lnTo>
                    <a:pt x="6728" y="14832"/>
                  </a:lnTo>
                  <a:lnTo>
                    <a:pt x="6823" y="15236"/>
                  </a:lnTo>
                  <a:lnTo>
                    <a:pt x="6847" y="15403"/>
                  </a:lnTo>
                  <a:cubicBezTo>
                    <a:pt x="6907" y="15605"/>
                    <a:pt x="6942" y="15808"/>
                    <a:pt x="6990" y="15998"/>
                  </a:cubicBezTo>
                  <a:cubicBezTo>
                    <a:pt x="7014" y="16153"/>
                    <a:pt x="7026" y="16308"/>
                    <a:pt x="7061" y="16475"/>
                  </a:cubicBezTo>
                  <a:cubicBezTo>
                    <a:pt x="7049" y="16463"/>
                    <a:pt x="7049" y="16439"/>
                    <a:pt x="7026" y="16427"/>
                  </a:cubicBezTo>
                  <a:lnTo>
                    <a:pt x="7014" y="16415"/>
                  </a:lnTo>
                  <a:cubicBezTo>
                    <a:pt x="6942" y="16296"/>
                    <a:pt x="6847" y="16177"/>
                    <a:pt x="6811" y="15998"/>
                  </a:cubicBezTo>
                  <a:cubicBezTo>
                    <a:pt x="6704" y="15832"/>
                    <a:pt x="6609" y="15653"/>
                    <a:pt x="6526" y="15474"/>
                  </a:cubicBezTo>
                  <a:lnTo>
                    <a:pt x="6514" y="15463"/>
                  </a:lnTo>
                  <a:lnTo>
                    <a:pt x="6454" y="15344"/>
                  </a:lnTo>
                  <a:cubicBezTo>
                    <a:pt x="6407" y="15272"/>
                    <a:pt x="6371" y="15189"/>
                    <a:pt x="6335" y="15117"/>
                  </a:cubicBezTo>
                  <a:cubicBezTo>
                    <a:pt x="6252" y="14974"/>
                    <a:pt x="6168" y="14808"/>
                    <a:pt x="6097" y="14641"/>
                  </a:cubicBezTo>
                  <a:cubicBezTo>
                    <a:pt x="6037" y="14522"/>
                    <a:pt x="5990" y="14415"/>
                    <a:pt x="5942" y="14296"/>
                  </a:cubicBezTo>
                  <a:cubicBezTo>
                    <a:pt x="5895" y="14165"/>
                    <a:pt x="5859" y="14034"/>
                    <a:pt x="5823" y="13927"/>
                  </a:cubicBezTo>
                  <a:lnTo>
                    <a:pt x="5823" y="13915"/>
                  </a:lnTo>
                  <a:lnTo>
                    <a:pt x="5823" y="13903"/>
                  </a:lnTo>
                  <a:cubicBezTo>
                    <a:pt x="5764" y="13689"/>
                    <a:pt x="5704" y="13462"/>
                    <a:pt x="5645" y="13260"/>
                  </a:cubicBezTo>
                  <a:cubicBezTo>
                    <a:pt x="5597" y="13093"/>
                    <a:pt x="5561" y="12915"/>
                    <a:pt x="5514" y="12748"/>
                  </a:cubicBezTo>
                  <a:cubicBezTo>
                    <a:pt x="5454" y="12557"/>
                    <a:pt x="5395" y="12355"/>
                    <a:pt x="5347" y="12153"/>
                  </a:cubicBezTo>
                  <a:cubicBezTo>
                    <a:pt x="5287" y="11950"/>
                    <a:pt x="5264" y="11760"/>
                    <a:pt x="5228" y="11593"/>
                  </a:cubicBezTo>
                  <a:cubicBezTo>
                    <a:pt x="5180" y="11295"/>
                    <a:pt x="5168" y="11010"/>
                    <a:pt x="5144" y="10688"/>
                  </a:cubicBezTo>
                  <a:cubicBezTo>
                    <a:pt x="5109" y="10414"/>
                    <a:pt x="5097" y="10105"/>
                    <a:pt x="5085" y="9807"/>
                  </a:cubicBezTo>
                  <a:cubicBezTo>
                    <a:pt x="5085" y="9521"/>
                    <a:pt x="5061" y="9236"/>
                    <a:pt x="5061" y="8974"/>
                  </a:cubicBezTo>
                  <a:cubicBezTo>
                    <a:pt x="5061" y="8700"/>
                    <a:pt x="5049" y="8426"/>
                    <a:pt x="5085" y="8140"/>
                  </a:cubicBezTo>
                  <a:cubicBezTo>
                    <a:pt x="5097" y="7914"/>
                    <a:pt x="5121" y="7724"/>
                    <a:pt x="5168" y="7509"/>
                  </a:cubicBezTo>
                  <a:cubicBezTo>
                    <a:pt x="5216" y="7331"/>
                    <a:pt x="5264" y="7140"/>
                    <a:pt x="5323" y="6962"/>
                  </a:cubicBezTo>
                  <a:cubicBezTo>
                    <a:pt x="5347" y="6854"/>
                    <a:pt x="5383" y="6735"/>
                    <a:pt x="5418" y="6640"/>
                  </a:cubicBezTo>
                  <a:cubicBezTo>
                    <a:pt x="5442" y="6581"/>
                    <a:pt x="5466" y="6533"/>
                    <a:pt x="5478" y="6473"/>
                  </a:cubicBezTo>
                  <a:cubicBezTo>
                    <a:pt x="5525" y="6319"/>
                    <a:pt x="5585" y="6128"/>
                    <a:pt x="5645" y="5938"/>
                  </a:cubicBezTo>
                  <a:cubicBezTo>
                    <a:pt x="5692" y="5783"/>
                    <a:pt x="5740" y="5628"/>
                    <a:pt x="5776" y="5402"/>
                  </a:cubicBezTo>
                  <a:cubicBezTo>
                    <a:pt x="5823" y="5211"/>
                    <a:pt x="5859" y="5009"/>
                    <a:pt x="5883" y="4830"/>
                  </a:cubicBezTo>
                  <a:cubicBezTo>
                    <a:pt x="5895" y="4735"/>
                    <a:pt x="5918" y="4640"/>
                    <a:pt x="5918" y="4533"/>
                  </a:cubicBezTo>
                  <a:cubicBezTo>
                    <a:pt x="5930" y="4437"/>
                    <a:pt x="5930" y="4330"/>
                    <a:pt x="5918" y="4211"/>
                  </a:cubicBezTo>
                  <a:cubicBezTo>
                    <a:pt x="5895" y="4104"/>
                    <a:pt x="5883" y="3997"/>
                    <a:pt x="5871" y="3914"/>
                  </a:cubicBezTo>
                  <a:lnTo>
                    <a:pt x="5871" y="3902"/>
                  </a:lnTo>
                  <a:cubicBezTo>
                    <a:pt x="5835" y="3794"/>
                    <a:pt x="5823" y="3687"/>
                    <a:pt x="5799" y="3604"/>
                  </a:cubicBezTo>
                  <a:cubicBezTo>
                    <a:pt x="5752" y="3497"/>
                    <a:pt x="5716" y="3390"/>
                    <a:pt x="5692" y="3306"/>
                  </a:cubicBezTo>
                  <a:cubicBezTo>
                    <a:pt x="5656" y="3211"/>
                    <a:pt x="5621" y="3128"/>
                    <a:pt x="5585" y="3044"/>
                  </a:cubicBezTo>
                  <a:cubicBezTo>
                    <a:pt x="5561" y="3009"/>
                    <a:pt x="5537" y="2973"/>
                    <a:pt x="5525" y="2925"/>
                  </a:cubicBezTo>
                  <a:lnTo>
                    <a:pt x="5537" y="2866"/>
                  </a:lnTo>
                  <a:cubicBezTo>
                    <a:pt x="5561" y="2806"/>
                    <a:pt x="5585" y="2735"/>
                    <a:pt x="5597" y="2675"/>
                  </a:cubicBezTo>
                  <a:cubicBezTo>
                    <a:pt x="5633" y="2568"/>
                    <a:pt x="5680" y="2497"/>
                    <a:pt x="5704" y="2425"/>
                  </a:cubicBezTo>
                  <a:lnTo>
                    <a:pt x="5835" y="2199"/>
                  </a:lnTo>
                  <a:cubicBezTo>
                    <a:pt x="5871" y="2151"/>
                    <a:pt x="5895" y="2116"/>
                    <a:pt x="5930" y="2080"/>
                  </a:cubicBezTo>
                  <a:cubicBezTo>
                    <a:pt x="5954" y="2068"/>
                    <a:pt x="5978" y="2032"/>
                    <a:pt x="6002" y="2020"/>
                  </a:cubicBezTo>
                  <a:cubicBezTo>
                    <a:pt x="6014" y="2020"/>
                    <a:pt x="6037" y="2009"/>
                    <a:pt x="6049" y="1997"/>
                  </a:cubicBezTo>
                  <a:lnTo>
                    <a:pt x="6180" y="1901"/>
                  </a:lnTo>
                  <a:lnTo>
                    <a:pt x="6192" y="1901"/>
                  </a:lnTo>
                  <a:lnTo>
                    <a:pt x="6216" y="1889"/>
                  </a:lnTo>
                  <a:cubicBezTo>
                    <a:pt x="6276" y="1854"/>
                    <a:pt x="6335" y="1818"/>
                    <a:pt x="6407" y="1782"/>
                  </a:cubicBezTo>
                  <a:cubicBezTo>
                    <a:pt x="6454" y="1770"/>
                    <a:pt x="6478" y="1759"/>
                    <a:pt x="6526" y="1735"/>
                  </a:cubicBezTo>
                  <a:cubicBezTo>
                    <a:pt x="6538" y="1735"/>
                    <a:pt x="6573" y="1723"/>
                    <a:pt x="6585" y="1723"/>
                  </a:cubicBezTo>
                  <a:lnTo>
                    <a:pt x="6704" y="1723"/>
                  </a:lnTo>
                  <a:cubicBezTo>
                    <a:pt x="6716" y="1723"/>
                    <a:pt x="6728" y="1735"/>
                    <a:pt x="6752" y="1735"/>
                  </a:cubicBezTo>
                  <a:cubicBezTo>
                    <a:pt x="6764" y="1759"/>
                    <a:pt x="6776" y="1759"/>
                    <a:pt x="6788" y="1770"/>
                  </a:cubicBezTo>
                  <a:cubicBezTo>
                    <a:pt x="6823" y="1782"/>
                    <a:pt x="6847" y="1818"/>
                    <a:pt x="6883" y="1842"/>
                  </a:cubicBezTo>
                  <a:cubicBezTo>
                    <a:pt x="7014" y="1973"/>
                    <a:pt x="7180" y="2128"/>
                    <a:pt x="7371" y="2199"/>
                  </a:cubicBezTo>
                  <a:cubicBezTo>
                    <a:pt x="7490" y="2247"/>
                    <a:pt x="7609" y="2270"/>
                    <a:pt x="7728" y="2294"/>
                  </a:cubicBezTo>
                  <a:cubicBezTo>
                    <a:pt x="7847" y="2294"/>
                    <a:pt x="7966" y="2294"/>
                    <a:pt x="8062" y="2259"/>
                  </a:cubicBezTo>
                  <a:cubicBezTo>
                    <a:pt x="8181" y="2211"/>
                    <a:pt x="8276" y="2175"/>
                    <a:pt x="8371" y="2116"/>
                  </a:cubicBezTo>
                  <a:cubicBezTo>
                    <a:pt x="8395" y="2092"/>
                    <a:pt x="8443" y="2068"/>
                    <a:pt x="8478" y="2032"/>
                  </a:cubicBezTo>
                  <a:cubicBezTo>
                    <a:pt x="8609" y="1913"/>
                    <a:pt x="8740" y="1782"/>
                    <a:pt x="8871" y="1639"/>
                  </a:cubicBezTo>
                  <a:cubicBezTo>
                    <a:pt x="8931" y="1580"/>
                    <a:pt x="8990" y="1497"/>
                    <a:pt x="9038" y="1437"/>
                  </a:cubicBezTo>
                  <a:cubicBezTo>
                    <a:pt x="9085" y="1378"/>
                    <a:pt x="9133" y="1306"/>
                    <a:pt x="9193" y="1247"/>
                  </a:cubicBezTo>
                  <a:lnTo>
                    <a:pt x="9264" y="1175"/>
                  </a:lnTo>
                  <a:cubicBezTo>
                    <a:pt x="9276" y="1175"/>
                    <a:pt x="9276" y="1163"/>
                    <a:pt x="9288" y="1163"/>
                  </a:cubicBezTo>
                  <a:lnTo>
                    <a:pt x="9312" y="1139"/>
                  </a:lnTo>
                  <a:cubicBezTo>
                    <a:pt x="9324" y="1139"/>
                    <a:pt x="9324" y="1127"/>
                    <a:pt x="9335" y="1127"/>
                  </a:cubicBezTo>
                  <a:close/>
                  <a:moveTo>
                    <a:pt x="1537" y="282"/>
                  </a:moveTo>
                  <a:cubicBezTo>
                    <a:pt x="1573" y="282"/>
                    <a:pt x="1585" y="294"/>
                    <a:pt x="1608" y="294"/>
                  </a:cubicBezTo>
                  <a:cubicBezTo>
                    <a:pt x="1644" y="294"/>
                    <a:pt x="1656" y="294"/>
                    <a:pt x="1692" y="306"/>
                  </a:cubicBezTo>
                  <a:cubicBezTo>
                    <a:pt x="1704" y="318"/>
                    <a:pt x="1727" y="318"/>
                    <a:pt x="1751" y="342"/>
                  </a:cubicBezTo>
                  <a:cubicBezTo>
                    <a:pt x="1775" y="354"/>
                    <a:pt x="1811" y="377"/>
                    <a:pt x="1835" y="401"/>
                  </a:cubicBezTo>
                  <a:cubicBezTo>
                    <a:pt x="1870" y="425"/>
                    <a:pt x="1894" y="437"/>
                    <a:pt x="1930" y="473"/>
                  </a:cubicBezTo>
                  <a:cubicBezTo>
                    <a:pt x="1966" y="520"/>
                    <a:pt x="2013" y="544"/>
                    <a:pt x="2049" y="592"/>
                  </a:cubicBezTo>
                  <a:cubicBezTo>
                    <a:pt x="2108" y="651"/>
                    <a:pt x="2144" y="711"/>
                    <a:pt x="2204" y="770"/>
                  </a:cubicBezTo>
                  <a:cubicBezTo>
                    <a:pt x="2287" y="854"/>
                    <a:pt x="2370" y="949"/>
                    <a:pt x="2442" y="1032"/>
                  </a:cubicBezTo>
                  <a:cubicBezTo>
                    <a:pt x="2561" y="1175"/>
                    <a:pt x="2716" y="1306"/>
                    <a:pt x="2894" y="1425"/>
                  </a:cubicBezTo>
                  <a:cubicBezTo>
                    <a:pt x="3061" y="1544"/>
                    <a:pt x="3263" y="1616"/>
                    <a:pt x="3418" y="1675"/>
                  </a:cubicBezTo>
                  <a:lnTo>
                    <a:pt x="3680" y="1770"/>
                  </a:lnTo>
                  <a:cubicBezTo>
                    <a:pt x="3787" y="1794"/>
                    <a:pt x="3871" y="1830"/>
                    <a:pt x="3966" y="1854"/>
                  </a:cubicBezTo>
                  <a:cubicBezTo>
                    <a:pt x="4049" y="1889"/>
                    <a:pt x="4144" y="1913"/>
                    <a:pt x="4216" y="1961"/>
                  </a:cubicBezTo>
                  <a:cubicBezTo>
                    <a:pt x="4263" y="1997"/>
                    <a:pt x="4311" y="2009"/>
                    <a:pt x="4347" y="2032"/>
                  </a:cubicBezTo>
                  <a:cubicBezTo>
                    <a:pt x="4394" y="2068"/>
                    <a:pt x="4430" y="2092"/>
                    <a:pt x="4466" y="2128"/>
                  </a:cubicBezTo>
                  <a:cubicBezTo>
                    <a:pt x="4525" y="2187"/>
                    <a:pt x="4609" y="2247"/>
                    <a:pt x="4668" y="2318"/>
                  </a:cubicBezTo>
                  <a:cubicBezTo>
                    <a:pt x="4799" y="2461"/>
                    <a:pt x="4918" y="2640"/>
                    <a:pt x="5037" y="2806"/>
                  </a:cubicBezTo>
                  <a:cubicBezTo>
                    <a:pt x="5061" y="2878"/>
                    <a:pt x="5109" y="2961"/>
                    <a:pt x="5156" y="3032"/>
                  </a:cubicBezTo>
                  <a:cubicBezTo>
                    <a:pt x="5168" y="3104"/>
                    <a:pt x="5180" y="3163"/>
                    <a:pt x="5204" y="3223"/>
                  </a:cubicBezTo>
                  <a:cubicBezTo>
                    <a:pt x="5240" y="3318"/>
                    <a:pt x="5287" y="3402"/>
                    <a:pt x="5347" y="3497"/>
                  </a:cubicBezTo>
                  <a:cubicBezTo>
                    <a:pt x="5383" y="3568"/>
                    <a:pt x="5406" y="3640"/>
                    <a:pt x="5418" y="3711"/>
                  </a:cubicBezTo>
                  <a:cubicBezTo>
                    <a:pt x="5466" y="3854"/>
                    <a:pt x="5478" y="3985"/>
                    <a:pt x="5514" y="4104"/>
                  </a:cubicBezTo>
                  <a:cubicBezTo>
                    <a:pt x="5525" y="4175"/>
                    <a:pt x="5537" y="4247"/>
                    <a:pt x="5537" y="4330"/>
                  </a:cubicBezTo>
                  <a:cubicBezTo>
                    <a:pt x="5561" y="4449"/>
                    <a:pt x="5537" y="4545"/>
                    <a:pt x="5537" y="4664"/>
                  </a:cubicBezTo>
                  <a:cubicBezTo>
                    <a:pt x="5525" y="4818"/>
                    <a:pt x="5502" y="4937"/>
                    <a:pt x="5478" y="5057"/>
                  </a:cubicBezTo>
                  <a:cubicBezTo>
                    <a:pt x="5466" y="5199"/>
                    <a:pt x="5442" y="5354"/>
                    <a:pt x="5406" y="5461"/>
                  </a:cubicBezTo>
                  <a:lnTo>
                    <a:pt x="5406" y="5473"/>
                  </a:lnTo>
                  <a:cubicBezTo>
                    <a:pt x="5359" y="5616"/>
                    <a:pt x="5335" y="5783"/>
                    <a:pt x="5287" y="5938"/>
                  </a:cubicBezTo>
                  <a:cubicBezTo>
                    <a:pt x="5240" y="6116"/>
                    <a:pt x="5180" y="6259"/>
                    <a:pt x="5144" y="6414"/>
                  </a:cubicBezTo>
                  <a:lnTo>
                    <a:pt x="5097" y="6533"/>
                  </a:lnTo>
                  <a:cubicBezTo>
                    <a:pt x="5049" y="6652"/>
                    <a:pt x="5002" y="6783"/>
                    <a:pt x="4978" y="6902"/>
                  </a:cubicBezTo>
                  <a:cubicBezTo>
                    <a:pt x="4930" y="7081"/>
                    <a:pt x="4883" y="7247"/>
                    <a:pt x="4847" y="7426"/>
                  </a:cubicBezTo>
                  <a:lnTo>
                    <a:pt x="4847" y="7450"/>
                  </a:lnTo>
                  <a:cubicBezTo>
                    <a:pt x="4823" y="7462"/>
                    <a:pt x="4823" y="7485"/>
                    <a:pt x="4823" y="7497"/>
                  </a:cubicBezTo>
                  <a:cubicBezTo>
                    <a:pt x="4752" y="7902"/>
                    <a:pt x="4704" y="8295"/>
                    <a:pt x="4704" y="8688"/>
                  </a:cubicBezTo>
                  <a:cubicBezTo>
                    <a:pt x="4704" y="9152"/>
                    <a:pt x="4728" y="9521"/>
                    <a:pt x="4728" y="9867"/>
                  </a:cubicBezTo>
                  <a:cubicBezTo>
                    <a:pt x="4740" y="10260"/>
                    <a:pt x="4752" y="10676"/>
                    <a:pt x="4787" y="11069"/>
                  </a:cubicBezTo>
                  <a:lnTo>
                    <a:pt x="4787" y="11093"/>
                  </a:lnTo>
                  <a:cubicBezTo>
                    <a:pt x="4787" y="11284"/>
                    <a:pt x="4799" y="11450"/>
                    <a:pt x="4823" y="11641"/>
                  </a:cubicBezTo>
                  <a:cubicBezTo>
                    <a:pt x="4871" y="11891"/>
                    <a:pt x="4906" y="12069"/>
                    <a:pt x="4942" y="12248"/>
                  </a:cubicBezTo>
                  <a:cubicBezTo>
                    <a:pt x="4990" y="12438"/>
                    <a:pt x="5037" y="12629"/>
                    <a:pt x="5097" y="12843"/>
                  </a:cubicBezTo>
                  <a:cubicBezTo>
                    <a:pt x="5144" y="12974"/>
                    <a:pt x="5168" y="13129"/>
                    <a:pt x="5216" y="13260"/>
                  </a:cubicBezTo>
                  <a:lnTo>
                    <a:pt x="5264" y="13439"/>
                  </a:lnTo>
                  <a:cubicBezTo>
                    <a:pt x="5299" y="13629"/>
                    <a:pt x="5359" y="13820"/>
                    <a:pt x="5418" y="14022"/>
                  </a:cubicBezTo>
                  <a:cubicBezTo>
                    <a:pt x="5466" y="14177"/>
                    <a:pt x="5537" y="14367"/>
                    <a:pt x="5621" y="14558"/>
                  </a:cubicBezTo>
                  <a:cubicBezTo>
                    <a:pt x="5692" y="14736"/>
                    <a:pt x="5776" y="14927"/>
                    <a:pt x="5883" y="15105"/>
                  </a:cubicBezTo>
                  <a:cubicBezTo>
                    <a:pt x="5930" y="15177"/>
                    <a:pt x="5954" y="15248"/>
                    <a:pt x="6002" y="15332"/>
                  </a:cubicBezTo>
                  <a:cubicBezTo>
                    <a:pt x="6061" y="15427"/>
                    <a:pt x="6121" y="15522"/>
                    <a:pt x="6168" y="15629"/>
                  </a:cubicBezTo>
                  <a:lnTo>
                    <a:pt x="6192" y="15689"/>
                  </a:lnTo>
                  <a:cubicBezTo>
                    <a:pt x="6264" y="15832"/>
                    <a:pt x="6359" y="15998"/>
                    <a:pt x="6454" y="16141"/>
                  </a:cubicBezTo>
                  <a:lnTo>
                    <a:pt x="6633" y="16415"/>
                  </a:lnTo>
                  <a:lnTo>
                    <a:pt x="6657" y="16439"/>
                  </a:lnTo>
                  <a:cubicBezTo>
                    <a:pt x="6692" y="16498"/>
                    <a:pt x="6728" y="16546"/>
                    <a:pt x="6764" y="16606"/>
                  </a:cubicBezTo>
                  <a:cubicBezTo>
                    <a:pt x="6774" y="16623"/>
                    <a:pt x="6784" y="16640"/>
                    <a:pt x="6794" y="16658"/>
                  </a:cubicBezTo>
                  <a:lnTo>
                    <a:pt x="6794" y="16658"/>
                  </a:lnTo>
                  <a:cubicBezTo>
                    <a:pt x="6792" y="16656"/>
                    <a:pt x="6790" y="16654"/>
                    <a:pt x="6788" y="16653"/>
                  </a:cubicBezTo>
                  <a:cubicBezTo>
                    <a:pt x="6776" y="16641"/>
                    <a:pt x="6764" y="16641"/>
                    <a:pt x="6752" y="16617"/>
                  </a:cubicBezTo>
                  <a:cubicBezTo>
                    <a:pt x="6704" y="16606"/>
                    <a:pt x="6668" y="16582"/>
                    <a:pt x="6645" y="16546"/>
                  </a:cubicBezTo>
                  <a:cubicBezTo>
                    <a:pt x="6585" y="16498"/>
                    <a:pt x="6526" y="16439"/>
                    <a:pt x="6466" y="16403"/>
                  </a:cubicBezTo>
                  <a:lnTo>
                    <a:pt x="6157" y="16129"/>
                  </a:lnTo>
                  <a:lnTo>
                    <a:pt x="5871" y="15844"/>
                  </a:lnTo>
                  <a:cubicBezTo>
                    <a:pt x="5752" y="15725"/>
                    <a:pt x="5645" y="15605"/>
                    <a:pt x="5561" y="15510"/>
                  </a:cubicBezTo>
                  <a:cubicBezTo>
                    <a:pt x="5502" y="15427"/>
                    <a:pt x="5418" y="15355"/>
                    <a:pt x="5359" y="15272"/>
                  </a:cubicBezTo>
                  <a:cubicBezTo>
                    <a:pt x="5061" y="14891"/>
                    <a:pt x="4811" y="14534"/>
                    <a:pt x="4585" y="14201"/>
                  </a:cubicBezTo>
                  <a:lnTo>
                    <a:pt x="4561" y="14153"/>
                  </a:lnTo>
                  <a:cubicBezTo>
                    <a:pt x="4513" y="14058"/>
                    <a:pt x="4466" y="13986"/>
                    <a:pt x="4430" y="13915"/>
                  </a:cubicBezTo>
                  <a:cubicBezTo>
                    <a:pt x="4382" y="13843"/>
                    <a:pt x="4335" y="13748"/>
                    <a:pt x="4287" y="13665"/>
                  </a:cubicBezTo>
                  <a:cubicBezTo>
                    <a:pt x="4216" y="13510"/>
                    <a:pt x="4168" y="13391"/>
                    <a:pt x="4132" y="13272"/>
                  </a:cubicBezTo>
                  <a:cubicBezTo>
                    <a:pt x="4073" y="13141"/>
                    <a:pt x="4025" y="13010"/>
                    <a:pt x="3990" y="12891"/>
                  </a:cubicBezTo>
                  <a:cubicBezTo>
                    <a:pt x="3954" y="12724"/>
                    <a:pt x="3906" y="12593"/>
                    <a:pt x="3871" y="12438"/>
                  </a:cubicBezTo>
                  <a:cubicBezTo>
                    <a:pt x="3835" y="12307"/>
                    <a:pt x="3799" y="12153"/>
                    <a:pt x="3787" y="12034"/>
                  </a:cubicBezTo>
                  <a:cubicBezTo>
                    <a:pt x="3775" y="11903"/>
                    <a:pt x="3740" y="11736"/>
                    <a:pt x="3728" y="11581"/>
                  </a:cubicBezTo>
                  <a:cubicBezTo>
                    <a:pt x="3716" y="11426"/>
                    <a:pt x="3692" y="11284"/>
                    <a:pt x="3692" y="11117"/>
                  </a:cubicBezTo>
                  <a:lnTo>
                    <a:pt x="3692" y="10533"/>
                  </a:lnTo>
                  <a:lnTo>
                    <a:pt x="3692" y="10331"/>
                  </a:lnTo>
                  <a:lnTo>
                    <a:pt x="3692" y="10307"/>
                  </a:lnTo>
                  <a:cubicBezTo>
                    <a:pt x="3692" y="10117"/>
                    <a:pt x="3692" y="9902"/>
                    <a:pt x="3680" y="9712"/>
                  </a:cubicBezTo>
                  <a:cubicBezTo>
                    <a:pt x="3668" y="9509"/>
                    <a:pt x="3656" y="9295"/>
                    <a:pt x="3632" y="9105"/>
                  </a:cubicBezTo>
                  <a:cubicBezTo>
                    <a:pt x="3620" y="8914"/>
                    <a:pt x="3597" y="8724"/>
                    <a:pt x="3561" y="8545"/>
                  </a:cubicBezTo>
                  <a:cubicBezTo>
                    <a:pt x="3537" y="8307"/>
                    <a:pt x="3501" y="8105"/>
                    <a:pt x="3454" y="7914"/>
                  </a:cubicBezTo>
                  <a:cubicBezTo>
                    <a:pt x="3430" y="7724"/>
                    <a:pt x="3370" y="7509"/>
                    <a:pt x="3323" y="7331"/>
                  </a:cubicBezTo>
                  <a:cubicBezTo>
                    <a:pt x="3263" y="7128"/>
                    <a:pt x="3204" y="6950"/>
                    <a:pt x="3144" y="6783"/>
                  </a:cubicBezTo>
                  <a:cubicBezTo>
                    <a:pt x="3073" y="6592"/>
                    <a:pt x="3001" y="6414"/>
                    <a:pt x="2918" y="6247"/>
                  </a:cubicBezTo>
                  <a:cubicBezTo>
                    <a:pt x="2894" y="6152"/>
                    <a:pt x="2847" y="6080"/>
                    <a:pt x="2823" y="6009"/>
                  </a:cubicBezTo>
                  <a:lnTo>
                    <a:pt x="2680" y="5699"/>
                  </a:lnTo>
                  <a:cubicBezTo>
                    <a:pt x="2537" y="5378"/>
                    <a:pt x="2382" y="5021"/>
                    <a:pt x="2204" y="4568"/>
                  </a:cubicBezTo>
                  <a:cubicBezTo>
                    <a:pt x="2073" y="4223"/>
                    <a:pt x="1930" y="3866"/>
                    <a:pt x="1715" y="3449"/>
                  </a:cubicBezTo>
                  <a:cubicBezTo>
                    <a:pt x="1644" y="3283"/>
                    <a:pt x="1549" y="3116"/>
                    <a:pt x="1465" y="2961"/>
                  </a:cubicBezTo>
                  <a:cubicBezTo>
                    <a:pt x="1370" y="2794"/>
                    <a:pt x="1251" y="2628"/>
                    <a:pt x="1120" y="2437"/>
                  </a:cubicBezTo>
                  <a:cubicBezTo>
                    <a:pt x="1037" y="2318"/>
                    <a:pt x="953" y="2199"/>
                    <a:pt x="870" y="2092"/>
                  </a:cubicBezTo>
                  <a:cubicBezTo>
                    <a:pt x="715" y="1889"/>
                    <a:pt x="572" y="1687"/>
                    <a:pt x="442" y="1485"/>
                  </a:cubicBezTo>
                  <a:lnTo>
                    <a:pt x="418" y="1449"/>
                  </a:lnTo>
                  <a:cubicBezTo>
                    <a:pt x="382" y="1389"/>
                    <a:pt x="334" y="1318"/>
                    <a:pt x="299" y="1247"/>
                  </a:cubicBezTo>
                  <a:cubicBezTo>
                    <a:pt x="299" y="1235"/>
                    <a:pt x="287" y="1223"/>
                    <a:pt x="287" y="1199"/>
                  </a:cubicBezTo>
                  <a:cubicBezTo>
                    <a:pt x="287" y="1175"/>
                    <a:pt x="275" y="1163"/>
                    <a:pt x="275" y="1127"/>
                  </a:cubicBezTo>
                  <a:lnTo>
                    <a:pt x="275" y="1092"/>
                  </a:lnTo>
                  <a:lnTo>
                    <a:pt x="275" y="1032"/>
                  </a:lnTo>
                  <a:lnTo>
                    <a:pt x="275" y="1008"/>
                  </a:lnTo>
                  <a:cubicBezTo>
                    <a:pt x="275" y="973"/>
                    <a:pt x="275" y="961"/>
                    <a:pt x="287" y="937"/>
                  </a:cubicBezTo>
                  <a:cubicBezTo>
                    <a:pt x="287" y="925"/>
                    <a:pt x="287" y="901"/>
                    <a:pt x="299" y="889"/>
                  </a:cubicBezTo>
                  <a:cubicBezTo>
                    <a:pt x="322" y="854"/>
                    <a:pt x="346" y="830"/>
                    <a:pt x="358" y="794"/>
                  </a:cubicBezTo>
                  <a:cubicBezTo>
                    <a:pt x="394" y="782"/>
                    <a:pt x="406" y="758"/>
                    <a:pt x="418" y="735"/>
                  </a:cubicBezTo>
                  <a:cubicBezTo>
                    <a:pt x="453" y="711"/>
                    <a:pt x="477" y="699"/>
                    <a:pt x="513" y="663"/>
                  </a:cubicBezTo>
                  <a:cubicBezTo>
                    <a:pt x="513" y="651"/>
                    <a:pt x="525" y="651"/>
                    <a:pt x="537" y="639"/>
                  </a:cubicBezTo>
                  <a:cubicBezTo>
                    <a:pt x="561" y="616"/>
                    <a:pt x="572" y="616"/>
                    <a:pt x="584" y="604"/>
                  </a:cubicBezTo>
                  <a:cubicBezTo>
                    <a:pt x="632" y="580"/>
                    <a:pt x="680" y="544"/>
                    <a:pt x="739" y="520"/>
                  </a:cubicBezTo>
                  <a:cubicBezTo>
                    <a:pt x="870" y="461"/>
                    <a:pt x="1001" y="401"/>
                    <a:pt x="1156" y="354"/>
                  </a:cubicBezTo>
                  <a:cubicBezTo>
                    <a:pt x="1227" y="318"/>
                    <a:pt x="1287" y="306"/>
                    <a:pt x="1358" y="294"/>
                  </a:cubicBezTo>
                  <a:cubicBezTo>
                    <a:pt x="1394" y="282"/>
                    <a:pt x="1430" y="282"/>
                    <a:pt x="1465" y="282"/>
                  </a:cubicBezTo>
                  <a:close/>
                  <a:moveTo>
                    <a:pt x="1442" y="0"/>
                  </a:moveTo>
                  <a:cubicBezTo>
                    <a:pt x="1378" y="0"/>
                    <a:pt x="1314" y="7"/>
                    <a:pt x="1251" y="20"/>
                  </a:cubicBezTo>
                  <a:cubicBezTo>
                    <a:pt x="1180" y="56"/>
                    <a:pt x="1096" y="68"/>
                    <a:pt x="1013" y="104"/>
                  </a:cubicBezTo>
                  <a:cubicBezTo>
                    <a:pt x="823" y="175"/>
                    <a:pt x="632" y="246"/>
                    <a:pt x="453" y="354"/>
                  </a:cubicBezTo>
                  <a:cubicBezTo>
                    <a:pt x="263" y="485"/>
                    <a:pt x="108" y="663"/>
                    <a:pt x="49" y="889"/>
                  </a:cubicBezTo>
                  <a:cubicBezTo>
                    <a:pt x="1" y="1056"/>
                    <a:pt x="49" y="1235"/>
                    <a:pt x="120" y="1366"/>
                  </a:cubicBezTo>
                  <a:cubicBezTo>
                    <a:pt x="227" y="1544"/>
                    <a:pt x="334" y="1711"/>
                    <a:pt x="453" y="1866"/>
                  </a:cubicBezTo>
                  <a:cubicBezTo>
                    <a:pt x="680" y="2187"/>
                    <a:pt x="918" y="2497"/>
                    <a:pt x="1120" y="2818"/>
                  </a:cubicBezTo>
                  <a:cubicBezTo>
                    <a:pt x="1227" y="2997"/>
                    <a:pt x="1334" y="3175"/>
                    <a:pt x="1418" y="3354"/>
                  </a:cubicBezTo>
                  <a:cubicBezTo>
                    <a:pt x="1525" y="3568"/>
                    <a:pt x="1632" y="3759"/>
                    <a:pt x="1715" y="3973"/>
                  </a:cubicBezTo>
                  <a:lnTo>
                    <a:pt x="1894" y="4366"/>
                  </a:lnTo>
                  <a:cubicBezTo>
                    <a:pt x="1954" y="4509"/>
                    <a:pt x="2001" y="4640"/>
                    <a:pt x="2061" y="4771"/>
                  </a:cubicBezTo>
                  <a:cubicBezTo>
                    <a:pt x="2132" y="4961"/>
                    <a:pt x="2227" y="5164"/>
                    <a:pt x="2299" y="5354"/>
                  </a:cubicBezTo>
                  <a:cubicBezTo>
                    <a:pt x="2370" y="5533"/>
                    <a:pt x="2466" y="5711"/>
                    <a:pt x="2537" y="5890"/>
                  </a:cubicBezTo>
                  <a:cubicBezTo>
                    <a:pt x="2620" y="6080"/>
                    <a:pt x="2716" y="6259"/>
                    <a:pt x="2787" y="6450"/>
                  </a:cubicBezTo>
                  <a:cubicBezTo>
                    <a:pt x="2882" y="6616"/>
                    <a:pt x="2942" y="6807"/>
                    <a:pt x="3001" y="6985"/>
                  </a:cubicBezTo>
                  <a:cubicBezTo>
                    <a:pt x="3097" y="7331"/>
                    <a:pt x="3192" y="7676"/>
                    <a:pt x="3251" y="8021"/>
                  </a:cubicBezTo>
                  <a:cubicBezTo>
                    <a:pt x="3311" y="8438"/>
                    <a:pt x="3335" y="8855"/>
                    <a:pt x="3370" y="9271"/>
                  </a:cubicBezTo>
                  <a:cubicBezTo>
                    <a:pt x="3382" y="9402"/>
                    <a:pt x="3382" y="9533"/>
                    <a:pt x="3382" y="9664"/>
                  </a:cubicBezTo>
                  <a:cubicBezTo>
                    <a:pt x="3382" y="9807"/>
                    <a:pt x="3370" y="9926"/>
                    <a:pt x="3370" y="10057"/>
                  </a:cubicBezTo>
                  <a:cubicBezTo>
                    <a:pt x="3359" y="10307"/>
                    <a:pt x="3335" y="10545"/>
                    <a:pt x="3323" y="10795"/>
                  </a:cubicBezTo>
                  <a:cubicBezTo>
                    <a:pt x="3311" y="11010"/>
                    <a:pt x="3311" y="11200"/>
                    <a:pt x="3311" y="11414"/>
                  </a:cubicBezTo>
                  <a:cubicBezTo>
                    <a:pt x="3311" y="11534"/>
                    <a:pt x="3323" y="11629"/>
                    <a:pt x="3323" y="11748"/>
                  </a:cubicBezTo>
                  <a:cubicBezTo>
                    <a:pt x="3323" y="11855"/>
                    <a:pt x="3335" y="11962"/>
                    <a:pt x="3359" y="12069"/>
                  </a:cubicBezTo>
                  <a:cubicBezTo>
                    <a:pt x="3382" y="12260"/>
                    <a:pt x="3430" y="12462"/>
                    <a:pt x="3478" y="12665"/>
                  </a:cubicBezTo>
                  <a:cubicBezTo>
                    <a:pt x="3537" y="12843"/>
                    <a:pt x="3597" y="13034"/>
                    <a:pt x="3656" y="13224"/>
                  </a:cubicBezTo>
                  <a:cubicBezTo>
                    <a:pt x="3680" y="13319"/>
                    <a:pt x="3716" y="13415"/>
                    <a:pt x="3751" y="13510"/>
                  </a:cubicBezTo>
                  <a:cubicBezTo>
                    <a:pt x="3799" y="13593"/>
                    <a:pt x="3835" y="13689"/>
                    <a:pt x="3871" y="13772"/>
                  </a:cubicBezTo>
                  <a:lnTo>
                    <a:pt x="3871" y="13796"/>
                  </a:lnTo>
                  <a:cubicBezTo>
                    <a:pt x="3954" y="13974"/>
                    <a:pt x="4049" y="14129"/>
                    <a:pt x="4168" y="14331"/>
                  </a:cubicBezTo>
                  <a:cubicBezTo>
                    <a:pt x="4275" y="14486"/>
                    <a:pt x="4382" y="14641"/>
                    <a:pt x="4513" y="14808"/>
                  </a:cubicBezTo>
                  <a:cubicBezTo>
                    <a:pt x="4644" y="14986"/>
                    <a:pt x="4787" y="15141"/>
                    <a:pt x="4918" y="15284"/>
                  </a:cubicBezTo>
                  <a:lnTo>
                    <a:pt x="4990" y="15355"/>
                  </a:lnTo>
                  <a:cubicBezTo>
                    <a:pt x="5037" y="15403"/>
                    <a:pt x="5085" y="15463"/>
                    <a:pt x="5121" y="15498"/>
                  </a:cubicBezTo>
                  <a:cubicBezTo>
                    <a:pt x="5156" y="15534"/>
                    <a:pt x="5168" y="15558"/>
                    <a:pt x="5204" y="15594"/>
                  </a:cubicBezTo>
                  <a:cubicBezTo>
                    <a:pt x="5240" y="15641"/>
                    <a:pt x="5275" y="15677"/>
                    <a:pt x="5323" y="15725"/>
                  </a:cubicBezTo>
                  <a:lnTo>
                    <a:pt x="5347" y="15760"/>
                  </a:lnTo>
                  <a:lnTo>
                    <a:pt x="5418" y="15832"/>
                  </a:lnTo>
                  <a:cubicBezTo>
                    <a:pt x="5454" y="15855"/>
                    <a:pt x="5502" y="15891"/>
                    <a:pt x="5525" y="15915"/>
                  </a:cubicBezTo>
                  <a:cubicBezTo>
                    <a:pt x="5597" y="15975"/>
                    <a:pt x="5656" y="16034"/>
                    <a:pt x="5740" y="16094"/>
                  </a:cubicBezTo>
                  <a:lnTo>
                    <a:pt x="5776" y="16129"/>
                  </a:lnTo>
                  <a:lnTo>
                    <a:pt x="5823" y="16177"/>
                  </a:lnTo>
                  <a:cubicBezTo>
                    <a:pt x="5835" y="16177"/>
                    <a:pt x="5859" y="16189"/>
                    <a:pt x="5871" y="16201"/>
                  </a:cubicBezTo>
                  <a:cubicBezTo>
                    <a:pt x="5918" y="16248"/>
                    <a:pt x="5942" y="16272"/>
                    <a:pt x="5990" y="16308"/>
                  </a:cubicBezTo>
                  <a:cubicBezTo>
                    <a:pt x="6061" y="16367"/>
                    <a:pt x="6157" y="16427"/>
                    <a:pt x="6228" y="16487"/>
                  </a:cubicBezTo>
                  <a:cubicBezTo>
                    <a:pt x="6299" y="16546"/>
                    <a:pt x="6395" y="16606"/>
                    <a:pt x="6466" y="16665"/>
                  </a:cubicBezTo>
                  <a:cubicBezTo>
                    <a:pt x="6514" y="16701"/>
                    <a:pt x="6549" y="16737"/>
                    <a:pt x="6597" y="16772"/>
                  </a:cubicBezTo>
                  <a:cubicBezTo>
                    <a:pt x="6609" y="16784"/>
                    <a:pt x="6633" y="16784"/>
                    <a:pt x="6645" y="16796"/>
                  </a:cubicBezTo>
                  <a:cubicBezTo>
                    <a:pt x="6657" y="16820"/>
                    <a:pt x="6692" y="16820"/>
                    <a:pt x="6716" y="16820"/>
                  </a:cubicBezTo>
                  <a:cubicBezTo>
                    <a:pt x="6776" y="16820"/>
                    <a:pt x="6811" y="16772"/>
                    <a:pt x="6811" y="16713"/>
                  </a:cubicBezTo>
                  <a:cubicBezTo>
                    <a:pt x="6811" y="16707"/>
                    <a:pt x="6811" y="16694"/>
                    <a:pt x="6808" y="16682"/>
                  </a:cubicBezTo>
                  <a:lnTo>
                    <a:pt x="6808" y="16682"/>
                  </a:lnTo>
                  <a:cubicBezTo>
                    <a:pt x="6861" y="16775"/>
                    <a:pt x="6907" y="16867"/>
                    <a:pt x="6954" y="16951"/>
                  </a:cubicBezTo>
                  <a:cubicBezTo>
                    <a:pt x="7002" y="17034"/>
                    <a:pt x="7073" y="17106"/>
                    <a:pt x="7169" y="17141"/>
                  </a:cubicBezTo>
                  <a:cubicBezTo>
                    <a:pt x="7192" y="17141"/>
                    <a:pt x="7240" y="17153"/>
                    <a:pt x="7288" y="17153"/>
                  </a:cubicBezTo>
                  <a:cubicBezTo>
                    <a:pt x="7323" y="17153"/>
                    <a:pt x="7359" y="17153"/>
                    <a:pt x="7288" y="17046"/>
                  </a:cubicBezTo>
                  <a:cubicBezTo>
                    <a:pt x="7323" y="17022"/>
                    <a:pt x="7359" y="16963"/>
                    <a:pt x="7347" y="16903"/>
                  </a:cubicBezTo>
                  <a:cubicBezTo>
                    <a:pt x="7311" y="16796"/>
                    <a:pt x="7300" y="16677"/>
                    <a:pt x="7288" y="16558"/>
                  </a:cubicBezTo>
                  <a:lnTo>
                    <a:pt x="7264" y="16498"/>
                  </a:lnTo>
                  <a:cubicBezTo>
                    <a:pt x="7240" y="16320"/>
                    <a:pt x="7204" y="16117"/>
                    <a:pt x="7169" y="15903"/>
                  </a:cubicBezTo>
                  <a:cubicBezTo>
                    <a:pt x="7133" y="15748"/>
                    <a:pt x="7085" y="15582"/>
                    <a:pt x="7049" y="15427"/>
                  </a:cubicBezTo>
                  <a:lnTo>
                    <a:pt x="7026" y="15355"/>
                  </a:lnTo>
                  <a:lnTo>
                    <a:pt x="7026" y="15344"/>
                  </a:lnTo>
                  <a:cubicBezTo>
                    <a:pt x="6990" y="15153"/>
                    <a:pt x="6930" y="14951"/>
                    <a:pt x="6883" y="14748"/>
                  </a:cubicBezTo>
                  <a:cubicBezTo>
                    <a:pt x="6835" y="14558"/>
                    <a:pt x="6788" y="14343"/>
                    <a:pt x="6764" y="14177"/>
                  </a:cubicBezTo>
                  <a:lnTo>
                    <a:pt x="6764" y="14141"/>
                  </a:lnTo>
                  <a:lnTo>
                    <a:pt x="6764" y="14117"/>
                  </a:lnTo>
                  <a:lnTo>
                    <a:pt x="6764" y="14093"/>
                  </a:lnTo>
                  <a:lnTo>
                    <a:pt x="6764" y="14070"/>
                  </a:lnTo>
                  <a:lnTo>
                    <a:pt x="6764" y="14058"/>
                  </a:lnTo>
                  <a:lnTo>
                    <a:pt x="6764" y="14046"/>
                  </a:lnTo>
                  <a:lnTo>
                    <a:pt x="6764" y="14034"/>
                  </a:lnTo>
                  <a:lnTo>
                    <a:pt x="6764" y="14010"/>
                  </a:lnTo>
                  <a:cubicBezTo>
                    <a:pt x="6752" y="13998"/>
                    <a:pt x="6752" y="13974"/>
                    <a:pt x="6752" y="13950"/>
                  </a:cubicBezTo>
                  <a:cubicBezTo>
                    <a:pt x="6728" y="13855"/>
                    <a:pt x="6728" y="13748"/>
                    <a:pt x="6716" y="13653"/>
                  </a:cubicBezTo>
                  <a:cubicBezTo>
                    <a:pt x="6633" y="12736"/>
                    <a:pt x="6573" y="11974"/>
                    <a:pt x="6526" y="11295"/>
                  </a:cubicBezTo>
                  <a:cubicBezTo>
                    <a:pt x="6514" y="11069"/>
                    <a:pt x="6514" y="10879"/>
                    <a:pt x="6526" y="10700"/>
                  </a:cubicBezTo>
                  <a:cubicBezTo>
                    <a:pt x="6538" y="10617"/>
                    <a:pt x="6538" y="10545"/>
                    <a:pt x="6549" y="10474"/>
                  </a:cubicBezTo>
                  <a:lnTo>
                    <a:pt x="6549" y="10438"/>
                  </a:lnTo>
                  <a:cubicBezTo>
                    <a:pt x="6549" y="10414"/>
                    <a:pt x="6573" y="10402"/>
                    <a:pt x="6573" y="10367"/>
                  </a:cubicBezTo>
                  <a:cubicBezTo>
                    <a:pt x="6585" y="10343"/>
                    <a:pt x="6585" y="10295"/>
                    <a:pt x="6597" y="10260"/>
                  </a:cubicBezTo>
                  <a:cubicBezTo>
                    <a:pt x="6633" y="10200"/>
                    <a:pt x="6645" y="10141"/>
                    <a:pt x="6668" y="10081"/>
                  </a:cubicBezTo>
                  <a:cubicBezTo>
                    <a:pt x="6716" y="9998"/>
                    <a:pt x="6776" y="9902"/>
                    <a:pt x="6823" y="9831"/>
                  </a:cubicBezTo>
                  <a:cubicBezTo>
                    <a:pt x="6871" y="9771"/>
                    <a:pt x="6895" y="9724"/>
                    <a:pt x="6942" y="9688"/>
                  </a:cubicBezTo>
                  <a:lnTo>
                    <a:pt x="7169" y="9462"/>
                  </a:lnTo>
                  <a:cubicBezTo>
                    <a:pt x="7192" y="9414"/>
                    <a:pt x="7240" y="9390"/>
                    <a:pt x="7288" y="9343"/>
                  </a:cubicBezTo>
                  <a:cubicBezTo>
                    <a:pt x="7550" y="9069"/>
                    <a:pt x="7800" y="8759"/>
                    <a:pt x="8014" y="8414"/>
                  </a:cubicBezTo>
                  <a:cubicBezTo>
                    <a:pt x="8085" y="8295"/>
                    <a:pt x="8157" y="8164"/>
                    <a:pt x="8240" y="8033"/>
                  </a:cubicBezTo>
                  <a:cubicBezTo>
                    <a:pt x="8252" y="7974"/>
                    <a:pt x="8276" y="7926"/>
                    <a:pt x="8312" y="7878"/>
                  </a:cubicBezTo>
                  <a:cubicBezTo>
                    <a:pt x="8359" y="7795"/>
                    <a:pt x="8419" y="7700"/>
                    <a:pt x="8454" y="7616"/>
                  </a:cubicBezTo>
                  <a:cubicBezTo>
                    <a:pt x="8502" y="7545"/>
                    <a:pt x="8550" y="7450"/>
                    <a:pt x="8597" y="7378"/>
                  </a:cubicBezTo>
                  <a:cubicBezTo>
                    <a:pt x="8978" y="6712"/>
                    <a:pt x="9335" y="5961"/>
                    <a:pt x="9669" y="5188"/>
                  </a:cubicBezTo>
                  <a:cubicBezTo>
                    <a:pt x="9693" y="5104"/>
                    <a:pt x="9740" y="5009"/>
                    <a:pt x="9764" y="4926"/>
                  </a:cubicBezTo>
                  <a:cubicBezTo>
                    <a:pt x="9800" y="4830"/>
                    <a:pt x="9824" y="4747"/>
                    <a:pt x="9859" y="4640"/>
                  </a:cubicBezTo>
                  <a:cubicBezTo>
                    <a:pt x="9883" y="4521"/>
                    <a:pt x="9919" y="4414"/>
                    <a:pt x="9931" y="4306"/>
                  </a:cubicBezTo>
                  <a:cubicBezTo>
                    <a:pt x="9967" y="4187"/>
                    <a:pt x="9967" y="4092"/>
                    <a:pt x="9978" y="3997"/>
                  </a:cubicBezTo>
                  <a:cubicBezTo>
                    <a:pt x="9990" y="3794"/>
                    <a:pt x="9990" y="3580"/>
                    <a:pt x="10002" y="3378"/>
                  </a:cubicBezTo>
                  <a:cubicBezTo>
                    <a:pt x="10002" y="3199"/>
                    <a:pt x="10026" y="2997"/>
                    <a:pt x="10038" y="2818"/>
                  </a:cubicBezTo>
                  <a:lnTo>
                    <a:pt x="10038" y="2806"/>
                  </a:lnTo>
                  <a:cubicBezTo>
                    <a:pt x="10062" y="2580"/>
                    <a:pt x="10097" y="2342"/>
                    <a:pt x="10109" y="2104"/>
                  </a:cubicBezTo>
                  <a:cubicBezTo>
                    <a:pt x="10109" y="2009"/>
                    <a:pt x="10121" y="1913"/>
                    <a:pt x="10109" y="1806"/>
                  </a:cubicBezTo>
                  <a:cubicBezTo>
                    <a:pt x="10097" y="1711"/>
                    <a:pt x="10086" y="1604"/>
                    <a:pt x="10050" y="1497"/>
                  </a:cubicBezTo>
                  <a:cubicBezTo>
                    <a:pt x="9990" y="1306"/>
                    <a:pt x="9919" y="1092"/>
                    <a:pt x="9812" y="913"/>
                  </a:cubicBezTo>
                  <a:cubicBezTo>
                    <a:pt x="9752" y="818"/>
                    <a:pt x="9645" y="711"/>
                    <a:pt x="9550" y="651"/>
                  </a:cubicBezTo>
                  <a:cubicBezTo>
                    <a:pt x="9476" y="605"/>
                    <a:pt x="9388" y="588"/>
                    <a:pt x="9296" y="588"/>
                  </a:cubicBezTo>
                  <a:cubicBezTo>
                    <a:pt x="9270" y="588"/>
                    <a:pt x="9243" y="589"/>
                    <a:pt x="9216" y="592"/>
                  </a:cubicBezTo>
                  <a:cubicBezTo>
                    <a:pt x="9026" y="604"/>
                    <a:pt x="8859" y="735"/>
                    <a:pt x="8728" y="889"/>
                  </a:cubicBezTo>
                  <a:cubicBezTo>
                    <a:pt x="8597" y="1032"/>
                    <a:pt x="8478" y="1187"/>
                    <a:pt x="8359" y="1330"/>
                  </a:cubicBezTo>
                  <a:cubicBezTo>
                    <a:pt x="8276" y="1425"/>
                    <a:pt x="8192" y="1508"/>
                    <a:pt x="8097" y="1592"/>
                  </a:cubicBezTo>
                  <a:cubicBezTo>
                    <a:pt x="8062" y="1628"/>
                    <a:pt x="8014" y="1675"/>
                    <a:pt x="7954" y="1711"/>
                  </a:cubicBezTo>
                  <a:cubicBezTo>
                    <a:pt x="7942" y="1711"/>
                    <a:pt x="7919" y="1723"/>
                    <a:pt x="7895" y="1735"/>
                  </a:cubicBezTo>
                  <a:cubicBezTo>
                    <a:pt x="7883" y="1735"/>
                    <a:pt x="7859" y="1747"/>
                    <a:pt x="7847" y="1747"/>
                  </a:cubicBezTo>
                  <a:cubicBezTo>
                    <a:pt x="7835" y="1747"/>
                    <a:pt x="7800" y="1770"/>
                    <a:pt x="7788" y="1770"/>
                  </a:cubicBezTo>
                  <a:lnTo>
                    <a:pt x="7657" y="1770"/>
                  </a:lnTo>
                  <a:cubicBezTo>
                    <a:pt x="7621" y="1770"/>
                    <a:pt x="7597" y="1747"/>
                    <a:pt x="7561" y="1747"/>
                  </a:cubicBezTo>
                  <a:cubicBezTo>
                    <a:pt x="7538" y="1735"/>
                    <a:pt x="7502" y="1735"/>
                    <a:pt x="7478" y="1723"/>
                  </a:cubicBezTo>
                  <a:cubicBezTo>
                    <a:pt x="7442" y="1723"/>
                    <a:pt x="7419" y="1711"/>
                    <a:pt x="7383" y="1687"/>
                  </a:cubicBezTo>
                  <a:cubicBezTo>
                    <a:pt x="7347" y="1675"/>
                    <a:pt x="7311" y="1663"/>
                    <a:pt x="7264" y="1628"/>
                  </a:cubicBezTo>
                  <a:cubicBezTo>
                    <a:pt x="7192" y="1592"/>
                    <a:pt x="7133" y="1532"/>
                    <a:pt x="7061" y="1473"/>
                  </a:cubicBezTo>
                  <a:cubicBezTo>
                    <a:pt x="6990" y="1413"/>
                    <a:pt x="6907" y="1354"/>
                    <a:pt x="6823" y="1306"/>
                  </a:cubicBezTo>
                  <a:cubicBezTo>
                    <a:pt x="6752" y="1270"/>
                    <a:pt x="6657" y="1247"/>
                    <a:pt x="6573" y="1247"/>
                  </a:cubicBezTo>
                  <a:cubicBezTo>
                    <a:pt x="6466" y="1247"/>
                    <a:pt x="6359" y="1258"/>
                    <a:pt x="6276" y="1306"/>
                  </a:cubicBezTo>
                  <a:cubicBezTo>
                    <a:pt x="6180" y="1330"/>
                    <a:pt x="6097" y="1378"/>
                    <a:pt x="6002" y="1437"/>
                  </a:cubicBezTo>
                  <a:cubicBezTo>
                    <a:pt x="5835" y="1544"/>
                    <a:pt x="5692" y="1651"/>
                    <a:pt x="5561" y="1794"/>
                  </a:cubicBezTo>
                  <a:cubicBezTo>
                    <a:pt x="5478" y="1889"/>
                    <a:pt x="5418" y="1961"/>
                    <a:pt x="5383" y="2044"/>
                  </a:cubicBezTo>
                  <a:cubicBezTo>
                    <a:pt x="5335" y="2128"/>
                    <a:pt x="5287" y="2211"/>
                    <a:pt x="5240" y="2306"/>
                  </a:cubicBezTo>
                  <a:cubicBezTo>
                    <a:pt x="5228" y="2342"/>
                    <a:pt x="5204" y="2401"/>
                    <a:pt x="5180" y="2449"/>
                  </a:cubicBezTo>
                  <a:cubicBezTo>
                    <a:pt x="5097" y="2318"/>
                    <a:pt x="5002" y="2199"/>
                    <a:pt x="4906" y="2080"/>
                  </a:cubicBezTo>
                  <a:cubicBezTo>
                    <a:pt x="4787" y="1925"/>
                    <a:pt x="4633" y="1794"/>
                    <a:pt x="4466" y="1687"/>
                  </a:cubicBezTo>
                  <a:cubicBezTo>
                    <a:pt x="4132" y="1497"/>
                    <a:pt x="3740" y="1413"/>
                    <a:pt x="3370" y="1294"/>
                  </a:cubicBezTo>
                  <a:cubicBezTo>
                    <a:pt x="3275" y="1247"/>
                    <a:pt x="3192" y="1211"/>
                    <a:pt x="3097" y="1175"/>
                  </a:cubicBezTo>
                  <a:cubicBezTo>
                    <a:pt x="3037" y="1127"/>
                    <a:pt x="3001" y="1092"/>
                    <a:pt x="2942" y="1068"/>
                  </a:cubicBezTo>
                  <a:cubicBezTo>
                    <a:pt x="2847" y="1008"/>
                    <a:pt x="2775" y="949"/>
                    <a:pt x="2680" y="877"/>
                  </a:cubicBezTo>
                  <a:cubicBezTo>
                    <a:pt x="2561" y="770"/>
                    <a:pt x="2442" y="651"/>
                    <a:pt x="2347" y="532"/>
                  </a:cubicBezTo>
                  <a:lnTo>
                    <a:pt x="2168" y="354"/>
                  </a:lnTo>
                  <a:cubicBezTo>
                    <a:pt x="2025" y="235"/>
                    <a:pt x="1906" y="115"/>
                    <a:pt x="1751" y="56"/>
                  </a:cubicBezTo>
                  <a:cubicBezTo>
                    <a:pt x="1654" y="19"/>
                    <a:pt x="1548" y="0"/>
                    <a:pt x="1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1"/>
            <p:cNvSpPr/>
            <p:nvPr/>
          </p:nvSpPr>
          <p:spPr>
            <a:xfrm>
              <a:off x="6785350" y="3188925"/>
              <a:ext cx="4500" cy="4225"/>
            </a:xfrm>
            <a:custGeom>
              <a:avLst/>
              <a:gdLst/>
              <a:ahLst/>
              <a:cxnLst/>
              <a:rect l="l" t="t" r="r" b="b"/>
              <a:pathLst>
                <a:path w="180" h="169" extrusionOk="0">
                  <a:moveTo>
                    <a:pt x="120" y="0"/>
                  </a:moveTo>
                  <a:cubicBezTo>
                    <a:pt x="96" y="0"/>
                    <a:pt x="84" y="0"/>
                    <a:pt x="49" y="12"/>
                  </a:cubicBezTo>
                  <a:cubicBezTo>
                    <a:pt x="25" y="36"/>
                    <a:pt x="1" y="95"/>
                    <a:pt x="37" y="131"/>
                  </a:cubicBezTo>
                  <a:cubicBezTo>
                    <a:pt x="49" y="157"/>
                    <a:pt x="72" y="168"/>
                    <a:pt x="95" y="168"/>
                  </a:cubicBezTo>
                  <a:cubicBezTo>
                    <a:pt x="114" y="168"/>
                    <a:pt x="133" y="160"/>
                    <a:pt x="144" y="143"/>
                  </a:cubicBezTo>
                  <a:cubicBezTo>
                    <a:pt x="168" y="119"/>
                    <a:pt x="179" y="60"/>
                    <a:pt x="156" y="24"/>
                  </a:cubicBezTo>
                  <a:cubicBezTo>
                    <a:pt x="156" y="12"/>
                    <a:pt x="144" y="0"/>
                    <a:pt x="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1"/>
            <p:cNvSpPr/>
            <p:nvPr/>
          </p:nvSpPr>
          <p:spPr>
            <a:xfrm>
              <a:off x="6808275" y="2817875"/>
              <a:ext cx="217025" cy="389425"/>
            </a:xfrm>
            <a:custGeom>
              <a:avLst/>
              <a:gdLst/>
              <a:ahLst/>
              <a:cxnLst/>
              <a:rect l="l" t="t" r="r" b="b"/>
              <a:pathLst>
                <a:path w="8681" h="15577" extrusionOk="0">
                  <a:moveTo>
                    <a:pt x="5186" y="0"/>
                  </a:moveTo>
                  <a:cubicBezTo>
                    <a:pt x="4981" y="0"/>
                    <a:pt x="4774" y="55"/>
                    <a:pt x="4596" y="150"/>
                  </a:cubicBezTo>
                  <a:cubicBezTo>
                    <a:pt x="4501" y="209"/>
                    <a:pt x="4394" y="269"/>
                    <a:pt x="4323" y="352"/>
                  </a:cubicBezTo>
                  <a:cubicBezTo>
                    <a:pt x="4275" y="388"/>
                    <a:pt x="4239" y="436"/>
                    <a:pt x="4204" y="471"/>
                  </a:cubicBezTo>
                  <a:cubicBezTo>
                    <a:pt x="4144" y="531"/>
                    <a:pt x="4096" y="578"/>
                    <a:pt x="4061" y="638"/>
                  </a:cubicBezTo>
                  <a:cubicBezTo>
                    <a:pt x="3858" y="852"/>
                    <a:pt x="3668" y="1043"/>
                    <a:pt x="3465" y="1233"/>
                  </a:cubicBezTo>
                  <a:cubicBezTo>
                    <a:pt x="3430" y="1269"/>
                    <a:pt x="3418" y="1281"/>
                    <a:pt x="3382" y="1293"/>
                  </a:cubicBezTo>
                  <a:lnTo>
                    <a:pt x="3203" y="1293"/>
                  </a:lnTo>
                  <a:cubicBezTo>
                    <a:pt x="3192" y="1293"/>
                    <a:pt x="3180" y="1281"/>
                    <a:pt x="3168" y="1281"/>
                  </a:cubicBezTo>
                  <a:cubicBezTo>
                    <a:pt x="3144" y="1269"/>
                    <a:pt x="3144" y="1269"/>
                    <a:pt x="3132" y="1269"/>
                  </a:cubicBezTo>
                  <a:cubicBezTo>
                    <a:pt x="3120" y="1269"/>
                    <a:pt x="3120" y="1245"/>
                    <a:pt x="3108" y="1245"/>
                  </a:cubicBezTo>
                  <a:cubicBezTo>
                    <a:pt x="3061" y="1221"/>
                    <a:pt x="3013" y="1174"/>
                    <a:pt x="2989" y="1126"/>
                  </a:cubicBezTo>
                  <a:cubicBezTo>
                    <a:pt x="2953" y="1090"/>
                    <a:pt x="2906" y="1043"/>
                    <a:pt x="2882" y="995"/>
                  </a:cubicBezTo>
                  <a:cubicBezTo>
                    <a:pt x="2846" y="948"/>
                    <a:pt x="2822" y="924"/>
                    <a:pt x="2775" y="924"/>
                  </a:cubicBezTo>
                  <a:cubicBezTo>
                    <a:pt x="2765" y="922"/>
                    <a:pt x="2755" y="921"/>
                    <a:pt x="2745" y="921"/>
                  </a:cubicBezTo>
                  <a:cubicBezTo>
                    <a:pt x="2700" y="921"/>
                    <a:pt x="2664" y="944"/>
                    <a:pt x="2644" y="983"/>
                  </a:cubicBezTo>
                  <a:cubicBezTo>
                    <a:pt x="2608" y="1031"/>
                    <a:pt x="2608" y="1090"/>
                    <a:pt x="2644" y="1126"/>
                  </a:cubicBezTo>
                  <a:cubicBezTo>
                    <a:pt x="2656" y="1150"/>
                    <a:pt x="2668" y="1174"/>
                    <a:pt x="2691" y="1186"/>
                  </a:cubicBezTo>
                  <a:cubicBezTo>
                    <a:pt x="2715" y="1233"/>
                    <a:pt x="2763" y="1281"/>
                    <a:pt x="2787" y="1329"/>
                  </a:cubicBezTo>
                  <a:cubicBezTo>
                    <a:pt x="2822" y="1364"/>
                    <a:pt x="2870" y="1424"/>
                    <a:pt x="2930" y="1471"/>
                  </a:cubicBezTo>
                  <a:cubicBezTo>
                    <a:pt x="2965" y="1531"/>
                    <a:pt x="3049" y="1567"/>
                    <a:pt x="3132" y="1579"/>
                  </a:cubicBezTo>
                  <a:cubicBezTo>
                    <a:pt x="3156" y="1583"/>
                    <a:pt x="3181" y="1584"/>
                    <a:pt x="3205" y="1584"/>
                  </a:cubicBezTo>
                  <a:cubicBezTo>
                    <a:pt x="3254" y="1584"/>
                    <a:pt x="3299" y="1579"/>
                    <a:pt x="3323" y="1579"/>
                  </a:cubicBezTo>
                  <a:cubicBezTo>
                    <a:pt x="3370" y="1567"/>
                    <a:pt x="3442" y="1543"/>
                    <a:pt x="3501" y="1519"/>
                  </a:cubicBezTo>
                  <a:cubicBezTo>
                    <a:pt x="3525" y="1519"/>
                    <a:pt x="3525" y="1507"/>
                    <a:pt x="3537" y="1507"/>
                  </a:cubicBezTo>
                  <a:cubicBezTo>
                    <a:pt x="3561" y="1483"/>
                    <a:pt x="3584" y="1471"/>
                    <a:pt x="3596" y="1459"/>
                  </a:cubicBezTo>
                  <a:lnTo>
                    <a:pt x="3608" y="1448"/>
                  </a:lnTo>
                  <a:cubicBezTo>
                    <a:pt x="3680" y="1388"/>
                    <a:pt x="3739" y="1305"/>
                    <a:pt x="3799" y="1245"/>
                  </a:cubicBezTo>
                  <a:lnTo>
                    <a:pt x="3858" y="1186"/>
                  </a:lnTo>
                  <a:cubicBezTo>
                    <a:pt x="3918" y="1126"/>
                    <a:pt x="4001" y="1055"/>
                    <a:pt x="4061" y="983"/>
                  </a:cubicBezTo>
                  <a:lnTo>
                    <a:pt x="4073" y="971"/>
                  </a:lnTo>
                  <a:cubicBezTo>
                    <a:pt x="4132" y="888"/>
                    <a:pt x="4204" y="817"/>
                    <a:pt x="4263" y="745"/>
                  </a:cubicBezTo>
                  <a:lnTo>
                    <a:pt x="4311" y="686"/>
                  </a:lnTo>
                  <a:cubicBezTo>
                    <a:pt x="4358" y="638"/>
                    <a:pt x="4394" y="578"/>
                    <a:pt x="4442" y="531"/>
                  </a:cubicBezTo>
                  <a:cubicBezTo>
                    <a:pt x="4477" y="507"/>
                    <a:pt x="4501" y="495"/>
                    <a:pt x="4537" y="459"/>
                  </a:cubicBezTo>
                  <a:cubicBezTo>
                    <a:pt x="4549" y="459"/>
                    <a:pt x="4549" y="447"/>
                    <a:pt x="4561" y="447"/>
                  </a:cubicBezTo>
                  <a:cubicBezTo>
                    <a:pt x="4573" y="447"/>
                    <a:pt x="4573" y="436"/>
                    <a:pt x="4596" y="436"/>
                  </a:cubicBezTo>
                  <a:lnTo>
                    <a:pt x="4680" y="388"/>
                  </a:lnTo>
                  <a:cubicBezTo>
                    <a:pt x="4692" y="376"/>
                    <a:pt x="4692" y="376"/>
                    <a:pt x="4716" y="376"/>
                  </a:cubicBezTo>
                  <a:lnTo>
                    <a:pt x="4847" y="328"/>
                  </a:lnTo>
                  <a:cubicBezTo>
                    <a:pt x="4894" y="316"/>
                    <a:pt x="4930" y="316"/>
                    <a:pt x="4989" y="293"/>
                  </a:cubicBezTo>
                  <a:cubicBezTo>
                    <a:pt x="5037" y="281"/>
                    <a:pt x="5085" y="281"/>
                    <a:pt x="5132" y="281"/>
                  </a:cubicBezTo>
                  <a:lnTo>
                    <a:pt x="5263" y="281"/>
                  </a:lnTo>
                  <a:cubicBezTo>
                    <a:pt x="5287" y="281"/>
                    <a:pt x="5335" y="293"/>
                    <a:pt x="5370" y="293"/>
                  </a:cubicBezTo>
                  <a:cubicBezTo>
                    <a:pt x="5394" y="293"/>
                    <a:pt x="5442" y="316"/>
                    <a:pt x="5466" y="328"/>
                  </a:cubicBezTo>
                  <a:lnTo>
                    <a:pt x="5561" y="376"/>
                  </a:lnTo>
                  <a:cubicBezTo>
                    <a:pt x="5585" y="400"/>
                    <a:pt x="5620" y="412"/>
                    <a:pt x="5644" y="436"/>
                  </a:cubicBezTo>
                  <a:cubicBezTo>
                    <a:pt x="5680" y="447"/>
                    <a:pt x="5704" y="459"/>
                    <a:pt x="5739" y="495"/>
                  </a:cubicBezTo>
                  <a:cubicBezTo>
                    <a:pt x="5763" y="519"/>
                    <a:pt x="5799" y="555"/>
                    <a:pt x="5823" y="590"/>
                  </a:cubicBezTo>
                  <a:cubicBezTo>
                    <a:pt x="5906" y="697"/>
                    <a:pt x="5990" y="805"/>
                    <a:pt x="6097" y="948"/>
                  </a:cubicBezTo>
                  <a:lnTo>
                    <a:pt x="6109" y="983"/>
                  </a:lnTo>
                  <a:cubicBezTo>
                    <a:pt x="6180" y="1102"/>
                    <a:pt x="6275" y="1221"/>
                    <a:pt x="6382" y="1329"/>
                  </a:cubicBezTo>
                  <a:cubicBezTo>
                    <a:pt x="6513" y="1471"/>
                    <a:pt x="6656" y="1579"/>
                    <a:pt x="6811" y="1602"/>
                  </a:cubicBezTo>
                  <a:cubicBezTo>
                    <a:pt x="6882" y="1638"/>
                    <a:pt x="6978" y="1638"/>
                    <a:pt x="7061" y="1638"/>
                  </a:cubicBezTo>
                  <a:cubicBezTo>
                    <a:pt x="7109" y="1638"/>
                    <a:pt x="7168" y="1626"/>
                    <a:pt x="7216" y="1626"/>
                  </a:cubicBezTo>
                  <a:lnTo>
                    <a:pt x="7228" y="1626"/>
                  </a:lnTo>
                  <a:cubicBezTo>
                    <a:pt x="7299" y="1626"/>
                    <a:pt x="7371" y="1602"/>
                    <a:pt x="7454" y="1590"/>
                  </a:cubicBezTo>
                  <a:cubicBezTo>
                    <a:pt x="7549" y="1567"/>
                    <a:pt x="7644" y="1543"/>
                    <a:pt x="7752" y="1543"/>
                  </a:cubicBezTo>
                  <a:lnTo>
                    <a:pt x="7823" y="1543"/>
                  </a:lnTo>
                  <a:cubicBezTo>
                    <a:pt x="7835" y="1567"/>
                    <a:pt x="7871" y="1567"/>
                    <a:pt x="7883" y="1567"/>
                  </a:cubicBezTo>
                  <a:lnTo>
                    <a:pt x="7906" y="1567"/>
                  </a:lnTo>
                  <a:cubicBezTo>
                    <a:pt x="7930" y="1567"/>
                    <a:pt x="7930" y="1579"/>
                    <a:pt x="7942" y="1579"/>
                  </a:cubicBezTo>
                  <a:cubicBezTo>
                    <a:pt x="7954" y="1579"/>
                    <a:pt x="7954" y="1590"/>
                    <a:pt x="7966" y="1590"/>
                  </a:cubicBezTo>
                  <a:lnTo>
                    <a:pt x="7990" y="1602"/>
                  </a:lnTo>
                  <a:lnTo>
                    <a:pt x="8014" y="1638"/>
                  </a:lnTo>
                  <a:cubicBezTo>
                    <a:pt x="8025" y="1650"/>
                    <a:pt x="8025" y="1662"/>
                    <a:pt x="8049" y="1686"/>
                  </a:cubicBezTo>
                  <a:cubicBezTo>
                    <a:pt x="8061" y="1710"/>
                    <a:pt x="8073" y="1721"/>
                    <a:pt x="8085" y="1757"/>
                  </a:cubicBezTo>
                  <a:cubicBezTo>
                    <a:pt x="8109" y="1805"/>
                    <a:pt x="8133" y="1864"/>
                    <a:pt x="8145" y="1924"/>
                  </a:cubicBezTo>
                  <a:cubicBezTo>
                    <a:pt x="8168" y="1983"/>
                    <a:pt x="8180" y="2055"/>
                    <a:pt x="8192" y="2114"/>
                  </a:cubicBezTo>
                  <a:cubicBezTo>
                    <a:pt x="8204" y="2162"/>
                    <a:pt x="8204" y="2198"/>
                    <a:pt x="8204" y="2245"/>
                  </a:cubicBezTo>
                  <a:lnTo>
                    <a:pt x="8204" y="2317"/>
                  </a:lnTo>
                  <a:cubicBezTo>
                    <a:pt x="8204" y="2352"/>
                    <a:pt x="8192" y="2364"/>
                    <a:pt x="8192" y="2400"/>
                  </a:cubicBezTo>
                  <a:lnTo>
                    <a:pt x="8192" y="2412"/>
                  </a:lnTo>
                  <a:lnTo>
                    <a:pt x="8192" y="2424"/>
                  </a:lnTo>
                  <a:cubicBezTo>
                    <a:pt x="8192" y="2436"/>
                    <a:pt x="8180" y="2460"/>
                    <a:pt x="8180" y="2472"/>
                  </a:cubicBezTo>
                  <a:lnTo>
                    <a:pt x="8168" y="2483"/>
                  </a:lnTo>
                  <a:lnTo>
                    <a:pt x="8145" y="2495"/>
                  </a:lnTo>
                  <a:cubicBezTo>
                    <a:pt x="8145" y="2519"/>
                    <a:pt x="8133" y="2519"/>
                    <a:pt x="8133" y="2519"/>
                  </a:cubicBezTo>
                  <a:cubicBezTo>
                    <a:pt x="8121" y="2531"/>
                    <a:pt x="8121" y="2531"/>
                    <a:pt x="8109" y="2531"/>
                  </a:cubicBezTo>
                  <a:cubicBezTo>
                    <a:pt x="8085" y="2543"/>
                    <a:pt x="8073" y="2543"/>
                    <a:pt x="8061" y="2543"/>
                  </a:cubicBezTo>
                  <a:lnTo>
                    <a:pt x="8002" y="2543"/>
                  </a:lnTo>
                  <a:cubicBezTo>
                    <a:pt x="7942" y="2543"/>
                    <a:pt x="7895" y="2531"/>
                    <a:pt x="7835" y="2531"/>
                  </a:cubicBezTo>
                  <a:lnTo>
                    <a:pt x="7418" y="2531"/>
                  </a:lnTo>
                  <a:cubicBezTo>
                    <a:pt x="7295" y="2523"/>
                    <a:pt x="7172" y="2509"/>
                    <a:pt x="7049" y="2509"/>
                  </a:cubicBezTo>
                  <a:cubicBezTo>
                    <a:pt x="6993" y="2509"/>
                    <a:pt x="6938" y="2512"/>
                    <a:pt x="6882" y="2519"/>
                  </a:cubicBezTo>
                  <a:cubicBezTo>
                    <a:pt x="6454" y="2555"/>
                    <a:pt x="6049" y="2710"/>
                    <a:pt x="5704" y="2960"/>
                  </a:cubicBezTo>
                  <a:cubicBezTo>
                    <a:pt x="5668" y="2972"/>
                    <a:pt x="5632" y="3007"/>
                    <a:pt x="5609" y="3031"/>
                  </a:cubicBezTo>
                  <a:cubicBezTo>
                    <a:pt x="5382" y="3234"/>
                    <a:pt x="5216" y="3388"/>
                    <a:pt x="5097" y="3555"/>
                  </a:cubicBezTo>
                  <a:cubicBezTo>
                    <a:pt x="5025" y="3650"/>
                    <a:pt x="4977" y="3757"/>
                    <a:pt x="4930" y="3865"/>
                  </a:cubicBezTo>
                  <a:cubicBezTo>
                    <a:pt x="4906" y="3948"/>
                    <a:pt x="4894" y="4019"/>
                    <a:pt x="4870" y="4079"/>
                  </a:cubicBezTo>
                  <a:lnTo>
                    <a:pt x="4835" y="4246"/>
                  </a:lnTo>
                  <a:cubicBezTo>
                    <a:pt x="4799" y="4341"/>
                    <a:pt x="4775" y="4460"/>
                    <a:pt x="4739" y="4579"/>
                  </a:cubicBezTo>
                  <a:cubicBezTo>
                    <a:pt x="4727" y="4615"/>
                    <a:pt x="4727" y="4627"/>
                    <a:pt x="4716" y="4662"/>
                  </a:cubicBezTo>
                  <a:lnTo>
                    <a:pt x="4692" y="4686"/>
                  </a:lnTo>
                  <a:lnTo>
                    <a:pt x="4680" y="4734"/>
                  </a:lnTo>
                  <a:cubicBezTo>
                    <a:pt x="4668" y="4746"/>
                    <a:pt x="4668" y="4781"/>
                    <a:pt x="4656" y="4805"/>
                  </a:cubicBezTo>
                  <a:lnTo>
                    <a:pt x="4632" y="4865"/>
                  </a:lnTo>
                  <a:cubicBezTo>
                    <a:pt x="4620" y="4924"/>
                    <a:pt x="4596" y="4972"/>
                    <a:pt x="4573" y="5031"/>
                  </a:cubicBezTo>
                  <a:cubicBezTo>
                    <a:pt x="4561" y="5091"/>
                    <a:pt x="4537" y="5139"/>
                    <a:pt x="4513" y="5174"/>
                  </a:cubicBezTo>
                  <a:lnTo>
                    <a:pt x="4501" y="5222"/>
                  </a:lnTo>
                  <a:cubicBezTo>
                    <a:pt x="4501" y="5258"/>
                    <a:pt x="4489" y="5281"/>
                    <a:pt x="4477" y="5317"/>
                  </a:cubicBezTo>
                  <a:lnTo>
                    <a:pt x="4370" y="5520"/>
                  </a:lnTo>
                  <a:lnTo>
                    <a:pt x="4335" y="5591"/>
                  </a:lnTo>
                  <a:lnTo>
                    <a:pt x="4251" y="5758"/>
                  </a:lnTo>
                  <a:lnTo>
                    <a:pt x="4192" y="5877"/>
                  </a:lnTo>
                  <a:cubicBezTo>
                    <a:pt x="4156" y="5936"/>
                    <a:pt x="4120" y="5996"/>
                    <a:pt x="4085" y="6055"/>
                  </a:cubicBezTo>
                  <a:cubicBezTo>
                    <a:pt x="4073" y="6067"/>
                    <a:pt x="4061" y="6103"/>
                    <a:pt x="4037" y="6127"/>
                  </a:cubicBezTo>
                  <a:cubicBezTo>
                    <a:pt x="4013" y="6198"/>
                    <a:pt x="3965" y="6246"/>
                    <a:pt x="3942" y="6305"/>
                  </a:cubicBezTo>
                  <a:cubicBezTo>
                    <a:pt x="3918" y="6341"/>
                    <a:pt x="3906" y="6353"/>
                    <a:pt x="3894" y="6389"/>
                  </a:cubicBezTo>
                  <a:cubicBezTo>
                    <a:pt x="3858" y="6448"/>
                    <a:pt x="3834" y="6496"/>
                    <a:pt x="3799" y="6532"/>
                  </a:cubicBezTo>
                  <a:lnTo>
                    <a:pt x="3763" y="6603"/>
                  </a:lnTo>
                  <a:cubicBezTo>
                    <a:pt x="3727" y="6639"/>
                    <a:pt x="3715" y="6651"/>
                    <a:pt x="3704" y="6686"/>
                  </a:cubicBezTo>
                  <a:cubicBezTo>
                    <a:pt x="3656" y="6722"/>
                    <a:pt x="3620" y="6770"/>
                    <a:pt x="3596" y="6817"/>
                  </a:cubicBezTo>
                  <a:lnTo>
                    <a:pt x="3549" y="6877"/>
                  </a:lnTo>
                  <a:lnTo>
                    <a:pt x="3501" y="6936"/>
                  </a:lnTo>
                  <a:lnTo>
                    <a:pt x="3477" y="6960"/>
                  </a:lnTo>
                  <a:cubicBezTo>
                    <a:pt x="3465" y="6996"/>
                    <a:pt x="3430" y="7008"/>
                    <a:pt x="3418" y="7044"/>
                  </a:cubicBezTo>
                  <a:cubicBezTo>
                    <a:pt x="3382" y="7067"/>
                    <a:pt x="3370" y="7103"/>
                    <a:pt x="3346" y="7127"/>
                  </a:cubicBezTo>
                  <a:cubicBezTo>
                    <a:pt x="3311" y="7174"/>
                    <a:pt x="3287" y="7222"/>
                    <a:pt x="3239" y="7258"/>
                  </a:cubicBezTo>
                  <a:lnTo>
                    <a:pt x="3168" y="7341"/>
                  </a:lnTo>
                  <a:cubicBezTo>
                    <a:pt x="3132" y="7377"/>
                    <a:pt x="3084" y="7413"/>
                    <a:pt x="3061" y="7460"/>
                  </a:cubicBezTo>
                  <a:lnTo>
                    <a:pt x="3061" y="7436"/>
                  </a:lnTo>
                  <a:lnTo>
                    <a:pt x="3049" y="7460"/>
                  </a:lnTo>
                  <a:lnTo>
                    <a:pt x="3025" y="7472"/>
                  </a:lnTo>
                  <a:cubicBezTo>
                    <a:pt x="2930" y="7579"/>
                    <a:pt x="2834" y="7686"/>
                    <a:pt x="2751" y="7794"/>
                  </a:cubicBezTo>
                  <a:cubicBezTo>
                    <a:pt x="2691" y="7877"/>
                    <a:pt x="2644" y="7960"/>
                    <a:pt x="2584" y="8032"/>
                  </a:cubicBezTo>
                  <a:cubicBezTo>
                    <a:pt x="2549" y="8067"/>
                    <a:pt x="2525" y="8115"/>
                    <a:pt x="2489" y="8151"/>
                  </a:cubicBezTo>
                  <a:lnTo>
                    <a:pt x="2453" y="8234"/>
                  </a:lnTo>
                  <a:cubicBezTo>
                    <a:pt x="2430" y="8270"/>
                    <a:pt x="2406" y="8306"/>
                    <a:pt x="2370" y="8353"/>
                  </a:cubicBezTo>
                  <a:cubicBezTo>
                    <a:pt x="2370" y="8365"/>
                    <a:pt x="2358" y="8365"/>
                    <a:pt x="2358" y="8377"/>
                  </a:cubicBezTo>
                  <a:cubicBezTo>
                    <a:pt x="2310" y="8437"/>
                    <a:pt x="2275" y="8508"/>
                    <a:pt x="2239" y="8568"/>
                  </a:cubicBezTo>
                  <a:cubicBezTo>
                    <a:pt x="2191" y="8663"/>
                    <a:pt x="2156" y="8770"/>
                    <a:pt x="2120" y="8841"/>
                  </a:cubicBezTo>
                  <a:cubicBezTo>
                    <a:pt x="2096" y="8913"/>
                    <a:pt x="2060" y="9008"/>
                    <a:pt x="2037" y="9079"/>
                  </a:cubicBezTo>
                  <a:lnTo>
                    <a:pt x="2013" y="9103"/>
                  </a:lnTo>
                  <a:cubicBezTo>
                    <a:pt x="1989" y="9199"/>
                    <a:pt x="1953" y="9270"/>
                    <a:pt x="1929" y="9365"/>
                  </a:cubicBezTo>
                  <a:cubicBezTo>
                    <a:pt x="1894" y="9449"/>
                    <a:pt x="1858" y="9544"/>
                    <a:pt x="1822" y="9627"/>
                  </a:cubicBezTo>
                  <a:cubicBezTo>
                    <a:pt x="1751" y="9794"/>
                    <a:pt x="1691" y="9972"/>
                    <a:pt x="1632" y="10151"/>
                  </a:cubicBezTo>
                  <a:cubicBezTo>
                    <a:pt x="1596" y="10258"/>
                    <a:pt x="1572" y="10377"/>
                    <a:pt x="1537" y="10473"/>
                  </a:cubicBezTo>
                  <a:lnTo>
                    <a:pt x="1525" y="10556"/>
                  </a:lnTo>
                  <a:cubicBezTo>
                    <a:pt x="1501" y="10699"/>
                    <a:pt x="1453" y="10830"/>
                    <a:pt x="1418" y="10937"/>
                  </a:cubicBezTo>
                  <a:lnTo>
                    <a:pt x="1406" y="10973"/>
                  </a:lnTo>
                  <a:cubicBezTo>
                    <a:pt x="1394" y="11032"/>
                    <a:pt x="1382" y="11080"/>
                    <a:pt x="1346" y="11139"/>
                  </a:cubicBezTo>
                  <a:cubicBezTo>
                    <a:pt x="1322" y="11211"/>
                    <a:pt x="1287" y="11270"/>
                    <a:pt x="1263" y="11342"/>
                  </a:cubicBezTo>
                  <a:cubicBezTo>
                    <a:pt x="1203" y="11508"/>
                    <a:pt x="1144" y="11639"/>
                    <a:pt x="1108" y="11794"/>
                  </a:cubicBezTo>
                  <a:cubicBezTo>
                    <a:pt x="1025" y="12151"/>
                    <a:pt x="1001" y="12520"/>
                    <a:pt x="1001" y="12830"/>
                  </a:cubicBezTo>
                  <a:cubicBezTo>
                    <a:pt x="1001" y="12997"/>
                    <a:pt x="1001" y="13175"/>
                    <a:pt x="989" y="13342"/>
                  </a:cubicBezTo>
                  <a:lnTo>
                    <a:pt x="941" y="13830"/>
                  </a:lnTo>
                  <a:cubicBezTo>
                    <a:pt x="929" y="13913"/>
                    <a:pt x="917" y="14021"/>
                    <a:pt x="906" y="14128"/>
                  </a:cubicBezTo>
                  <a:lnTo>
                    <a:pt x="858" y="14306"/>
                  </a:lnTo>
                  <a:cubicBezTo>
                    <a:pt x="834" y="14378"/>
                    <a:pt x="798" y="14437"/>
                    <a:pt x="775" y="14497"/>
                  </a:cubicBezTo>
                  <a:lnTo>
                    <a:pt x="739" y="14544"/>
                  </a:lnTo>
                  <a:cubicBezTo>
                    <a:pt x="727" y="14556"/>
                    <a:pt x="715" y="14580"/>
                    <a:pt x="691" y="14616"/>
                  </a:cubicBezTo>
                  <a:cubicBezTo>
                    <a:pt x="679" y="14640"/>
                    <a:pt x="644" y="14687"/>
                    <a:pt x="632" y="14723"/>
                  </a:cubicBezTo>
                  <a:cubicBezTo>
                    <a:pt x="620" y="14747"/>
                    <a:pt x="584" y="14783"/>
                    <a:pt x="572" y="14806"/>
                  </a:cubicBezTo>
                  <a:cubicBezTo>
                    <a:pt x="489" y="14961"/>
                    <a:pt x="382" y="15092"/>
                    <a:pt x="263" y="15223"/>
                  </a:cubicBezTo>
                  <a:lnTo>
                    <a:pt x="179" y="15318"/>
                  </a:lnTo>
                  <a:cubicBezTo>
                    <a:pt x="132" y="15354"/>
                    <a:pt x="72" y="15402"/>
                    <a:pt x="24" y="15449"/>
                  </a:cubicBezTo>
                  <a:cubicBezTo>
                    <a:pt x="1" y="15473"/>
                    <a:pt x="1" y="15521"/>
                    <a:pt x="24" y="15556"/>
                  </a:cubicBezTo>
                  <a:cubicBezTo>
                    <a:pt x="31" y="15570"/>
                    <a:pt x="51" y="15576"/>
                    <a:pt x="73" y="15576"/>
                  </a:cubicBezTo>
                  <a:cubicBezTo>
                    <a:pt x="88" y="15576"/>
                    <a:pt x="105" y="15573"/>
                    <a:pt x="120" y="15568"/>
                  </a:cubicBezTo>
                  <a:cubicBezTo>
                    <a:pt x="167" y="15545"/>
                    <a:pt x="251" y="15497"/>
                    <a:pt x="310" y="15449"/>
                  </a:cubicBezTo>
                  <a:cubicBezTo>
                    <a:pt x="358" y="15425"/>
                    <a:pt x="394" y="15402"/>
                    <a:pt x="441" y="15378"/>
                  </a:cubicBezTo>
                  <a:cubicBezTo>
                    <a:pt x="453" y="15366"/>
                    <a:pt x="489" y="15366"/>
                    <a:pt x="501" y="15342"/>
                  </a:cubicBezTo>
                  <a:cubicBezTo>
                    <a:pt x="501" y="15342"/>
                    <a:pt x="513" y="15330"/>
                    <a:pt x="513" y="15223"/>
                  </a:cubicBezTo>
                  <a:cubicBezTo>
                    <a:pt x="513" y="15211"/>
                    <a:pt x="525" y="15211"/>
                    <a:pt x="548" y="15199"/>
                  </a:cubicBezTo>
                  <a:cubicBezTo>
                    <a:pt x="560" y="15164"/>
                    <a:pt x="584" y="15152"/>
                    <a:pt x="608" y="15140"/>
                  </a:cubicBezTo>
                  <a:lnTo>
                    <a:pt x="691" y="15044"/>
                  </a:lnTo>
                  <a:cubicBezTo>
                    <a:pt x="739" y="15021"/>
                    <a:pt x="763" y="14973"/>
                    <a:pt x="810" y="14949"/>
                  </a:cubicBezTo>
                  <a:cubicBezTo>
                    <a:pt x="822" y="14949"/>
                    <a:pt x="822" y="14925"/>
                    <a:pt x="846" y="14925"/>
                  </a:cubicBezTo>
                  <a:cubicBezTo>
                    <a:pt x="858" y="14925"/>
                    <a:pt x="858" y="14914"/>
                    <a:pt x="870" y="14914"/>
                  </a:cubicBezTo>
                  <a:lnTo>
                    <a:pt x="882" y="14914"/>
                  </a:lnTo>
                  <a:lnTo>
                    <a:pt x="965" y="14842"/>
                  </a:lnTo>
                  <a:cubicBezTo>
                    <a:pt x="965" y="14830"/>
                    <a:pt x="977" y="14806"/>
                    <a:pt x="989" y="14794"/>
                  </a:cubicBezTo>
                  <a:lnTo>
                    <a:pt x="1001" y="14783"/>
                  </a:lnTo>
                  <a:lnTo>
                    <a:pt x="1048" y="14735"/>
                  </a:lnTo>
                  <a:lnTo>
                    <a:pt x="1084" y="14711"/>
                  </a:lnTo>
                  <a:cubicBezTo>
                    <a:pt x="1096" y="14675"/>
                    <a:pt x="1120" y="14652"/>
                    <a:pt x="1144" y="14616"/>
                  </a:cubicBezTo>
                  <a:lnTo>
                    <a:pt x="1167" y="14592"/>
                  </a:lnTo>
                  <a:cubicBezTo>
                    <a:pt x="1179" y="14556"/>
                    <a:pt x="1203" y="14544"/>
                    <a:pt x="1215" y="14509"/>
                  </a:cubicBezTo>
                  <a:cubicBezTo>
                    <a:pt x="1275" y="14425"/>
                    <a:pt x="1322" y="14318"/>
                    <a:pt x="1346" y="14235"/>
                  </a:cubicBezTo>
                  <a:cubicBezTo>
                    <a:pt x="1418" y="14021"/>
                    <a:pt x="1453" y="13818"/>
                    <a:pt x="1465" y="13604"/>
                  </a:cubicBezTo>
                  <a:lnTo>
                    <a:pt x="1477" y="13520"/>
                  </a:lnTo>
                  <a:lnTo>
                    <a:pt x="1477" y="13485"/>
                  </a:lnTo>
                  <a:cubicBezTo>
                    <a:pt x="1501" y="13354"/>
                    <a:pt x="1513" y="13235"/>
                    <a:pt x="1513" y="13104"/>
                  </a:cubicBezTo>
                  <a:lnTo>
                    <a:pt x="1513" y="12568"/>
                  </a:lnTo>
                  <a:cubicBezTo>
                    <a:pt x="1513" y="12401"/>
                    <a:pt x="1513" y="12235"/>
                    <a:pt x="1525" y="12068"/>
                  </a:cubicBezTo>
                  <a:lnTo>
                    <a:pt x="1572" y="11758"/>
                  </a:lnTo>
                  <a:cubicBezTo>
                    <a:pt x="1596" y="11675"/>
                    <a:pt x="1620" y="11592"/>
                    <a:pt x="1644" y="11520"/>
                  </a:cubicBezTo>
                  <a:cubicBezTo>
                    <a:pt x="1715" y="11330"/>
                    <a:pt x="1799" y="11139"/>
                    <a:pt x="1858" y="10937"/>
                  </a:cubicBezTo>
                  <a:cubicBezTo>
                    <a:pt x="1918" y="10734"/>
                    <a:pt x="1953" y="10520"/>
                    <a:pt x="2001" y="10318"/>
                  </a:cubicBezTo>
                  <a:cubicBezTo>
                    <a:pt x="2049" y="10139"/>
                    <a:pt x="2096" y="9972"/>
                    <a:pt x="2156" y="9806"/>
                  </a:cubicBezTo>
                  <a:cubicBezTo>
                    <a:pt x="2215" y="9651"/>
                    <a:pt x="2275" y="9496"/>
                    <a:pt x="2310" y="9330"/>
                  </a:cubicBezTo>
                  <a:cubicBezTo>
                    <a:pt x="2370" y="9187"/>
                    <a:pt x="2418" y="9032"/>
                    <a:pt x="2465" y="8889"/>
                  </a:cubicBezTo>
                  <a:cubicBezTo>
                    <a:pt x="2477" y="8829"/>
                    <a:pt x="2513" y="8758"/>
                    <a:pt x="2537" y="8698"/>
                  </a:cubicBezTo>
                  <a:cubicBezTo>
                    <a:pt x="2572" y="8627"/>
                    <a:pt x="2608" y="8579"/>
                    <a:pt x="2644" y="8520"/>
                  </a:cubicBezTo>
                  <a:cubicBezTo>
                    <a:pt x="2691" y="8448"/>
                    <a:pt x="2715" y="8389"/>
                    <a:pt x="2763" y="8329"/>
                  </a:cubicBezTo>
                  <a:cubicBezTo>
                    <a:pt x="2834" y="8222"/>
                    <a:pt x="2930" y="8091"/>
                    <a:pt x="3001" y="7984"/>
                  </a:cubicBezTo>
                  <a:cubicBezTo>
                    <a:pt x="3061" y="7925"/>
                    <a:pt x="3108" y="7841"/>
                    <a:pt x="3144" y="7782"/>
                  </a:cubicBezTo>
                  <a:cubicBezTo>
                    <a:pt x="3227" y="7722"/>
                    <a:pt x="3287" y="7651"/>
                    <a:pt x="3346" y="7579"/>
                  </a:cubicBezTo>
                  <a:cubicBezTo>
                    <a:pt x="3465" y="7436"/>
                    <a:pt x="3561" y="7305"/>
                    <a:pt x="3680" y="7174"/>
                  </a:cubicBezTo>
                  <a:cubicBezTo>
                    <a:pt x="3799" y="7044"/>
                    <a:pt x="3894" y="6901"/>
                    <a:pt x="4001" y="6770"/>
                  </a:cubicBezTo>
                  <a:cubicBezTo>
                    <a:pt x="4085" y="6639"/>
                    <a:pt x="4192" y="6496"/>
                    <a:pt x="4275" y="6353"/>
                  </a:cubicBezTo>
                  <a:cubicBezTo>
                    <a:pt x="4323" y="6282"/>
                    <a:pt x="4370" y="6222"/>
                    <a:pt x="4418" y="6151"/>
                  </a:cubicBezTo>
                  <a:cubicBezTo>
                    <a:pt x="4442" y="6079"/>
                    <a:pt x="4489" y="6020"/>
                    <a:pt x="4537" y="5936"/>
                  </a:cubicBezTo>
                  <a:cubicBezTo>
                    <a:pt x="4573" y="5853"/>
                    <a:pt x="4632" y="5758"/>
                    <a:pt x="4680" y="5674"/>
                  </a:cubicBezTo>
                  <a:lnTo>
                    <a:pt x="4727" y="5579"/>
                  </a:lnTo>
                  <a:cubicBezTo>
                    <a:pt x="4751" y="5520"/>
                    <a:pt x="4775" y="5484"/>
                    <a:pt x="4799" y="5424"/>
                  </a:cubicBezTo>
                  <a:cubicBezTo>
                    <a:pt x="4870" y="5269"/>
                    <a:pt x="4918" y="5127"/>
                    <a:pt x="4977" y="4960"/>
                  </a:cubicBezTo>
                  <a:cubicBezTo>
                    <a:pt x="5037" y="4793"/>
                    <a:pt x="5085" y="4627"/>
                    <a:pt x="5132" y="4448"/>
                  </a:cubicBezTo>
                  <a:cubicBezTo>
                    <a:pt x="5144" y="4377"/>
                    <a:pt x="5168" y="4293"/>
                    <a:pt x="5192" y="4198"/>
                  </a:cubicBezTo>
                  <a:cubicBezTo>
                    <a:pt x="5204" y="4091"/>
                    <a:pt x="5228" y="3996"/>
                    <a:pt x="5263" y="3888"/>
                  </a:cubicBezTo>
                  <a:cubicBezTo>
                    <a:pt x="5275" y="3841"/>
                    <a:pt x="5287" y="3817"/>
                    <a:pt x="5311" y="3769"/>
                  </a:cubicBezTo>
                  <a:cubicBezTo>
                    <a:pt x="5323" y="3734"/>
                    <a:pt x="5335" y="3698"/>
                    <a:pt x="5370" y="3662"/>
                  </a:cubicBezTo>
                  <a:cubicBezTo>
                    <a:pt x="5406" y="3603"/>
                    <a:pt x="5442" y="3555"/>
                    <a:pt x="5489" y="3519"/>
                  </a:cubicBezTo>
                  <a:cubicBezTo>
                    <a:pt x="5561" y="3436"/>
                    <a:pt x="5644" y="3353"/>
                    <a:pt x="5739" y="3269"/>
                  </a:cubicBezTo>
                  <a:cubicBezTo>
                    <a:pt x="5811" y="3210"/>
                    <a:pt x="5882" y="3150"/>
                    <a:pt x="5978" y="3091"/>
                  </a:cubicBezTo>
                  <a:cubicBezTo>
                    <a:pt x="6049" y="3067"/>
                    <a:pt x="6109" y="3019"/>
                    <a:pt x="6180" y="2995"/>
                  </a:cubicBezTo>
                  <a:cubicBezTo>
                    <a:pt x="6240" y="2960"/>
                    <a:pt x="6323" y="2948"/>
                    <a:pt x="6394" y="2912"/>
                  </a:cubicBezTo>
                  <a:cubicBezTo>
                    <a:pt x="6478" y="2888"/>
                    <a:pt x="6573" y="2853"/>
                    <a:pt x="6680" y="2841"/>
                  </a:cubicBezTo>
                  <a:cubicBezTo>
                    <a:pt x="6752" y="2829"/>
                    <a:pt x="6823" y="2817"/>
                    <a:pt x="6894" y="2817"/>
                  </a:cubicBezTo>
                  <a:lnTo>
                    <a:pt x="7073" y="2817"/>
                  </a:lnTo>
                  <a:cubicBezTo>
                    <a:pt x="7216" y="2829"/>
                    <a:pt x="7335" y="2853"/>
                    <a:pt x="7454" y="2876"/>
                  </a:cubicBezTo>
                  <a:cubicBezTo>
                    <a:pt x="7537" y="2888"/>
                    <a:pt x="7609" y="2900"/>
                    <a:pt x="7704" y="2912"/>
                  </a:cubicBezTo>
                  <a:cubicBezTo>
                    <a:pt x="7802" y="2939"/>
                    <a:pt x="7900" y="2952"/>
                    <a:pt x="8004" y="2952"/>
                  </a:cubicBezTo>
                  <a:cubicBezTo>
                    <a:pt x="8038" y="2952"/>
                    <a:pt x="8073" y="2951"/>
                    <a:pt x="8109" y="2948"/>
                  </a:cubicBezTo>
                  <a:cubicBezTo>
                    <a:pt x="8204" y="2936"/>
                    <a:pt x="8323" y="2888"/>
                    <a:pt x="8418" y="2817"/>
                  </a:cubicBezTo>
                  <a:cubicBezTo>
                    <a:pt x="8502" y="2733"/>
                    <a:pt x="8585" y="2638"/>
                    <a:pt x="8609" y="2531"/>
                  </a:cubicBezTo>
                  <a:cubicBezTo>
                    <a:pt x="8680" y="2305"/>
                    <a:pt x="8657" y="2067"/>
                    <a:pt x="8597" y="1864"/>
                  </a:cubicBezTo>
                  <a:cubicBezTo>
                    <a:pt x="8561" y="1745"/>
                    <a:pt x="8526" y="1626"/>
                    <a:pt x="8466" y="1519"/>
                  </a:cubicBezTo>
                  <a:cubicBezTo>
                    <a:pt x="8418" y="1424"/>
                    <a:pt x="8359" y="1340"/>
                    <a:pt x="8264" y="1269"/>
                  </a:cubicBezTo>
                  <a:cubicBezTo>
                    <a:pt x="8180" y="1186"/>
                    <a:pt x="8073" y="1150"/>
                    <a:pt x="7966" y="1126"/>
                  </a:cubicBezTo>
                  <a:cubicBezTo>
                    <a:pt x="7934" y="1123"/>
                    <a:pt x="7904" y="1121"/>
                    <a:pt x="7875" y="1121"/>
                  </a:cubicBezTo>
                  <a:cubicBezTo>
                    <a:pt x="7795" y="1121"/>
                    <a:pt x="7723" y="1132"/>
                    <a:pt x="7644" y="1150"/>
                  </a:cubicBezTo>
                  <a:cubicBezTo>
                    <a:pt x="7537" y="1162"/>
                    <a:pt x="7430" y="1186"/>
                    <a:pt x="7335" y="1221"/>
                  </a:cubicBezTo>
                  <a:lnTo>
                    <a:pt x="7109" y="1269"/>
                  </a:lnTo>
                  <a:cubicBezTo>
                    <a:pt x="7073" y="1281"/>
                    <a:pt x="7037" y="1281"/>
                    <a:pt x="7002" y="1281"/>
                  </a:cubicBezTo>
                  <a:lnTo>
                    <a:pt x="6930" y="1281"/>
                  </a:lnTo>
                  <a:cubicBezTo>
                    <a:pt x="6894" y="1269"/>
                    <a:pt x="6882" y="1269"/>
                    <a:pt x="6871" y="1269"/>
                  </a:cubicBezTo>
                  <a:cubicBezTo>
                    <a:pt x="6835" y="1269"/>
                    <a:pt x="6823" y="1245"/>
                    <a:pt x="6811" y="1245"/>
                  </a:cubicBezTo>
                  <a:cubicBezTo>
                    <a:pt x="6775" y="1233"/>
                    <a:pt x="6752" y="1233"/>
                    <a:pt x="6740" y="1221"/>
                  </a:cubicBezTo>
                  <a:cubicBezTo>
                    <a:pt x="6716" y="1221"/>
                    <a:pt x="6692" y="1209"/>
                    <a:pt x="6680" y="1186"/>
                  </a:cubicBezTo>
                  <a:cubicBezTo>
                    <a:pt x="6656" y="1174"/>
                    <a:pt x="6632" y="1162"/>
                    <a:pt x="6597" y="1126"/>
                  </a:cubicBezTo>
                  <a:cubicBezTo>
                    <a:pt x="6561" y="1090"/>
                    <a:pt x="6525" y="1043"/>
                    <a:pt x="6478" y="995"/>
                  </a:cubicBezTo>
                  <a:lnTo>
                    <a:pt x="6216" y="638"/>
                  </a:lnTo>
                  <a:cubicBezTo>
                    <a:pt x="6168" y="578"/>
                    <a:pt x="6109" y="507"/>
                    <a:pt x="6061" y="447"/>
                  </a:cubicBezTo>
                  <a:cubicBezTo>
                    <a:pt x="6025" y="400"/>
                    <a:pt x="5978" y="340"/>
                    <a:pt x="5930" y="293"/>
                  </a:cubicBezTo>
                  <a:cubicBezTo>
                    <a:pt x="5870" y="233"/>
                    <a:pt x="5799" y="174"/>
                    <a:pt x="5704" y="138"/>
                  </a:cubicBezTo>
                  <a:cubicBezTo>
                    <a:pt x="5547" y="43"/>
                    <a:pt x="5367" y="0"/>
                    <a:pt x="5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1"/>
            <p:cNvSpPr/>
            <p:nvPr/>
          </p:nvSpPr>
          <p:spPr>
            <a:xfrm>
              <a:off x="6544850" y="2991125"/>
              <a:ext cx="265425" cy="218650"/>
            </a:xfrm>
            <a:custGeom>
              <a:avLst/>
              <a:gdLst/>
              <a:ahLst/>
              <a:cxnLst/>
              <a:rect l="l" t="t" r="r" b="b"/>
              <a:pathLst>
                <a:path w="10617" h="8746" extrusionOk="0">
                  <a:moveTo>
                    <a:pt x="1965" y="0"/>
                  </a:moveTo>
                  <a:cubicBezTo>
                    <a:pt x="1860" y="0"/>
                    <a:pt x="1761" y="15"/>
                    <a:pt x="1668" y="66"/>
                  </a:cubicBezTo>
                  <a:cubicBezTo>
                    <a:pt x="1548" y="125"/>
                    <a:pt x="1465" y="233"/>
                    <a:pt x="1406" y="340"/>
                  </a:cubicBezTo>
                  <a:cubicBezTo>
                    <a:pt x="1346" y="459"/>
                    <a:pt x="1310" y="602"/>
                    <a:pt x="1287" y="733"/>
                  </a:cubicBezTo>
                  <a:cubicBezTo>
                    <a:pt x="1275" y="876"/>
                    <a:pt x="1310" y="995"/>
                    <a:pt x="1322" y="1126"/>
                  </a:cubicBezTo>
                  <a:cubicBezTo>
                    <a:pt x="1346" y="1257"/>
                    <a:pt x="1382" y="1376"/>
                    <a:pt x="1406" y="1507"/>
                  </a:cubicBezTo>
                  <a:cubicBezTo>
                    <a:pt x="1441" y="1626"/>
                    <a:pt x="1465" y="1768"/>
                    <a:pt x="1501" y="1888"/>
                  </a:cubicBezTo>
                  <a:cubicBezTo>
                    <a:pt x="1501" y="1959"/>
                    <a:pt x="1513" y="2019"/>
                    <a:pt x="1513" y="2090"/>
                  </a:cubicBezTo>
                  <a:lnTo>
                    <a:pt x="1513" y="2209"/>
                  </a:lnTo>
                  <a:cubicBezTo>
                    <a:pt x="1513" y="2245"/>
                    <a:pt x="1501" y="2280"/>
                    <a:pt x="1501" y="2316"/>
                  </a:cubicBezTo>
                  <a:cubicBezTo>
                    <a:pt x="1501" y="2340"/>
                    <a:pt x="1501" y="2364"/>
                    <a:pt x="1489" y="2388"/>
                  </a:cubicBezTo>
                  <a:cubicBezTo>
                    <a:pt x="1489" y="2400"/>
                    <a:pt x="1465" y="2423"/>
                    <a:pt x="1465" y="2435"/>
                  </a:cubicBezTo>
                  <a:cubicBezTo>
                    <a:pt x="1453" y="2447"/>
                    <a:pt x="1453" y="2459"/>
                    <a:pt x="1441" y="2483"/>
                  </a:cubicBezTo>
                  <a:lnTo>
                    <a:pt x="1429" y="2495"/>
                  </a:lnTo>
                  <a:lnTo>
                    <a:pt x="1406" y="2507"/>
                  </a:lnTo>
                  <a:cubicBezTo>
                    <a:pt x="1406" y="2519"/>
                    <a:pt x="1394" y="2519"/>
                    <a:pt x="1382" y="2542"/>
                  </a:cubicBezTo>
                  <a:cubicBezTo>
                    <a:pt x="1370" y="2542"/>
                    <a:pt x="1346" y="2554"/>
                    <a:pt x="1334" y="2554"/>
                  </a:cubicBezTo>
                  <a:cubicBezTo>
                    <a:pt x="1310" y="2566"/>
                    <a:pt x="1275" y="2566"/>
                    <a:pt x="1251" y="2578"/>
                  </a:cubicBezTo>
                  <a:cubicBezTo>
                    <a:pt x="1132" y="2626"/>
                    <a:pt x="989" y="2638"/>
                    <a:pt x="858" y="2685"/>
                  </a:cubicBezTo>
                  <a:cubicBezTo>
                    <a:pt x="727" y="2733"/>
                    <a:pt x="608" y="2792"/>
                    <a:pt x="489" y="2864"/>
                  </a:cubicBezTo>
                  <a:cubicBezTo>
                    <a:pt x="441" y="2900"/>
                    <a:pt x="382" y="2935"/>
                    <a:pt x="322" y="2971"/>
                  </a:cubicBezTo>
                  <a:cubicBezTo>
                    <a:pt x="298" y="2983"/>
                    <a:pt x="251" y="3019"/>
                    <a:pt x="215" y="3042"/>
                  </a:cubicBezTo>
                  <a:cubicBezTo>
                    <a:pt x="155" y="3090"/>
                    <a:pt x="120" y="3150"/>
                    <a:pt x="72" y="3221"/>
                  </a:cubicBezTo>
                  <a:cubicBezTo>
                    <a:pt x="24" y="3316"/>
                    <a:pt x="13" y="3388"/>
                    <a:pt x="13" y="3471"/>
                  </a:cubicBezTo>
                  <a:cubicBezTo>
                    <a:pt x="1" y="3554"/>
                    <a:pt x="24" y="3614"/>
                    <a:pt x="36" y="3673"/>
                  </a:cubicBezTo>
                  <a:cubicBezTo>
                    <a:pt x="60" y="3733"/>
                    <a:pt x="96" y="3804"/>
                    <a:pt x="132" y="3864"/>
                  </a:cubicBezTo>
                  <a:cubicBezTo>
                    <a:pt x="203" y="3983"/>
                    <a:pt x="274" y="4102"/>
                    <a:pt x="382" y="4209"/>
                  </a:cubicBezTo>
                  <a:cubicBezTo>
                    <a:pt x="453" y="4293"/>
                    <a:pt x="548" y="4352"/>
                    <a:pt x="655" y="4412"/>
                  </a:cubicBezTo>
                  <a:cubicBezTo>
                    <a:pt x="739" y="4459"/>
                    <a:pt x="858" y="4483"/>
                    <a:pt x="965" y="4519"/>
                  </a:cubicBezTo>
                  <a:cubicBezTo>
                    <a:pt x="1013" y="4531"/>
                    <a:pt x="1072" y="4543"/>
                    <a:pt x="1108" y="4543"/>
                  </a:cubicBezTo>
                  <a:cubicBezTo>
                    <a:pt x="1167" y="4543"/>
                    <a:pt x="1227" y="4566"/>
                    <a:pt x="1287" y="4566"/>
                  </a:cubicBezTo>
                  <a:lnTo>
                    <a:pt x="1465" y="4566"/>
                  </a:lnTo>
                  <a:cubicBezTo>
                    <a:pt x="1525" y="4543"/>
                    <a:pt x="1584" y="4543"/>
                    <a:pt x="1644" y="4531"/>
                  </a:cubicBezTo>
                  <a:cubicBezTo>
                    <a:pt x="1691" y="4519"/>
                    <a:pt x="1751" y="4507"/>
                    <a:pt x="1810" y="4471"/>
                  </a:cubicBezTo>
                  <a:cubicBezTo>
                    <a:pt x="1870" y="4447"/>
                    <a:pt x="1918" y="4400"/>
                    <a:pt x="1965" y="4352"/>
                  </a:cubicBezTo>
                  <a:cubicBezTo>
                    <a:pt x="2025" y="4304"/>
                    <a:pt x="2049" y="4245"/>
                    <a:pt x="2096" y="4185"/>
                  </a:cubicBezTo>
                  <a:cubicBezTo>
                    <a:pt x="2120" y="4150"/>
                    <a:pt x="2144" y="4102"/>
                    <a:pt x="2168" y="4054"/>
                  </a:cubicBezTo>
                  <a:lnTo>
                    <a:pt x="2263" y="3923"/>
                  </a:lnTo>
                  <a:cubicBezTo>
                    <a:pt x="2287" y="3876"/>
                    <a:pt x="2322" y="3852"/>
                    <a:pt x="2346" y="3804"/>
                  </a:cubicBezTo>
                  <a:lnTo>
                    <a:pt x="2441" y="3709"/>
                  </a:lnTo>
                  <a:lnTo>
                    <a:pt x="2525" y="3626"/>
                  </a:lnTo>
                  <a:cubicBezTo>
                    <a:pt x="2560" y="3590"/>
                    <a:pt x="2584" y="3578"/>
                    <a:pt x="2620" y="3554"/>
                  </a:cubicBezTo>
                  <a:cubicBezTo>
                    <a:pt x="2656" y="3519"/>
                    <a:pt x="2715" y="3471"/>
                    <a:pt x="2763" y="3447"/>
                  </a:cubicBezTo>
                  <a:lnTo>
                    <a:pt x="2894" y="3352"/>
                  </a:lnTo>
                  <a:cubicBezTo>
                    <a:pt x="2941" y="3328"/>
                    <a:pt x="2989" y="3292"/>
                    <a:pt x="3037" y="3281"/>
                  </a:cubicBezTo>
                  <a:cubicBezTo>
                    <a:pt x="3072" y="3269"/>
                    <a:pt x="3108" y="3257"/>
                    <a:pt x="3156" y="3233"/>
                  </a:cubicBezTo>
                  <a:cubicBezTo>
                    <a:pt x="3180" y="3233"/>
                    <a:pt x="3215" y="3221"/>
                    <a:pt x="3239" y="3221"/>
                  </a:cubicBezTo>
                  <a:cubicBezTo>
                    <a:pt x="3275" y="3209"/>
                    <a:pt x="3311" y="3209"/>
                    <a:pt x="3346" y="3209"/>
                  </a:cubicBezTo>
                  <a:lnTo>
                    <a:pt x="3430" y="3209"/>
                  </a:lnTo>
                  <a:cubicBezTo>
                    <a:pt x="3465" y="3209"/>
                    <a:pt x="3513" y="3221"/>
                    <a:pt x="3537" y="3221"/>
                  </a:cubicBezTo>
                  <a:cubicBezTo>
                    <a:pt x="3549" y="3221"/>
                    <a:pt x="3584" y="3233"/>
                    <a:pt x="3596" y="3233"/>
                  </a:cubicBezTo>
                  <a:cubicBezTo>
                    <a:pt x="3632" y="3257"/>
                    <a:pt x="3668" y="3269"/>
                    <a:pt x="3703" y="3281"/>
                  </a:cubicBezTo>
                  <a:cubicBezTo>
                    <a:pt x="3763" y="3316"/>
                    <a:pt x="3811" y="3340"/>
                    <a:pt x="3846" y="3376"/>
                  </a:cubicBezTo>
                  <a:cubicBezTo>
                    <a:pt x="4120" y="3578"/>
                    <a:pt x="4382" y="3804"/>
                    <a:pt x="4656" y="4043"/>
                  </a:cubicBezTo>
                  <a:cubicBezTo>
                    <a:pt x="4656" y="4042"/>
                    <a:pt x="4656" y="4042"/>
                    <a:pt x="4656" y="4042"/>
                  </a:cubicBezTo>
                  <a:lnTo>
                    <a:pt x="4656" y="4042"/>
                  </a:lnTo>
                  <a:cubicBezTo>
                    <a:pt x="4690" y="4074"/>
                    <a:pt x="4733" y="4107"/>
                    <a:pt x="4775" y="4150"/>
                  </a:cubicBezTo>
                  <a:cubicBezTo>
                    <a:pt x="4966" y="4328"/>
                    <a:pt x="5144" y="4507"/>
                    <a:pt x="5335" y="4697"/>
                  </a:cubicBezTo>
                  <a:cubicBezTo>
                    <a:pt x="5442" y="4805"/>
                    <a:pt x="5549" y="4888"/>
                    <a:pt x="5632" y="4995"/>
                  </a:cubicBezTo>
                  <a:cubicBezTo>
                    <a:pt x="5692" y="5043"/>
                    <a:pt x="5739" y="5078"/>
                    <a:pt x="5787" y="5138"/>
                  </a:cubicBezTo>
                  <a:cubicBezTo>
                    <a:pt x="5835" y="5197"/>
                    <a:pt x="5859" y="5245"/>
                    <a:pt x="5906" y="5293"/>
                  </a:cubicBezTo>
                  <a:cubicBezTo>
                    <a:pt x="5930" y="5317"/>
                    <a:pt x="5966" y="5364"/>
                    <a:pt x="5989" y="5412"/>
                  </a:cubicBezTo>
                  <a:cubicBezTo>
                    <a:pt x="6156" y="5614"/>
                    <a:pt x="6311" y="5840"/>
                    <a:pt x="6454" y="6055"/>
                  </a:cubicBezTo>
                  <a:cubicBezTo>
                    <a:pt x="6621" y="6269"/>
                    <a:pt x="6787" y="6507"/>
                    <a:pt x="6942" y="6733"/>
                  </a:cubicBezTo>
                  <a:lnTo>
                    <a:pt x="7442" y="7400"/>
                  </a:lnTo>
                  <a:cubicBezTo>
                    <a:pt x="7513" y="7507"/>
                    <a:pt x="7597" y="7614"/>
                    <a:pt x="7692" y="7698"/>
                  </a:cubicBezTo>
                  <a:lnTo>
                    <a:pt x="7859" y="7864"/>
                  </a:lnTo>
                  <a:lnTo>
                    <a:pt x="7990" y="7995"/>
                  </a:lnTo>
                  <a:lnTo>
                    <a:pt x="8002" y="8019"/>
                  </a:lnTo>
                  <a:cubicBezTo>
                    <a:pt x="8049" y="8043"/>
                    <a:pt x="8097" y="8091"/>
                    <a:pt x="8133" y="8114"/>
                  </a:cubicBezTo>
                  <a:cubicBezTo>
                    <a:pt x="8192" y="8162"/>
                    <a:pt x="8240" y="8210"/>
                    <a:pt x="8287" y="8234"/>
                  </a:cubicBezTo>
                  <a:lnTo>
                    <a:pt x="8597" y="8460"/>
                  </a:lnTo>
                  <a:lnTo>
                    <a:pt x="8692" y="8507"/>
                  </a:lnTo>
                  <a:lnTo>
                    <a:pt x="8776" y="8555"/>
                  </a:lnTo>
                  <a:cubicBezTo>
                    <a:pt x="8871" y="8591"/>
                    <a:pt x="8990" y="8638"/>
                    <a:pt x="9085" y="8674"/>
                  </a:cubicBezTo>
                  <a:cubicBezTo>
                    <a:pt x="9168" y="8686"/>
                    <a:pt x="9228" y="8698"/>
                    <a:pt x="9299" y="8710"/>
                  </a:cubicBezTo>
                  <a:cubicBezTo>
                    <a:pt x="9347" y="8710"/>
                    <a:pt x="9371" y="8734"/>
                    <a:pt x="9407" y="8734"/>
                  </a:cubicBezTo>
                  <a:cubicBezTo>
                    <a:pt x="9430" y="8734"/>
                    <a:pt x="9478" y="8746"/>
                    <a:pt x="9526" y="8746"/>
                  </a:cubicBezTo>
                  <a:cubicBezTo>
                    <a:pt x="9549" y="8746"/>
                    <a:pt x="9561" y="8734"/>
                    <a:pt x="9597" y="8734"/>
                  </a:cubicBezTo>
                  <a:cubicBezTo>
                    <a:pt x="9764" y="8698"/>
                    <a:pt x="9907" y="8686"/>
                    <a:pt x="10061" y="8650"/>
                  </a:cubicBezTo>
                  <a:lnTo>
                    <a:pt x="10038" y="8650"/>
                  </a:lnTo>
                  <a:cubicBezTo>
                    <a:pt x="10097" y="8638"/>
                    <a:pt x="10180" y="8638"/>
                    <a:pt x="10240" y="8626"/>
                  </a:cubicBezTo>
                  <a:cubicBezTo>
                    <a:pt x="10264" y="8626"/>
                    <a:pt x="10311" y="8615"/>
                    <a:pt x="10359" y="8615"/>
                  </a:cubicBezTo>
                  <a:cubicBezTo>
                    <a:pt x="10395" y="8591"/>
                    <a:pt x="10442" y="8591"/>
                    <a:pt x="10478" y="8591"/>
                  </a:cubicBezTo>
                  <a:cubicBezTo>
                    <a:pt x="10502" y="8591"/>
                    <a:pt x="10514" y="8579"/>
                    <a:pt x="10538" y="8579"/>
                  </a:cubicBezTo>
                  <a:cubicBezTo>
                    <a:pt x="10550" y="8567"/>
                    <a:pt x="10561" y="8567"/>
                    <a:pt x="10573" y="8543"/>
                  </a:cubicBezTo>
                  <a:cubicBezTo>
                    <a:pt x="10601" y="8529"/>
                    <a:pt x="10616" y="8508"/>
                    <a:pt x="10611" y="8508"/>
                  </a:cubicBezTo>
                  <a:lnTo>
                    <a:pt x="10611" y="8508"/>
                  </a:lnTo>
                  <a:cubicBezTo>
                    <a:pt x="10607" y="8508"/>
                    <a:pt x="10592" y="8520"/>
                    <a:pt x="10561" y="8555"/>
                  </a:cubicBezTo>
                  <a:cubicBezTo>
                    <a:pt x="10550" y="8507"/>
                    <a:pt x="10514" y="8472"/>
                    <a:pt x="10478" y="8460"/>
                  </a:cubicBezTo>
                  <a:cubicBezTo>
                    <a:pt x="10454" y="8448"/>
                    <a:pt x="10442" y="8448"/>
                    <a:pt x="10419" y="8448"/>
                  </a:cubicBezTo>
                  <a:cubicBezTo>
                    <a:pt x="10395" y="8448"/>
                    <a:pt x="10383" y="8460"/>
                    <a:pt x="10371" y="8460"/>
                  </a:cubicBezTo>
                  <a:cubicBezTo>
                    <a:pt x="10216" y="8472"/>
                    <a:pt x="10061" y="8507"/>
                    <a:pt x="9907" y="8519"/>
                  </a:cubicBezTo>
                  <a:cubicBezTo>
                    <a:pt x="9823" y="8531"/>
                    <a:pt x="9728" y="8555"/>
                    <a:pt x="9645" y="8555"/>
                  </a:cubicBezTo>
                  <a:lnTo>
                    <a:pt x="9526" y="8567"/>
                  </a:lnTo>
                  <a:lnTo>
                    <a:pt x="9466" y="8567"/>
                  </a:lnTo>
                  <a:cubicBezTo>
                    <a:pt x="9347" y="8555"/>
                    <a:pt x="9228" y="8519"/>
                    <a:pt x="9109" y="8472"/>
                  </a:cubicBezTo>
                  <a:cubicBezTo>
                    <a:pt x="9061" y="8460"/>
                    <a:pt x="9002" y="8448"/>
                    <a:pt x="8954" y="8412"/>
                  </a:cubicBezTo>
                  <a:cubicBezTo>
                    <a:pt x="8930" y="8400"/>
                    <a:pt x="8907" y="8388"/>
                    <a:pt x="8883" y="8376"/>
                  </a:cubicBezTo>
                  <a:lnTo>
                    <a:pt x="8871" y="8353"/>
                  </a:lnTo>
                  <a:cubicBezTo>
                    <a:pt x="8847" y="8341"/>
                    <a:pt x="8835" y="8341"/>
                    <a:pt x="8823" y="8329"/>
                  </a:cubicBezTo>
                  <a:cubicBezTo>
                    <a:pt x="8787" y="8317"/>
                    <a:pt x="8776" y="8293"/>
                    <a:pt x="8752" y="8281"/>
                  </a:cubicBezTo>
                  <a:lnTo>
                    <a:pt x="8704" y="8257"/>
                  </a:lnTo>
                  <a:lnTo>
                    <a:pt x="8692" y="8234"/>
                  </a:lnTo>
                  <a:cubicBezTo>
                    <a:pt x="8597" y="8174"/>
                    <a:pt x="8526" y="8114"/>
                    <a:pt x="8454" y="8055"/>
                  </a:cubicBezTo>
                  <a:cubicBezTo>
                    <a:pt x="8347" y="7972"/>
                    <a:pt x="8252" y="7912"/>
                    <a:pt x="8180" y="7841"/>
                  </a:cubicBezTo>
                  <a:lnTo>
                    <a:pt x="8156" y="7805"/>
                  </a:lnTo>
                  <a:lnTo>
                    <a:pt x="7978" y="7626"/>
                  </a:lnTo>
                  <a:lnTo>
                    <a:pt x="7942" y="7603"/>
                  </a:lnTo>
                  <a:cubicBezTo>
                    <a:pt x="7930" y="7567"/>
                    <a:pt x="7894" y="7555"/>
                    <a:pt x="7883" y="7519"/>
                  </a:cubicBezTo>
                  <a:lnTo>
                    <a:pt x="7835" y="7460"/>
                  </a:lnTo>
                  <a:lnTo>
                    <a:pt x="7799" y="7400"/>
                  </a:lnTo>
                  <a:cubicBezTo>
                    <a:pt x="7597" y="7162"/>
                    <a:pt x="7418" y="6924"/>
                    <a:pt x="7240" y="6686"/>
                  </a:cubicBezTo>
                  <a:lnTo>
                    <a:pt x="7121" y="6531"/>
                  </a:lnTo>
                  <a:cubicBezTo>
                    <a:pt x="6966" y="6317"/>
                    <a:pt x="6811" y="6114"/>
                    <a:pt x="6644" y="5900"/>
                  </a:cubicBezTo>
                  <a:lnTo>
                    <a:pt x="6585" y="5817"/>
                  </a:lnTo>
                  <a:cubicBezTo>
                    <a:pt x="6454" y="5602"/>
                    <a:pt x="6287" y="5412"/>
                    <a:pt x="6144" y="5221"/>
                  </a:cubicBezTo>
                  <a:cubicBezTo>
                    <a:pt x="5966" y="4995"/>
                    <a:pt x="5751" y="4805"/>
                    <a:pt x="5573" y="4626"/>
                  </a:cubicBezTo>
                  <a:lnTo>
                    <a:pt x="5418" y="4459"/>
                  </a:lnTo>
                  <a:cubicBezTo>
                    <a:pt x="5275" y="4328"/>
                    <a:pt x="5132" y="4185"/>
                    <a:pt x="5001" y="4054"/>
                  </a:cubicBezTo>
                  <a:cubicBezTo>
                    <a:pt x="4787" y="3864"/>
                    <a:pt x="4585" y="3685"/>
                    <a:pt x="4370" y="3519"/>
                  </a:cubicBezTo>
                  <a:lnTo>
                    <a:pt x="4299" y="3459"/>
                  </a:lnTo>
                  <a:cubicBezTo>
                    <a:pt x="4227" y="3400"/>
                    <a:pt x="4144" y="3328"/>
                    <a:pt x="4061" y="3269"/>
                  </a:cubicBezTo>
                  <a:lnTo>
                    <a:pt x="4049" y="3257"/>
                  </a:lnTo>
                  <a:cubicBezTo>
                    <a:pt x="3989" y="3209"/>
                    <a:pt x="3930" y="3162"/>
                    <a:pt x="3870" y="3138"/>
                  </a:cubicBezTo>
                  <a:cubicBezTo>
                    <a:pt x="3703" y="3031"/>
                    <a:pt x="3549" y="2983"/>
                    <a:pt x="3394" y="2983"/>
                  </a:cubicBezTo>
                  <a:cubicBezTo>
                    <a:pt x="3227" y="2983"/>
                    <a:pt x="3061" y="3019"/>
                    <a:pt x="2918" y="3090"/>
                  </a:cubicBezTo>
                  <a:cubicBezTo>
                    <a:pt x="2834" y="3138"/>
                    <a:pt x="2763" y="3173"/>
                    <a:pt x="2703" y="3209"/>
                  </a:cubicBezTo>
                  <a:cubicBezTo>
                    <a:pt x="2644" y="3233"/>
                    <a:pt x="2596" y="3269"/>
                    <a:pt x="2537" y="3316"/>
                  </a:cubicBezTo>
                  <a:lnTo>
                    <a:pt x="2358" y="3447"/>
                  </a:lnTo>
                  <a:lnTo>
                    <a:pt x="2227" y="3578"/>
                  </a:lnTo>
                  <a:lnTo>
                    <a:pt x="2215" y="3590"/>
                  </a:lnTo>
                  <a:cubicBezTo>
                    <a:pt x="2168" y="3638"/>
                    <a:pt x="2120" y="3697"/>
                    <a:pt x="2084" y="3745"/>
                  </a:cubicBezTo>
                  <a:cubicBezTo>
                    <a:pt x="2049" y="3804"/>
                    <a:pt x="2001" y="3864"/>
                    <a:pt x="1965" y="3923"/>
                  </a:cubicBezTo>
                  <a:cubicBezTo>
                    <a:pt x="1918" y="3971"/>
                    <a:pt x="1882" y="4031"/>
                    <a:pt x="1858" y="4066"/>
                  </a:cubicBezTo>
                  <a:cubicBezTo>
                    <a:pt x="1846" y="4114"/>
                    <a:pt x="1810" y="4150"/>
                    <a:pt x="1787" y="4174"/>
                  </a:cubicBezTo>
                  <a:lnTo>
                    <a:pt x="1739" y="4221"/>
                  </a:lnTo>
                  <a:lnTo>
                    <a:pt x="1727" y="4233"/>
                  </a:lnTo>
                  <a:lnTo>
                    <a:pt x="1703" y="4245"/>
                  </a:lnTo>
                  <a:cubicBezTo>
                    <a:pt x="1703" y="4269"/>
                    <a:pt x="1691" y="4269"/>
                    <a:pt x="1691" y="4269"/>
                  </a:cubicBezTo>
                  <a:cubicBezTo>
                    <a:pt x="1679" y="4269"/>
                    <a:pt x="1668" y="4281"/>
                    <a:pt x="1644" y="4281"/>
                  </a:cubicBezTo>
                  <a:cubicBezTo>
                    <a:pt x="1632" y="4281"/>
                    <a:pt x="1608" y="4293"/>
                    <a:pt x="1584" y="4293"/>
                  </a:cubicBezTo>
                  <a:cubicBezTo>
                    <a:pt x="1560" y="4293"/>
                    <a:pt x="1513" y="4304"/>
                    <a:pt x="1489" y="4304"/>
                  </a:cubicBezTo>
                  <a:lnTo>
                    <a:pt x="1310" y="4304"/>
                  </a:lnTo>
                  <a:cubicBezTo>
                    <a:pt x="1215" y="4293"/>
                    <a:pt x="1132" y="4281"/>
                    <a:pt x="1025" y="4269"/>
                  </a:cubicBezTo>
                  <a:cubicBezTo>
                    <a:pt x="965" y="4245"/>
                    <a:pt x="917" y="4233"/>
                    <a:pt x="870" y="4221"/>
                  </a:cubicBezTo>
                  <a:lnTo>
                    <a:pt x="786" y="4174"/>
                  </a:lnTo>
                  <a:cubicBezTo>
                    <a:pt x="775" y="4174"/>
                    <a:pt x="739" y="4162"/>
                    <a:pt x="727" y="4150"/>
                  </a:cubicBezTo>
                  <a:cubicBezTo>
                    <a:pt x="691" y="4126"/>
                    <a:pt x="679" y="4102"/>
                    <a:pt x="655" y="4090"/>
                  </a:cubicBezTo>
                  <a:lnTo>
                    <a:pt x="572" y="4007"/>
                  </a:lnTo>
                  <a:cubicBezTo>
                    <a:pt x="548" y="3995"/>
                    <a:pt x="536" y="3971"/>
                    <a:pt x="513" y="3947"/>
                  </a:cubicBezTo>
                  <a:lnTo>
                    <a:pt x="513" y="3935"/>
                  </a:lnTo>
                  <a:cubicBezTo>
                    <a:pt x="477" y="3876"/>
                    <a:pt x="429" y="3828"/>
                    <a:pt x="394" y="3769"/>
                  </a:cubicBezTo>
                  <a:cubicBezTo>
                    <a:pt x="370" y="3733"/>
                    <a:pt x="358" y="3673"/>
                    <a:pt x="322" y="3626"/>
                  </a:cubicBezTo>
                  <a:cubicBezTo>
                    <a:pt x="310" y="3590"/>
                    <a:pt x="310" y="3578"/>
                    <a:pt x="298" y="3554"/>
                  </a:cubicBezTo>
                  <a:cubicBezTo>
                    <a:pt x="274" y="3554"/>
                    <a:pt x="274" y="3531"/>
                    <a:pt x="274" y="3519"/>
                  </a:cubicBezTo>
                  <a:lnTo>
                    <a:pt x="274" y="3507"/>
                  </a:lnTo>
                  <a:lnTo>
                    <a:pt x="274" y="3495"/>
                  </a:lnTo>
                  <a:lnTo>
                    <a:pt x="274" y="3459"/>
                  </a:lnTo>
                  <a:lnTo>
                    <a:pt x="274" y="3435"/>
                  </a:lnTo>
                  <a:cubicBezTo>
                    <a:pt x="274" y="3412"/>
                    <a:pt x="298" y="3400"/>
                    <a:pt x="298" y="3388"/>
                  </a:cubicBezTo>
                  <a:lnTo>
                    <a:pt x="298" y="3376"/>
                  </a:lnTo>
                  <a:lnTo>
                    <a:pt x="310" y="3352"/>
                  </a:lnTo>
                  <a:cubicBezTo>
                    <a:pt x="322" y="3352"/>
                    <a:pt x="322" y="3340"/>
                    <a:pt x="334" y="3328"/>
                  </a:cubicBezTo>
                  <a:lnTo>
                    <a:pt x="370" y="3292"/>
                  </a:lnTo>
                  <a:lnTo>
                    <a:pt x="394" y="3269"/>
                  </a:lnTo>
                  <a:cubicBezTo>
                    <a:pt x="429" y="3257"/>
                    <a:pt x="441" y="3233"/>
                    <a:pt x="477" y="3221"/>
                  </a:cubicBezTo>
                  <a:cubicBezTo>
                    <a:pt x="596" y="3150"/>
                    <a:pt x="691" y="3090"/>
                    <a:pt x="810" y="3031"/>
                  </a:cubicBezTo>
                  <a:cubicBezTo>
                    <a:pt x="858" y="2995"/>
                    <a:pt x="917" y="2983"/>
                    <a:pt x="965" y="2971"/>
                  </a:cubicBezTo>
                  <a:cubicBezTo>
                    <a:pt x="1013" y="2959"/>
                    <a:pt x="1072" y="2935"/>
                    <a:pt x="1108" y="2923"/>
                  </a:cubicBezTo>
                  <a:lnTo>
                    <a:pt x="1156" y="2911"/>
                  </a:lnTo>
                  <a:cubicBezTo>
                    <a:pt x="1203" y="2900"/>
                    <a:pt x="1227" y="2900"/>
                    <a:pt x="1263" y="2876"/>
                  </a:cubicBezTo>
                  <a:cubicBezTo>
                    <a:pt x="1310" y="2876"/>
                    <a:pt x="1334" y="2864"/>
                    <a:pt x="1382" y="2852"/>
                  </a:cubicBezTo>
                  <a:cubicBezTo>
                    <a:pt x="1394" y="2852"/>
                    <a:pt x="1394" y="2840"/>
                    <a:pt x="1406" y="2840"/>
                  </a:cubicBezTo>
                  <a:lnTo>
                    <a:pt x="1429" y="2840"/>
                  </a:lnTo>
                  <a:cubicBezTo>
                    <a:pt x="1453" y="2840"/>
                    <a:pt x="1465" y="2816"/>
                    <a:pt x="1501" y="2804"/>
                  </a:cubicBezTo>
                  <a:cubicBezTo>
                    <a:pt x="1525" y="2804"/>
                    <a:pt x="1548" y="2792"/>
                    <a:pt x="1560" y="2781"/>
                  </a:cubicBezTo>
                  <a:cubicBezTo>
                    <a:pt x="1620" y="2733"/>
                    <a:pt x="1679" y="2685"/>
                    <a:pt x="1703" y="2626"/>
                  </a:cubicBezTo>
                  <a:cubicBezTo>
                    <a:pt x="1751" y="2566"/>
                    <a:pt x="1787" y="2495"/>
                    <a:pt x="1798" y="2423"/>
                  </a:cubicBezTo>
                  <a:cubicBezTo>
                    <a:pt x="1810" y="2328"/>
                    <a:pt x="1822" y="2245"/>
                    <a:pt x="1822" y="2149"/>
                  </a:cubicBezTo>
                  <a:cubicBezTo>
                    <a:pt x="1822" y="2090"/>
                    <a:pt x="1810" y="2030"/>
                    <a:pt x="1810" y="1983"/>
                  </a:cubicBezTo>
                  <a:cubicBezTo>
                    <a:pt x="1810" y="1911"/>
                    <a:pt x="1798" y="1840"/>
                    <a:pt x="1787" y="1780"/>
                  </a:cubicBezTo>
                  <a:cubicBezTo>
                    <a:pt x="1763" y="1673"/>
                    <a:pt x="1739" y="1566"/>
                    <a:pt x="1703" y="1471"/>
                  </a:cubicBezTo>
                  <a:lnTo>
                    <a:pt x="1691" y="1387"/>
                  </a:lnTo>
                  <a:cubicBezTo>
                    <a:pt x="1668" y="1268"/>
                    <a:pt x="1632" y="1149"/>
                    <a:pt x="1620" y="1030"/>
                  </a:cubicBezTo>
                  <a:cubicBezTo>
                    <a:pt x="1608" y="959"/>
                    <a:pt x="1584" y="887"/>
                    <a:pt x="1584" y="828"/>
                  </a:cubicBezTo>
                  <a:lnTo>
                    <a:pt x="1584" y="721"/>
                  </a:lnTo>
                  <a:cubicBezTo>
                    <a:pt x="1584" y="697"/>
                    <a:pt x="1608" y="661"/>
                    <a:pt x="1608" y="637"/>
                  </a:cubicBezTo>
                  <a:lnTo>
                    <a:pt x="1644" y="495"/>
                  </a:lnTo>
                  <a:lnTo>
                    <a:pt x="1668" y="459"/>
                  </a:lnTo>
                  <a:lnTo>
                    <a:pt x="1668" y="435"/>
                  </a:lnTo>
                  <a:lnTo>
                    <a:pt x="1668" y="423"/>
                  </a:lnTo>
                  <a:cubicBezTo>
                    <a:pt x="1668" y="411"/>
                    <a:pt x="1679" y="375"/>
                    <a:pt x="1691" y="364"/>
                  </a:cubicBezTo>
                  <a:cubicBezTo>
                    <a:pt x="1691" y="352"/>
                    <a:pt x="1703" y="340"/>
                    <a:pt x="1727" y="316"/>
                  </a:cubicBezTo>
                  <a:lnTo>
                    <a:pt x="1739" y="304"/>
                  </a:lnTo>
                  <a:lnTo>
                    <a:pt x="1751" y="292"/>
                  </a:lnTo>
                  <a:lnTo>
                    <a:pt x="1763" y="280"/>
                  </a:lnTo>
                  <a:cubicBezTo>
                    <a:pt x="1763" y="280"/>
                    <a:pt x="1787" y="256"/>
                    <a:pt x="1798" y="256"/>
                  </a:cubicBezTo>
                  <a:cubicBezTo>
                    <a:pt x="1822" y="256"/>
                    <a:pt x="1846" y="244"/>
                    <a:pt x="1858" y="244"/>
                  </a:cubicBezTo>
                  <a:cubicBezTo>
                    <a:pt x="1870" y="244"/>
                    <a:pt x="1906" y="233"/>
                    <a:pt x="1918" y="233"/>
                  </a:cubicBezTo>
                  <a:cubicBezTo>
                    <a:pt x="1941" y="221"/>
                    <a:pt x="1977" y="221"/>
                    <a:pt x="2001" y="221"/>
                  </a:cubicBezTo>
                  <a:lnTo>
                    <a:pt x="2084" y="221"/>
                  </a:lnTo>
                  <a:cubicBezTo>
                    <a:pt x="2120" y="221"/>
                    <a:pt x="2168" y="221"/>
                    <a:pt x="2203" y="233"/>
                  </a:cubicBezTo>
                  <a:cubicBezTo>
                    <a:pt x="2239" y="233"/>
                    <a:pt x="2275" y="244"/>
                    <a:pt x="2299" y="256"/>
                  </a:cubicBezTo>
                  <a:cubicBezTo>
                    <a:pt x="2334" y="280"/>
                    <a:pt x="2382" y="292"/>
                    <a:pt x="2406" y="304"/>
                  </a:cubicBezTo>
                  <a:cubicBezTo>
                    <a:pt x="2465" y="340"/>
                    <a:pt x="2537" y="375"/>
                    <a:pt x="2620" y="423"/>
                  </a:cubicBezTo>
                  <a:cubicBezTo>
                    <a:pt x="2680" y="459"/>
                    <a:pt x="2715" y="483"/>
                    <a:pt x="2775" y="518"/>
                  </a:cubicBezTo>
                  <a:cubicBezTo>
                    <a:pt x="2834" y="542"/>
                    <a:pt x="2894" y="590"/>
                    <a:pt x="2953" y="614"/>
                  </a:cubicBezTo>
                  <a:cubicBezTo>
                    <a:pt x="3037" y="649"/>
                    <a:pt x="3096" y="673"/>
                    <a:pt x="3132" y="709"/>
                  </a:cubicBezTo>
                  <a:lnTo>
                    <a:pt x="3168" y="721"/>
                  </a:lnTo>
                  <a:cubicBezTo>
                    <a:pt x="3215" y="756"/>
                    <a:pt x="3251" y="780"/>
                    <a:pt x="3311" y="792"/>
                  </a:cubicBezTo>
                  <a:cubicBezTo>
                    <a:pt x="3453" y="852"/>
                    <a:pt x="3573" y="887"/>
                    <a:pt x="3703" y="899"/>
                  </a:cubicBezTo>
                  <a:lnTo>
                    <a:pt x="3787" y="911"/>
                  </a:lnTo>
                  <a:cubicBezTo>
                    <a:pt x="3882" y="935"/>
                    <a:pt x="3989" y="947"/>
                    <a:pt x="4073" y="959"/>
                  </a:cubicBezTo>
                  <a:cubicBezTo>
                    <a:pt x="4108" y="971"/>
                    <a:pt x="4132" y="971"/>
                    <a:pt x="4168" y="995"/>
                  </a:cubicBezTo>
                  <a:cubicBezTo>
                    <a:pt x="4192" y="1006"/>
                    <a:pt x="4204" y="1006"/>
                    <a:pt x="4239" y="1018"/>
                  </a:cubicBezTo>
                  <a:cubicBezTo>
                    <a:pt x="4251" y="1030"/>
                    <a:pt x="4287" y="1054"/>
                    <a:pt x="4299" y="1066"/>
                  </a:cubicBezTo>
                  <a:cubicBezTo>
                    <a:pt x="4323" y="1078"/>
                    <a:pt x="4346" y="1114"/>
                    <a:pt x="4370" y="1126"/>
                  </a:cubicBezTo>
                  <a:lnTo>
                    <a:pt x="4465" y="1209"/>
                  </a:lnTo>
                  <a:cubicBezTo>
                    <a:pt x="4549" y="1328"/>
                    <a:pt x="4620" y="1447"/>
                    <a:pt x="4727" y="1602"/>
                  </a:cubicBezTo>
                  <a:cubicBezTo>
                    <a:pt x="4787" y="1685"/>
                    <a:pt x="4835" y="1792"/>
                    <a:pt x="4894" y="1888"/>
                  </a:cubicBezTo>
                  <a:lnTo>
                    <a:pt x="4906" y="1911"/>
                  </a:lnTo>
                  <a:cubicBezTo>
                    <a:pt x="4954" y="2007"/>
                    <a:pt x="5013" y="2090"/>
                    <a:pt x="5061" y="2185"/>
                  </a:cubicBezTo>
                  <a:cubicBezTo>
                    <a:pt x="5132" y="2316"/>
                    <a:pt x="5216" y="2459"/>
                    <a:pt x="5299" y="2602"/>
                  </a:cubicBezTo>
                  <a:cubicBezTo>
                    <a:pt x="5418" y="2816"/>
                    <a:pt x="5549" y="3042"/>
                    <a:pt x="5656" y="3281"/>
                  </a:cubicBezTo>
                  <a:cubicBezTo>
                    <a:pt x="5692" y="3376"/>
                    <a:pt x="5739" y="3459"/>
                    <a:pt x="5775" y="3554"/>
                  </a:cubicBezTo>
                  <a:cubicBezTo>
                    <a:pt x="5799" y="3614"/>
                    <a:pt x="5811" y="3650"/>
                    <a:pt x="5847" y="3709"/>
                  </a:cubicBezTo>
                  <a:cubicBezTo>
                    <a:pt x="5930" y="3935"/>
                    <a:pt x="6073" y="4174"/>
                    <a:pt x="6263" y="4447"/>
                  </a:cubicBezTo>
                  <a:cubicBezTo>
                    <a:pt x="6430" y="4662"/>
                    <a:pt x="6585" y="4888"/>
                    <a:pt x="6751" y="5102"/>
                  </a:cubicBezTo>
                  <a:cubicBezTo>
                    <a:pt x="6847" y="5197"/>
                    <a:pt x="6918" y="5305"/>
                    <a:pt x="7002" y="5412"/>
                  </a:cubicBezTo>
                  <a:lnTo>
                    <a:pt x="7275" y="5721"/>
                  </a:lnTo>
                  <a:cubicBezTo>
                    <a:pt x="7466" y="5936"/>
                    <a:pt x="7644" y="6138"/>
                    <a:pt x="7835" y="6364"/>
                  </a:cubicBezTo>
                  <a:cubicBezTo>
                    <a:pt x="7633" y="6031"/>
                    <a:pt x="7442" y="5698"/>
                    <a:pt x="7240" y="5364"/>
                  </a:cubicBezTo>
                  <a:cubicBezTo>
                    <a:pt x="7109" y="5126"/>
                    <a:pt x="6966" y="4888"/>
                    <a:pt x="6811" y="4662"/>
                  </a:cubicBezTo>
                  <a:cubicBezTo>
                    <a:pt x="6740" y="4543"/>
                    <a:pt x="6644" y="4447"/>
                    <a:pt x="6573" y="4328"/>
                  </a:cubicBezTo>
                  <a:cubicBezTo>
                    <a:pt x="6501" y="4221"/>
                    <a:pt x="6430" y="4102"/>
                    <a:pt x="6347" y="3995"/>
                  </a:cubicBezTo>
                  <a:cubicBezTo>
                    <a:pt x="6311" y="3923"/>
                    <a:pt x="6263" y="3864"/>
                    <a:pt x="6228" y="3793"/>
                  </a:cubicBezTo>
                  <a:cubicBezTo>
                    <a:pt x="6192" y="3733"/>
                    <a:pt x="6156" y="3673"/>
                    <a:pt x="6132" y="3590"/>
                  </a:cubicBezTo>
                  <a:cubicBezTo>
                    <a:pt x="6049" y="3435"/>
                    <a:pt x="5978" y="3257"/>
                    <a:pt x="5906" y="3090"/>
                  </a:cubicBezTo>
                  <a:cubicBezTo>
                    <a:pt x="5799" y="2852"/>
                    <a:pt x="5668" y="2626"/>
                    <a:pt x="5537" y="2388"/>
                  </a:cubicBezTo>
                  <a:cubicBezTo>
                    <a:pt x="5394" y="2149"/>
                    <a:pt x="5263" y="1923"/>
                    <a:pt x="5132" y="1709"/>
                  </a:cubicBezTo>
                  <a:cubicBezTo>
                    <a:pt x="5061" y="1590"/>
                    <a:pt x="5001" y="1471"/>
                    <a:pt x="4906" y="1364"/>
                  </a:cubicBezTo>
                  <a:lnTo>
                    <a:pt x="4644" y="1054"/>
                  </a:lnTo>
                  <a:cubicBezTo>
                    <a:pt x="4525" y="911"/>
                    <a:pt x="4358" y="816"/>
                    <a:pt x="4168" y="780"/>
                  </a:cubicBezTo>
                  <a:cubicBezTo>
                    <a:pt x="4049" y="756"/>
                    <a:pt x="3930" y="756"/>
                    <a:pt x="3787" y="733"/>
                  </a:cubicBezTo>
                  <a:lnTo>
                    <a:pt x="3715" y="733"/>
                  </a:lnTo>
                  <a:cubicBezTo>
                    <a:pt x="3668" y="721"/>
                    <a:pt x="3608" y="721"/>
                    <a:pt x="3549" y="709"/>
                  </a:cubicBezTo>
                  <a:cubicBezTo>
                    <a:pt x="3513" y="709"/>
                    <a:pt x="3477" y="697"/>
                    <a:pt x="3430" y="673"/>
                  </a:cubicBezTo>
                  <a:cubicBezTo>
                    <a:pt x="3346" y="649"/>
                    <a:pt x="3275" y="614"/>
                    <a:pt x="3192" y="578"/>
                  </a:cubicBezTo>
                  <a:cubicBezTo>
                    <a:pt x="3072" y="518"/>
                    <a:pt x="2977" y="459"/>
                    <a:pt x="2870" y="375"/>
                  </a:cubicBezTo>
                  <a:cubicBezTo>
                    <a:pt x="2763" y="304"/>
                    <a:pt x="2656" y="233"/>
                    <a:pt x="2537" y="173"/>
                  </a:cubicBezTo>
                  <a:cubicBezTo>
                    <a:pt x="2406" y="78"/>
                    <a:pt x="2263" y="18"/>
                    <a:pt x="2096" y="6"/>
                  </a:cubicBezTo>
                  <a:cubicBezTo>
                    <a:pt x="2051" y="3"/>
                    <a:pt x="2007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1"/>
            <p:cNvSpPr/>
            <p:nvPr/>
          </p:nvSpPr>
          <p:spPr>
            <a:xfrm>
              <a:off x="6783275" y="2973550"/>
              <a:ext cx="297075" cy="240400"/>
            </a:xfrm>
            <a:custGeom>
              <a:avLst/>
              <a:gdLst/>
              <a:ahLst/>
              <a:cxnLst/>
              <a:rect l="l" t="t" r="r" b="b"/>
              <a:pathLst>
                <a:path w="11883" h="9616" extrusionOk="0">
                  <a:moveTo>
                    <a:pt x="6135" y="936"/>
                  </a:moveTo>
                  <a:lnTo>
                    <a:pt x="6135" y="936"/>
                  </a:lnTo>
                  <a:cubicBezTo>
                    <a:pt x="6138" y="940"/>
                    <a:pt x="6141" y="944"/>
                    <a:pt x="6144" y="947"/>
                  </a:cubicBezTo>
                  <a:cubicBezTo>
                    <a:pt x="6144" y="947"/>
                    <a:pt x="6144" y="938"/>
                    <a:pt x="6135" y="936"/>
                  </a:cubicBezTo>
                  <a:close/>
                  <a:moveTo>
                    <a:pt x="9903" y="1070"/>
                  </a:moveTo>
                  <a:cubicBezTo>
                    <a:pt x="9904" y="1073"/>
                    <a:pt x="9906" y="1076"/>
                    <a:pt x="9907" y="1078"/>
                  </a:cubicBezTo>
                  <a:cubicBezTo>
                    <a:pt x="9907" y="1078"/>
                    <a:pt x="9907" y="1074"/>
                    <a:pt x="9903" y="1070"/>
                  </a:cubicBezTo>
                  <a:close/>
                  <a:moveTo>
                    <a:pt x="8770" y="1"/>
                  </a:moveTo>
                  <a:cubicBezTo>
                    <a:pt x="8716" y="1"/>
                    <a:pt x="8662" y="7"/>
                    <a:pt x="8609" y="19"/>
                  </a:cubicBezTo>
                  <a:cubicBezTo>
                    <a:pt x="8525" y="55"/>
                    <a:pt x="8430" y="114"/>
                    <a:pt x="8359" y="174"/>
                  </a:cubicBezTo>
                  <a:cubicBezTo>
                    <a:pt x="8287" y="245"/>
                    <a:pt x="8228" y="316"/>
                    <a:pt x="8180" y="412"/>
                  </a:cubicBezTo>
                  <a:cubicBezTo>
                    <a:pt x="8133" y="483"/>
                    <a:pt x="8109" y="578"/>
                    <a:pt x="8073" y="662"/>
                  </a:cubicBezTo>
                  <a:cubicBezTo>
                    <a:pt x="8037" y="817"/>
                    <a:pt x="7990" y="971"/>
                    <a:pt x="7942" y="1126"/>
                  </a:cubicBezTo>
                  <a:cubicBezTo>
                    <a:pt x="7918" y="1198"/>
                    <a:pt x="7882" y="1257"/>
                    <a:pt x="7859" y="1328"/>
                  </a:cubicBezTo>
                  <a:cubicBezTo>
                    <a:pt x="7835" y="1364"/>
                    <a:pt x="7823" y="1412"/>
                    <a:pt x="7799" y="1436"/>
                  </a:cubicBezTo>
                  <a:cubicBezTo>
                    <a:pt x="7775" y="1448"/>
                    <a:pt x="7763" y="1483"/>
                    <a:pt x="7752" y="1495"/>
                  </a:cubicBezTo>
                  <a:cubicBezTo>
                    <a:pt x="7740" y="1531"/>
                    <a:pt x="7704" y="1543"/>
                    <a:pt x="7692" y="1555"/>
                  </a:cubicBezTo>
                  <a:cubicBezTo>
                    <a:pt x="7680" y="1555"/>
                    <a:pt x="7656" y="1567"/>
                    <a:pt x="7644" y="1590"/>
                  </a:cubicBezTo>
                  <a:cubicBezTo>
                    <a:pt x="7632" y="1590"/>
                    <a:pt x="7597" y="1602"/>
                    <a:pt x="7585" y="1614"/>
                  </a:cubicBezTo>
                  <a:cubicBezTo>
                    <a:pt x="7561" y="1626"/>
                    <a:pt x="7525" y="1626"/>
                    <a:pt x="7501" y="1650"/>
                  </a:cubicBezTo>
                  <a:cubicBezTo>
                    <a:pt x="7466" y="1662"/>
                    <a:pt x="7418" y="1674"/>
                    <a:pt x="7394" y="1674"/>
                  </a:cubicBezTo>
                  <a:cubicBezTo>
                    <a:pt x="7335" y="1674"/>
                    <a:pt x="7287" y="1686"/>
                    <a:pt x="7240" y="1686"/>
                  </a:cubicBezTo>
                  <a:lnTo>
                    <a:pt x="7097" y="1686"/>
                  </a:lnTo>
                  <a:cubicBezTo>
                    <a:pt x="7049" y="1674"/>
                    <a:pt x="6990" y="1674"/>
                    <a:pt x="6942" y="1662"/>
                  </a:cubicBezTo>
                  <a:cubicBezTo>
                    <a:pt x="6918" y="1662"/>
                    <a:pt x="6870" y="1650"/>
                    <a:pt x="6847" y="1626"/>
                  </a:cubicBezTo>
                  <a:cubicBezTo>
                    <a:pt x="6811" y="1626"/>
                    <a:pt x="6787" y="1614"/>
                    <a:pt x="6751" y="1602"/>
                  </a:cubicBezTo>
                  <a:cubicBezTo>
                    <a:pt x="6704" y="1567"/>
                    <a:pt x="6644" y="1543"/>
                    <a:pt x="6609" y="1507"/>
                  </a:cubicBezTo>
                  <a:cubicBezTo>
                    <a:pt x="6573" y="1483"/>
                    <a:pt x="6525" y="1448"/>
                    <a:pt x="6501" y="1424"/>
                  </a:cubicBezTo>
                  <a:cubicBezTo>
                    <a:pt x="6454" y="1376"/>
                    <a:pt x="6406" y="1317"/>
                    <a:pt x="6370" y="1269"/>
                  </a:cubicBezTo>
                  <a:cubicBezTo>
                    <a:pt x="6287" y="1186"/>
                    <a:pt x="6216" y="1090"/>
                    <a:pt x="6156" y="995"/>
                  </a:cubicBezTo>
                  <a:cubicBezTo>
                    <a:pt x="6156" y="971"/>
                    <a:pt x="6144" y="947"/>
                    <a:pt x="6132" y="936"/>
                  </a:cubicBezTo>
                  <a:lnTo>
                    <a:pt x="6132" y="936"/>
                  </a:lnTo>
                  <a:cubicBezTo>
                    <a:pt x="6133" y="936"/>
                    <a:pt x="6134" y="936"/>
                    <a:pt x="6135" y="936"/>
                  </a:cubicBezTo>
                  <a:lnTo>
                    <a:pt x="6135" y="936"/>
                  </a:lnTo>
                  <a:cubicBezTo>
                    <a:pt x="6093" y="880"/>
                    <a:pt x="6070" y="825"/>
                    <a:pt x="6025" y="769"/>
                  </a:cubicBezTo>
                  <a:cubicBezTo>
                    <a:pt x="6013" y="733"/>
                    <a:pt x="5977" y="709"/>
                    <a:pt x="5954" y="674"/>
                  </a:cubicBezTo>
                  <a:cubicBezTo>
                    <a:pt x="5923" y="651"/>
                    <a:pt x="5889" y="643"/>
                    <a:pt x="5852" y="643"/>
                  </a:cubicBezTo>
                  <a:cubicBezTo>
                    <a:pt x="5831" y="643"/>
                    <a:pt x="5809" y="645"/>
                    <a:pt x="5787" y="650"/>
                  </a:cubicBezTo>
                  <a:cubicBezTo>
                    <a:pt x="5656" y="674"/>
                    <a:pt x="5573" y="781"/>
                    <a:pt x="5513" y="888"/>
                  </a:cubicBezTo>
                  <a:cubicBezTo>
                    <a:pt x="5489" y="947"/>
                    <a:pt x="5442" y="1007"/>
                    <a:pt x="5418" y="1067"/>
                  </a:cubicBezTo>
                  <a:cubicBezTo>
                    <a:pt x="5335" y="1198"/>
                    <a:pt x="5275" y="1328"/>
                    <a:pt x="5239" y="1471"/>
                  </a:cubicBezTo>
                  <a:lnTo>
                    <a:pt x="5096" y="1864"/>
                  </a:lnTo>
                  <a:lnTo>
                    <a:pt x="5096" y="1852"/>
                  </a:lnTo>
                  <a:cubicBezTo>
                    <a:pt x="5061" y="2007"/>
                    <a:pt x="5001" y="2150"/>
                    <a:pt x="4942" y="2305"/>
                  </a:cubicBezTo>
                  <a:cubicBezTo>
                    <a:pt x="4882" y="2448"/>
                    <a:pt x="4834" y="2579"/>
                    <a:pt x="4787" y="2733"/>
                  </a:cubicBezTo>
                  <a:cubicBezTo>
                    <a:pt x="4763" y="2805"/>
                    <a:pt x="4727" y="2864"/>
                    <a:pt x="4704" y="2936"/>
                  </a:cubicBezTo>
                  <a:cubicBezTo>
                    <a:pt x="4644" y="3043"/>
                    <a:pt x="4584" y="3138"/>
                    <a:pt x="4525" y="3222"/>
                  </a:cubicBezTo>
                  <a:cubicBezTo>
                    <a:pt x="4501" y="3257"/>
                    <a:pt x="4489" y="3269"/>
                    <a:pt x="4477" y="3293"/>
                  </a:cubicBezTo>
                  <a:cubicBezTo>
                    <a:pt x="4358" y="3495"/>
                    <a:pt x="4227" y="3674"/>
                    <a:pt x="4084" y="3853"/>
                  </a:cubicBezTo>
                  <a:cubicBezTo>
                    <a:pt x="4025" y="3936"/>
                    <a:pt x="3953" y="4043"/>
                    <a:pt x="3894" y="4126"/>
                  </a:cubicBezTo>
                  <a:cubicBezTo>
                    <a:pt x="3846" y="4210"/>
                    <a:pt x="3787" y="4293"/>
                    <a:pt x="3727" y="4388"/>
                  </a:cubicBezTo>
                  <a:cubicBezTo>
                    <a:pt x="3729" y="4388"/>
                    <a:pt x="3730" y="4388"/>
                    <a:pt x="3732" y="4388"/>
                  </a:cubicBezTo>
                  <a:lnTo>
                    <a:pt x="3732" y="4388"/>
                  </a:lnTo>
                  <a:cubicBezTo>
                    <a:pt x="3725" y="4398"/>
                    <a:pt x="3722" y="4405"/>
                    <a:pt x="3715" y="4412"/>
                  </a:cubicBezTo>
                  <a:lnTo>
                    <a:pt x="3703" y="4424"/>
                  </a:lnTo>
                  <a:cubicBezTo>
                    <a:pt x="3691" y="4424"/>
                    <a:pt x="3691" y="4448"/>
                    <a:pt x="3691" y="4448"/>
                  </a:cubicBezTo>
                  <a:cubicBezTo>
                    <a:pt x="3668" y="4472"/>
                    <a:pt x="3644" y="4519"/>
                    <a:pt x="3608" y="4543"/>
                  </a:cubicBezTo>
                  <a:cubicBezTo>
                    <a:pt x="3418" y="4817"/>
                    <a:pt x="3227" y="5079"/>
                    <a:pt x="3049" y="5365"/>
                  </a:cubicBezTo>
                  <a:cubicBezTo>
                    <a:pt x="2870" y="5650"/>
                    <a:pt x="2739" y="5948"/>
                    <a:pt x="2572" y="6234"/>
                  </a:cubicBezTo>
                  <a:cubicBezTo>
                    <a:pt x="2501" y="6365"/>
                    <a:pt x="2406" y="6496"/>
                    <a:pt x="2322" y="6627"/>
                  </a:cubicBezTo>
                  <a:cubicBezTo>
                    <a:pt x="2239" y="6770"/>
                    <a:pt x="2156" y="6912"/>
                    <a:pt x="2096" y="7067"/>
                  </a:cubicBezTo>
                  <a:cubicBezTo>
                    <a:pt x="2048" y="7139"/>
                    <a:pt x="2025" y="7210"/>
                    <a:pt x="2001" y="7305"/>
                  </a:cubicBezTo>
                  <a:cubicBezTo>
                    <a:pt x="1989" y="7377"/>
                    <a:pt x="1977" y="7460"/>
                    <a:pt x="1977" y="7555"/>
                  </a:cubicBezTo>
                  <a:cubicBezTo>
                    <a:pt x="1977" y="7722"/>
                    <a:pt x="1989" y="7877"/>
                    <a:pt x="2001" y="8044"/>
                  </a:cubicBezTo>
                  <a:cubicBezTo>
                    <a:pt x="2084" y="7936"/>
                    <a:pt x="2144" y="7853"/>
                    <a:pt x="2179" y="7746"/>
                  </a:cubicBezTo>
                  <a:lnTo>
                    <a:pt x="2179" y="7758"/>
                  </a:lnTo>
                  <a:cubicBezTo>
                    <a:pt x="2263" y="7639"/>
                    <a:pt x="2322" y="7508"/>
                    <a:pt x="2382" y="7377"/>
                  </a:cubicBezTo>
                  <a:cubicBezTo>
                    <a:pt x="2394" y="7341"/>
                    <a:pt x="2394" y="7329"/>
                    <a:pt x="2406" y="7317"/>
                  </a:cubicBezTo>
                  <a:lnTo>
                    <a:pt x="2441" y="7246"/>
                  </a:lnTo>
                  <a:lnTo>
                    <a:pt x="2465" y="7186"/>
                  </a:lnTo>
                  <a:lnTo>
                    <a:pt x="2560" y="7008"/>
                  </a:lnTo>
                  <a:cubicBezTo>
                    <a:pt x="2620" y="6901"/>
                    <a:pt x="2656" y="6805"/>
                    <a:pt x="2715" y="6722"/>
                  </a:cubicBezTo>
                  <a:lnTo>
                    <a:pt x="2763" y="6627"/>
                  </a:lnTo>
                  <a:cubicBezTo>
                    <a:pt x="2810" y="6567"/>
                    <a:pt x="2834" y="6496"/>
                    <a:pt x="2882" y="6436"/>
                  </a:cubicBezTo>
                  <a:cubicBezTo>
                    <a:pt x="2977" y="6270"/>
                    <a:pt x="3049" y="6115"/>
                    <a:pt x="3132" y="5948"/>
                  </a:cubicBezTo>
                  <a:lnTo>
                    <a:pt x="3191" y="5817"/>
                  </a:lnTo>
                  <a:cubicBezTo>
                    <a:pt x="3227" y="5781"/>
                    <a:pt x="3239" y="5734"/>
                    <a:pt x="3251" y="5710"/>
                  </a:cubicBezTo>
                  <a:cubicBezTo>
                    <a:pt x="3310" y="5579"/>
                    <a:pt x="3394" y="5436"/>
                    <a:pt x="3477" y="5305"/>
                  </a:cubicBezTo>
                  <a:cubicBezTo>
                    <a:pt x="3584" y="5138"/>
                    <a:pt x="3691" y="4984"/>
                    <a:pt x="3787" y="4829"/>
                  </a:cubicBezTo>
                  <a:cubicBezTo>
                    <a:pt x="3882" y="4698"/>
                    <a:pt x="3965" y="4579"/>
                    <a:pt x="4049" y="4460"/>
                  </a:cubicBezTo>
                  <a:lnTo>
                    <a:pt x="4084" y="4400"/>
                  </a:lnTo>
                  <a:cubicBezTo>
                    <a:pt x="4168" y="4293"/>
                    <a:pt x="4227" y="4186"/>
                    <a:pt x="4299" y="4091"/>
                  </a:cubicBezTo>
                  <a:lnTo>
                    <a:pt x="4311" y="4067"/>
                  </a:lnTo>
                  <a:cubicBezTo>
                    <a:pt x="4346" y="4031"/>
                    <a:pt x="4382" y="3972"/>
                    <a:pt x="4418" y="3924"/>
                  </a:cubicBezTo>
                  <a:lnTo>
                    <a:pt x="4549" y="3745"/>
                  </a:lnTo>
                  <a:cubicBezTo>
                    <a:pt x="4561" y="3710"/>
                    <a:pt x="4584" y="3698"/>
                    <a:pt x="4596" y="3674"/>
                  </a:cubicBezTo>
                  <a:cubicBezTo>
                    <a:pt x="4668" y="3579"/>
                    <a:pt x="4727" y="3472"/>
                    <a:pt x="4787" y="3388"/>
                  </a:cubicBezTo>
                  <a:lnTo>
                    <a:pt x="4799" y="3376"/>
                  </a:lnTo>
                  <a:cubicBezTo>
                    <a:pt x="4882" y="3269"/>
                    <a:pt x="4942" y="3162"/>
                    <a:pt x="5001" y="3055"/>
                  </a:cubicBezTo>
                  <a:cubicBezTo>
                    <a:pt x="5061" y="2960"/>
                    <a:pt x="5096" y="2841"/>
                    <a:pt x="5144" y="2698"/>
                  </a:cubicBezTo>
                  <a:lnTo>
                    <a:pt x="5192" y="2567"/>
                  </a:lnTo>
                  <a:cubicBezTo>
                    <a:pt x="5204" y="2495"/>
                    <a:pt x="5215" y="2424"/>
                    <a:pt x="5251" y="2364"/>
                  </a:cubicBezTo>
                  <a:lnTo>
                    <a:pt x="5275" y="2269"/>
                  </a:lnTo>
                  <a:lnTo>
                    <a:pt x="5275" y="2281"/>
                  </a:lnTo>
                  <a:cubicBezTo>
                    <a:pt x="5275" y="2269"/>
                    <a:pt x="5299" y="2257"/>
                    <a:pt x="5299" y="2245"/>
                  </a:cubicBezTo>
                  <a:lnTo>
                    <a:pt x="5311" y="2198"/>
                  </a:lnTo>
                  <a:cubicBezTo>
                    <a:pt x="5335" y="2090"/>
                    <a:pt x="5382" y="2007"/>
                    <a:pt x="5418" y="1900"/>
                  </a:cubicBezTo>
                  <a:cubicBezTo>
                    <a:pt x="5454" y="1805"/>
                    <a:pt x="5489" y="1709"/>
                    <a:pt x="5513" y="1614"/>
                  </a:cubicBezTo>
                  <a:lnTo>
                    <a:pt x="5537" y="1555"/>
                  </a:lnTo>
                  <a:cubicBezTo>
                    <a:pt x="5561" y="1471"/>
                    <a:pt x="5596" y="1376"/>
                    <a:pt x="5632" y="1293"/>
                  </a:cubicBezTo>
                  <a:lnTo>
                    <a:pt x="5668" y="1245"/>
                  </a:lnTo>
                  <a:cubicBezTo>
                    <a:pt x="5727" y="1138"/>
                    <a:pt x="5775" y="1055"/>
                    <a:pt x="5835" y="959"/>
                  </a:cubicBezTo>
                  <a:lnTo>
                    <a:pt x="5870" y="912"/>
                  </a:lnTo>
                  <a:cubicBezTo>
                    <a:pt x="5894" y="900"/>
                    <a:pt x="5894" y="888"/>
                    <a:pt x="5906" y="888"/>
                  </a:cubicBezTo>
                  <a:cubicBezTo>
                    <a:pt x="5918" y="912"/>
                    <a:pt x="5954" y="959"/>
                    <a:pt x="5966" y="995"/>
                  </a:cubicBezTo>
                  <a:cubicBezTo>
                    <a:pt x="6037" y="1126"/>
                    <a:pt x="6132" y="1245"/>
                    <a:pt x="6216" y="1364"/>
                  </a:cubicBezTo>
                  <a:cubicBezTo>
                    <a:pt x="6287" y="1448"/>
                    <a:pt x="6370" y="1531"/>
                    <a:pt x="6430" y="1590"/>
                  </a:cubicBezTo>
                  <a:cubicBezTo>
                    <a:pt x="6489" y="1650"/>
                    <a:pt x="6573" y="1709"/>
                    <a:pt x="6680" y="1769"/>
                  </a:cubicBezTo>
                  <a:cubicBezTo>
                    <a:pt x="6854" y="1856"/>
                    <a:pt x="7058" y="1913"/>
                    <a:pt x="7292" y="1913"/>
                  </a:cubicBezTo>
                  <a:cubicBezTo>
                    <a:pt x="7314" y="1913"/>
                    <a:pt x="7336" y="1913"/>
                    <a:pt x="7359" y="1912"/>
                  </a:cubicBezTo>
                  <a:cubicBezTo>
                    <a:pt x="7478" y="1912"/>
                    <a:pt x="7585" y="1888"/>
                    <a:pt x="7692" y="1852"/>
                  </a:cubicBezTo>
                  <a:cubicBezTo>
                    <a:pt x="7775" y="1829"/>
                    <a:pt x="7835" y="1793"/>
                    <a:pt x="7894" y="1745"/>
                  </a:cubicBezTo>
                  <a:lnTo>
                    <a:pt x="7930" y="1721"/>
                  </a:lnTo>
                  <a:cubicBezTo>
                    <a:pt x="7990" y="1662"/>
                    <a:pt x="8037" y="1602"/>
                    <a:pt x="8097" y="1531"/>
                  </a:cubicBezTo>
                  <a:cubicBezTo>
                    <a:pt x="8121" y="1471"/>
                    <a:pt x="8168" y="1388"/>
                    <a:pt x="8192" y="1305"/>
                  </a:cubicBezTo>
                  <a:cubicBezTo>
                    <a:pt x="8228" y="1233"/>
                    <a:pt x="8252" y="1150"/>
                    <a:pt x="8287" y="1067"/>
                  </a:cubicBezTo>
                  <a:cubicBezTo>
                    <a:pt x="8311" y="1007"/>
                    <a:pt x="8335" y="947"/>
                    <a:pt x="8347" y="888"/>
                  </a:cubicBezTo>
                  <a:lnTo>
                    <a:pt x="8430" y="614"/>
                  </a:lnTo>
                  <a:cubicBezTo>
                    <a:pt x="8466" y="578"/>
                    <a:pt x="8478" y="543"/>
                    <a:pt x="8490" y="495"/>
                  </a:cubicBezTo>
                  <a:lnTo>
                    <a:pt x="8537" y="412"/>
                  </a:lnTo>
                  <a:cubicBezTo>
                    <a:pt x="8549" y="376"/>
                    <a:pt x="8585" y="364"/>
                    <a:pt x="8597" y="340"/>
                  </a:cubicBezTo>
                  <a:cubicBezTo>
                    <a:pt x="8633" y="316"/>
                    <a:pt x="8644" y="305"/>
                    <a:pt x="8656" y="293"/>
                  </a:cubicBezTo>
                  <a:lnTo>
                    <a:pt x="8668" y="281"/>
                  </a:lnTo>
                  <a:lnTo>
                    <a:pt x="8692" y="257"/>
                  </a:lnTo>
                  <a:cubicBezTo>
                    <a:pt x="8716" y="245"/>
                    <a:pt x="8728" y="233"/>
                    <a:pt x="8764" y="221"/>
                  </a:cubicBezTo>
                  <a:cubicBezTo>
                    <a:pt x="8787" y="221"/>
                    <a:pt x="8811" y="197"/>
                    <a:pt x="8823" y="197"/>
                  </a:cubicBezTo>
                  <a:cubicBezTo>
                    <a:pt x="8835" y="185"/>
                    <a:pt x="8847" y="185"/>
                    <a:pt x="8871" y="185"/>
                  </a:cubicBezTo>
                  <a:lnTo>
                    <a:pt x="8942" y="185"/>
                  </a:lnTo>
                  <a:cubicBezTo>
                    <a:pt x="8954" y="197"/>
                    <a:pt x="8966" y="197"/>
                    <a:pt x="8990" y="197"/>
                  </a:cubicBezTo>
                  <a:cubicBezTo>
                    <a:pt x="9025" y="221"/>
                    <a:pt x="9061" y="221"/>
                    <a:pt x="9085" y="233"/>
                  </a:cubicBezTo>
                  <a:cubicBezTo>
                    <a:pt x="9121" y="245"/>
                    <a:pt x="9168" y="257"/>
                    <a:pt x="9192" y="281"/>
                  </a:cubicBezTo>
                  <a:cubicBezTo>
                    <a:pt x="9228" y="293"/>
                    <a:pt x="9240" y="293"/>
                    <a:pt x="9252" y="305"/>
                  </a:cubicBezTo>
                  <a:cubicBezTo>
                    <a:pt x="9264" y="305"/>
                    <a:pt x="9287" y="316"/>
                    <a:pt x="9299" y="340"/>
                  </a:cubicBezTo>
                  <a:cubicBezTo>
                    <a:pt x="9323" y="364"/>
                    <a:pt x="9359" y="376"/>
                    <a:pt x="9371" y="412"/>
                  </a:cubicBezTo>
                  <a:cubicBezTo>
                    <a:pt x="9442" y="531"/>
                    <a:pt x="9537" y="650"/>
                    <a:pt x="9645" y="793"/>
                  </a:cubicBezTo>
                  <a:cubicBezTo>
                    <a:pt x="9680" y="888"/>
                    <a:pt x="9740" y="971"/>
                    <a:pt x="9787" y="1067"/>
                  </a:cubicBezTo>
                  <a:cubicBezTo>
                    <a:pt x="9823" y="1138"/>
                    <a:pt x="9847" y="1209"/>
                    <a:pt x="9883" y="1305"/>
                  </a:cubicBezTo>
                  <a:lnTo>
                    <a:pt x="9895" y="1376"/>
                  </a:lnTo>
                  <a:cubicBezTo>
                    <a:pt x="9918" y="1483"/>
                    <a:pt x="9954" y="1602"/>
                    <a:pt x="10014" y="1709"/>
                  </a:cubicBezTo>
                  <a:cubicBezTo>
                    <a:pt x="10061" y="1769"/>
                    <a:pt x="10097" y="1840"/>
                    <a:pt x="10180" y="1912"/>
                  </a:cubicBezTo>
                  <a:cubicBezTo>
                    <a:pt x="10240" y="1983"/>
                    <a:pt x="10311" y="2031"/>
                    <a:pt x="10371" y="2079"/>
                  </a:cubicBezTo>
                  <a:cubicBezTo>
                    <a:pt x="10490" y="2138"/>
                    <a:pt x="10609" y="2198"/>
                    <a:pt x="10740" y="2221"/>
                  </a:cubicBezTo>
                  <a:cubicBezTo>
                    <a:pt x="10835" y="2257"/>
                    <a:pt x="10919" y="2269"/>
                    <a:pt x="11014" y="2281"/>
                  </a:cubicBezTo>
                  <a:lnTo>
                    <a:pt x="11085" y="2305"/>
                  </a:lnTo>
                  <a:lnTo>
                    <a:pt x="11097" y="2305"/>
                  </a:lnTo>
                  <a:cubicBezTo>
                    <a:pt x="11133" y="2317"/>
                    <a:pt x="11169" y="2317"/>
                    <a:pt x="11204" y="2329"/>
                  </a:cubicBezTo>
                  <a:cubicBezTo>
                    <a:pt x="11216" y="2329"/>
                    <a:pt x="11228" y="2341"/>
                    <a:pt x="11252" y="2341"/>
                  </a:cubicBezTo>
                  <a:cubicBezTo>
                    <a:pt x="11264" y="2341"/>
                    <a:pt x="11264" y="2364"/>
                    <a:pt x="11276" y="2364"/>
                  </a:cubicBezTo>
                  <a:lnTo>
                    <a:pt x="11288" y="2376"/>
                  </a:lnTo>
                  <a:lnTo>
                    <a:pt x="11311" y="2388"/>
                  </a:lnTo>
                  <a:cubicBezTo>
                    <a:pt x="11311" y="2400"/>
                    <a:pt x="11323" y="2424"/>
                    <a:pt x="11335" y="2436"/>
                  </a:cubicBezTo>
                  <a:cubicBezTo>
                    <a:pt x="11371" y="2483"/>
                    <a:pt x="11395" y="2543"/>
                    <a:pt x="11407" y="2579"/>
                  </a:cubicBezTo>
                  <a:lnTo>
                    <a:pt x="11550" y="2936"/>
                  </a:lnTo>
                  <a:cubicBezTo>
                    <a:pt x="11562" y="3019"/>
                    <a:pt x="11585" y="3103"/>
                    <a:pt x="11609" y="3198"/>
                  </a:cubicBezTo>
                  <a:cubicBezTo>
                    <a:pt x="11609" y="3222"/>
                    <a:pt x="11621" y="3269"/>
                    <a:pt x="11621" y="3293"/>
                  </a:cubicBezTo>
                  <a:lnTo>
                    <a:pt x="11621" y="3400"/>
                  </a:lnTo>
                  <a:lnTo>
                    <a:pt x="11621" y="3507"/>
                  </a:lnTo>
                  <a:lnTo>
                    <a:pt x="11621" y="3555"/>
                  </a:lnTo>
                  <a:lnTo>
                    <a:pt x="11585" y="3519"/>
                  </a:lnTo>
                  <a:cubicBezTo>
                    <a:pt x="11514" y="3460"/>
                    <a:pt x="11442" y="3388"/>
                    <a:pt x="11371" y="3317"/>
                  </a:cubicBezTo>
                  <a:cubicBezTo>
                    <a:pt x="11216" y="3174"/>
                    <a:pt x="11038" y="3079"/>
                    <a:pt x="10811" y="2960"/>
                  </a:cubicBezTo>
                  <a:cubicBezTo>
                    <a:pt x="10752" y="2924"/>
                    <a:pt x="10680" y="2900"/>
                    <a:pt x="10621" y="2864"/>
                  </a:cubicBezTo>
                  <a:cubicBezTo>
                    <a:pt x="10561" y="2841"/>
                    <a:pt x="10490" y="2817"/>
                    <a:pt x="10430" y="2805"/>
                  </a:cubicBezTo>
                  <a:cubicBezTo>
                    <a:pt x="10359" y="2781"/>
                    <a:pt x="10276" y="2757"/>
                    <a:pt x="10204" y="2757"/>
                  </a:cubicBezTo>
                  <a:lnTo>
                    <a:pt x="10192" y="2757"/>
                  </a:lnTo>
                  <a:cubicBezTo>
                    <a:pt x="10097" y="2745"/>
                    <a:pt x="10026" y="2745"/>
                    <a:pt x="9942" y="2745"/>
                  </a:cubicBezTo>
                  <a:cubicBezTo>
                    <a:pt x="9728" y="2745"/>
                    <a:pt x="9526" y="2805"/>
                    <a:pt x="9359" y="2912"/>
                  </a:cubicBezTo>
                  <a:lnTo>
                    <a:pt x="9228" y="2995"/>
                  </a:lnTo>
                  <a:cubicBezTo>
                    <a:pt x="9145" y="3079"/>
                    <a:pt x="9061" y="3138"/>
                    <a:pt x="9002" y="3198"/>
                  </a:cubicBezTo>
                  <a:lnTo>
                    <a:pt x="8895" y="3281"/>
                  </a:lnTo>
                  <a:cubicBezTo>
                    <a:pt x="8811" y="3353"/>
                    <a:pt x="8716" y="3448"/>
                    <a:pt x="8633" y="3519"/>
                  </a:cubicBezTo>
                  <a:cubicBezTo>
                    <a:pt x="8585" y="3555"/>
                    <a:pt x="8549" y="3579"/>
                    <a:pt x="8525" y="3614"/>
                  </a:cubicBezTo>
                  <a:cubicBezTo>
                    <a:pt x="8430" y="3686"/>
                    <a:pt x="8347" y="3757"/>
                    <a:pt x="8252" y="3853"/>
                  </a:cubicBezTo>
                  <a:cubicBezTo>
                    <a:pt x="8180" y="3936"/>
                    <a:pt x="8097" y="4031"/>
                    <a:pt x="8013" y="4115"/>
                  </a:cubicBezTo>
                  <a:cubicBezTo>
                    <a:pt x="7990" y="4150"/>
                    <a:pt x="7954" y="4186"/>
                    <a:pt x="7930" y="4222"/>
                  </a:cubicBezTo>
                  <a:cubicBezTo>
                    <a:pt x="7882" y="4281"/>
                    <a:pt x="7823" y="4341"/>
                    <a:pt x="7763" y="4388"/>
                  </a:cubicBezTo>
                  <a:lnTo>
                    <a:pt x="7752" y="4400"/>
                  </a:lnTo>
                  <a:lnTo>
                    <a:pt x="7740" y="4412"/>
                  </a:lnTo>
                  <a:cubicBezTo>
                    <a:pt x="7704" y="4448"/>
                    <a:pt x="7692" y="4460"/>
                    <a:pt x="7656" y="4472"/>
                  </a:cubicBezTo>
                  <a:cubicBezTo>
                    <a:pt x="7644" y="4472"/>
                    <a:pt x="7632" y="4484"/>
                    <a:pt x="7621" y="4507"/>
                  </a:cubicBezTo>
                  <a:lnTo>
                    <a:pt x="7478" y="4591"/>
                  </a:lnTo>
                  <a:cubicBezTo>
                    <a:pt x="7466" y="4591"/>
                    <a:pt x="7466" y="4603"/>
                    <a:pt x="7454" y="4603"/>
                  </a:cubicBezTo>
                  <a:cubicBezTo>
                    <a:pt x="7418" y="4638"/>
                    <a:pt x="7382" y="4662"/>
                    <a:pt x="7335" y="4686"/>
                  </a:cubicBezTo>
                  <a:cubicBezTo>
                    <a:pt x="7275" y="4710"/>
                    <a:pt x="7216" y="4746"/>
                    <a:pt x="7144" y="4757"/>
                  </a:cubicBezTo>
                  <a:cubicBezTo>
                    <a:pt x="6978" y="4805"/>
                    <a:pt x="6799" y="4829"/>
                    <a:pt x="6632" y="4865"/>
                  </a:cubicBezTo>
                  <a:lnTo>
                    <a:pt x="6620" y="4865"/>
                  </a:lnTo>
                  <a:lnTo>
                    <a:pt x="6466" y="4888"/>
                  </a:lnTo>
                  <a:cubicBezTo>
                    <a:pt x="6323" y="4912"/>
                    <a:pt x="6156" y="4936"/>
                    <a:pt x="6013" y="4972"/>
                  </a:cubicBezTo>
                  <a:cubicBezTo>
                    <a:pt x="5906" y="4984"/>
                    <a:pt x="5811" y="4996"/>
                    <a:pt x="5727" y="5031"/>
                  </a:cubicBezTo>
                  <a:cubicBezTo>
                    <a:pt x="5668" y="5055"/>
                    <a:pt x="5608" y="5067"/>
                    <a:pt x="5549" y="5079"/>
                  </a:cubicBezTo>
                  <a:cubicBezTo>
                    <a:pt x="5477" y="5115"/>
                    <a:pt x="5382" y="5138"/>
                    <a:pt x="5299" y="5198"/>
                  </a:cubicBezTo>
                  <a:cubicBezTo>
                    <a:pt x="5215" y="5246"/>
                    <a:pt x="5144" y="5293"/>
                    <a:pt x="5085" y="5341"/>
                  </a:cubicBezTo>
                  <a:lnTo>
                    <a:pt x="5061" y="5365"/>
                  </a:lnTo>
                  <a:cubicBezTo>
                    <a:pt x="5025" y="5400"/>
                    <a:pt x="4977" y="5412"/>
                    <a:pt x="4954" y="5436"/>
                  </a:cubicBezTo>
                  <a:cubicBezTo>
                    <a:pt x="4918" y="5472"/>
                    <a:pt x="4906" y="5484"/>
                    <a:pt x="4882" y="5496"/>
                  </a:cubicBezTo>
                  <a:cubicBezTo>
                    <a:pt x="4763" y="5603"/>
                    <a:pt x="4620" y="5710"/>
                    <a:pt x="4525" y="5853"/>
                  </a:cubicBezTo>
                  <a:cubicBezTo>
                    <a:pt x="4477" y="5936"/>
                    <a:pt x="4418" y="6020"/>
                    <a:pt x="4370" y="6091"/>
                  </a:cubicBezTo>
                  <a:cubicBezTo>
                    <a:pt x="4323" y="6174"/>
                    <a:pt x="4287" y="6246"/>
                    <a:pt x="4251" y="6317"/>
                  </a:cubicBezTo>
                  <a:cubicBezTo>
                    <a:pt x="4192" y="6436"/>
                    <a:pt x="4120" y="6603"/>
                    <a:pt x="4049" y="6746"/>
                  </a:cubicBezTo>
                  <a:lnTo>
                    <a:pt x="4025" y="6793"/>
                  </a:lnTo>
                  <a:lnTo>
                    <a:pt x="4025" y="6805"/>
                  </a:lnTo>
                  <a:lnTo>
                    <a:pt x="4013" y="6841"/>
                  </a:lnTo>
                  <a:lnTo>
                    <a:pt x="4013" y="6829"/>
                  </a:lnTo>
                  <a:cubicBezTo>
                    <a:pt x="4001" y="6829"/>
                    <a:pt x="4001" y="6841"/>
                    <a:pt x="4001" y="6841"/>
                  </a:cubicBezTo>
                  <a:cubicBezTo>
                    <a:pt x="4001" y="6853"/>
                    <a:pt x="3989" y="6865"/>
                    <a:pt x="3989" y="6889"/>
                  </a:cubicBezTo>
                  <a:cubicBezTo>
                    <a:pt x="3942" y="6972"/>
                    <a:pt x="3906" y="7043"/>
                    <a:pt x="3870" y="7139"/>
                  </a:cubicBezTo>
                  <a:lnTo>
                    <a:pt x="3727" y="7401"/>
                  </a:lnTo>
                  <a:lnTo>
                    <a:pt x="3715" y="7424"/>
                  </a:lnTo>
                  <a:cubicBezTo>
                    <a:pt x="3691" y="7460"/>
                    <a:pt x="3656" y="7520"/>
                    <a:pt x="3632" y="7567"/>
                  </a:cubicBezTo>
                  <a:lnTo>
                    <a:pt x="3537" y="7698"/>
                  </a:lnTo>
                  <a:lnTo>
                    <a:pt x="3537" y="7722"/>
                  </a:lnTo>
                  <a:lnTo>
                    <a:pt x="3525" y="7734"/>
                  </a:lnTo>
                  <a:cubicBezTo>
                    <a:pt x="3501" y="7782"/>
                    <a:pt x="3465" y="7805"/>
                    <a:pt x="3430" y="7853"/>
                  </a:cubicBezTo>
                  <a:cubicBezTo>
                    <a:pt x="3406" y="7901"/>
                    <a:pt x="3370" y="7936"/>
                    <a:pt x="3334" y="7984"/>
                  </a:cubicBezTo>
                  <a:lnTo>
                    <a:pt x="3156" y="8163"/>
                  </a:lnTo>
                  <a:cubicBezTo>
                    <a:pt x="3096" y="8222"/>
                    <a:pt x="3037" y="8282"/>
                    <a:pt x="2953" y="8341"/>
                  </a:cubicBezTo>
                  <a:cubicBezTo>
                    <a:pt x="2858" y="8436"/>
                    <a:pt x="2751" y="8520"/>
                    <a:pt x="2596" y="8627"/>
                  </a:cubicBezTo>
                  <a:cubicBezTo>
                    <a:pt x="2572" y="8651"/>
                    <a:pt x="2537" y="8675"/>
                    <a:pt x="2513" y="8698"/>
                  </a:cubicBezTo>
                  <a:cubicBezTo>
                    <a:pt x="2406" y="8770"/>
                    <a:pt x="2322" y="8829"/>
                    <a:pt x="2227" y="8889"/>
                  </a:cubicBezTo>
                  <a:cubicBezTo>
                    <a:pt x="2156" y="8937"/>
                    <a:pt x="2060" y="8984"/>
                    <a:pt x="1989" y="9032"/>
                  </a:cubicBezTo>
                  <a:cubicBezTo>
                    <a:pt x="1977" y="9032"/>
                    <a:pt x="1977" y="9044"/>
                    <a:pt x="1965" y="9044"/>
                  </a:cubicBezTo>
                  <a:cubicBezTo>
                    <a:pt x="1917" y="9068"/>
                    <a:pt x="1858" y="9103"/>
                    <a:pt x="1798" y="9115"/>
                  </a:cubicBezTo>
                  <a:cubicBezTo>
                    <a:pt x="1786" y="9115"/>
                    <a:pt x="1763" y="9127"/>
                    <a:pt x="1751" y="9127"/>
                  </a:cubicBezTo>
                  <a:cubicBezTo>
                    <a:pt x="1715" y="9151"/>
                    <a:pt x="1679" y="9151"/>
                    <a:pt x="1632" y="9163"/>
                  </a:cubicBezTo>
                  <a:cubicBezTo>
                    <a:pt x="1596" y="9163"/>
                    <a:pt x="1560" y="9175"/>
                    <a:pt x="1513" y="9175"/>
                  </a:cubicBezTo>
                  <a:lnTo>
                    <a:pt x="1263" y="9175"/>
                  </a:lnTo>
                  <a:cubicBezTo>
                    <a:pt x="1191" y="9163"/>
                    <a:pt x="1096" y="9163"/>
                    <a:pt x="1024" y="9163"/>
                  </a:cubicBezTo>
                  <a:cubicBezTo>
                    <a:pt x="1013" y="9163"/>
                    <a:pt x="977" y="9151"/>
                    <a:pt x="953" y="9151"/>
                  </a:cubicBezTo>
                  <a:cubicBezTo>
                    <a:pt x="917" y="9151"/>
                    <a:pt x="905" y="9127"/>
                    <a:pt x="894" y="9127"/>
                  </a:cubicBezTo>
                  <a:cubicBezTo>
                    <a:pt x="798" y="9091"/>
                    <a:pt x="715" y="9056"/>
                    <a:pt x="643" y="9008"/>
                  </a:cubicBezTo>
                  <a:lnTo>
                    <a:pt x="643" y="9008"/>
                  </a:lnTo>
                  <a:cubicBezTo>
                    <a:pt x="643" y="9021"/>
                    <a:pt x="647" y="9027"/>
                    <a:pt x="650" y="9030"/>
                  </a:cubicBezTo>
                  <a:lnTo>
                    <a:pt x="650" y="9030"/>
                  </a:lnTo>
                  <a:cubicBezTo>
                    <a:pt x="569" y="8994"/>
                    <a:pt x="499" y="8948"/>
                    <a:pt x="429" y="8913"/>
                  </a:cubicBezTo>
                  <a:cubicBezTo>
                    <a:pt x="393" y="8901"/>
                    <a:pt x="370" y="8865"/>
                    <a:pt x="322" y="8853"/>
                  </a:cubicBezTo>
                  <a:lnTo>
                    <a:pt x="239" y="8806"/>
                  </a:lnTo>
                  <a:cubicBezTo>
                    <a:pt x="227" y="8794"/>
                    <a:pt x="203" y="8794"/>
                    <a:pt x="191" y="8782"/>
                  </a:cubicBezTo>
                  <a:cubicBezTo>
                    <a:pt x="167" y="8758"/>
                    <a:pt x="132" y="8734"/>
                    <a:pt x="108" y="8722"/>
                  </a:cubicBezTo>
                  <a:cubicBezTo>
                    <a:pt x="90" y="8710"/>
                    <a:pt x="75" y="8704"/>
                    <a:pt x="62" y="8704"/>
                  </a:cubicBezTo>
                  <a:cubicBezTo>
                    <a:pt x="48" y="8704"/>
                    <a:pt x="36" y="8710"/>
                    <a:pt x="24" y="8722"/>
                  </a:cubicBezTo>
                  <a:cubicBezTo>
                    <a:pt x="1" y="8734"/>
                    <a:pt x="1" y="8758"/>
                    <a:pt x="12" y="8794"/>
                  </a:cubicBezTo>
                  <a:cubicBezTo>
                    <a:pt x="24" y="8817"/>
                    <a:pt x="60" y="8853"/>
                    <a:pt x="84" y="8877"/>
                  </a:cubicBezTo>
                  <a:cubicBezTo>
                    <a:pt x="120" y="8913"/>
                    <a:pt x="132" y="8925"/>
                    <a:pt x="143" y="8960"/>
                  </a:cubicBezTo>
                  <a:lnTo>
                    <a:pt x="143" y="8937"/>
                  </a:lnTo>
                  <a:cubicBezTo>
                    <a:pt x="191" y="9020"/>
                    <a:pt x="251" y="9056"/>
                    <a:pt x="298" y="9115"/>
                  </a:cubicBezTo>
                  <a:lnTo>
                    <a:pt x="370" y="9198"/>
                  </a:lnTo>
                  <a:lnTo>
                    <a:pt x="548" y="9377"/>
                  </a:lnTo>
                  <a:cubicBezTo>
                    <a:pt x="620" y="9437"/>
                    <a:pt x="715" y="9508"/>
                    <a:pt x="798" y="9532"/>
                  </a:cubicBezTo>
                  <a:cubicBezTo>
                    <a:pt x="894" y="9568"/>
                    <a:pt x="1001" y="9579"/>
                    <a:pt x="1084" y="9591"/>
                  </a:cubicBezTo>
                  <a:cubicBezTo>
                    <a:pt x="1155" y="9591"/>
                    <a:pt x="1251" y="9615"/>
                    <a:pt x="1322" y="9615"/>
                  </a:cubicBezTo>
                  <a:lnTo>
                    <a:pt x="1608" y="9615"/>
                  </a:lnTo>
                  <a:cubicBezTo>
                    <a:pt x="1656" y="9615"/>
                    <a:pt x="1691" y="9615"/>
                    <a:pt x="1739" y="9591"/>
                  </a:cubicBezTo>
                  <a:cubicBezTo>
                    <a:pt x="1775" y="9579"/>
                    <a:pt x="1810" y="9579"/>
                    <a:pt x="1858" y="9568"/>
                  </a:cubicBezTo>
                  <a:cubicBezTo>
                    <a:pt x="1953" y="9532"/>
                    <a:pt x="2037" y="9508"/>
                    <a:pt x="2108" y="9472"/>
                  </a:cubicBezTo>
                  <a:cubicBezTo>
                    <a:pt x="2203" y="9449"/>
                    <a:pt x="2275" y="9401"/>
                    <a:pt x="2346" y="9353"/>
                  </a:cubicBezTo>
                  <a:cubicBezTo>
                    <a:pt x="2501" y="9270"/>
                    <a:pt x="2632" y="9175"/>
                    <a:pt x="2763" y="9091"/>
                  </a:cubicBezTo>
                  <a:cubicBezTo>
                    <a:pt x="2918" y="8996"/>
                    <a:pt x="3049" y="8913"/>
                    <a:pt x="3180" y="8806"/>
                  </a:cubicBezTo>
                  <a:cubicBezTo>
                    <a:pt x="3334" y="8722"/>
                    <a:pt x="3465" y="8603"/>
                    <a:pt x="3584" y="8484"/>
                  </a:cubicBezTo>
                  <a:cubicBezTo>
                    <a:pt x="3715" y="8365"/>
                    <a:pt x="3834" y="8222"/>
                    <a:pt x="3942" y="8091"/>
                  </a:cubicBezTo>
                  <a:cubicBezTo>
                    <a:pt x="4156" y="7805"/>
                    <a:pt x="4299" y="7496"/>
                    <a:pt x="4430" y="7174"/>
                  </a:cubicBezTo>
                  <a:lnTo>
                    <a:pt x="4608" y="6722"/>
                  </a:lnTo>
                  <a:cubicBezTo>
                    <a:pt x="4668" y="6555"/>
                    <a:pt x="4727" y="6401"/>
                    <a:pt x="4811" y="6246"/>
                  </a:cubicBezTo>
                  <a:cubicBezTo>
                    <a:pt x="4823" y="6186"/>
                    <a:pt x="4846" y="6139"/>
                    <a:pt x="4882" y="6103"/>
                  </a:cubicBezTo>
                  <a:cubicBezTo>
                    <a:pt x="4906" y="6055"/>
                    <a:pt x="4930" y="6020"/>
                    <a:pt x="4954" y="5996"/>
                  </a:cubicBezTo>
                  <a:cubicBezTo>
                    <a:pt x="4965" y="5960"/>
                    <a:pt x="5001" y="5948"/>
                    <a:pt x="5013" y="5924"/>
                  </a:cubicBezTo>
                  <a:cubicBezTo>
                    <a:pt x="5073" y="5865"/>
                    <a:pt x="5132" y="5817"/>
                    <a:pt x="5192" y="5758"/>
                  </a:cubicBezTo>
                  <a:cubicBezTo>
                    <a:pt x="5311" y="5650"/>
                    <a:pt x="5418" y="5567"/>
                    <a:pt x="5537" y="5484"/>
                  </a:cubicBezTo>
                  <a:lnTo>
                    <a:pt x="5620" y="5448"/>
                  </a:lnTo>
                  <a:cubicBezTo>
                    <a:pt x="5668" y="5412"/>
                    <a:pt x="5727" y="5400"/>
                    <a:pt x="5775" y="5388"/>
                  </a:cubicBezTo>
                  <a:cubicBezTo>
                    <a:pt x="5787" y="5365"/>
                    <a:pt x="5787" y="5365"/>
                    <a:pt x="5799" y="5365"/>
                  </a:cubicBezTo>
                  <a:lnTo>
                    <a:pt x="5823" y="5365"/>
                  </a:lnTo>
                  <a:cubicBezTo>
                    <a:pt x="5835" y="5365"/>
                    <a:pt x="5847" y="5353"/>
                    <a:pt x="5858" y="5353"/>
                  </a:cubicBezTo>
                  <a:cubicBezTo>
                    <a:pt x="6073" y="5293"/>
                    <a:pt x="6275" y="5269"/>
                    <a:pt x="6501" y="5222"/>
                  </a:cubicBezTo>
                  <a:lnTo>
                    <a:pt x="6489" y="5222"/>
                  </a:lnTo>
                  <a:lnTo>
                    <a:pt x="6716" y="5174"/>
                  </a:lnTo>
                  <a:cubicBezTo>
                    <a:pt x="6870" y="5150"/>
                    <a:pt x="7037" y="5115"/>
                    <a:pt x="7204" y="5067"/>
                  </a:cubicBezTo>
                  <a:cubicBezTo>
                    <a:pt x="7371" y="5007"/>
                    <a:pt x="7525" y="4936"/>
                    <a:pt x="7680" y="4853"/>
                  </a:cubicBezTo>
                  <a:cubicBezTo>
                    <a:pt x="7752" y="4805"/>
                    <a:pt x="7823" y="4757"/>
                    <a:pt x="7882" y="4710"/>
                  </a:cubicBezTo>
                  <a:cubicBezTo>
                    <a:pt x="7942" y="4650"/>
                    <a:pt x="8025" y="4615"/>
                    <a:pt x="8085" y="4555"/>
                  </a:cubicBezTo>
                  <a:cubicBezTo>
                    <a:pt x="8204" y="4436"/>
                    <a:pt x="8323" y="4293"/>
                    <a:pt x="8418" y="4174"/>
                  </a:cubicBezTo>
                  <a:cubicBezTo>
                    <a:pt x="8478" y="4103"/>
                    <a:pt x="8561" y="4031"/>
                    <a:pt x="8633" y="3972"/>
                  </a:cubicBezTo>
                  <a:cubicBezTo>
                    <a:pt x="8704" y="3900"/>
                    <a:pt x="8799" y="3841"/>
                    <a:pt x="8871" y="3757"/>
                  </a:cubicBezTo>
                  <a:cubicBezTo>
                    <a:pt x="9037" y="3626"/>
                    <a:pt x="9180" y="3495"/>
                    <a:pt x="9335" y="3364"/>
                  </a:cubicBezTo>
                  <a:cubicBezTo>
                    <a:pt x="9395" y="3317"/>
                    <a:pt x="9430" y="3281"/>
                    <a:pt x="9490" y="3245"/>
                  </a:cubicBezTo>
                  <a:cubicBezTo>
                    <a:pt x="9526" y="3222"/>
                    <a:pt x="9549" y="3198"/>
                    <a:pt x="9597" y="3186"/>
                  </a:cubicBezTo>
                  <a:cubicBezTo>
                    <a:pt x="9633" y="3162"/>
                    <a:pt x="9668" y="3150"/>
                    <a:pt x="9716" y="3138"/>
                  </a:cubicBezTo>
                  <a:cubicBezTo>
                    <a:pt x="9752" y="3126"/>
                    <a:pt x="9787" y="3103"/>
                    <a:pt x="9823" y="3103"/>
                  </a:cubicBezTo>
                  <a:cubicBezTo>
                    <a:pt x="9847" y="3091"/>
                    <a:pt x="9895" y="3091"/>
                    <a:pt x="9930" y="3091"/>
                  </a:cubicBezTo>
                  <a:lnTo>
                    <a:pt x="10085" y="3091"/>
                  </a:lnTo>
                  <a:cubicBezTo>
                    <a:pt x="10145" y="3103"/>
                    <a:pt x="10204" y="3103"/>
                    <a:pt x="10264" y="3126"/>
                  </a:cubicBezTo>
                  <a:cubicBezTo>
                    <a:pt x="10311" y="3138"/>
                    <a:pt x="10371" y="3150"/>
                    <a:pt x="10430" y="3162"/>
                  </a:cubicBezTo>
                  <a:cubicBezTo>
                    <a:pt x="10478" y="3186"/>
                    <a:pt x="10502" y="3198"/>
                    <a:pt x="10549" y="3210"/>
                  </a:cubicBezTo>
                  <a:cubicBezTo>
                    <a:pt x="10597" y="3222"/>
                    <a:pt x="10621" y="3257"/>
                    <a:pt x="10669" y="3269"/>
                  </a:cubicBezTo>
                  <a:cubicBezTo>
                    <a:pt x="10764" y="3329"/>
                    <a:pt x="10859" y="3388"/>
                    <a:pt x="10954" y="3448"/>
                  </a:cubicBezTo>
                  <a:cubicBezTo>
                    <a:pt x="11026" y="3495"/>
                    <a:pt x="11085" y="3555"/>
                    <a:pt x="11157" y="3614"/>
                  </a:cubicBezTo>
                  <a:cubicBezTo>
                    <a:pt x="11240" y="3686"/>
                    <a:pt x="11300" y="3745"/>
                    <a:pt x="11359" y="3817"/>
                  </a:cubicBezTo>
                  <a:cubicBezTo>
                    <a:pt x="11383" y="3865"/>
                    <a:pt x="11431" y="3912"/>
                    <a:pt x="11454" y="3960"/>
                  </a:cubicBezTo>
                  <a:cubicBezTo>
                    <a:pt x="11502" y="4031"/>
                    <a:pt x="11562" y="4091"/>
                    <a:pt x="11657" y="4091"/>
                  </a:cubicBezTo>
                  <a:cubicBezTo>
                    <a:pt x="11716" y="4091"/>
                    <a:pt x="11752" y="4079"/>
                    <a:pt x="11645" y="4067"/>
                  </a:cubicBezTo>
                  <a:cubicBezTo>
                    <a:pt x="11752" y="3984"/>
                    <a:pt x="11800" y="3805"/>
                    <a:pt x="11823" y="3686"/>
                  </a:cubicBezTo>
                  <a:cubicBezTo>
                    <a:pt x="11883" y="3388"/>
                    <a:pt x="11812" y="3091"/>
                    <a:pt x="11728" y="2805"/>
                  </a:cubicBezTo>
                  <a:lnTo>
                    <a:pt x="11728" y="2841"/>
                  </a:lnTo>
                  <a:cubicBezTo>
                    <a:pt x="11692" y="2745"/>
                    <a:pt x="11669" y="2638"/>
                    <a:pt x="11621" y="2555"/>
                  </a:cubicBezTo>
                  <a:cubicBezTo>
                    <a:pt x="11562" y="2424"/>
                    <a:pt x="11490" y="2281"/>
                    <a:pt x="11383" y="2186"/>
                  </a:cubicBezTo>
                  <a:cubicBezTo>
                    <a:pt x="11288" y="2090"/>
                    <a:pt x="11192" y="2043"/>
                    <a:pt x="11073" y="2031"/>
                  </a:cubicBezTo>
                  <a:cubicBezTo>
                    <a:pt x="11014" y="2019"/>
                    <a:pt x="10966" y="2007"/>
                    <a:pt x="10907" y="2007"/>
                  </a:cubicBezTo>
                  <a:lnTo>
                    <a:pt x="10633" y="1960"/>
                  </a:lnTo>
                  <a:cubicBezTo>
                    <a:pt x="10597" y="1948"/>
                    <a:pt x="10538" y="1924"/>
                    <a:pt x="10490" y="1912"/>
                  </a:cubicBezTo>
                  <a:cubicBezTo>
                    <a:pt x="10454" y="1900"/>
                    <a:pt x="10419" y="1888"/>
                    <a:pt x="10383" y="1864"/>
                  </a:cubicBezTo>
                  <a:cubicBezTo>
                    <a:pt x="10359" y="1852"/>
                    <a:pt x="10335" y="1852"/>
                    <a:pt x="10323" y="1840"/>
                  </a:cubicBezTo>
                  <a:cubicBezTo>
                    <a:pt x="10311" y="1829"/>
                    <a:pt x="10276" y="1805"/>
                    <a:pt x="10264" y="1793"/>
                  </a:cubicBezTo>
                  <a:cubicBezTo>
                    <a:pt x="10240" y="1745"/>
                    <a:pt x="10192" y="1721"/>
                    <a:pt x="10157" y="1674"/>
                  </a:cubicBezTo>
                  <a:cubicBezTo>
                    <a:pt x="10145" y="1662"/>
                    <a:pt x="10133" y="1626"/>
                    <a:pt x="10121" y="1614"/>
                  </a:cubicBezTo>
                  <a:cubicBezTo>
                    <a:pt x="10097" y="1602"/>
                    <a:pt x="10085" y="1567"/>
                    <a:pt x="10073" y="1543"/>
                  </a:cubicBezTo>
                  <a:cubicBezTo>
                    <a:pt x="10038" y="1471"/>
                    <a:pt x="10026" y="1388"/>
                    <a:pt x="10002" y="1317"/>
                  </a:cubicBezTo>
                  <a:cubicBezTo>
                    <a:pt x="9966" y="1233"/>
                    <a:pt x="9942" y="1150"/>
                    <a:pt x="9895" y="1067"/>
                  </a:cubicBezTo>
                  <a:lnTo>
                    <a:pt x="9895" y="1067"/>
                  </a:lnTo>
                  <a:cubicBezTo>
                    <a:pt x="9899" y="1067"/>
                    <a:pt x="9902" y="1068"/>
                    <a:pt x="9903" y="1070"/>
                  </a:cubicBezTo>
                  <a:lnTo>
                    <a:pt x="9903" y="1070"/>
                  </a:lnTo>
                  <a:cubicBezTo>
                    <a:pt x="9819" y="848"/>
                    <a:pt x="9667" y="671"/>
                    <a:pt x="9537" y="483"/>
                  </a:cubicBezTo>
                  <a:cubicBezTo>
                    <a:pt x="9430" y="340"/>
                    <a:pt x="9323" y="185"/>
                    <a:pt x="9168" y="114"/>
                  </a:cubicBezTo>
                  <a:cubicBezTo>
                    <a:pt x="9085" y="66"/>
                    <a:pt x="9002" y="43"/>
                    <a:pt x="8930" y="19"/>
                  </a:cubicBezTo>
                  <a:cubicBezTo>
                    <a:pt x="8877" y="7"/>
                    <a:pt x="8823" y="1"/>
                    <a:pt x="8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1"/>
            <p:cNvSpPr/>
            <p:nvPr/>
          </p:nvSpPr>
          <p:spPr>
            <a:xfrm>
              <a:off x="6741900" y="2715750"/>
              <a:ext cx="19375" cy="138325"/>
            </a:xfrm>
            <a:custGeom>
              <a:avLst/>
              <a:gdLst/>
              <a:ahLst/>
              <a:cxnLst/>
              <a:rect l="l" t="t" r="r" b="b"/>
              <a:pathLst>
                <a:path w="775" h="5533" extrusionOk="0">
                  <a:moveTo>
                    <a:pt x="405" y="210"/>
                  </a:moveTo>
                  <a:cubicBezTo>
                    <a:pt x="417" y="210"/>
                    <a:pt x="417" y="234"/>
                    <a:pt x="429" y="234"/>
                  </a:cubicBezTo>
                  <a:cubicBezTo>
                    <a:pt x="453" y="234"/>
                    <a:pt x="465" y="234"/>
                    <a:pt x="477" y="246"/>
                  </a:cubicBezTo>
                  <a:cubicBezTo>
                    <a:pt x="489" y="258"/>
                    <a:pt x="524" y="282"/>
                    <a:pt x="536" y="294"/>
                  </a:cubicBezTo>
                  <a:lnTo>
                    <a:pt x="584" y="341"/>
                  </a:lnTo>
                  <a:lnTo>
                    <a:pt x="596" y="353"/>
                  </a:lnTo>
                  <a:lnTo>
                    <a:pt x="596" y="341"/>
                  </a:lnTo>
                  <a:cubicBezTo>
                    <a:pt x="608" y="341"/>
                    <a:pt x="608" y="353"/>
                    <a:pt x="608" y="353"/>
                  </a:cubicBezTo>
                  <a:lnTo>
                    <a:pt x="608" y="365"/>
                  </a:lnTo>
                  <a:lnTo>
                    <a:pt x="608" y="401"/>
                  </a:lnTo>
                  <a:lnTo>
                    <a:pt x="608" y="437"/>
                  </a:lnTo>
                  <a:lnTo>
                    <a:pt x="608" y="520"/>
                  </a:lnTo>
                  <a:cubicBezTo>
                    <a:pt x="596" y="556"/>
                    <a:pt x="596" y="603"/>
                    <a:pt x="584" y="651"/>
                  </a:cubicBezTo>
                  <a:lnTo>
                    <a:pt x="572" y="711"/>
                  </a:lnTo>
                  <a:lnTo>
                    <a:pt x="524" y="889"/>
                  </a:lnTo>
                  <a:cubicBezTo>
                    <a:pt x="513" y="949"/>
                    <a:pt x="489" y="1020"/>
                    <a:pt x="477" y="1092"/>
                  </a:cubicBezTo>
                  <a:cubicBezTo>
                    <a:pt x="429" y="1032"/>
                    <a:pt x="358" y="949"/>
                    <a:pt x="298" y="889"/>
                  </a:cubicBezTo>
                  <a:lnTo>
                    <a:pt x="251" y="794"/>
                  </a:lnTo>
                  <a:cubicBezTo>
                    <a:pt x="239" y="770"/>
                    <a:pt x="227" y="722"/>
                    <a:pt x="215" y="699"/>
                  </a:cubicBezTo>
                  <a:lnTo>
                    <a:pt x="215" y="711"/>
                  </a:lnTo>
                  <a:cubicBezTo>
                    <a:pt x="215" y="675"/>
                    <a:pt x="191" y="651"/>
                    <a:pt x="191" y="615"/>
                  </a:cubicBezTo>
                  <a:cubicBezTo>
                    <a:pt x="191" y="580"/>
                    <a:pt x="179" y="532"/>
                    <a:pt x="179" y="484"/>
                  </a:cubicBezTo>
                  <a:lnTo>
                    <a:pt x="179" y="365"/>
                  </a:lnTo>
                  <a:cubicBezTo>
                    <a:pt x="179" y="353"/>
                    <a:pt x="191" y="318"/>
                    <a:pt x="191" y="294"/>
                  </a:cubicBezTo>
                  <a:lnTo>
                    <a:pt x="191" y="258"/>
                  </a:lnTo>
                  <a:cubicBezTo>
                    <a:pt x="215" y="258"/>
                    <a:pt x="215" y="246"/>
                    <a:pt x="215" y="246"/>
                  </a:cubicBezTo>
                  <a:lnTo>
                    <a:pt x="227" y="234"/>
                  </a:lnTo>
                  <a:cubicBezTo>
                    <a:pt x="227" y="210"/>
                    <a:pt x="239" y="210"/>
                    <a:pt x="239" y="210"/>
                  </a:cubicBezTo>
                  <a:close/>
                  <a:moveTo>
                    <a:pt x="284" y="0"/>
                  </a:moveTo>
                  <a:cubicBezTo>
                    <a:pt x="249" y="0"/>
                    <a:pt x="214" y="6"/>
                    <a:pt x="179" y="20"/>
                  </a:cubicBezTo>
                  <a:cubicBezTo>
                    <a:pt x="155" y="44"/>
                    <a:pt x="120" y="56"/>
                    <a:pt x="96" y="80"/>
                  </a:cubicBezTo>
                  <a:cubicBezTo>
                    <a:pt x="72" y="91"/>
                    <a:pt x="60" y="115"/>
                    <a:pt x="48" y="139"/>
                  </a:cubicBezTo>
                  <a:cubicBezTo>
                    <a:pt x="36" y="187"/>
                    <a:pt x="12" y="234"/>
                    <a:pt x="12" y="270"/>
                  </a:cubicBezTo>
                  <a:cubicBezTo>
                    <a:pt x="1" y="389"/>
                    <a:pt x="12" y="508"/>
                    <a:pt x="36" y="627"/>
                  </a:cubicBezTo>
                  <a:cubicBezTo>
                    <a:pt x="48" y="734"/>
                    <a:pt x="72" y="806"/>
                    <a:pt x="120" y="901"/>
                  </a:cubicBezTo>
                  <a:cubicBezTo>
                    <a:pt x="155" y="961"/>
                    <a:pt x="179" y="1008"/>
                    <a:pt x="215" y="1044"/>
                  </a:cubicBezTo>
                  <a:cubicBezTo>
                    <a:pt x="274" y="1139"/>
                    <a:pt x="334" y="1211"/>
                    <a:pt x="393" y="1306"/>
                  </a:cubicBezTo>
                  <a:cubicBezTo>
                    <a:pt x="393" y="1318"/>
                    <a:pt x="405" y="1318"/>
                    <a:pt x="405" y="1330"/>
                  </a:cubicBezTo>
                  <a:lnTo>
                    <a:pt x="405" y="1342"/>
                  </a:lnTo>
                  <a:lnTo>
                    <a:pt x="405" y="1365"/>
                  </a:lnTo>
                  <a:lnTo>
                    <a:pt x="405" y="1389"/>
                  </a:lnTo>
                  <a:lnTo>
                    <a:pt x="405" y="1556"/>
                  </a:lnTo>
                  <a:lnTo>
                    <a:pt x="405" y="1734"/>
                  </a:lnTo>
                  <a:cubicBezTo>
                    <a:pt x="393" y="1842"/>
                    <a:pt x="393" y="1961"/>
                    <a:pt x="393" y="2080"/>
                  </a:cubicBezTo>
                  <a:cubicBezTo>
                    <a:pt x="370" y="2294"/>
                    <a:pt x="370" y="2544"/>
                    <a:pt x="405" y="2758"/>
                  </a:cubicBezTo>
                  <a:cubicBezTo>
                    <a:pt x="417" y="2842"/>
                    <a:pt x="417" y="2889"/>
                    <a:pt x="429" y="2949"/>
                  </a:cubicBezTo>
                  <a:cubicBezTo>
                    <a:pt x="453" y="3008"/>
                    <a:pt x="465" y="3056"/>
                    <a:pt x="465" y="3116"/>
                  </a:cubicBezTo>
                  <a:cubicBezTo>
                    <a:pt x="465" y="3175"/>
                    <a:pt x="477" y="3223"/>
                    <a:pt x="477" y="3282"/>
                  </a:cubicBezTo>
                  <a:cubicBezTo>
                    <a:pt x="477" y="3342"/>
                    <a:pt x="489" y="3413"/>
                    <a:pt x="489" y="3473"/>
                  </a:cubicBezTo>
                  <a:lnTo>
                    <a:pt x="489" y="3485"/>
                  </a:lnTo>
                  <a:cubicBezTo>
                    <a:pt x="489" y="3592"/>
                    <a:pt x="513" y="3699"/>
                    <a:pt x="513" y="3806"/>
                  </a:cubicBezTo>
                  <a:cubicBezTo>
                    <a:pt x="524" y="3913"/>
                    <a:pt x="524" y="3997"/>
                    <a:pt x="524" y="4104"/>
                  </a:cubicBezTo>
                  <a:lnTo>
                    <a:pt x="524" y="4425"/>
                  </a:lnTo>
                  <a:lnTo>
                    <a:pt x="524" y="4592"/>
                  </a:lnTo>
                  <a:cubicBezTo>
                    <a:pt x="513" y="4663"/>
                    <a:pt x="513" y="4723"/>
                    <a:pt x="513" y="4806"/>
                  </a:cubicBezTo>
                  <a:cubicBezTo>
                    <a:pt x="513" y="4902"/>
                    <a:pt x="489" y="5009"/>
                    <a:pt x="489" y="5116"/>
                  </a:cubicBezTo>
                  <a:cubicBezTo>
                    <a:pt x="477" y="5187"/>
                    <a:pt x="477" y="5247"/>
                    <a:pt x="477" y="5306"/>
                  </a:cubicBezTo>
                  <a:cubicBezTo>
                    <a:pt x="477" y="5354"/>
                    <a:pt x="477" y="5378"/>
                    <a:pt x="489" y="5425"/>
                  </a:cubicBezTo>
                  <a:cubicBezTo>
                    <a:pt x="513" y="5461"/>
                    <a:pt x="536" y="5497"/>
                    <a:pt x="572" y="5533"/>
                  </a:cubicBezTo>
                  <a:cubicBezTo>
                    <a:pt x="596" y="5485"/>
                    <a:pt x="632" y="5437"/>
                    <a:pt x="632" y="5366"/>
                  </a:cubicBezTo>
                  <a:lnTo>
                    <a:pt x="632" y="5259"/>
                  </a:lnTo>
                  <a:cubicBezTo>
                    <a:pt x="644" y="5199"/>
                    <a:pt x="644" y="5152"/>
                    <a:pt x="644" y="5092"/>
                  </a:cubicBezTo>
                  <a:cubicBezTo>
                    <a:pt x="644" y="5056"/>
                    <a:pt x="655" y="5009"/>
                    <a:pt x="655" y="4961"/>
                  </a:cubicBezTo>
                  <a:cubicBezTo>
                    <a:pt x="691" y="4735"/>
                    <a:pt x="703" y="4497"/>
                    <a:pt x="715" y="4282"/>
                  </a:cubicBezTo>
                  <a:lnTo>
                    <a:pt x="715" y="4163"/>
                  </a:lnTo>
                  <a:lnTo>
                    <a:pt x="715" y="4080"/>
                  </a:lnTo>
                  <a:lnTo>
                    <a:pt x="715" y="3901"/>
                  </a:lnTo>
                  <a:lnTo>
                    <a:pt x="715" y="3544"/>
                  </a:lnTo>
                  <a:lnTo>
                    <a:pt x="715" y="3235"/>
                  </a:lnTo>
                  <a:cubicBezTo>
                    <a:pt x="715" y="3104"/>
                    <a:pt x="715" y="2985"/>
                    <a:pt x="703" y="2854"/>
                  </a:cubicBezTo>
                  <a:cubicBezTo>
                    <a:pt x="691" y="2616"/>
                    <a:pt x="667" y="2389"/>
                    <a:pt x="655" y="2163"/>
                  </a:cubicBezTo>
                  <a:lnTo>
                    <a:pt x="655" y="2139"/>
                  </a:lnTo>
                  <a:lnTo>
                    <a:pt x="655" y="2092"/>
                  </a:lnTo>
                  <a:lnTo>
                    <a:pt x="655" y="2056"/>
                  </a:lnTo>
                  <a:cubicBezTo>
                    <a:pt x="655" y="1949"/>
                    <a:pt x="644" y="1818"/>
                    <a:pt x="644" y="1699"/>
                  </a:cubicBezTo>
                  <a:cubicBezTo>
                    <a:pt x="644" y="1604"/>
                    <a:pt x="632" y="1484"/>
                    <a:pt x="632" y="1377"/>
                  </a:cubicBezTo>
                  <a:cubicBezTo>
                    <a:pt x="632" y="1330"/>
                    <a:pt x="632" y="1270"/>
                    <a:pt x="596" y="1234"/>
                  </a:cubicBezTo>
                  <a:cubicBezTo>
                    <a:pt x="596" y="1211"/>
                    <a:pt x="584" y="1211"/>
                    <a:pt x="584" y="1199"/>
                  </a:cubicBezTo>
                  <a:cubicBezTo>
                    <a:pt x="584" y="1187"/>
                    <a:pt x="596" y="1175"/>
                    <a:pt x="596" y="1151"/>
                  </a:cubicBezTo>
                  <a:cubicBezTo>
                    <a:pt x="608" y="1092"/>
                    <a:pt x="644" y="1020"/>
                    <a:pt x="655" y="949"/>
                  </a:cubicBezTo>
                  <a:cubicBezTo>
                    <a:pt x="691" y="853"/>
                    <a:pt x="703" y="782"/>
                    <a:pt x="715" y="711"/>
                  </a:cubicBezTo>
                  <a:cubicBezTo>
                    <a:pt x="751" y="639"/>
                    <a:pt x="763" y="556"/>
                    <a:pt x="763" y="484"/>
                  </a:cubicBezTo>
                  <a:cubicBezTo>
                    <a:pt x="774" y="377"/>
                    <a:pt x="763" y="282"/>
                    <a:pt x="691" y="199"/>
                  </a:cubicBezTo>
                  <a:cubicBezTo>
                    <a:pt x="644" y="163"/>
                    <a:pt x="596" y="115"/>
                    <a:pt x="548" y="80"/>
                  </a:cubicBezTo>
                  <a:cubicBezTo>
                    <a:pt x="489" y="44"/>
                    <a:pt x="429" y="8"/>
                    <a:pt x="358" y="8"/>
                  </a:cubicBezTo>
                  <a:cubicBezTo>
                    <a:pt x="333" y="3"/>
                    <a:pt x="308" y="0"/>
                    <a:pt x="2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1"/>
            <p:cNvSpPr/>
            <p:nvPr/>
          </p:nvSpPr>
          <p:spPr>
            <a:xfrm>
              <a:off x="6688325" y="2754700"/>
              <a:ext cx="62225" cy="93725"/>
            </a:xfrm>
            <a:custGeom>
              <a:avLst/>
              <a:gdLst/>
              <a:ahLst/>
              <a:cxnLst/>
              <a:rect l="l" t="t" r="r" b="b"/>
              <a:pathLst>
                <a:path w="2489" h="3749" extrusionOk="0">
                  <a:moveTo>
                    <a:pt x="370" y="176"/>
                  </a:moveTo>
                  <a:cubicBezTo>
                    <a:pt x="393" y="188"/>
                    <a:pt x="393" y="188"/>
                    <a:pt x="405" y="188"/>
                  </a:cubicBezTo>
                  <a:cubicBezTo>
                    <a:pt x="417" y="188"/>
                    <a:pt x="429" y="200"/>
                    <a:pt x="453" y="200"/>
                  </a:cubicBezTo>
                  <a:cubicBezTo>
                    <a:pt x="465" y="200"/>
                    <a:pt x="489" y="224"/>
                    <a:pt x="512" y="236"/>
                  </a:cubicBezTo>
                  <a:cubicBezTo>
                    <a:pt x="524" y="236"/>
                    <a:pt x="536" y="248"/>
                    <a:pt x="548" y="260"/>
                  </a:cubicBezTo>
                  <a:cubicBezTo>
                    <a:pt x="572" y="296"/>
                    <a:pt x="596" y="307"/>
                    <a:pt x="608" y="343"/>
                  </a:cubicBezTo>
                  <a:cubicBezTo>
                    <a:pt x="631" y="355"/>
                    <a:pt x="643" y="379"/>
                    <a:pt x="655" y="403"/>
                  </a:cubicBezTo>
                  <a:cubicBezTo>
                    <a:pt x="667" y="438"/>
                    <a:pt x="703" y="486"/>
                    <a:pt x="715" y="534"/>
                  </a:cubicBezTo>
                  <a:lnTo>
                    <a:pt x="727" y="557"/>
                  </a:lnTo>
                  <a:cubicBezTo>
                    <a:pt x="751" y="629"/>
                    <a:pt x="774" y="688"/>
                    <a:pt x="822" y="736"/>
                  </a:cubicBezTo>
                  <a:cubicBezTo>
                    <a:pt x="774" y="724"/>
                    <a:pt x="751" y="712"/>
                    <a:pt x="703" y="712"/>
                  </a:cubicBezTo>
                  <a:cubicBezTo>
                    <a:pt x="631" y="688"/>
                    <a:pt x="584" y="665"/>
                    <a:pt x="524" y="641"/>
                  </a:cubicBezTo>
                  <a:cubicBezTo>
                    <a:pt x="501" y="641"/>
                    <a:pt x="501" y="629"/>
                    <a:pt x="489" y="629"/>
                  </a:cubicBezTo>
                  <a:cubicBezTo>
                    <a:pt x="465" y="605"/>
                    <a:pt x="453" y="593"/>
                    <a:pt x="417" y="581"/>
                  </a:cubicBezTo>
                  <a:cubicBezTo>
                    <a:pt x="393" y="569"/>
                    <a:pt x="358" y="546"/>
                    <a:pt x="334" y="522"/>
                  </a:cubicBezTo>
                  <a:cubicBezTo>
                    <a:pt x="310" y="486"/>
                    <a:pt x="286" y="462"/>
                    <a:pt x="250" y="427"/>
                  </a:cubicBezTo>
                  <a:cubicBezTo>
                    <a:pt x="239" y="415"/>
                    <a:pt x="227" y="391"/>
                    <a:pt x="215" y="367"/>
                  </a:cubicBezTo>
                  <a:lnTo>
                    <a:pt x="215" y="355"/>
                  </a:lnTo>
                  <a:cubicBezTo>
                    <a:pt x="215" y="343"/>
                    <a:pt x="191" y="343"/>
                    <a:pt x="191" y="331"/>
                  </a:cubicBezTo>
                  <a:cubicBezTo>
                    <a:pt x="179" y="307"/>
                    <a:pt x="179" y="307"/>
                    <a:pt x="179" y="296"/>
                  </a:cubicBezTo>
                  <a:lnTo>
                    <a:pt x="179" y="284"/>
                  </a:lnTo>
                  <a:lnTo>
                    <a:pt x="179" y="260"/>
                  </a:lnTo>
                  <a:lnTo>
                    <a:pt x="179" y="248"/>
                  </a:lnTo>
                  <a:lnTo>
                    <a:pt x="179" y="236"/>
                  </a:lnTo>
                  <a:lnTo>
                    <a:pt x="191" y="224"/>
                  </a:lnTo>
                  <a:lnTo>
                    <a:pt x="215" y="200"/>
                  </a:lnTo>
                  <a:lnTo>
                    <a:pt x="227" y="200"/>
                  </a:lnTo>
                  <a:cubicBezTo>
                    <a:pt x="227" y="188"/>
                    <a:pt x="239" y="188"/>
                    <a:pt x="239" y="188"/>
                  </a:cubicBezTo>
                  <a:cubicBezTo>
                    <a:pt x="250" y="188"/>
                    <a:pt x="250" y="176"/>
                    <a:pt x="274" y="176"/>
                  </a:cubicBezTo>
                  <a:close/>
                  <a:moveTo>
                    <a:pt x="1228" y="1270"/>
                  </a:moveTo>
                  <a:cubicBezTo>
                    <a:pt x="1239" y="1289"/>
                    <a:pt x="1251" y="1307"/>
                    <a:pt x="1263" y="1319"/>
                  </a:cubicBezTo>
                  <a:cubicBezTo>
                    <a:pt x="1253" y="1303"/>
                    <a:pt x="1241" y="1286"/>
                    <a:pt x="1228" y="1270"/>
                  </a:cubicBezTo>
                  <a:close/>
                  <a:moveTo>
                    <a:pt x="333" y="1"/>
                  </a:moveTo>
                  <a:cubicBezTo>
                    <a:pt x="251" y="1"/>
                    <a:pt x="169" y="25"/>
                    <a:pt x="108" y="69"/>
                  </a:cubicBezTo>
                  <a:cubicBezTo>
                    <a:pt x="60" y="105"/>
                    <a:pt x="36" y="141"/>
                    <a:pt x="12" y="188"/>
                  </a:cubicBezTo>
                  <a:cubicBezTo>
                    <a:pt x="0" y="236"/>
                    <a:pt x="0" y="284"/>
                    <a:pt x="12" y="319"/>
                  </a:cubicBezTo>
                  <a:cubicBezTo>
                    <a:pt x="12" y="367"/>
                    <a:pt x="48" y="415"/>
                    <a:pt x="60" y="438"/>
                  </a:cubicBezTo>
                  <a:cubicBezTo>
                    <a:pt x="60" y="462"/>
                    <a:pt x="72" y="474"/>
                    <a:pt x="96" y="486"/>
                  </a:cubicBezTo>
                  <a:cubicBezTo>
                    <a:pt x="120" y="534"/>
                    <a:pt x="155" y="557"/>
                    <a:pt x="179" y="593"/>
                  </a:cubicBezTo>
                  <a:cubicBezTo>
                    <a:pt x="215" y="617"/>
                    <a:pt x="250" y="653"/>
                    <a:pt x="286" y="677"/>
                  </a:cubicBezTo>
                  <a:cubicBezTo>
                    <a:pt x="310" y="712"/>
                    <a:pt x="346" y="736"/>
                    <a:pt x="393" y="760"/>
                  </a:cubicBezTo>
                  <a:cubicBezTo>
                    <a:pt x="465" y="796"/>
                    <a:pt x="548" y="831"/>
                    <a:pt x="631" y="855"/>
                  </a:cubicBezTo>
                  <a:cubicBezTo>
                    <a:pt x="703" y="891"/>
                    <a:pt x="786" y="903"/>
                    <a:pt x="870" y="938"/>
                  </a:cubicBezTo>
                  <a:cubicBezTo>
                    <a:pt x="882" y="950"/>
                    <a:pt x="905" y="950"/>
                    <a:pt x="929" y="962"/>
                  </a:cubicBezTo>
                  <a:cubicBezTo>
                    <a:pt x="941" y="974"/>
                    <a:pt x="965" y="998"/>
                    <a:pt x="989" y="1010"/>
                  </a:cubicBezTo>
                  <a:cubicBezTo>
                    <a:pt x="1001" y="1010"/>
                    <a:pt x="1012" y="1022"/>
                    <a:pt x="1024" y="1034"/>
                  </a:cubicBezTo>
                  <a:cubicBezTo>
                    <a:pt x="1024" y="1058"/>
                    <a:pt x="1024" y="1058"/>
                    <a:pt x="1048" y="1069"/>
                  </a:cubicBezTo>
                  <a:cubicBezTo>
                    <a:pt x="1060" y="1069"/>
                    <a:pt x="1060" y="1081"/>
                    <a:pt x="1060" y="1081"/>
                  </a:cubicBezTo>
                  <a:lnTo>
                    <a:pt x="1108" y="1129"/>
                  </a:lnTo>
                  <a:lnTo>
                    <a:pt x="1120" y="1141"/>
                  </a:lnTo>
                  <a:cubicBezTo>
                    <a:pt x="1154" y="1184"/>
                    <a:pt x="1195" y="1227"/>
                    <a:pt x="1228" y="1270"/>
                  </a:cubicBezTo>
                  <a:lnTo>
                    <a:pt x="1228" y="1270"/>
                  </a:lnTo>
                  <a:cubicBezTo>
                    <a:pt x="1218" y="1251"/>
                    <a:pt x="1209" y="1230"/>
                    <a:pt x="1203" y="1212"/>
                  </a:cubicBezTo>
                  <a:lnTo>
                    <a:pt x="1203" y="1212"/>
                  </a:lnTo>
                  <a:cubicBezTo>
                    <a:pt x="1239" y="1248"/>
                    <a:pt x="1251" y="1272"/>
                    <a:pt x="1274" y="1308"/>
                  </a:cubicBezTo>
                  <a:cubicBezTo>
                    <a:pt x="1346" y="1379"/>
                    <a:pt x="1393" y="1474"/>
                    <a:pt x="1465" y="1546"/>
                  </a:cubicBezTo>
                  <a:cubicBezTo>
                    <a:pt x="1513" y="1629"/>
                    <a:pt x="1560" y="1712"/>
                    <a:pt x="1620" y="1796"/>
                  </a:cubicBezTo>
                  <a:cubicBezTo>
                    <a:pt x="1632" y="1831"/>
                    <a:pt x="1655" y="1843"/>
                    <a:pt x="1667" y="1867"/>
                  </a:cubicBezTo>
                  <a:lnTo>
                    <a:pt x="1667" y="1855"/>
                  </a:lnTo>
                  <a:cubicBezTo>
                    <a:pt x="1679" y="1891"/>
                    <a:pt x="1715" y="1915"/>
                    <a:pt x="1727" y="1951"/>
                  </a:cubicBezTo>
                  <a:cubicBezTo>
                    <a:pt x="1763" y="1986"/>
                    <a:pt x="1774" y="2022"/>
                    <a:pt x="1798" y="2046"/>
                  </a:cubicBezTo>
                  <a:cubicBezTo>
                    <a:pt x="1834" y="2081"/>
                    <a:pt x="1846" y="2129"/>
                    <a:pt x="1870" y="2153"/>
                  </a:cubicBezTo>
                  <a:cubicBezTo>
                    <a:pt x="1870" y="2189"/>
                    <a:pt x="1894" y="2201"/>
                    <a:pt x="1905" y="2212"/>
                  </a:cubicBezTo>
                  <a:cubicBezTo>
                    <a:pt x="1917" y="2248"/>
                    <a:pt x="1953" y="2260"/>
                    <a:pt x="1965" y="2284"/>
                  </a:cubicBezTo>
                  <a:lnTo>
                    <a:pt x="1965" y="2272"/>
                  </a:lnTo>
                  <a:cubicBezTo>
                    <a:pt x="1977" y="2272"/>
                    <a:pt x="1977" y="2284"/>
                    <a:pt x="1977" y="2284"/>
                  </a:cubicBezTo>
                  <a:cubicBezTo>
                    <a:pt x="2060" y="2439"/>
                    <a:pt x="2096" y="2605"/>
                    <a:pt x="2155" y="2748"/>
                  </a:cubicBezTo>
                  <a:cubicBezTo>
                    <a:pt x="2167" y="2808"/>
                    <a:pt x="2191" y="2855"/>
                    <a:pt x="2203" y="2903"/>
                  </a:cubicBezTo>
                  <a:cubicBezTo>
                    <a:pt x="2215" y="2927"/>
                    <a:pt x="2239" y="2963"/>
                    <a:pt x="2239" y="2986"/>
                  </a:cubicBezTo>
                  <a:cubicBezTo>
                    <a:pt x="2263" y="3082"/>
                    <a:pt x="2275" y="3177"/>
                    <a:pt x="2298" y="3272"/>
                  </a:cubicBezTo>
                  <a:cubicBezTo>
                    <a:pt x="2310" y="3391"/>
                    <a:pt x="2334" y="3510"/>
                    <a:pt x="2358" y="3629"/>
                  </a:cubicBezTo>
                  <a:lnTo>
                    <a:pt x="2358" y="3617"/>
                  </a:lnTo>
                  <a:cubicBezTo>
                    <a:pt x="2358" y="3665"/>
                    <a:pt x="2370" y="3689"/>
                    <a:pt x="2394" y="3713"/>
                  </a:cubicBezTo>
                  <a:cubicBezTo>
                    <a:pt x="2417" y="3736"/>
                    <a:pt x="2429" y="3748"/>
                    <a:pt x="2441" y="3748"/>
                  </a:cubicBezTo>
                  <a:cubicBezTo>
                    <a:pt x="2453" y="3748"/>
                    <a:pt x="2453" y="3736"/>
                    <a:pt x="2453" y="3713"/>
                  </a:cubicBezTo>
                  <a:cubicBezTo>
                    <a:pt x="2465" y="3689"/>
                    <a:pt x="2489" y="3653"/>
                    <a:pt x="2489" y="3617"/>
                  </a:cubicBezTo>
                  <a:cubicBezTo>
                    <a:pt x="2489" y="3582"/>
                    <a:pt x="2465" y="3534"/>
                    <a:pt x="2465" y="3510"/>
                  </a:cubicBezTo>
                  <a:cubicBezTo>
                    <a:pt x="2453" y="3415"/>
                    <a:pt x="2441" y="3320"/>
                    <a:pt x="2429" y="3224"/>
                  </a:cubicBezTo>
                  <a:lnTo>
                    <a:pt x="2382" y="2998"/>
                  </a:lnTo>
                  <a:cubicBezTo>
                    <a:pt x="2382" y="2974"/>
                    <a:pt x="2382" y="2939"/>
                    <a:pt x="2370" y="2915"/>
                  </a:cubicBezTo>
                  <a:cubicBezTo>
                    <a:pt x="2346" y="2867"/>
                    <a:pt x="2346" y="2843"/>
                    <a:pt x="2334" y="2796"/>
                  </a:cubicBezTo>
                  <a:cubicBezTo>
                    <a:pt x="2334" y="2748"/>
                    <a:pt x="2322" y="2724"/>
                    <a:pt x="2310" y="2677"/>
                  </a:cubicBezTo>
                  <a:cubicBezTo>
                    <a:pt x="2286" y="2629"/>
                    <a:pt x="2275" y="2570"/>
                    <a:pt x="2263" y="2522"/>
                  </a:cubicBezTo>
                  <a:cubicBezTo>
                    <a:pt x="2239" y="2451"/>
                    <a:pt x="2203" y="2367"/>
                    <a:pt x="2167" y="2284"/>
                  </a:cubicBezTo>
                  <a:cubicBezTo>
                    <a:pt x="2167" y="2248"/>
                    <a:pt x="2155" y="2212"/>
                    <a:pt x="2144" y="2189"/>
                  </a:cubicBezTo>
                  <a:cubicBezTo>
                    <a:pt x="2132" y="2141"/>
                    <a:pt x="2096" y="2105"/>
                    <a:pt x="2072" y="2081"/>
                  </a:cubicBezTo>
                  <a:lnTo>
                    <a:pt x="1977" y="1951"/>
                  </a:lnTo>
                  <a:cubicBezTo>
                    <a:pt x="1929" y="1891"/>
                    <a:pt x="1894" y="1808"/>
                    <a:pt x="1846" y="1748"/>
                  </a:cubicBezTo>
                  <a:cubicBezTo>
                    <a:pt x="1786" y="1665"/>
                    <a:pt x="1739" y="1593"/>
                    <a:pt x="1679" y="1498"/>
                  </a:cubicBezTo>
                  <a:cubicBezTo>
                    <a:pt x="1644" y="1427"/>
                    <a:pt x="1596" y="1355"/>
                    <a:pt x="1536" y="1272"/>
                  </a:cubicBezTo>
                  <a:cubicBezTo>
                    <a:pt x="1477" y="1200"/>
                    <a:pt x="1417" y="1129"/>
                    <a:pt x="1358" y="1069"/>
                  </a:cubicBezTo>
                  <a:cubicBezTo>
                    <a:pt x="1298" y="1010"/>
                    <a:pt x="1227" y="950"/>
                    <a:pt x="1167" y="891"/>
                  </a:cubicBezTo>
                  <a:cubicBezTo>
                    <a:pt x="1132" y="855"/>
                    <a:pt x="1096" y="843"/>
                    <a:pt x="1060" y="819"/>
                  </a:cubicBezTo>
                  <a:lnTo>
                    <a:pt x="1048" y="819"/>
                  </a:lnTo>
                  <a:cubicBezTo>
                    <a:pt x="1024" y="796"/>
                    <a:pt x="1012" y="772"/>
                    <a:pt x="1001" y="736"/>
                  </a:cubicBezTo>
                  <a:cubicBezTo>
                    <a:pt x="977" y="724"/>
                    <a:pt x="977" y="700"/>
                    <a:pt x="965" y="677"/>
                  </a:cubicBezTo>
                  <a:cubicBezTo>
                    <a:pt x="953" y="641"/>
                    <a:pt x="941" y="605"/>
                    <a:pt x="929" y="557"/>
                  </a:cubicBezTo>
                  <a:cubicBezTo>
                    <a:pt x="893" y="486"/>
                    <a:pt x="870" y="415"/>
                    <a:pt x="822" y="343"/>
                  </a:cubicBezTo>
                  <a:cubicBezTo>
                    <a:pt x="774" y="260"/>
                    <a:pt x="727" y="188"/>
                    <a:pt x="655" y="129"/>
                  </a:cubicBezTo>
                  <a:cubicBezTo>
                    <a:pt x="608" y="105"/>
                    <a:pt x="584" y="69"/>
                    <a:pt x="536" y="57"/>
                  </a:cubicBezTo>
                  <a:cubicBezTo>
                    <a:pt x="512" y="46"/>
                    <a:pt x="465" y="22"/>
                    <a:pt x="417" y="10"/>
                  </a:cubicBezTo>
                  <a:cubicBezTo>
                    <a:pt x="389" y="4"/>
                    <a:pt x="361" y="1"/>
                    <a:pt x="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1"/>
            <p:cNvSpPr/>
            <p:nvPr/>
          </p:nvSpPr>
          <p:spPr>
            <a:xfrm>
              <a:off x="6774650" y="2723500"/>
              <a:ext cx="34850" cy="100475"/>
            </a:xfrm>
            <a:custGeom>
              <a:avLst/>
              <a:gdLst/>
              <a:ahLst/>
              <a:cxnLst/>
              <a:rect l="l" t="t" r="r" b="b"/>
              <a:pathLst>
                <a:path w="1394" h="4019" extrusionOk="0">
                  <a:moveTo>
                    <a:pt x="988" y="210"/>
                  </a:moveTo>
                  <a:cubicBezTo>
                    <a:pt x="1000" y="210"/>
                    <a:pt x="1012" y="210"/>
                    <a:pt x="1036" y="234"/>
                  </a:cubicBezTo>
                  <a:cubicBezTo>
                    <a:pt x="1060" y="246"/>
                    <a:pt x="1072" y="246"/>
                    <a:pt x="1084" y="270"/>
                  </a:cubicBezTo>
                  <a:cubicBezTo>
                    <a:pt x="1119" y="281"/>
                    <a:pt x="1131" y="281"/>
                    <a:pt x="1143" y="293"/>
                  </a:cubicBezTo>
                  <a:lnTo>
                    <a:pt x="1155" y="293"/>
                  </a:lnTo>
                  <a:lnTo>
                    <a:pt x="1191" y="329"/>
                  </a:lnTo>
                  <a:lnTo>
                    <a:pt x="1191" y="341"/>
                  </a:lnTo>
                  <a:cubicBezTo>
                    <a:pt x="1179" y="365"/>
                    <a:pt x="1155" y="389"/>
                    <a:pt x="1143" y="412"/>
                  </a:cubicBezTo>
                  <a:cubicBezTo>
                    <a:pt x="1131" y="448"/>
                    <a:pt x="1119" y="460"/>
                    <a:pt x="1096" y="472"/>
                  </a:cubicBezTo>
                  <a:cubicBezTo>
                    <a:pt x="1060" y="508"/>
                    <a:pt x="1024" y="543"/>
                    <a:pt x="988" y="579"/>
                  </a:cubicBezTo>
                  <a:cubicBezTo>
                    <a:pt x="953" y="591"/>
                    <a:pt x="929" y="627"/>
                    <a:pt x="893" y="639"/>
                  </a:cubicBezTo>
                  <a:cubicBezTo>
                    <a:pt x="869" y="651"/>
                    <a:pt x="846" y="662"/>
                    <a:pt x="834" y="686"/>
                  </a:cubicBezTo>
                  <a:cubicBezTo>
                    <a:pt x="786" y="710"/>
                    <a:pt x="774" y="746"/>
                    <a:pt x="750" y="758"/>
                  </a:cubicBezTo>
                  <a:lnTo>
                    <a:pt x="715" y="782"/>
                  </a:lnTo>
                  <a:lnTo>
                    <a:pt x="750" y="710"/>
                  </a:lnTo>
                  <a:lnTo>
                    <a:pt x="774" y="639"/>
                  </a:lnTo>
                  <a:cubicBezTo>
                    <a:pt x="786" y="603"/>
                    <a:pt x="810" y="567"/>
                    <a:pt x="822" y="532"/>
                  </a:cubicBezTo>
                  <a:cubicBezTo>
                    <a:pt x="834" y="484"/>
                    <a:pt x="846" y="424"/>
                    <a:pt x="881" y="389"/>
                  </a:cubicBezTo>
                  <a:lnTo>
                    <a:pt x="881" y="365"/>
                  </a:lnTo>
                  <a:lnTo>
                    <a:pt x="881" y="353"/>
                  </a:lnTo>
                  <a:cubicBezTo>
                    <a:pt x="905" y="305"/>
                    <a:pt x="929" y="281"/>
                    <a:pt x="941" y="246"/>
                  </a:cubicBezTo>
                  <a:lnTo>
                    <a:pt x="988" y="210"/>
                  </a:lnTo>
                  <a:close/>
                  <a:moveTo>
                    <a:pt x="1070" y="776"/>
                  </a:moveTo>
                  <a:lnTo>
                    <a:pt x="1070" y="776"/>
                  </a:lnTo>
                  <a:cubicBezTo>
                    <a:pt x="1067" y="778"/>
                    <a:pt x="1063" y="780"/>
                    <a:pt x="1060" y="782"/>
                  </a:cubicBezTo>
                  <a:cubicBezTo>
                    <a:pt x="1060" y="782"/>
                    <a:pt x="1067" y="782"/>
                    <a:pt x="1070" y="776"/>
                  </a:cubicBezTo>
                  <a:close/>
                  <a:moveTo>
                    <a:pt x="1015" y="0"/>
                  </a:moveTo>
                  <a:cubicBezTo>
                    <a:pt x="980" y="0"/>
                    <a:pt x="944" y="9"/>
                    <a:pt x="905" y="31"/>
                  </a:cubicBezTo>
                  <a:lnTo>
                    <a:pt x="846" y="91"/>
                  </a:lnTo>
                  <a:cubicBezTo>
                    <a:pt x="846" y="103"/>
                    <a:pt x="834" y="115"/>
                    <a:pt x="822" y="127"/>
                  </a:cubicBezTo>
                  <a:cubicBezTo>
                    <a:pt x="786" y="174"/>
                    <a:pt x="762" y="210"/>
                    <a:pt x="738" y="246"/>
                  </a:cubicBezTo>
                  <a:cubicBezTo>
                    <a:pt x="703" y="329"/>
                    <a:pt x="667" y="401"/>
                    <a:pt x="643" y="484"/>
                  </a:cubicBezTo>
                  <a:cubicBezTo>
                    <a:pt x="607" y="567"/>
                    <a:pt x="584" y="651"/>
                    <a:pt x="548" y="722"/>
                  </a:cubicBezTo>
                  <a:cubicBezTo>
                    <a:pt x="477" y="901"/>
                    <a:pt x="417" y="1067"/>
                    <a:pt x="369" y="1246"/>
                  </a:cubicBezTo>
                  <a:cubicBezTo>
                    <a:pt x="322" y="1424"/>
                    <a:pt x="298" y="1591"/>
                    <a:pt x="262" y="1770"/>
                  </a:cubicBezTo>
                  <a:cubicBezTo>
                    <a:pt x="238" y="1948"/>
                    <a:pt x="203" y="2127"/>
                    <a:pt x="167" y="2306"/>
                  </a:cubicBezTo>
                  <a:cubicBezTo>
                    <a:pt x="143" y="2353"/>
                    <a:pt x="143" y="2389"/>
                    <a:pt x="131" y="2437"/>
                  </a:cubicBezTo>
                  <a:cubicBezTo>
                    <a:pt x="119" y="2496"/>
                    <a:pt x="107" y="2567"/>
                    <a:pt x="84" y="2627"/>
                  </a:cubicBezTo>
                  <a:cubicBezTo>
                    <a:pt x="84" y="2675"/>
                    <a:pt x="72" y="2710"/>
                    <a:pt x="72" y="2734"/>
                  </a:cubicBezTo>
                  <a:cubicBezTo>
                    <a:pt x="60" y="2746"/>
                    <a:pt x="60" y="2782"/>
                    <a:pt x="60" y="2806"/>
                  </a:cubicBezTo>
                  <a:lnTo>
                    <a:pt x="60" y="2794"/>
                  </a:lnTo>
                  <a:cubicBezTo>
                    <a:pt x="60" y="2877"/>
                    <a:pt x="48" y="2972"/>
                    <a:pt x="24" y="3068"/>
                  </a:cubicBezTo>
                  <a:cubicBezTo>
                    <a:pt x="12" y="3103"/>
                    <a:pt x="12" y="3151"/>
                    <a:pt x="12" y="3199"/>
                  </a:cubicBezTo>
                  <a:lnTo>
                    <a:pt x="12" y="3282"/>
                  </a:lnTo>
                  <a:lnTo>
                    <a:pt x="12" y="3401"/>
                  </a:lnTo>
                  <a:lnTo>
                    <a:pt x="12" y="3556"/>
                  </a:lnTo>
                  <a:lnTo>
                    <a:pt x="12" y="3675"/>
                  </a:lnTo>
                  <a:cubicBezTo>
                    <a:pt x="12" y="3746"/>
                    <a:pt x="0" y="3830"/>
                    <a:pt x="0" y="3925"/>
                  </a:cubicBezTo>
                  <a:lnTo>
                    <a:pt x="0" y="3972"/>
                  </a:lnTo>
                  <a:lnTo>
                    <a:pt x="0" y="3996"/>
                  </a:lnTo>
                  <a:cubicBezTo>
                    <a:pt x="0" y="4009"/>
                    <a:pt x="11" y="4019"/>
                    <a:pt x="34" y="4019"/>
                  </a:cubicBezTo>
                  <a:cubicBezTo>
                    <a:pt x="54" y="4019"/>
                    <a:pt x="82" y="4012"/>
                    <a:pt x="119" y="3996"/>
                  </a:cubicBezTo>
                  <a:cubicBezTo>
                    <a:pt x="131" y="3996"/>
                    <a:pt x="131" y="3984"/>
                    <a:pt x="131" y="3984"/>
                  </a:cubicBezTo>
                  <a:cubicBezTo>
                    <a:pt x="143" y="3972"/>
                    <a:pt x="143" y="3972"/>
                    <a:pt x="143" y="3961"/>
                  </a:cubicBezTo>
                  <a:lnTo>
                    <a:pt x="143" y="3925"/>
                  </a:lnTo>
                  <a:lnTo>
                    <a:pt x="143" y="3901"/>
                  </a:lnTo>
                  <a:lnTo>
                    <a:pt x="143" y="3806"/>
                  </a:lnTo>
                  <a:lnTo>
                    <a:pt x="143" y="3758"/>
                  </a:lnTo>
                  <a:cubicBezTo>
                    <a:pt x="143" y="3722"/>
                    <a:pt x="167" y="3675"/>
                    <a:pt x="167" y="3627"/>
                  </a:cubicBezTo>
                  <a:lnTo>
                    <a:pt x="167" y="3484"/>
                  </a:lnTo>
                  <a:lnTo>
                    <a:pt x="167" y="3329"/>
                  </a:lnTo>
                  <a:lnTo>
                    <a:pt x="167" y="3163"/>
                  </a:lnTo>
                  <a:cubicBezTo>
                    <a:pt x="167" y="3091"/>
                    <a:pt x="179" y="3020"/>
                    <a:pt x="191" y="2948"/>
                  </a:cubicBezTo>
                  <a:cubicBezTo>
                    <a:pt x="203" y="2889"/>
                    <a:pt x="203" y="2841"/>
                    <a:pt x="226" y="2782"/>
                  </a:cubicBezTo>
                  <a:lnTo>
                    <a:pt x="310" y="2472"/>
                  </a:lnTo>
                  <a:cubicBezTo>
                    <a:pt x="322" y="2377"/>
                    <a:pt x="357" y="2306"/>
                    <a:pt x="369" y="2234"/>
                  </a:cubicBezTo>
                  <a:cubicBezTo>
                    <a:pt x="417" y="2079"/>
                    <a:pt x="441" y="1913"/>
                    <a:pt x="477" y="1770"/>
                  </a:cubicBezTo>
                  <a:lnTo>
                    <a:pt x="477" y="1782"/>
                  </a:lnTo>
                  <a:cubicBezTo>
                    <a:pt x="488" y="1651"/>
                    <a:pt x="524" y="1532"/>
                    <a:pt x="548" y="1401"/>
                  </a:cubicBezTo>
                  <a:lnTo>
                    <a:pt x="548" y="1365"/>
                  </a:lnTo>
                  <a:lnTo>
                    <a:pt x="548" y="1353"/>
                  </a:lnTo>
                  <a:lnTo>
                    <a:pt x="548" y="1317"/>
                  </a:lnTo>
                  <a:lnTo>
                    <a:pt x="548" y="1305"/>
                  </a:lnTo>
                  <a:cubicBezTo>
                    <a:pt x="560" y="1258"/>
                    <a:pt x="584" y="1198"/>
                    <a:pt x="596" y="1151"/>
                  </a:cubicBezTo>
                  <a:cubicBezTo>
                    <a:pt x="596" y="1139"/>
                    <a:pt x="607" y="1115"/>
                    <a:pt x="607" y="1091"/>
                  </a:cubicBezTo>
                  <a:cubicBezTo>
                    <a:pt x="655" y="1079"/>
                    <a:pt x="679" y="1067"/>
                    <a:pt x="727" y="1043"/>
                  </a:cubicBezTo>
                  <a:cubicBezTo>
                    <a:pt x="784" y="1009"/>
                    <a:pt x="831" y="963"/>
                    <a:pt x="888" y="927"/>
                  </a:cubicBezTo>
                  <a:lnTo>
                    <a:pt x="888" y="927"/>
                  </a:lnTo>
                  <a:cubicBezTo>
                    <a:pt x="886" y="930"/>
                    <a:pt x="884" y="933"/>
                    <a:pt x="881" y="936"/>
                  </a:cubicBezTo>
                  <a:cubicBezTo>
                    <a:pt x="881" y="936"/>
                    <a:pt x="893" y="936"/>
                    <a:pt x="893" y="924"/>
                  </a:cubicBezTo>
                  <a:lnTo>
                    <a:pt x="893" y="924"/>
                  </a:lnTo>
                  <a:cubicBezTo>
                    <a:pt x="892" y="925"/>
                    <a:pt x="890" y="926"/>
                    <a:pt x="888" y="927"/>
                  </a:cubicBezTo>
                  <a:lnTo>
                    <a:pt x="888" y="927"/>
                  </a:lnTo>
                  <a:cubicBezTo>
                    <a:pt x="923" y="886"/>
                    <a:pt x="968" y="862"/>
                    <a:pt x="1012" y="817"/>
                  </a:cubicBezTo>
                  <a:cubicBezTo>
                    <a:pt x="1024" y="793"/>
                    <a:pt x="1060" y="782"/>
                    <a:pt x="1072" y="770"/>
                  </a:cubicBezTo>
                  <a:lnTo>
                    <a:pt x="1072" y="770"/>
                  </a:lnTo>
                  <a:cubicBezTo>
                    <a:pt x="1072" y="772"/>
                    <a:pt x="1071" y="774"/>
                    <a:pt x="1070" y="776"/>
                  </a:cubicBezTo>
                  <a:lnTo>
                    <a:pt x="1070" y="776"/>
                  </a:lnTo>
                  <a:cubicBezTo>
                    <a:pt x="1113" y="751"/>
                    <a:pt x="1147" y="707"/>
                    <a:pt x="1191" y="662"/>
                  </a:cubicBezTo>
                  <a:cubicBezTo>
                    <a:pt x="1250" y="603"/>
                    <a:pt x="1310" y="520"/>
                    <a:pt x="1358" y="448"/>
                  </a:cubicBezTo>
                  <a:cubicBezTo>
                    <a:pt x="1381" y="401"/>
                    <a:pt x="1393" y="353"/>
                    <a:pt x="1393" y="305"/>
                  </a:cubicBezTo>
                  <a:cubicBezTo>
                    <a:pt x="1393" y="246"/>
                    <a:pt x="1381" y="222"/>
                    <a:pt x="1358" y="174"/>
                  </a:cubicBezTo>
                  <a:cubicBezTo>
                    <a:pt x="1322" y="151"/>
                    <a:pt x="1298" y="115"/>
                    <a:pt x="1250" y="91"/>
                  </a:cubicBezTo>
                  <a:cubicBezTo>
                    <a:pt x="1203" y="55"/>
                    <a:pt x="1179" y="43"/>
                    <a:pt x="1131" y="31"/>
                  </a:cubicBezTo>
                  <a:cubicBezTo>
                    <a:pt x="1093" y="12"/>
                    <a:pt x="1055" y="0"/>
                    <a:pt x="1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1"/>
            <p:cNvSpPr/>
            <p:nvPr/>
          </p:nvSpPr>
          <p:spPr>
            <a:xfrm>
              <a:off x="6821075" y="2734100"/>
              <a:ext cx="49150" cy="93475"/>
            </a:xfrm>
            <a:custGeom>
              <a:avLst/>
              <a:gdLst/>
              <a:ahLst/>
              <a:cxnLst/>
              <a:rect l="l" t="t" r="r" b="b"/>
              <a:pathLst>
                <a:path w="1966" h="3739" extrusionOk="0">
                  <a:moveTo>
                    <a:pt x="1596" y="191"/>
                  </a:moveTo>
                  <a:cubicBezTo>
                    <a:pt x="1608" y="215"/>
                    <a:pt x="1608" y="215"/>
                    <a:pt x="1632" y="215"/>
                  </a:cubicBezTo>
                  <a:lnTo>
                    <a:pt x="1644" y="215"/>
                  </a:lnTo>
                  <a:cubicBezTo>
                    <a:pt x="1644" y="227"/>
                    <a:pt x="1656" y="227"/>
                    <a:pt x="1656" y="227"/>
                  </a:cubicBezTo>
                  <a:lnTo>
                    <a:pt x="1668" y="238"/>
                  </a:lnTo>
                  <a:lnTo>
                    <a:pt x="1679" y="250"/>
                  </a:lnTo>
                  <a:lnTo>
                    <a:pt x="1703" y="274"/>
                  </a:lnTo>
                  <a:lnTo>
                    <a:pt x="1703" y="286"/>
                  </a:lnTo>
                  <a:lnTo>
                    <a:pt x="1703" y="298"/>
                  </a:lnTo>
                  <a:lnTo>
                    <a:pt x="1703" y="310"/>
                  </a:lnTo>
                  <a:lnTo>
                    <a:pt x="1703" y="334"/>
                  </a:lnTo>
                  <a:lnTo>
                    <a:pt x="1703" y="346"/>
                  </a:lnTo>
                  <a:lnTo>
                    <a:pt x="1703" y="393"/>
                  </a:lnTo>
                  <a:lnTo>
                    <a:pt x="1703" y="441"/>
                  </a:lnTo>
                  <a:cubicBezTo>
                    <a:pt x="1679" y="441"/>
                    <a:pt x="1679" y="453"/>
                    <a:pt x="1679" y="465"/>
                  </a:cubicBezTo>
                  <a:cubicBezTo>
                    <a:pt x="1679" y="477"/>
                    <a:pt x="1668" y="477"/>
                    <a:pt x="1668" y="500"/>
                  </a:cubicBezTo>
                  <a:cubicBezTo>
                    <a:pt x="1668" y="512"/>
                    <a:pt x="1656" y="512"/>
                    <a:pt x="1656" y="524"/>
                  </a:cubicBezTo>
                  <a:cubicBezTo>
                    <a:pt x="1656" y="536"/>
                    <a:pt x="1644" y="548"/>
                    <a:pt x="1620" y="572"/>
                  </a:cubicBezTo>
                  <a:lnTo>
                    <a:pt x="1608" y="584"/>
                  </a:lnTo>
                  <a:lnTo>
                    <a:pt x="1596" y="596"/>
                  </a:lnTo>
                  <a:cubicBezTo>
                    <a:pt x="1572" y="643"/>
                    <a:pt x="1537" y="679"/>
                    <a:pt x="1489" y="703"/>
                  </a:cubicBezTo>
                  <a:cubicBezTo>
                    <a:pt x="1477" y="715"/>
                    <a:pt x="1465" y="715"/>
                    <a:pt x="1453" y="739"/>
                  </a:cubicBezTo>
                  <a:cubicBezTo>
                    <a:pt x="1417" y="762"/>
                    <a:pt x="1406" y="774"/>
                    <a:pt x="1370" y="798"/>
                  </a:cubicBezTo>
                  <a:cubicBezTo>
                    <a:pt x="1310" y="822"/>
                    <a:pt x="1275" y="858"/>
                    <a:pt x="1215" y="881"/>
                  </a:cubicBezTo>
                  <a:cubicBezTo>
                    <a:pt x="1132" y="917"/>
                    <a:pt x="1060" y="953"/>
                    <a:pt x="989" y="1000"/>
                  </a:cubicBezTo>
                  <a:cubicBezTo>
                    <a:pt x="967" y="1008"/>
                    <a:pt x="954" y="1019"/>
                    <a:pt x="950" y="1019"/>
                  </a:cubicBezTo>
                  <a:cubicBezTo>
                    <a:pt x="947" y="1019"/>
                    <a:pt x="948" y="1015"/>
                    <a:pt x="953" y="1000"/>
                  </a:cubicBezTo>
                  <a:lnTo>
                    <a:pt x="953" y="1000"/>
                  </a:lnTo>
                  <a:cubicBezTo>
                    <a:pt x="917" y="1024"/>
                    <a:pt x="870" y="1060"/>
                    <a:pt x="834" y="1108"/>
                  </a:cubicBezTo>
                  <a:cubicBezTo>
                    <a:pt x="822" y="1120"/>
                    <a:pt x="810" y="1143"/>
                    <a:pt x="798" y="1167"/>
                  </a:cubicBezTo>
                  <a:lnTo>
                    <a:pt x="798" y="1143"/>
                  </a:lnTo>
                  <a:lnTo>
                    <a:pt x="798" y="1131"/>
                  </a:lnTo>
                  <a:lnTo>
                    <a:pt x="798" y="1108"/>
                  </a:lnTo>
                  <a:cubicBezTo>
                    <a:pt x="810" y="1024"/>
                    <a:pt x="822" y="953"/>
                    <a:pt x="834" y="870"/>
                  </a:cubicBezTo>
                  <a:cubicBezTo>
                    <a:pt x="834" y="822"/>
                    <a:pt x="858" y="786"/>
                    <a:pt x="870" y="750"/>
                  </a:cubicBezTo>
                  <a:cubicBezTo>
                    <a:pt x="870" y="715"/>
                    <a:pt x="882" y="691"/>
                    <a:pt x="894" y="655"/>
                  </a:cubicBezTo>
                  <a:cubicBezTo>
                    <a:pt x="917" y="631"/>
                    <a:pt x="941" y="584"/>
                    <a:pt x="953" y="548"/>
                  </a:cubicBezTo>
                  <a:cubicBezTo>
                    <a:pt x="989" y="524"/>
                    <a:pt x="1001" y="489"/>
                    <a:pt x="1036" y="465"/>
                  </a:cubicBezTo>
                  <a:cubicBezTo>
                    <a:pt x="1060" y="429"/>
                    <a:pt x="1096" y="417"/>
                    <a:pt x="1120" y="393"/>
                  </a:cubicBezTo>
                  <a:cubicBezTo>
                    <a:pt x="1132" y="369"/>
                    <a:pt x="1156" y="369"/>
                    <a:pt x="1167" y="358"/>
                  </a:cubicBezTo>
                  <a:cubicBezTo>
                    <a:pt x="1191" y="346"/>
                    <a:pt x="1227" y="310"/>
                    <a:pt x="1251" y="298"/>
                  </a:cubicBezTo>
                  <a:cubicBezTo>
                    <a:pt x="1287" y="286"/>
                    <a:pt x="1310" y="250"/>
                    <a:pt x="1358" y="238"/>
                  </a:cubicBezTo>
                  <a:cubicBezTo>
                    <a:pt x="1394" y="238"/>
                    <a:pt x="1417" y="227"/>
                    <a:pt x="1453" y="215"/>
                  </a:cubicBezTo>
                  <a:cubicBezTo>
                    <a:pt x="1465" y="191"/>
                    <a:pt x="1477" y="191"/>
                    <a:pt x="1489" y="191"/>
                  </a:cubicBezTo>
                  <a:close/>
                  <a:moveTo>
                    <a:pt x="1596" y="0"/>
                  </a:moveTo>
                  <a:cubicBezTo>
                    <a:pt x="1537" y="0"/>
                    <a:pt x="1477" y="0"/>
                    <a:pt x="1417" y="12"/>
                  </a:cubicBezTo>
                  <a:cubicBezTo>
                    <a:pt x="1358" y="36"/>
                    <a:pt x="1298" y="48"/>
                    <a:pt x="1251" y="72"/>
                  </a:cubicBezTo>
                  <a:cubicBezTo>
                    <a:pt x="1215" y="96"/>
                    <a:pt x="1167" y="119"/>
                    <a:pt x="1120" y="155"/>
                  </a:cubicBezTo>
                  <a:cubicBezTo>
                    <a:pt x="1025" y="215"/>
                    <a:pt x="941" y="286"/>
                    <a:pt x="870" y="358"/>
                  </a:cubicBezTo>
                  <a:lnTo>
                    <a:pt x="858" y="369"/>
                  </a:lnTo>
                  <a:cubicBezTo>
                    <a:pt x="798" y="429"/>
                    <a:pt x="751" y="512"/>
                    <a:pt x="715" y="572"/>
                  </a:cubicBezTo>
                  <a:cubicBezTo>
                    <a:pt x="679" y="667"/>
                    <a:pt x="632" y="774"/>
                    <a:pt x="620" y="881"/>
                  </a:cubicBezTo>
                  <a:cubicBezTo>
                    <a:pt x="596" y="1000"/>
                    <a:pt x="584" y="1108"/>
                    <a:pt x="572" y="1203"/>
                  </a:cubicBezTo>
                  <a:cubicBezTo>
                    <a:pt x="536" y="1417"/>
                    <a:pt x="513" y="1643"/>
                    <a:pt x="465" y="1846"/>
                  </a:cubicBezTo>
                  <a:cubicBezTo>
                    <a:pt x="453" y="1846"/>
                    <a:pt x="453" y="1858"/>
                    <a:pt x="453" y="1882"/>
                  </a:cubicBezTo>
                  <a:lnTo>
                    <a:pt x="405" y="2060"/>
                  </a:lnTo>
                  <a:cubicBezTo>
                    <a:pt x="394" y="2108"/>
                    <a:pt x="394" y="2132"/>
                    <a:pt x="382" y="2155"/>
                  </a:cubicBezTo>
                  <a:cubicBezTo>
                    <a:pt x="346" y="2251"/>
                    <a:pt x="334" y="2322"/>
                    <a:pt x="298" y="2417"/>
                  </a:cubicBezTo>
                  <a:cubicBezTo>
                    <a:pt x="274" y="2548"/>
                    <a:pt x="227" y="2667"/>
                    <a:pt x="203" y="2798"/>
                  </a:cubicBezTo>
                  <a:cubicBezTo>
                    <a:pt x="167" y="2894"/>
                    <a:pt x="155" y="3001"/>
                    <a:pt x="120" y="3084"/>
                  </a:cubicBezTo>
                  <a:cubicBezTo>
                    <a:pt x="108" y="3179"/>
                    <a:pt x="72" y="3275"/>
                    <a:pt x="60" y="3370"/>
                  </a:cubicBezTo>
                  <a:cubicBezTo>
                    <a:pt x="48" y="3429"/>
                    <a:pt x="36" y="3501"/>
                    <a:pt x="24" y="3572"/>
                  </a:cubicBezTo>
                  <a:cubicBezTo>
                    <a:pt x="1" y="3608"/>
                    <a:pt x="1" y="3620"/>
                    <a:pt x="1" y="3644"/>
                  </a:cubicBezTo>
                  <a:cubicBezTo>
                    <a:pt x="1" y="3691"/>
                    <a:pt x="36" y="3727"/>
                    <a:pt x="60" y="3739"/>
                  </a:cubicBezTo>
                  <a:cubicBezTo>
                    <a:pt x="76" y="3739"/>
                    <a:pt x="92" y="3734"/>
                    <a:pt x="122" y="3734"/>
                  </a:cubicBezTo>
                  <a:cubicBezTo>
                    <a:pt x="137" y="3734"/>
                    <a:pt x="155" y="3735"/>
                    <a:pt x="179" y="3739"/>
                  </a:cubicBezTo>
                  <a:cubicBezTo>
                    <a:pt x="215" y="3727"/>
                    <a:pt x="227" y="3691"/>
                    <a:pt x="227" y="3667"/>
                  </a:cubicBezTo>
                  <a:cubicBezTo>
                    <a:pt x="227" y="3632"/>
                    <a:pt x="239" y="3608"/>
                    <a:pt x="239" y="3572"/>
                  </a:cubicBezTo>
                  <a:cubicBezTo>
                    <a:pt x="239" y="3501"/>
                    <a:pt x="263" y="3429"/>
                    <a:pt x="274" y="3346"/>
                  </a:cubicBezTo>
                  <a:cubicBezTo>
                    <a:pt x="274" y="3334"/>
                    <a:pt x="286" y="3310"/>
                    <a:pt x="286" y="3286"/>
                  </a:cubicBezTo>
                  <a:cubicBezTo>
                    <a:pt x="322" y="3156"/>
                    <a:pt x="346" y="3036"/>
                    <a:pt x="382" y="2905"/>
                  </a:cubicBezTo>
                  <a:cubicBezTo>
                    <a:pt x="394" y="2870"/>
                    <a:pt x="394" y="2846"/>
                    <a:pt x="405" y="2810"/>
                  </a:cubicBezTo>
                  <a:cubicBezTo>
                    <a:pt x="417" y="2739"/>
                    <a:pt x="453" y="2667"/>
                    <a:pt x="465" y="2596"/>
                  </a:cubicBezTo>
                  <a:cubicBezTo>
                    <a:pt x="501" y="2489"/>
                    <a:pt x="525" y="2394"/>
                    <a:pt x="560" y="2298"/>
                  </a:cubicBezTo>
                  <a:cubicBezTo>
                    <a:pt x="584" y="2191"/>
                    <a:pt x="620" y="2072"/>
                    <a:pt x="655" y="1965"/>
                  </a:cubicBezTo>
                  <a:cubicBezTo>
                    <a:pt x="655" y="1953"/>
                    <a:pt x="679" y="1941"/>
                    <a:pt x="679" y="1917"/>
                  </a:cubicBezTo>
                  <a:cubicBezTo>
                    <a:pt x="679" y="1893"/>
                    <a:pt x="679" y="1882"/>
                    <a:pt x="691" y="1846"/>
                  </a:cubicBezTo>
                  <a:cubicBezTo>
                    <a:pt x="691" y="1834"/>
                    <a:pt x="703" y="1798"/>
                    <a:pt x="703" y="1786"/>
                  </a:cubicBezTo>
                  <a:cubicBezTo>
                    <a:pt x="703" y="1774"/>
                    <a:pt x="715" y="1739"/>
                    <a:pt x="715" y="1727"/>
                  </a:cubicBezTo>
                  <a:cubicBezTo>
                    <a:pt x="715" y="1715"/>
                    <a:pt x="739" y="1679"/>
                    <a:pt x="739" y="1667"/>
                  </a:cubicBezTo>
                  <a:cubicBezTo>
                    <a:pt x="751" y="1584"/>
                    <a:pt x="763" y="1501"/>
                    <a:pt x="775" y="1417"/>
                  </a:cubicBezTo>
                  <a:lnTo>
                    <a:pt x="775" y="1370"/>
                  </a:lnTo>
                  <a:lnTo>
                    <a:pt x="798" y="1358"/>
                  </a:lnTo>
                  <a:cubicBezTo>
                    <a:pt x="810" y="1346"/>
                    <a:pt x="810" y="1322"/>
                    <a:pt x="822" y="1322"/>
                  </a:cubicBezTo>
                  <a:cubicBezTo>
                    <a:pt x="834" y="1310"/>
                    <a:pt x="858" y="1310"/>
                    <a:pt x="870" y="1298"/>
                  </a:cubicBezTo>
                  <a:cubicBezTo>
                    <a:pt x="917" y="1286"/>
                    <a:pt x="941" y="1262"/>
                    <a:pt x="989" y="1251"/>
                  </a:cubicBezTo>
                  <a:cubicBezTo>
                    <a:pt x="1036" y="1227"/>
                    <a:pt x="1072" y="1203"/>
                    <a:pt x="1120" y="1179"/>
                  </a:cubicBezTo>
                  <a:cubicBezTo>
                    <a:pt x="1179" y="1131"/>
                    <a:pt x="1239" y="1108"/>
                    <a:pt x="1298" y="1072"/>
                  </a:cubicBezTo>
                  <a:cubicBezTo>
                    <a:pt x="1358" y="1048"/>
                    <a:pt x="1406" y="1012"/>
                    <a:pt x="1465" y="989"/>
                  </a:cubicBezTo>
                  <a:cubicBezTo>
                    <a:pt x="1525" y="953"/>
                    <a:pt x="1584" y="905"/>
                    <a:pt x="1644" y="870"/>
                  </a:cubicBezTo>
                  <a:cubicBezTo>
                    <a:pt x="1703" y="822"/>
                    <a:pt x="1751" y="774"/>
                    <a:pt x="1787" y="727"/>
                  </a:cubicBezTo>
                  <a:cubicBezTo>
                    <a:pt x="1870" y="655"/>
                    <a:pt x="1906" y="584"/>
                    <a:pt x="1941" y="489"/>
                  </a:cubicBezTo>
                  <a:cubicBezTo>
                    <a:pt x="1953" y="417"/>
                    <a:pt x="1965" y="358"/>
                    <a:pt x="1953" y="286"/>
                  </a:cubicBezTo>
                  <a:cubicBezTo>
                    <a:pt x="1941" y="238"/>
                    <a:pt x="1929" y="179"/>
                    <a:pt x="1882" y="131"/>
                  </a:cubicBezTo>
                  <a:cubicBezTo>
                    <a:pt x="1810" y="48"/>
                    <a:pt x="1703" y="0"/>
                    <a:pt x="1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1"/>
            <p:cNvSpPr/>
            <p:nvPr/>
          </p:nvSpPr>
          <p:spPr>
            <a:xfrm>
              <a:off x="6875250" y="2782625"/>
              <a:ext cx="95575" cy="69675"/>
            </a:xfrm>
            <a:custGeom>
              <a:avLst/>
              <a:gdLst/>
              <a:ahLst/>
              <a:cxnLst/>
              <a:rect l="l" t="t" r="r" b="b"/>
              <a:pathLst>
                <a:path w="3823" h="2787" extrusionOk="0">
                  <a:moveTo>
                    <a:pt x="3299" y="310"/>
                  </a:moveTo>
                  <a:cubicBezTo>
                    <a:pt x="3334" y="322"/>
                    <a:pt x="3346" y="322"/>
                    <a:pt x="3358" y="322"/>
                  </a:cubicBezTo>
                  <a:cubicBezTo>
                    <a:pt x="3370" y="322"/>
                    <a:pt x="3394" y="333"/>
                    <a:pt x="3406" y="333"/>
                  </a:cubicBezTo>
                  <a:cubicBezTo>
                    <a:pt x="3418" y="333"/>
                    <a:pt x="3430" y="333"/>
                    <a:pt x="3453" y="357"/>
                  </a:cubicBezTo>
                  <a:cubicBezTo>
                    <a:pt x="3465" y="357"/>
                    <a:pt x="3465" y="369"/>
                    <a:pt x="3477" y="369"/>
                  </a:cubicBezTo>
                  <a:cubicBezTo>
                    <a:pt x="3489" y="369"/>
                    <a:pt x="3489" y="381"/>
                    <a:pt x="3513" y="381"/>
                  </a:cubicBezTo>
                  <a:lnTo>
                    <a:pt x="3525" y="393"/>
                  </a:lnTo>
                  <a:cubicBezTo>
                    <a:pt x="3537" y="393"/>
                    <a:pt x="3537" y="417"/>
                    <a:pt x="3537" y="417"/>
                  </a:cubicBezTo>
                  <a:cubicBezTo>
                    <a:pt x="3549" y="429"/>
                    <a:pt x="3549" y="429"/>
                    <a:pt x="3549" y="441"/>
                  </a:cubicBezTo>
                  <a:lnTo>
                    <a:pt x="3549" y="453"/>
                  </a:lnTo>
                  <a:lnTo>
                    <a:pt x="3549" y="476"/>
                  </a:lnTo>
                  <a:lnTo>
                    <a:pt x="3549" y="488"/>
                  </a:lnTo>
                  <a:lnTo>
                    <a:pt x="3549" y="500"/>
                  </a:lnTo>
                  <a:lnTo>
                    <a:pt x="3537" y="536"/>
                  </a:lnTo>
                  <a:lnTo>
                    <a:pt x="3525" y="536"/>
                  </a:lnTo>
                  <a:cubicBezTo>
                    <a:pt x="3525" y="540"/>
                    <a:pt x="3526" y="542"/>
                    <a:pt x="3528" y="544"/>
                  </a:cubicBezTo>
                  <a:lnTo>
                    <a:pt x="3528" y="544"/>
                  </a:lnTo>
                  <a:cubicBezTo>
                    <a:pt x="3531" y="542"/>
                    <a:pt x="3533" y="539"/>
                    <a:pt x="3537" y="536"/>
                  </a:cubicBezTo>
                  <a:lnTo>
                    <a:pt x="3537" y="536"/>
                  </a:lnTo>
                  <a:cubicBezTo>
                    <a:pt x="3537" y="542"/>
                    <a:pt x="3534" y="545"/>
                    <a:pt x="3531" y="545"/>
                  </a:cubicBezTo>
                  <a:cubicBezTo>
                    <a:pt x="3530" y="545"/>
                    <a:pt x="3529" y="544"/>
                    <a:pt x="3528" y="544"/>
                  </a:cubicBezTo>
                  <a:lnTo>
                    <a:pt x="3528" y="544"/>
                  </a:lnTo>
                  <a:cubicBezTo>
                    <a:pt x="3522" y="548"/>
                    <a:pt x="3514" y="548"/>
                    <a:pt x="3489" y="548"/>
                  </a:cubicBezTo>
                  <a:cubicBezTo>
                    <a:pt x="3477" y="560"/>
                    <a:pt x="3453" y="560"/>
                    <a:pt x="3430" y="560"/>
                  </a:cubicBezTo>
                  <a:lnTo>
                    <a:pt x="3275" y="560"/>
                  </a:lnTo>
                  <a:cubicBezTo>
                    <a:pt x="3215" y="548"/>
                    <a:pt x="3168" y="548"/>
                    <a:pt x="3108" y="536"/>
                  </a:cubicBezTo>
                  <a:lnTo>
                    <a:pt x="2930" y="488"/>
                  </a:lnTo>
                  <a:cubicBezTo>
                    <a:pt x="2882" y="488"/>
                    <a:pt x="2834" y="476"/>
                    <a:pt x="2799" y="453"/>
                  </a:cubicBezTo>
                  <a:lnTo>
                    <a:pt x="2810" y="441"/>
                  </a:lnTo>
                  <a:cubicBezTo>
                    <a:pt x="2834" y="429"/>
                    <a:pt x="2882" y="393"/>
                    <a:pt x="2918" y="381"/>
                  </a:cubicBezTo>
                  <a:cubicBezTo>
                    <a:pt x="2941" y="369"/>
                    <a:pt x="2953" y="369"/>
                    <a:pt x="2989" y="357"/>
                  </a:cubicBezTo>
                  <a:cubicBezTo>
                    <a:pt x="3013" y="333"/>
                    <a:pt x="3060" y="322"/>
                    <a:pt x="3096" y="322"/>
                  </a:cubicBezTo>
                  <a:cubicBezTo>
                    <a:pt x="3120" y="310"/>
                    <a:pt x="3156" y="310"/>
                    <a:pt x="3180" y="310"/>
                  </a:cubicBezTo>
                  <a:close/>
                  <a:moveTo>
                    <a:pt x="3180" y="0"/>
                  </a:moveTo>
                  <a:cubicBezTo>
                    <a:pt x="3049" y="0"/>
                    <a:pt x="2930" y="12"/>
                    <a:pt x="2810" y="72"/>
                  </a:cubicBezTo>
                  <a:cubicBezTo>
                    <a:pt x="2751" y="107"/>
                    <a:pt x="2691" y="131"/>
                    <a:pt x="2644" y="167"/>
                  </a:cubicBezTo>
                  <a:cubicBezTo>
                    <a:pt x="2584" y="191"/>
                    <a:pt x="2525" y="226"/>
                    <a:pt x="2477" y="262"/>
                  </a:cubicBezTo>
                  <a:lnTo>
                    <a:pt x="2418" y="322"/>
                  </a:lnTo>
                  <a:cubicBezTo>
                    <a:pt x="2346" y="322"/>
                    <a:pt x="2275" y="322"/>
                    <a:pt x="2203" y="345"/>
                  </a:cubicBezTo>
                  <a:lnTo>
                    <a:pt x="2025" y="381"/>
                  </a:lnTo>
                  <a:cubicBezTo>
                    <a:pt x="1965" y="405"/>
                    <a:pt x="1917" y="429"/>
                    <a:pt x="1858" y="441"/>
                  </a:cubicBezTo>
                  <a:cubicBezTo>
                    <a:pt x="1739" y="488"/>
                    <a:pt x="1632" y="548"/>
                    <a:pt x="1525" y="619"/>
                  </a:cubicBezTo>
                  <a:cubicBezTo>
                    <a:pt x="1429" y="703"/>
                    <a:pt x="1334" y="774"/>
                    <a:pt x="1251" y="845"/>
                  </a:cubicBezTo>
                  <a:cubicBezTo>
                    <a:pt x="1215" y="881"/>
                    <a:pt x="1191" y="893"/>
                    <a:pt x="1155" y="917"/>
                  </a:cubicBezTo>
                  <a:cubicBezTo>
                    <a:pt x="1132" y="941"/>
                    <a:pt x="1096" y="964"/>
                    <a:pt x="1072" y="1000"/>
                  </a:cubicBezTo>
                  <a:cubicBezTo>
                    <a:pt x="1072" y="1012"/>
                    <a:pt x="1048" y="1024"/>
                    <a:pt x="1036" y="1036"/>
                  </a:cubicBezTo>
                  <a:cubicBezTo>
                    <a:pt x="989" y="1084"/>
                    <a:pt x="965" y="1131"/>
                    <a:pt x="917" y="1179"/>
                  </a:cubicBezTo>
                  <a:lnTo>
                    <a:pt x="917" y="1191"/>
                  </a:lnTo>
                  <a:cubicBezTo>
                    <a:pt x="870" y="1238"/>
                    <a:pt x="846" y="1274"/>
                    <a:pt x="798" y="1322"/>
                  </a:cubicBezTo>
                  <a:cubicBezTo>
                    <a:pt x="727" y="1393"/>
                    <a:pt x="667" y="1476"/>
                    <a:pt x="608" y="1548"/>
                  </a:cubicBezTo>
                  <a:lnTo>
                    <a:pt x="513" y="1631"/>
                  </a:lnTo>
                  <a:cubicBezTo>
                    <a:pt x="489" y="1655"/>
                    <a:pt x="477" y="1679"/>
                    <a:pt x="453" y="1715"/>
                  </a:cubicBezTo>
                  <a:cubicBezTo>
                    <a:pt x="441" y="1738"/>
                    <a:pt x="441" y="1750"/>
                    <a:pt x="429" y="1786"/>
                  </a:cubicBezTo>
                  <a:cubicBezTo>
                    <a:pt x="417" y="1834"/>
                    <a:pt x="393" y="1857"/>
                    <a:pt x="382" y="1893"/>
                  </a:cubicBezTo>
                  <a:lnTo>
                    <a:pt x="298" y="2072"/>
                  </a:lnTo>
                  <a:cubicBezTo>
                    <a:pt x="251" y="2155"/>
                    <a:pt x="203" y="2262"/>
                    <a:pt x="155" y="2346"/>
                  </a:cubicBezTo>
                  <a:lnTo>
                    <a:pt x="155" y="2334"/>
                  </a:lnTo>
                  <a:lnTo>
                    <a:pt x="72" y="2512"/>
                  </a:lnTo>
                  <a:cubicBezTo>
                    <a:pt x="60" y="2560"/>
                    <a:pt x="36" y="2584"/>
                    <a:pt x="24" y="2619"/>
                  </a:cubicBezTo>
                  <a:cubicBezTo>
                    <a:pt x="12" y="2619"/>
                    <a:pt x="12" y="2631"/>
                    <a:pt x="12" y="2643"/>
                  </a:cubicBezTo>
                  <a:cubicBezTo>
                    <a:pt x="1" y="2679"/>
                    <a:pt x="1" y="2691"/>
                    <a:pt x="12" y="2727"/>
                  </a:cubicBezTo>
                  <a:cubicBezTo>
                    <a:pt x="12" y="2739"/>
                    <a:pt x="24" y="2739"/>
                    <a:pt x="24" y="2750"/>
                  </a:cubicBezTo>
                  <a:cubicBezTo>
                    <a:pt x="36" y="2762"/>
                    <a:pt x="72" y="2786"/>
                    <a:pt x="84" y="2786"/>
                  </a:cubicBezTo>
                  <a:lnTo>
                    <a:pt x="120" y="2786"/>
                  </a:lnTo>
                  <a:cubicBezTo>
                    <a:pt x="132" y="2762"/>
                    <a:pt x="143" y="2762"/>
                    <a:pt x="155" y="2750"/>
                  </a:cubicBezTo>
                  <a:cubicBezTo>
                    <a:pt x="179" y="2750"/>
                    <a:pt x="191" y="2739"/>
                    <a:pt x="191" y="2727"/>
                  </a:cubicBezTo>
                  <a:cubicBezTo>
                    <a:pt x="203" y="2727"/>
                    <a:pt x="203" y="2727"/>
                    <a:pt x="203" y="2703"/>
                  </a:cubicBezTo>
                  <a:lnTo>
                    <a:pt x="251" y="2619"/>
                  </a:lnTo>
                  <a:cubicBezTo>
                    <a:pt x="263" y="2560"/>
                    <a:pt x="298" y="2500"/>
                    <a:pt x="322" y="2441"/>
                  </a:cubicBezTo>
                  <a:cubicBezTo>
                    <a:pt x="370" y="2346"/>
                    <a:pt x="417" y="2250"/>
                    <a:pt x="453" y="2155"/>
                  </a:cubicBezTo>
                  <a:lnTo>
                    <a:pt x="548" y="1977"/>
                  </a:lnTo>
                  <a:lnTo>
                    <a:pt x="548" y="1988"/>
                  </a:lnTo>
                  <a:cubicBezTo>
                    <a:pt x="560" y="1988"/>
                    <a:pt x="560" y="1977"/>
                    <a:pt x="560" y="1977"/>
                  </a:cubicBezTo>
                  <a:cubicBezTo>
                    <a:pt x="572" y="1977"/>
                    <a:pt x="572" y="1965"/>
                    <a:pt x="572" y="1965"/>
                  </a:cubicBezTo>
                  <a:lnTo>
                    <a:pt x="572" y="1953"/>
                  </a:lnTo>
                  <a:cubicBezTo>
                    <a:pt x="596" y="1929"/>
                    <a:pt x="596" y="1917"/>
                    <a:pt x="608" y="1905"/>
                  </a:cubicBezTo>
                  <a:lnTo>
                    <a:pt x="608" y="1893"/>
                  </a:lnTo>
                  <a:cubicBezTo>
                    <a:pt x="608" y="1869"/>
                    <a:pt x="620" y="1857"/>
                    <a:pt x="620" y="1846"/>
                  </a:cubicBezTo>
                  <a:lnTo>
                    <a:pt x="620" y="1857"/>
                  </a:lnTo>
                  <a:cubicBezTo>
                    <a:pt x="632" y="1857"/>
                    <a:pt x="632" y="1846"/>
                    <a:pt x="632" y="1846"/>
                  </a:cubicBezTo>
                  <a:cubicBezTo>
                    <a:pt x="679" y="1810"/>
                    <a:pt x="715" y="1786"/>
                    <a:pt x="739" y="1750"/>
                  </a:cubicBezTo>
                  <a:cubicBezTo>
                    <a:pt x="774" y="1738"/>
                    <a:pt x="786" y="1715"/>
                    <a:pt x="810" y="1691"/>
                  </a:cubicBezTo>
                  <a:cubicBezTo>
                    <a:pt x="846" y="1679"/>
                    <a:pt x="870" y="1667"/>
                    <a:pt x="894" y="1631"/>
                  </a:cubicBezTo>
                  <a:cubicBezTo>
                    <a:pt x="917" y="1619"/>
                    <a:pt x="929" y="1596"/>
                    <a:pt x="965" y="1560"/>
                  </a:cubicBezTo>
                  <a:lnTo>
                    <a:pt x="1108" y="1417"/>
                  </a:lnTo>
                  <a:lnTo>
                    <a:pt x="1286" y="1238"/>
                  </a:lnTo>
                  <a:cubicBezTo>
                    <a:pt x="1334" y="1203"/>
                    <a:pt x="1382" y="1155"/>
                    <a:pt x="1429" y="1131"/>
                  </a:cubicBezTo>
                  <a:cubicBezTo>
                    <a:pt x="1453" y="1095"/>
                    <a:pt x="1501" y="1072"/>
                    <a:pt x="1548" y="1036"/>
                  </a:cubicBezTo>
                  <a:cubicBezTo>
                    <a:pt x="1620" y="976"/>
                    <a:pt x="1691" y="917"/>
                    <a:pt x="1763" y="881"/>
                  </a:cubicBezTo>
                  <a:cubicBezTo>
                    <a:pt x="1798" y="857"/>
                    <a:pt x="1846" y="834"/>
                    <a:pt x="1870" y="822"/>
                  </a:cubicBezTo>
                  <a:cubicBezTo>
                    <a:pt x="1941" y="786"/>
                    <a:pt x="2037" y="762"/>
                    <a:pt x="2108" y="726"/>
                  </a:cubicBezTo>
                  <a:cubicBezTo>
                    <a:pt x="2168" y="714"/>
                    <a:pt x="2215" y="703"/>
                    <a:pt x="2275" y="679"/>
                  </a:cubicBezTo>
                  <a:cubicBezTo>
                    <a:pt x="2298" y="667"/>
                    <a:pt x="2334" y="667"/>
                    <a:pt x="2358" y="667"/>
                  </a:cubicBezTo>
                  <a:lnTo>
                    <a:pt x="2477" y="667"/>
                  </a:lnTo>
                  <a:cubicBezTo>
                    <a:pt x="2537" y="667"/>
                    <a:pt x="2596" y="679"/>
                    <a:pt x="2656" y="703"/>
                  </a:cubicBezTo>
                  <a:cubicBezTo>
                    <a:pt x="2763" y="714"/>
                    <a:pt x="2870" y="738"/>
                    <a:pt x="2977" y="774"/>
                  </a:cubicBezTo>
                  <a:cubicBezTo>
                    <a:pt x="3096" y="786"/>
                    <a:pt x="3191" y="822"/>
                    <a:pt x="3311" y="822"/>
                  </a:cubicBezTo>
                  <a:cubicBezTo>
                    <a:pt x="3370" y="822"/>
                    <a:pt x="3418" y="822"/>
                    <a:pt x="3477" y="798"/>
                  </a:cubicBezTo>
                  <a:cubicBezTo>
                    <a:pt x="3549" y="798"/>
                    <a:pt x="3632" y="774"/>
                    <a:pt x="3692" y="655"/>
                  </a:cubicBezTo>
                  <a:lnTo>
                    <a:pt x="3703" y="643"/>
                  </a:lnTo>
                  <a:cubicBezTo>
                    <a:pt x="3775" y="560"/>
                    <a:pt x="3822" y="441"/>
                    <a:pt x="3787" y="345"/>
                  </a:cubicBezTo>
                  <a:cubicBezTo>
                    <a:pt x="3775" y="226"/>
                    <a:pt x="3692" y="131"/>
                    <a:pt x="3584" y="72"/>
                  </a:cubicBezTo>
                  <a:cubicBezTo>
                    <a:pt x="3525" y="48"/>
                    <a:pt x="3453" y="12"/>
                    <a:pt x="3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1"/>
            <p:cNvSpPr/>
            <p:nvPr/>
          </p:nvSpPr>
          <p:spPr>
            <a:xfrm>
              <a:off x="6973369" y="2449431"/>
              <a:ext cx="43799" cy="95724"/>
            </a:xfrm>
            <a:custGeom>
              <a:avLst/>
              <a:gdLst/>
              <a:ahLst/>
              <a:cxnLst/>
              <a:rect l="l" t="t" r="r" b="b"/>
              <a:pathLst>
                <a:path w="1752" h="3829" extrusionOk="0">
                  <a:moveTo>
                    <a:pt x="1561" y="191"/>
                  </a:moveTo>
                  <a:lnTo>
                    <a:pt x="1573" y="203"/>
                  </a:lnTo>
                  <a:lnTo>
                    <a:pt x="1573" y="227"/>
                  </a:lnTo>
                  <a:lnTo>
                    <a:pt x="1573" y="251"/>
                  </a:lnTo>
                  <a:lnTo>
                    <a:pt x="1573" y="299"/>
                  </a:lnTo>
                  <a:cubicBezTo>
                    <a:pt x="1573" y="310"/>
                    <a:pt x="1561" y="322"/>
                    <a:pt x="1561" y="346"/>
                  </a:cubicBezTo>
                  <a:lnTo>
                    <a:pt x="1537" y="382"/>
                  </a:lnTo>
                  <a:cubicBezTo>
                    <a:pt x="1525" y="394"/>
                    <a:pt x="1525" y="429"/>
                    <a:pt x="1513" y="441"/>
                  </a:cubicBezTo>
                  <a:cubicBezTo>
                    <a:pt x="1501" y="453"/>
                    <a:pt x="1477" y="489"/>
                    <a:pt x="1465" y="501"/>
                  </a:cubicBezTo>
                  <a:lnTo>
                    <a:pt x="1453" y="513"/>
                  </a:lnTo>
                  <a:lnTo>
                    <a:pt x="1418" y="549"/>
                  </a:lnTo>
                  <a:lnTo>
                    <a:pt x="1406" y="584"/>
                  </a:lnTo>
                  <a:lnTo>
                    <a:pt x="1394" y="608"/>
                  </a:lnTo>
                  <a:lnTo>
                    <a:pt x="1323" y="680"/>
                  </a:lnTo>
                  <a:lnTo>
                    <a:pt x="1275" y="727"/>
                  </a:lnTo>
                  <a:lnTo>
                    <a:pt x="1239" y="763"/>
                  </a:lnTo>
                  <a:lnTo>
                    <a:pt x="1227" y="775"/>
                  </a:lnTo>
                  <a:lnTo>
                    <a:pt x="1096" y="906"/>
                  </a:lnTo>
                  <a:cubicBezTo>
                    <a:pt x="1072" y="965"/>
                    <a:pt x="1037" y="1001"/>
                    <a:pt x="1013" y="1037"/>
                  </a:cubicBezTo>
                  <a:lnTo>
                    <a:pt x="1013" y="1013"/>
                  </a:lnTo>
                  <a:lnTo>
                    <a:pt x="1037" y="977"/>
                  </a:lnTo>
                  <a:lnTo>
                    <a:pt x="1037" y="953"/>
                  </a:lnTo>
                  <a:cubicBezTo>
                    <a:pt x="1037" y="906"/>
                    <a:pt x="1049" y="882"/>
                    <a:pt x="1049" y="834"/>
                  </a:cubicBezTo>
                  <a:cubicBezTo>
                    <a:pt x="1049" y="799"/>
                    <a:pt x="1061" y="763"/>
                    <a:pt x="1061" y="727"/>
                  </a:cubicBezTo>
                  <a:cubicBezTo>
                    <a:pt x="1084" y="703"/>
                    <a:pt x="1084" y="668"/>
                    <a:pt x="1096" y="644"/>
                  </a:cubicBezTo>
                  <a:cubicBezTo>
                    <a:pt x="1108" y="596"/>
                    <a:pt x="1144" y="549"/>
                    <a:pt x="1156" y="501"/>
                  </a:cubicBezTo>
                  <a:cubicBezTo>
                    <a:pt x="1180" y="477"/>
                    <a:pt x="1203" y="441"/>
                    <a:pt x="1227" y="406"/>
                  </a:cubicBezTo>
                  <a:cubicBezTo>
                    <a:pt x="1239" y="370"/>
                    <a:pt x="1275" y="358"/>
                    <a:pt x="1287" y="322"/>
                  </a:cubicBezTo>
                  <a:cubicBezTo>
                    <a:pt x="1299" y="299"/>
                    <a:pt x="1334" y="287"/>
                    <a:pt x="1358" y="251"/>
                  </a:cubicBezTo>
                  <a:lnTo>
                    <a:pt x="1394" y="227"/>
                  </a:lnTo>
                  <a:cubicBezTo>
                    <a:pt x="1406" y="227"/>
                    <a:pt x="1406" y="203"/>
                    <a:pt x="1418" y="203"/>
                  </a:cubicBezTo>
                  <a:cubicBezTo>
                    <a:pt x="1442" y="191"/>
                    <a:pt x="1442" y="191"/>
                    <a:pt x="1453" y="191"/>
                  </a:cubicBezTo>
                  <a:close/>
                  <a:moveTo>
                    <a:pt x="1442" y="1"/>
                  </a:moveTo>
                  <a:cubicBezTo>
                    <a:pt x="1382" y="1"/>
                    <a:pt x="1323" y="25"/>
                    <a:pt x="1263" y="60"/>
                  </a:cubicBezTo>
                  <a:cubicBezTo>
                    <a:pt x="1227" y="84"/>
                    <a:pt x="1180" y="120"/>
                    <a:pt x="1156" y="144"/>
                  </a:cubicBezTo>
                  <a:lnTo>
                    <a:pt x="1061" y="239"/>
                  </a:lnTo>
                  <a:cubicBezTo>
                    <a:pt x="965" y="370"/>
                    <a:pt x="882" y="537"/>
                    <a:pt x="846" y="703"/>
                  </a:cubicBezTo>
                  <a:cubicBezTo>
                    <a:pt x="822" y="739"/>
                    <a:pt x="822" y="787"/>
                    <a:pt x="811" y="834"/>
                  </a:cubicBezTo>
                  <a:cubicBezTo>
                    <a:pt x="799" y="846"/>
                    <a:pt x="799" y="858"/>
                    <a:pt x="799" y="882"/>
                  </a:cubicBezTo>
                  <a:cubicBezTo>
                    <a:pt x="763" y="1037"/>
                    <a:pt x="727" y="1203"/>
                    <a:pt x="680" y="1370"/>
                  </a:cubicBezTo>
                  <a:cubicBezTo>
                    <a:pt x="632" y="1525"/>
                    <a:pt x="596" y="1692"/>
                    <a:pt x="537" y="1858"/>
                  </a:cubicBezTo>
                  <a:cubicBezTo>
                    <a:pt x="489" y="2025"/>
                    <a:pt x="430" y="2168"/>
                    <a:pt x="382" y="2334"/>
                  </a:cubicBezTo>
                  <a:cubicBezTo>
                    <a:pt x="346" y="2430"/>
                    <a:pt x="334" y="2513"/>
                    <a:pt x="310" y="2585"/>
                  </a:cubicBezTo>
                  <a:lnTo>
                    <a:pt x="263" y="2727"/>
                  </a:lnTo>
                  <a:cubicBezTo>
                    <a:pt x="251" y="2751"/>
                    <a:pt x="251" y="2763"/>
                    <a:pt x="239" y="2799"/>
                  </a:cubicBezTo>
                  <a:cubicBezTo>
                    <a:pt x="215" y="2811"/>
                    <a:pt x="215" y="2823"/>
                    <a:pt x="215" y="2835"/>
                  </a:cubicBezTo>
                  <a:cubicBezTo>
                    <a:pt x="203" y="2930"/>
                    <a:pt x="168" y="3001"/>
                    <a:pt x="156" y="3096"/>
                  </a:cubicBezTo>
                  <a:cubicBezTo>
                    <a:pt x="144" y="3132"/>
                    <a:pt x="144" y="3168"/>
                    <a:pt x="132" y="3216"/>
                  </a:cubicBezTo>
                  <a:cubicBezTo>
                    <a:pt x="108" y="3251"/>
                    <a:pt x="108" y="3287"/>
                    <a:pt x="96" y="3335"/>
                  </a:cubicBezTo>
                  <a:cubicBezTo>
                    <a:pt x="96" y="3358"/>
                    <a:pt x="84" y="3394"/>
                    <a:pt x="84" y="3418"/>
                  </a:cubicBezTo>
                  <a:cubicBezTo>
                    <a:pt x="72" y="3466"/>
                    <a:pt x="72" y="3513"/>
                    <a:pt x="49" y="3549"/>
                  </a:cubicBezTo>
                  <a:cubicBezTo>
                    <a:pt x="37" y="3597"/>
                    <a:pt x="25" y="3656"/>
                    <a:pt x="13" y="3716"/>
                  </a:cubicBezTo>
                  <a:lnTo>
                    <a:pt x="13" y="3728"/>
                  </a:lnTo>
                  <a:lnTo>
                    <a:pt x="13" y="3751"/>
                  </a:lnTo>
                  <a:lnTo>
                    <a:pt x="13" y="3763"/>
                  </a:lnTo>
                  <a:cubicBezTo>
                    <a:pt x="1" y="3787"/>
                    <a:pt x="13" y="3823"/>
                    <a:pt x="37" y="3823"/>
                  </a:cubicBezTo>
                  <a:cubicBezTo>
                    <a:pt x="45" y="3827"/>
                    <a:pt x="51" y="3828"/>
                    <a:pt x="56" y="3828"/>
                  </a:cubicBezTo>
                  <a:cubicBezTo>
                    <a:pt x="64" y="3828"/>
                    <a:pt x="64" y="3823"/>
                    <a:pt x="49" y="3823"/>
                  </a:cubicBezTo>
                  <a:cubicBezTo>
                    <a:pt x="49" y="3811"/>
                    <a:pt x="72" y="3811"/>
                    <a:pt x="72" y="3799"/>
                  </a:cubicBezTo>
                  <a:cubicBezTo>
                    <a:pt x="84" y="3763"/>
                    <a:pt x="84" y="3716"/>
                    <a:pt x="96" y="3692"/>
                  </a:cubicBezTo>
                  <a:cubicBezTo>
                    <a:pt x="120" y="3656"/>
                    <a:pt x="120" y="3620"/>
                    <a:pt x="132" y="3585"/>
                  </a:cubicBezTo>
                  <a:cubicBezTo>
                    <a:pt x="144" y="3513"/>
                    <a:pt x="180" y="3442"/>
                    <a:pt x="191" y="3358"/>
                  </a:cubicBezTo>
                  <a:lnTo>
                    <a:pt x="322" y="2966"/>
                  </a:lnTo>
                  <a:cubicBezTo>
                    <a:pt x="382" y="2799"/>
                    <a:pt x="453" y="2632"/>
                    <a:pt x="513" y="2489"/>
                  </a:cubicBezTo>
                  <a:cubicBezTo>
                    <a:pt x="596" y="2323"/>
                    <a:pt x="644" y="2144"/>
                    <a:pt x="715" y="1977"/>
                  </a:cubicBezTo>
                  <a:cubicBezTo>
                    <a:pt x="763" y="1811"/>
                    <a:pt x="834" y="1632"/>
                    <a:pt x="870" y="1477"/>
                  </a:cubicBezTo>
                  <a:cubicBezTo>
                    <a:pt x="894" y="1394"/>
                    <a:pt x="918" y="1311"/>
                    <a:pt x="930" y="1239"/>
                  </a:cubicBezTo>
                  <a:cubicBezTo>
                    <a:pt x="965" y="1239"/>
                    <a:pt x="977" y="1215"/>
                    <a:pt x="989" y="1203"/>
                  </a:cubicBezTo>
                  <a:cubicBezTo>
                    <a:pt x="1013" y="1203"/>
                    <a:pt x="1013" y="1191"/>
                    <a:pt x="1025" y="1191"/>
                  </a:cubicBezTo>
                  <a:cubicBezTo>
                    <a:pt x="1096" y="1144"/>
                    <a:pt x="1156" y="1096"/>
                    <a:pt x="1215" y="1061"/>
                  </a:cubicBezTo>
                  <a:cubicBezTo>
                    <a:pt x="1275" y="1001"/>
                    <a:pt x="1334" y="953"/>
                    <a:pt x="1394" y="894"/>
                  </a:cubicBezTo>
                  <a:cubicBezTo>
                    <a:pt x="1453" y="834"/>
                    <a:pt x="1513" y="775"/>
                    <a:pt x="1561" y="715"/>
                  </a:cubicBezTo>
                  <a:cubicBezTo>
                    <a:pt x="1584" y="680"/>
                    <a:pt x="1620" y="620"/>
                    <a:pt x="1644" y="584"/>
                  </a:cubicBezTo>
                  <a:lnTo>
                    <a:pt x="1692" y="489"/>
                  </a:lnTo>
                  <a:cubicBezTo>
                    <a:pt x="1704" y="477"/>
                    <a:pt x="1704" y="441"/>
                    <a:pt x="1727" y="429"/>
                  </a:cubicBezTo>
                  <a:cubicBezTo>
                    <a:pt x="1739" y="382"/>
                    <a:pt x="1751" y="322"/>
                    <a:pt x="1751" y="287"/>
                  </a:cubicBezTo>
                  <a:cubicBezTo>
                    <a:pt x="1751" y="227"/>
                    <a:pt x="1751" y="168"/>
                    <a:pt x="1727" y="120"/>
                  </a:cubicBezTo>
                  <a:cubicBezTo>
                    <a:pt x="1692" y="60"/>
                    <a:pt x="1632" y="25"/>
                    <a:pt x="1573" y="13"/>
                  </a:cubicBezTo>
                  <a:cubicBezTo>
                    <a:pt x="1525" y="1"/>
                    <a:pt x="1477" y="1"/>
                    <a:pt x="14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1"/>
            <p:cNvSpPr/>
            <p:nvPr/>
          </p:nvSpPr>
          <p:spPr>
            <a:xfrm>
              <a:off x="6799350" y="2759850"/>
              <a:ext cx="23825" cy="66550"/>
            </a:xfrm>
            <a:custGeom>
              <a:avLst/>
              <a:gdLst/>
              <a:ahLst/>
              <a:cxnLst/>
              <a:rect l="l" t="t" r="r" b="b"/>
              <a:pathLst>
                <a:path w="953" h="2662" extrusionOk="0">
                  <a:moveTo>
                    <a:pt x="548" y="221"/>
                  </a:moveTo>
                  <a:lnTo>
                    <a:pt x="560" y="232"/>
                  </a:lnTo>
                  <a:lnTo>
                    <a:pt x="572" y="256"/>
                  </a:lnTo>
                  <a:cubicBezTo>
                    <a:pt x="596" y="256"/>
                    <a:pt x="596" y="268"/>
                    <a:pt x="596" y="268"/>
                  </a:cubicBezTo>
                  <a:cubicBezTo>
                    <a:pt x="596" y="280"/>
                    <a:pt x="608" y="280"/>
                    <a:pt x="608" y="292"/>
                  </a:cubicBezTo>
                  <a:cubicBezTo>
                    <a:pt x="608" y="328"/>
                    <a:pt x="620" y="351"/>
                    <a:pt x="620" y="387"/>
                  </a:cubicBezTo>
                  <a:cubicBezTo>
                    <a:pt x="620" y="423"/>
                    <a:pt x="632" y="447"/>
                    <a:pt x="632" y="482"/>
                  </a:cubicBezTo>
                  <a:cubicBezTo>
                    <a:pt x="632" y="494"/>
                    <a:pt x="655" y="518"/>
                    <a:pt x="655" y="530"/>
                  </a:cubicBezTo>
                  <a:cubicBezTo>
                    <a:pt x="655" y="578"/>
                    <a:pt x="667" y="613"/>
                    <a:pt x="667" y="637"/>
                  </a:cubicBezTo>
                  <a:lnTo>
                    <a:pt x="667" y="673"/>
                  </a:lnTo>
                  <a:lnTo>
                    <a:pt x="667" y="721"/>
                  </a:lnTo>
                  <a:lnTo>
                    <a:pt x="667" y="744"/>
                  </a:lnTo>
                  <a:cubicBezTo>
                    <a:pt x="667" y="756"/>
                    <a:pt x="667" y="792"/>
                    <a:pt x="655" y="804"/>
                  </a:cubicBezTo>
                  <a:cubicBezTo>
                    <a:pt x="632" y="852"/>
                    <a:pt x="620" y="875"/>
                    <a:pt x="608" y="923"/>
                  </a:cubicBezTo>
                  <a:cubicBezTo>
                    <a:pt x="572" y="983"/>
                    <a:pt x="536" y="1042"/>
                    <a:pt x="501" y="1102"/>
                  </a:cubicBezTo>
                  <a:cubicBezTo>
                    <a:pt x="489" y="1149"/>
                    <a:pt x="453" y="1197"/>
                    <a:pt x="429" y="1233"/>
                  </a:cubicBezTo>
                  <a:lnTo>
                    <a:pt x="429" y="1209"/>
                  </a:lnTo>
                  <a:lnTo>
                    <a:pt x="429" y="1018"/>
                  </a:lnTo>
                  <a:lnTo>
                    <a:pt x="429" y="971"/>
                  </a:lnTo>
                  <a:cubicBezTo>
                    <a:pt x="429" y="863"/>
                    <a:pt x="417" y="756"/>
                    <a:pt x="429" y="661"/>
                  </a:cubicBezTo>
                  <a:cubicBezTo>
                    <a:pt x="429" y="578"/>
                    <a:pt x="441" y="506"/>
                    <a:pt x="453" y="435"/>
                  </a:cubicBezTo>
                  <a:cubicBezTo>
                    <a:pt x="477" y="375"/>
                    <a:pt x="489" y="328"/>
                    <a:pt x="501" y="280"/>
                  </a:cubicBezTo>
                  <a:cubicBezTo>
                    <a:pt x="512" y="268"/>
                    <a:pt x="512" y="244"/>
                    <a:pt x="536" y="221"/>
                  </a:cubicBezTo>
                  <a:close/>
                  <a:moveTo>
                    <a:pt x="566" y="0"/>
                  </a:moveTo>
                  <a:cubicBezTo>
                    <a:pt x="536" y="0"/>
                    <a:pt x="507" y="6"/>
                    <a:pt x="477" y="18"/>
                  </a:cubicBezTo>
                  <a:cubicBezTo>
                    <a:pt x="417" y="30"/>
                    <a:pt x="370" y="66"/>
                    <a:pt x="334" y="101"/>
                  </a:cubicBezTo>
                  <a:cubicBezTo>
                    <a:pt x="322" y="125"/>
                    <a:pt x="322" y="149"/>
                    <a:pt x="310" y="161"/>
                  </a:cubicBezTo>
                  <a:lnTo>
                    <a:pt x="262" y="292"/>
                  </a:lnTo>
                  <a:cubicBezTo>
                    <a:pt x="239" y="399"/>
                    <a:pt x="215" y="506"/>
                    <a:pt x="203" y="613"/>
                  </a:cubicBezTo>
                  <a:lnTo>
                    <a:pt x="203" y="816"/>
                  </a:lnTo>
                  <a:cubicBezTo>
                    <a:pt x="203" y="887"/>
                    <a:pt x="215" y="947"/>
                    <a:pt x="215" y="1030"/>
                  </a:cubicBezTo>
                  <a:cubicBezTo>
                    <a:pt x="239" y="1066"/>
                    <a:pt x="239" y="1102"/>
                    <a:pt x="239" y="1149"/>
                  </a:cubicBezTo>
                  <a:cubicBezTo>
                    <a:pt x="251" y="1173"/>
                    <a:pt x="251" y="1209"/>
                    <a:pt x="251" y="1233"/>
                  </a:cubicBezTo>
                  <a:cubicBezTo>
                    <a:pt x="251" y="1268"/>
                    <a:pt x="262" y="1304"/>
                    <a:pt x="262" y="1340"/>
                  </a:cubicBezTo>
                  <a:cubicBezTo>
                    <a:pt x="262" y="1399"/>
                    <a:pt x="274" y="1459"/>
                    <a:pt x="298" y="1518"/>
                  </a:cubicBezTo>
                  <a:cubicBezTo>
                    <a:pt x="274" y="1614"/>
                    <a:pt x="262" y="1685"/>
                    <a:pt x="239" y="1768"/>
                  </a:cubicBezTo>
                  <a:cubicBezTo>
                    <a:pt x="215" y="1864"/>
                    <a:pt x="191" y="1971"/>
                    <a:pt x="155" y="2054"/>
                  </a:cubicBezTo>
                  <a:lnTo>
                    <a:pt x="72" y="2316"/>
                  </a:lnTo>
                  <a:cubicBezTo>
                    <a:pt x="60" y="2364"/>
                    <a:pt x="60" y="2399"/>
                    <a:pt x="36" y="2423"/>
                  </a:cubicBezTo>
                  <a:cubicBezTo>
                    <a:pt x="24" y="2459"/>
                    <a:pt x="24" y="2483"/>
                    <a:pt x="12" y="2518"/>
                  </a:cubicBezTo>
                  <a:cubicBezTo>
                    <a:pt x="0" y="2518"/>
                    <a:pt x="0" y="2530"/>
                    <a:pt x="0" y="2530"/>
                  </a:cubicBezTo>
                  <a:lnTo>
                    <a:pt x="0" y="2578"/>
                  </a:lnTo>
                  <a:cubicBezTo>
                    <a:pt x="0" y="2602"/>
                    <a:pt x="12" y="2614"/>
                    <a:pt x="36" y="2637"/>
                  </a:cubicBezTo>
                  <a:cubicBezTo>
                    <a:pt x="72" y="2649"/>
                    <a:pt x="84" y="2637"/>
                    <a:pt x="72" y="2661"/>
                  </a:cubicBezTo>
                  <a:lnTo>
                    <a:pt x="84" y="2649"/>
                  </a:lnTo>
                  <a:cubicBezTo>
                    <a:pt x="84" y="2637"/>
                    <a:pt x="96" y="2626"/>
                    <a:pt x="96" y="2602"/>
                  </a:cubicBezTo>
                  <a:cubicBezTo>
                    <a:pt x="120" y="2590"/>
                    <a:pt x="120" y="2590"/>
                    <a:pt x="120" y="2578"/>
                  </a:cubicBezTo>
                  <a:cubicBezTo>
                    <a:pt x="131" y="2542"/>
                    <a:pt x="131" y="2518"/>
                    <a:pt x="143" y="2483"/>
                  </a:cubicBezTo>
                  <a:cubicBezTo>
                    <a:pt x="155" y="2435"/>
                    <a:pt x="155" y="2411"/>
                    <a:pt x="179" y="2376"/>
                  </a:cubicBezTo>
                  <a:cubicBezTo>
                    <a:pt x="203" y="2292"/>
                    <a:pt x="239" y="2221"/>
                    <a:pt x="262" y="2126"/>
                  </a:cubicBezTo>
                  <a:cubicBezTo>
                    <a:pt x="322" y="1947"/>
                    <a:pt x="370" y="1768"/>
                    <a:pt x="429" y="1602"/>
                  </a:cubicBezTo>
                  <a:cubicBezTo>
                    <a:pt x="501" y="1530"/>
                    <a:pt x="560" y="1447"/>
                    <a:pt x="620" y="1352"/>
                  </a:cubicBezTo>
                  <a:cubicBezTo>
                    <a:pt x="632" y="1304"/>
                    <a:pt x="667" y="1268"/>
                    <a:pt x="691" y="1221"/>
                  </a:cubicBezTo>
                  <a:cubicBezTo>
                    <a:pt x="727" y="1185"/>
                    <a:pt x="739" y="1149"/>
                    <a:pt x="774" y="1102"/>
                  </a:cubicBezTo>
                  <a:cubicBezTo>
                    <a:pt x="858" y="947"/>
                    <a:pt x="953" y="804"/>
                    <a:pt x="917" y="625"/>
                  </a:cubicBezTo>
                  <a:cubicBezTo>
                    <a:pt x="917" y="566"/>
                    <a:pt x="905" y="518"/>
                    <a:pt x="893" y="459"/>
                  </a:cubicBezTo>
                  <a:cubicBezTo>
                    <a:pt x="870" y="411"/>
                    <a:pt x="870" y="351"/>
                    <a:pt x="858" y="316"/>
                  </a:cubicBezTo>
                  <a:cubicBezTo>
                    <a:pt x="858" y="268"/>
                    <a:pt x="846" y="221"/>
                    <a:pt x="834" y="173"/>
                  </a:cubicBezTo>
                  <a:cubicBezTo>
                    <a:pt x="810" y="161"/>
                    <a:pt x="798" y="137"/>
                    <a:pt x="786" y="113"/>
                  </a:cubicBezTo>
                  <a:cubicBezTo>
                    <a:pt x="774" y="101"/>
                    <a:pt x="751" y="78"/>
                    <a:pt x="727" y="54"/>
                  </a:cubicBezTo>
                  <a:cubicBezTo>
                    <a:pt x="715" y="42"/>
                    <a:pt x="679" y="30"/>
                    <a:pt x="655" y="18"/>
                  </a:cubicBezTo>
                  <a:cubicBezTo>
                    <a:pt x="626" y="6"/>
                    <a:pt x="596" y="0"/>
                    <a:pt x="5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1"/>
            <p:cNvSpPr/>
            <p:nvPr/>
          </p:nvSpPr>
          <p:spPr>
            <a:xfrm>
              <a:off x="6746950" y="3168975"/>
              <a:ext cx="55100" cy="37825"/>
            </a:xfrm>
            <a:custGeom>
              <a:avLst/>
              <a:gdLst/>
              <a:ahLst/>
              <a:cxnLst/>
              <a:rect l="l" t="t" r="r" b="b"/>
              <a:pathLst>
                <a:path w="2204" h="1513" extrusionOk="0">
                  <a:moveTo>
                    <a:pt x="1" y="0"/>
                  </a:moveTo>
                  <a:lnTo>
                    <a:pt x="1" y="0"/>
                  </a:lnTo>
                  <a:cubicBezTo>
                    <a:pt x="84" y="108"/>
                    <a:pt x="144" y="179"/>
                    <a:pt x="203" y="262"/>
                  </a:cubicBezTo>
                  <a:cubicBezTo>
                    <a:pt x="275" y="358"/>
                    <a:pt x="358" y="453"/>
                    <a:pt x="453" y="536"/>
                  </a:cubicBezTo>
                  <a:lnTo>
                    <a:pt x="537" y="631"/>
                  </a:lnTo>
                  <a:lnTo>
                    <a:pt x="572" y="655"/>
                  </a:lnTo>
                  <a:lnTo>
                    <a:pt x="584" y="679"/>
                  </a:lnTo>
                  <a:cubicBezTo>
                    <a:pt x="596" y="703"/>
                    <a:pt x="632" y="715"/>
                    <a:pt x="644" y="739"/>
                  </a:cubicBezTo>
                  <a:cubicBezTo>
                    <a:pt x="656" y="750"/>
                    <a:pt x="692" y="762"/>
                    <a:pt x="703" y="774"/>
                  </a:cubicBezTo>
                  <a:lnTo>
                    <a:pt x="692" y="774"/>
                  </a:lnTo>
                  <a:cubicBezTo>
                    <a:pt x="751" y="822"/>
                    <a:pt x="811" y="870"/>
                    <a:pt x="870" y="893"/>
                  </a:cubicBezTo>
                  <a:cubicBezTo>
                    <a:pt x="930" y="929"/>
                    <a:pt x="1001" y="977"/>
                    <a:pt x="1084" y="1000"/>
                  </a:cubicBezTo>
                  <a:cubicBezTo>
                    <a:pt x="1204" y="1048"/>
                    <a:pt x="1311" y="1108"/>
                    <a:pt x="1454" y="1155"/>
                  </a:cubicBezTo>
                  <a:cubicBezTo>
                    <a:pt x="1537" y="1179"/>
                    <a:pt x="1632" y="1215"/>
                    <a:pt x="1715" y="1251"/>
                  </a:cubicBezTo>
                  <a:cubicBezTo>
                    <a:pt x="1763" y="1286"/>
                    <a:pt x="1799" y="1310"/>
                    <a:pt x="1823" y="1346"/>
                  </a:cubicBezTo>
                  <a:lnTo>
                    <a:pt x="1835" y="1358"/>
                  </a:lnTo>
                  <a:lnTo>
                    <a:pt x="1870" y="1393"/>
                  </a:lnTo>
                  <a:cubicBezTo>
                    <a:pt x="1870" y="1393"/>
                    <a:pt x="1870" y="1392"/>
                    <a:pt x="1870" y="1392"/>
                  </a:cubicBezTo>
                  <a:lnTo>
                    <a:pt x="1870" y="1392"/>
                  </a:lnTo>
                  <a:cubicBezTo>
                    <a:pt x="1893" y="1410"/>
                    <a:pt x="1920" y="1423"/>
                    <a:pt x="1930" y="1453"/>
                  </a:cubicBezTo>
                  <a:lnTo>
                    <a:pt x="1977" y="1489"/>
                  </a:lnTo>
                  <a:cubicBezTo>
                    <a:pt x="1989" y="1512"/>
                    <a:pt x="2013" y="1512"/>
                    <a:pt x="2037" y="1512"/>
                  </a:cubicBezTo>
                  <a:cubicBezTo>
                    <a:pt x="2061" y="1512"/>
                    <a:pt x="2096" y="1512"/>
                    <a:pt x="2168" y="1489"/>
                  </a:cubicBezTo>
                  <a:cubicBezTo>
                    <a:pt x="2192" y="1465"/>
                    <a:pt x="2204" y="1429"/>
                    <a:pt x="2204" y="1405"/>
                  </a:cubicBezTo>
                  <a:cubicBezTo>
                    <a:pt x="2204" y="1370"/>
                    <a:pt x="2204" y="1358"/>
                    <a:pt x="2192" y="1334"/>
                  </a:cubicBezTo>
                  <a:cubicBezTo>
                    <a:pt x="2192" y="1298"/>
                    <a:pt x="2168" y="1286"/>
                    <a:pt x="2144" y="1274"/>
                  </a:cubicBezTo>
                  <a:cubicBezTo>
                    <a:pt x="2108" y="1227"/>
                    <a:pt x="2073" y="1191"/>
                    <a:pt x="2025" y="1167"/>
                  </a:cubicBezTo>
                  <a:cubicBezTo>
                    <a:pt x="2013" y="1155"/>
                    <a:pt x="1989" y="1131"/>
                    <a:pt x="1966" y="1120"/>
                  </a:cubicBezTo>
                  <a:cubicBezTo>
                    <a:pt x="1942" y="1096"/>
                    <a:pt x="1930" y="1084"/>
                    <a:pt x="1894" y="1060"/>
                  </a:cubicBezTo>
                  <a:cubicBezTo>
                    <a:pt x="1835" y="1036"/>
                    <a:pt x="1763" y="1000"/>
                    <a:pt x="1704" y="977"/>
                  </a:cubicBezTo>
                  <a:cubicBezTo>
                    <a:pt x="1656" y="965"/>
                    <a:pt x="1632" y="941"/>
                    <a:pt x="1596" y="929"/>
                  </a:cubicBezTo>
                  <a:cubicBezTo>
                    <a:pt x="1489" y="870"/>
                    <a:pt x="1394" y="810"/>
                    <a:pt x="1275" y="762"/>
                  </a:cubicBezTo>
                  <a:cubicBezTo>
                    <a:pt x="1168" y="727"/>
                    <a:pt x="1073" y="679"/>
                    <a:pt x="977" y="631"/>
                  </a:cubicBezTo>
                  <a:cubicBezTo>
                    <a:pt x="953" y="619"/>
                    <a:pt x="942" y="619"/>
                    <a:pt x="930" y="596"/>
                  </a:cubicBezTo>
                  <a:cubicBezTo>
                    <a:pt x="894" y="596"/>
                    <a:pt x="882" y="584"/>
                    <a:pt x="858" y="572"/>
                  </a:cubicBezTo>
                  <a:cubicBezTo>
                    <a:pt x="834" y="560"/>
                    <a:pt x="823" y="560"/>
                    <a:pt x="811" y="536"/>
                  </a:cubicBezTo>
                  <a:cubicBezTo>
                    <a:pt x="763" y="524"/>
                    <a:pt x="739" y="500"/>
                    <a:pt x="703" y="477"/>
                  </a:cubicBezTo>
                  <a:lnTo>
                    <a:pt x="644" y="453"/>
                  </a:lnTo>
                  <a:cubicBezTo>
                    <a:pt x="596" y="441"/>
                    <a:pt x="572" y="405"/>
                    <a:pt x="537" y="393"/>
                  </a:cubicBezTo>
                  <a:cubicBezTo>
                    <a:pt x="418" y="322"/>
                    <a:pt x="334" y="262"/>
                    <a:pt x="239" y="203"/>
                  </a:cubicBezTo>
                  <a:cubicBezTo>
                    <a:pt x="180" y="155"/>
                    <a:pt x="108" y="96"/>
                    <a:pt x="37" y="36"/>
                  </a:cubicBezTo>
                  <a:lnTo>
                    <a:pt x="25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1"/>
            <p:cNvSpPr/>
            <p:nvPr/>
          </p:nvSpPr>
          <p:spPr>
            <a:xfrm>
              <a:off x="6757975" y="3182950"/>
              <a:ext cx="36350" cy="18500"/>
            </a:xfrm>
            <a:custGeom>
              <a:avLst/>
              <a:gdLst/>
              <a:ahLst/>
              <a:cxnLst/>
              <a:rect l="l" t="t" r="r" b="b"/>
              <a:pathLst>
                <a:path w="1454" h="740" extrusionOk="0">
                  <a:moveTo>
                    <a:pt x="1" y="1"/>
                  </a:moveTo>
                  <a:lnTo>
                    <a:pt x="60" y="60"/>
                  </a:lnTo>
                  <a:lnTo>
                    <a:pt x="108" y="120"/>
                  </a:lnTo>
                  <a:lnTo>
                    <a:pt x="143" y="180"/>
                  </a:lnTo>
                  <a:cubicBezTo>
                    <a:pt x="179" y="203"/>
                    <a:pt x="203" y="215"/>
                    <a:pt x="239" y="251"/>
                  </a:cubicBezTo>
                  <a:lnTo>
                    <a:pt x="251" y="263"/>
                  </a:lnTo>
                  <a:cubicBezTo>
                    <a:pt x="322" y="334"/>
                    <a:pt x="417" y="418"/>
                    <a:pt x="489" y="477"/>
                  </a:cubicBezTo>
                  <a:lnTo>
                    <a:pt x="501" y="489"/>
                  </a:lnTo>
                  <a:cubicBezTo>
                    <a:pt x="536" y="501"/>
                    <a:pt x="548" y="537"/>
                    <a:pt x="584" y="549"/>
                  </a:cubicBezTo>
                  <a:cubicBezTo>
                    <a:pt x="596" y="549"/>
                    <a:pt x="608" y="561"/>
                    <a:pt x="620" y="561"/>
                  </a:cubicBezTo>
                  <a:lnTo>
                    <a:pt x="643" y="561"/>
                  </a:lnTo>
                  <a:lnTo>
                    <a:pt x="667" y="572"/>
                  </a:lnTo>
                  <a:lnTo>
                    <a:pt x="715" y="596"/>
                  </a:lnTo>
                  <a:cubicBezTo>
                    <a:pt x="763" y="608"/>
                    <a:pt x="786" y="620"/>
                    <a:pt x="834" y="632"/>
                  </a:cubicBezTo>
                  <a:cubicBezTo>
                    <a:pt x="846" y="656"/>
                    <a:pt x="870" y="656"/>
                    <a:pt x="905" y="668"/>
                  </a:cubicBezTo>
                  <a:lnTo>
                    <a:pt x="965" y="680"/>
                  </a:lnTo>
                  <a:cubicBezTo>
                    <a:pt x="977" y="692"/>
                    <a:pt x="1013" y="692"/>
                    <a:pt x="1036" y="715"/>
                  </a:cubicBezTo>
                  <a:cubicBezTo>
                    <a:pt x="1072" y="727"/>
                    <a:pt x="1096" y="739"/>
                    <a:pt x="1132" y="739"/>
                  </a:cubicBezTo>
                  <a:lnTo>
                    <a:pt x="1310" y="739"/>
                  </a:lnTo>
                  <a:cubicBezTo>
                    <a:pt x="1322" y="739"/>
                    <a:pt x="1358" y="739"/>
                    <a:pt x="1382" y="727"/>
                  </a:cubicBezTo>
                  <a:cubicBezTo>
                    <a:pt x="1417" y="715"/>
                    <a:pt x="1417" y="703"/>
                    <a:pt x="1429" y="656"/>
                  </a:cubicBezTo>
                  <a:cubicBezTo>
                    <a:pt x="1441" y="620"/>
                    <a:pt x="1453" y="596"/>
                    <a:pt x="1429" y="561"/>
                  </a:cubicBezTo>
                  <a:cubicBezTo>
                    <a:pt x="1414" y="550"/>
                    <a:pt x="1401" y="547"/>
                    <a:pt x="1389" y="547"/>
                  </a:cubicBezTo>
                  <a:cubicBezTo>
                    <a:pt x="1371" y="547"/>
                    <a:pt x="1355" y="554"/>
                    <a:pt x="1334" y="561"/>
                  </a:cubicBezTo>
                  <a:lnTo>
                    <a:pt x="1263" y="561"/>
                  </a:lnTo>
                  <a:cubicBezTo>
                    <a:pt x="1239" y="549"/>
                    <a:pt x="1215" y="549"/>
                    <a:pt x="1191" y="549"/>
                  </a:cubicBezTo>
                  <a:cubicBezTo>
                    <a:pt x="1155" y="549"/>
                    <a:pt x="1132" y="549"/>
                    <a:pt x="1120" y="537"/>
                  </a:cubicBezTo>
                  <a:cubicBezTo>
                    <a:pt x="1036" y="501"/>
                    <a:pt x="965" y="489"/>
                    <a:pt x="893" y="453"/>
                  </a:cubicBezTo>
                  <a:lnTo>
                    <a:pt x="905" y="453"/>
                  </a:lnTo>
                  <a:lnTo>
                    <a:pt x="774" y="418"/>
                  </a:lnTo>
                  <a:lnTo>
                    <a:pt x="786" y="418"/>
                  </a:lnTo>
                  <a:cubicBezTo>
                    <a:pt x="763" y="418"/>
                    <a:pt x="715" y="394"/>
                    <a:pt x="679" y="382"/>
                  </a:cubicBezTo>
                  <a:cubicBezTo>
                    <a:pt x="667" y="382"/>
                    <a:pt x="667" y="370"/>
                    <a:pt x="655" y="370"/>
                  </a:cubicBezTo>
                  <a:cubicBezTo>
                    <a:pt x="620" y="358"/>
                    <a:pt x="608" y="334"/>
                    <a:pt x="584" y="322"/>
                  </a:cubicBezTo>
                  <a:cubicBezTo>
                    <a:pt x="560" y="311"/>
                    <a:pt x="536" y="311"/>
                    <a:pt x="524" y="299"/>
                  </a:cubicBezTo>
                  <a:lnTo>
                    <a:pt x="429" y="251"/>
                  </a:lnTo>
                  <a:cubicBezTo>
                    <a:pt x="370" y="215"/>
                    <a:pt x="298" y="180"/>
                    <a:pt x="239" y="144"/>
                  </a:cubicBezTo>
                  <a:cubicBezTo>
                    <a:pt x="191" y="132"/>
                    <a:pt x="143" y="96"/>
                    <a:pt x="108" y="72"/>
                  </a:cubicBezTo>
                  <a:cubicBezTo>
                    <a:pt x="72" y="37"/>
                    <a:pt x="24" y="2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1"/>
            <p:cNvSpPr/>
            <p:nvPr/>
          </p:nvSpPr>
          <p:spPr>
            <a:xfrm>
              <a:off x="6762450" y="3162425"/>
              <a:ext cx="43475" cy="42150"/>
            </a:xfrm>
            <a:custGeom>
              <a:avLst/>
              <a:gdLst/>
              <a:ahLst/>
              <a:cxnLst/>
              <a:rect l="l" t="t" r="r" b="b"/>
              <a:pathLst>
                <a:path w="1739" h="1686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60"/>
                    <a:pt x="72" y="108"/>
                    <a:pt x="95" y="155"/>
                  </a:cubicBezTo>
                  <a:lnTo>
                    <a:pt x="131" y="191"/>
                  </a:lnTo>
                  <a:cubicBezTo>
                    <a:pt x="167" y="250"/>
                    <a:pt x="203" y="310"/>
                    <a:pt x="250" y="370"/>
                  </a:cubicBezTo>
                  <a:cubicBezTo>
                    <a:pt x="310" y="453"/>
                    <a:pt x="357" y="500"/>
                    <a:pt x="393" y="584"/>
                  </a:cubicBezTo>
                  <a:lnTo>
                    <a:pt x="417" y="596"/>
                  </a:lnTo>
                  <a:lnTo>
                    <a:pt x="429" y="608"/>
                  </a:lnTo>
                  <a:cubicBezTo>
                    <a:pt x="441" y="620"/>
                    <a:pt x="441" y="643"/>
                    <a:pt x="453" y="655"/>
                  </a:cubicBezTo>
                  <a:cubicBezTo>
                    <a:pt x="476" y="703"/>
                    <a:pt x="500" y="727"/>
                    <a:pt x="536" y="762"/>
                  </a:cubicBezTo>
                  <a:lnTo>
                    <a:pt x="536" y="751"/>
                  </a:lnTo>
                  <a:cubicBezTo>
                    <a:pt x="572" y="822"/>
                    <a:pt x="631" y="881"/>
                    <a:pt x="691" y="953"/>
                  </a:cubicBezTo>
                  <a:lnTo>
                    <a:pt x="679" y="941"/>
                  </a:lnTo>
                  <a:lnTo>
                    <a:pt x="679" y="941"/>
                  </a:lnTo>
                  <a:cubicBezTo>
                    <a:pt x="726" y="1001"/>
                    <a:pt x="786" y="1060"/>
                    <a:pt x="834" y="1120"/>
                  </a:cubicBezTo>
                  <a:cubicBezTo>
                    <a:pt x="857" y="1143"/>
                    <a:pt x="869" y="1179"/>
                    <a:pt x="905" y="1203"/>
                  </a:cubicBezTo>
                  <a:cubicBezTo>
                    <a:pt x="929" y="1239"/>
                    <a:pt x="953" y="1251"/>
                    <a:pt x="976" y="1262"/>
                  </a:cubicBezTo>
                  <a:cubicBezTo>
                    <a:pt x="1084" y="1346"/>
                    <a:pt x="1167" y="1393"/>
                    <a:pt x="1274" y="1477"/>
                  </a:cubicBezTo>
                  <a:cubicBezTo>
                    <a:pt x="1322" y="1524"/>
                    <a:pt x="1369" y="1548"/>
                    <a:pt x="1405" y="1584"/>
                  </a:cubicBezTo>
                  <a:cubicBezTo>
                    <a:pt x="1441" y="1608"/>
                    <a:pt x="1488" y="1620"/>
                    <a:pt x="1512" y="1655"/>
                  </a:cubicBezTo>
                  <a:cubicBezTo>
                    <a:pt x="1542" y="1670"/>
                    <a:pt x="1572" y="1686"/>
                    <a:pt x="1603" y="1686"/>
                  </a:cubicBezTo>
                  <a:cubicBezTo>
                    <a:pt x="1620" y="1686"/>
                    <a:pt x="1638" y="1680"/>
                    <a:pt x="1655" y="1667"/>
                  </a:cubicBezTo>
                  <a:cubicBezTo>
                    <a:pt x="1679" y="1643"/>
                    <a:pt x="1691" y="1620"/>
                    <a:pt x="1738" y="1608"/>
                  </a:cubicBezTo>
                  <a:cubicBezTo>
                    <a:pt x="1738" y="1560"/>
                    <a:pt x="1727" y="1536"/>
                    <a:pt x="1691" y="1501"/>
                  </a:cubicBezTo>
                  <a:cubicBezTo>
                    <a:pt x="1679" y="1477"/>
                    <a:pt x="1643" y="1465"/>
                    <a:pt x="1619" y="1441"/>
                  </a:cubicBezTo>
                  <a:cubicBezTo>
                    <a:pt x="1584" y="1429"/>
                    <a:pt x="1572" y="1417"/>
                    <a:pt x="1560" y="1405"/>
                  </a:cubicBezTo>
                  <a:lnTo>
                    <a:pt x="1548" y="1405"/>
                  </a:lnTo>
                  <a:cubicBezTo>
                    <a:pt x="1488" y="1358"/>
                    <a:pt x="1405" y="1310"/>
                    <a:pt x="1346" y="1262"/>
                  </a:cubicBezTo>
                  <a:cubicBezTo>
                    <a:pt x="1274" y="1227"/>
                    <a:pt x="1215" y="1167"/>
                    <a:pt x="1143" y="1120"/>
                  </a:cubicBezTo>
                  <a:cubicBezTo>
                    <a:pt x="1131" y="1120"/>
                    <a:pt x="1131" y="1108"/>
                    <a:pt x="1107" y="1108"/>
                  </a:cubicBezTo>
                  <a:lnTo>
                    <a:pt x="1095" y="1084"/>
                  </a:lnTo>
                  <a:lnTo>
                    <a:pt x="1072" y="1060"/>
                  </a:lnTo>
                  <a:lnTo>
                    <a:pt x="1024" y="1012"/>
                  </a:lnTo>
                  <a:lnTo>
                    <a:pt x="750" y="751"/>
                  </a:lnTo>
                  <a:lnTo>
                    <a:pt x="726" y="715"/>
                  </a:lnTo>
                  <a:lnTo>
                    <a:pt x="631" y="631"/>
                  </a:lnTo>
                  <a:lnTo>
                    <a:pt x="595" y="584"/>
                  </a:lnTo>
                  <a:lnTo>
                    <a:pt x="560" y="548"/>
                  </a:lnTo>
                  <a:lnTo>
                    <a:pt x="536" y="524"/>
                  </a:lnTo>
                  <a:lnTo>
                    <a:pt x="500" y="489"/>
                  </a:lnTo>
                  <a:cubicBezTo>
                    <a:pt x="476" y="453"/>
                    <a:pt x="429" y="405"/>
                    <a:pt x="381" y="358"/>
                  </a:cubicBezTo>
                  <a:lnTo>
                    <a:pt x="357" y="334"/>
                  </a:lnTo>
                  <a:lnTo>
                    <a:pt x="262" y="239"/>
                  </a:lnTo>
                  <a:cubicBezTo>
                    <a:pt x="179" y="167"/>
                    <a:pt x="83" y="7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1"/>
            <p:cNvSpPr/>
            <p:nvPr/>
          </p:nvSpPr>
          <p:spPr>
            <a:xfrm>
              <a:off x="6780600" y="3147550"/>
              <a:ext cx="26525" cy="57650"/>
            </a:xfrm>
            <a:custGeom>
              <a:avLst/>
              <a:gdLst/>
              <a:ahLst/>
              <a:cxnLst/>
              <a:rect l="l" t="t" r="r" b="b"/>
              <a:pathLst>
                <a:path w="1061" h="2306" extrusionOk="0">
                  <a:moveTo>
                    <a:pt x="0" y="0"/>
                  </a:moveTo>
                  <a:cubicBezTo>
                    <a:pt x="3" y="9"/>
                    <a:pt x="5" y="18"/>
                    <a:pt x="8" y="26"/>
                  </a:cubicBezTo>
                  <a:lnTo>
                    <a:pt x="8" y="26"/>
                  </a:lnTo>
                  <a:cubicBezTo>
                    <a:pt x="6" y="19"/>
                    <a:pt x="4" y="11"/>
                    <a:pt x="0" y="0"/>
                  </a:cubicBezTo>
                  <a:close/>
                  <a:moveTo>
                    <a:pt x="8" y="26"/>
                  </a:moveTo>
                  <a:cubicBezTo>
                    <a:pt x="12" y="44"/>
                    <a:pt x="12" y="55"/>
                    <a:pt x="12" y="72"/>
                  </a:cubicBezTo>
                  <a:cubicBezTo>
                    <a:pt x="36" y="179"/>
                    <a:pt x="60" y="286"/>
                    <a:pt x="96" y="417"/>
                  </a:cubicBezTo>
                  <a:cubicBezTo>
                    <a:pt x="108" y="476"/>
                    <a:pt x="119" y="524"/>
                    <a:pt x="131" y="584"/>
                  </a:cubicBezTo>
                  <a:lnTo>
                    <a:pt x="167" y="691"/>
                  </a:lnTo>
                  <a:cubicBezTo>
                    <a:pt x="179" y="714"/>
                    <a:pt x="179" y="726"/>
                    <a:pt x="191" y="762"/>
                  </a:cubicBezTo>
                  <a:cubicBezTo>
                    <a:pt x="191" y="786"/>
                    <a:pt x="215" y="810"/>
                    <a:pt x="215" y="822"/>
                  </a:cubicBezTo>
                  <a:lnTo>
                    <a:pt x="298" y="1131"/>
                  </a:lnTo>
                  <a:cubicBezTo>
                    <a:pt x="334" y="1226"/>
                    <a:pt x="346" y="1310"/>
                    <a:pt x="369" y="1405"/>
                  </a:cubicBezTo>
                  <a:lnTo>
                    <a:pt x="369" y="1381"/>
                  </a:lnTo>
                  <a:cubicBezTo>
                    <a:pt x="369" y="1429"/>
                    <a:pt x="393" y="1465"/>
                    <a:pt x="405" y="1500"/>
                  </a:cubicBezTo>
                  <a:lnTo>
                    <a:pt x="453" y="1596"/>
                  </a:lnTo>
                  <a:cubicBezTo>
                    <a:pt x="489" y="1655"/>
                    <a:pt x="536" y="1727"/>
                    <a:pt x="584" y="1798"/>
                  </a:cubicBezTo>
                  <a:cubicBezTo>
                    <a:pt x="608" y="1857"/>
                    <a:pt x="643" y="1905"/>
                    <a:pt x="667" y="1965"/>
                  </a:cubicBezTo>
                  <a:cubicBezTo>
                    <a:pt x="679" y="2000"/>
                    <a:pt x="703" y="2012"/>
                    <a:pt x="715" y="2036"/>
                  </a:cubicBezTo>
                  <a:cubicBezTo>
                    <a:pt x="727" y="2072"/>
                    <a:pt x="750" y="2084"/>
                    <a:pt x="762" y="2119"/>
                  </a:cubicBezTo>
                  <a:lnTo>
                    <a:pt x="786" y="2143"/>
                  </a:lnTo>
                  <a:cubicBezTo>
                    <a:pt x="822" y="2155"/>
                    <a:pt x="834" y="2191"/>
                    <a:pt x="846" y="2203"/>
                  </a:cubicBezTo>
                  <a:lnTo>
                    <a:pt x="846" y="2191"/>
                  </a:lnTo>
                  <a:cubicBezTo>
                    <a:pt x="870" y="2215"/>
                    <a:pt x="893" y="2250"/>
                    <a:pt x="905" y="2274"/>
                  </a:cubicBezTo>
                  <a:cubicBezTo>
                    <a:pt x="920" y="2294"/>
                    <a:pt x="939" y="2305"/>
                    <a:pt x="957" y="2305"/>
                  </a:cubicBezTo>
                  <a:cubicBezTo>
                    <a:pt x="982" y="2305"/>
                    <a:pt x="1005" y="2282"/>
                    <a:pt x="1012" y="2227"/>
                  </a:cubicBezTo>
                  <a:lnTo>
                    <a:pt x="1024" y="2227"/>
                  </a:lnTo>
                  <a:cubicBezTo>
                    <a:pt x="1060" y="2203"/>
                    <a:pt x="1060" y="2143"/>
                    <a:pt x="1024" y="2108"/>
                  </a:cubicBezTo>
                  <a:cubicBezTo>
                    <a:pt x="1001" y="2072"/>
                    <a:pt x="953" y="2036"/>
                    <a:pt x="929" y="1988"/>
                  </a:cubicBezTo>
                  <a:lnTo>
                    <a:pt x="929" y="2012"/>
                  </a:lnTo>
                  <a:cubicBezTo>
                    <a:pt x="905" y="1988"/>
                    <a:pt x="893" y="1965"/>
                    <a:pt x="881" y="1953"/>
                  </a:cubicBezTo>
                  <a:cubicBezTo>
                    <a:pt x="834" y="1857"/>
                    <a:pt x="786" y="1750"/>
                    <a:pt x="750" y="1667"/>
                  </a:cubicBezTo>
                  <a:cubicBezTo>
                    <a:pt x="727" y="1655"/>
                    <a:pt x="727" y="1631"/>
                    <a:pt x="715" y="1619"/>
                  </a:cubicBezTo>
                  <a:lnTo>
                    <a:pt x="679" y="1560"/>
                  </a:lnTo>
                  <a:lnTo>
                    <a:pt x="655" y="1500"/>
                  </a:lnTo>
                  <a:lnTo>
                    <a:pt x="643" y="1453"/>
                  </a:lnTo>
                  <a:lnTo>
                    <a:pt x="631" y="1417"/>
                  </a:lnTo>
                  <a:cubicBezTo>
                    <a:pt x="631" y="1405"/>
                    <a:pt x="608" y="1381"/>
                    <a:pt x="608" y="1369"/>
                  </a:cubicBezTo>
                  <a:cubicBezTo>
                    <a:pt x="608" y="1357"/>
                    <a:pt x="596" y="1346"/>
                    <a:pt x="596" y="1322"/>
                  </a:cubicBezTo>
                  <a:cubicBezTo>
                    <a:pt x="596" y="1298"/>
                    <a:pt x="596" y="1286"/>
                    <a:pt x="584" y="1250"/>
                  </a:cubicBezTo>
                  <a:lnTo>
                    <a:pt x="548" y="1191"/>
                  </a:lnTo>
                  <a:lnTo>
                    <a:pt x="548" y="1179"/>
                  </a:lnTo>
                  <a:cubicBezTo>
                    <a:pt x="536" y="1131"/>
                    <a:pt x="524" y="1107"/>
                    <a:pt x="512" y="1060"/>
                  </a:cubicBezTo>
                  <a:lnTo>
                    <a:pt x="489" y="1024"/>
                  </a:lnTo>
                  <a:cubicBezTo>
                    <a:pt x="477" y="988"/>
                    <a:pt x="453" y="929"/>
                    <a:pt x="429" y="881"/>
                  </a:cubicBezTo>
                  <a:lnTo>
                    <a:pt x="417" y="845"/>
                  </a:lnTo>
                  <a:lnTo>
                    <a:pt x="405" y="822"/>
                  </a:lnTo>
                  <a:cubicBezTo>
                    <a:pt x="405" y="798"/>
                    <a:pt x="393" y="798"/>
                    <a:pt x="393" y="786"/>
                  </a:cubicBezTo>
                  <a:cubicBezTo>
                    <a:pt x="369" y="762"/>
                    <a:pt x="369" y="750"/>
                    <a:pt x="358" y="714"/>
                  </a:cubicBezTo>
                  <a:cubicBezTo>
                    <a:pt x="334" y="667"/>
                    <a:pt x="310" y="619"/>
                    <a:pt x="286" y="584"/>
                  </a:cubicBezTo>
                  <a:lnTo>
                    <a:pt x="250" y="524"/>
                  </a:lnTo>
                  <a:lnTo>
                    <a:pt x="227" y="464"/>
                  </a:lnTo>
                  <a:lnTo>
                    <a:pt x="191" y="405"/>
                  </a:lnTo>
                  <a:lnTo>
                    <a:pt x="167" y="345"/>
                  </a:lnTo>
                  <a:cubicBezTo>
                    <a:pt x="131" y="274"/>
                    <a:pt x="96" y="214"/>
                    <a:pt x="60" y="131"/>
                  </a:cubicBezTo>
                  <a:cubicBezTo>
                    <a:pt x="40" y="102"/>
                    <a:pt x="21" y="65"/>
                    <a:pt x="8" y="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1"/>
            <p:cNvSpPr/>
            <p:nvPr/>
          </p:nvSpPr>
          <p:spPr>
            <a:xfrm>
              <a:off x="6807375" y="3139200"/>
              <a:ext cx="8075" cy="67900"/>
            </a:xfrm>
            <a:custGeom>
              <a:avLst/>
              <a:gdLst/>
              <a:ahLst/>
              <a:cxnLst/>
              <a:rect l="l" t="t" r="r" b="b"/>
              <a:pathLst>
                <a:path w="323" h="2716" extrusionOk="0">
                  <a:moveTo>
                    <a:pt x="108" y="1"/>
                  </a:moveTo>
                  <a:lnTo>
                    <a:pt x="108" y="1"/>
                  </a:lnTo>
                  <a:cubicBezTo>
                    <a:pt x="120" y="108"/>
                    <a:pt x="120" y="227"/>
                    <a:pt x="132" y="358"/>
                  </a:cubicBezTo>
                  <a:cubicBezTo>
                    <a:pt x="132" y="417"/>
                    <a:pt x="156" y="477"/>
                    <a:pt x="156" y="537"/>
                  </a:cubicBezTo>
                  <a:lnTo>
                    <a:pt x="156" y="560"/>
                  </a:lnTo>
                  <a:lnTo>
                    <a:pt x="156" y="632"/>
                  </a:lnTo>
                  <a:lnTo>
                    <a:pt x="156" y="644"/>
                  </a:lnTo>
                  <a:cubicBezTo>
                    <a:pt x="156" y="679"/>
                    <a:pt x="168" y="703"/>
                    <a:pt x="168" y="739"/>
                  </a:cubicBezTo>
                  <a:lnTo>
                    <a:pt x="168" y="751"/>
                  </a:lnTo>
                  <a:cubicBezTo>
                    <a:pt x="180" y="751"/>
                    <a:pt x="180" y="763"/>
                    <a:pt x="180" y="775"/>
                  </a:cubicBezTo>
                  <a:cubicBezTo>
                    <a:pt x="180" y="775"/>
                    <a:pt x="191" y="798"/>
                    <a:pt x="191" y="810"/>
                  </a:cubicBezTo>
                  <a:lnTo>
                    <a:pt x="191" y="822"/>
                  </a:lnTo>
                  <a:lnTo>
                    <a:pt x="191" y="834"/>
                  </a:lnTo>
                  <a:cubicBezTo>
                    <a:pt x="180" y="858"/>
                    <a:pt x="180" y="882"/>
                    <a:pt x="180" y="894"/>
                  </a:cubicBezTo>
                  <a:cubicBezTo>
                    <a:pt x="168" y="929"/>
                    <a:pt x="168" y="941"/>
                    <a:pt x="168" y="977"/>
                  </a:cubicBezTo>
                  <a:lnTo>
                    <a:pt x="168" y="1001"/>
                  </a:lnTo>
                  <a:lnTo>
                    <a:pt x="168" y="1072"/>
                  </a:lnTo>
                  <a:lnTo>
                    <a:pt x="168" y="1108"/>
                  </a:lnTo>
                  <a:cubicBezTo>
                    <a:pt x="156" y="1156"/>
                    <a:pt x="156" y="1191"/>
                    <a:pt x="156" y="1239"/>
                  </a:cubicBezTo>
                  <a:cubicBezTo>
                    <a:pt x="132" y="1334"/>
                    <a:pt x="120" y="1429"/>
                    <a:pt x="120" y="1525"/>
                  </a:cubicBezTo>
                  <a:cubicBezTo>
                    <a:pt x="120" y="1584"/>
                    <a:pt x="108" y="1632"/>
                    <a:pt x="108" y="1691"/>
                  </a:cubicBezTo>
                  <a:cubicBezTo>
                    <a:pt x="108" y="1822"/>
                    <a:pt x="84" y="1953"/>
                    <a:pt x="72" y="2084"/>
                  </a:cubicBezTo>
                  <a:lnTo>
                    <a:pt x="60" y="2191"/>
                  </a:lnTo>
                  <a:cubicBezTo>
                    <a:pt x="49" y="2227"/>
                    <a:pt x="49" y="2239"/>
                    <a:pt x="49" y="2275"/>
                  </a:cubicBezTo>
                  <a:cubicBezTo>
                    <a:pt x="37" y="2370"/>
                    <a:pt x="13" y="2465"/>
                    <a:pt x="1" y="2572"/>
                  </a:cubicBezTo>
                  <a:cubicBezTo>
                    <a:pt x="1" y="2620"/>
                    <a:pt x="37" y="2715"/>
                    <a:pt x="96" y="2715"/>
                  </a:cubicBezTo>
                  <a:lnTo>
                    <a:pt x="168" y="2715"/>
                  </a:lnTo>
                  <a:cubicBezTo>
                    <a:pt x="180" y="2703"/>
                    <a:pt x="191" y="2703"/>
                    <a:pt x="191" y="2680"/>
                  </a:cubicBezTo>
                  <a:cubicBezTo>
                    <a:pt x="203" y="2668"/>
                    <a:pt x="227" y="2644"/>
                    <a:pt x="227" y="2620"/>
                  </a:cubicBezTo>
                  <a:lnTo>
                    <a:pt x="227" y="2561"/>
                  </a:lnTo>
                  <a:cubicBezTo>
                    <a:pt x="239" y="2465"/>
                    <a:pt x="251" y="2346"/>
                    <a:pt x="263" y="2239"/>
                  </a:cubicBezTo>
                  <a:cubicBezTo>
                    <a:pt x="263" y="2168"/>
                    <a:pt x="287" y="2084"/>
                    <a:pt x="287" y="2013"/>
                  </a:cubicBezTo>
                  <a:cubicBezTo>
                    <a:pt x="299" y="1894"/>
                    <a:pt x="311" y="1763"/>
                    <a:pt x="311" y="1632"/>
                  </a:cubicBezTo>
                  <a:cubicBezTo>
                    <a:pt x="311" y="1513"/>
                    <a:pt x="322" y="1394"/>
                    <a:pt x="322" y="1275"/>
                  </a:cubicBezTo>
                  <a:lnTo>
                    <a:pt x="322" y="1191"/>
                  </a:lnTo>
                  <a:lnTo>
                    <a:pt x="322" y="1120"/>
                  </a:lnTo>
                  <a:lnTo>
                    <a:pt x="322" y="1060"/>
                  </a:lnTo>
                  <a:lnTo>
                    <a:pt x="322" y="941"/>
                  </a:lnTo>
                  <a:lnTo>
                    <a:pt x="322" y="929"/>
                  </a:lnTo>
                  <a:lnTo>
                    <a:pt x="322" y="822"/>
                  </a:lnTo>
                  <a:cubicBezTo>
                    <a:pt x="311" y="810"/>
                    <a:pt x="311" y="798"/>
                    <a:pt x="311" y="775"/>
                  </a:cubicBezTo>
                  <a:cubicBezTo>
                    <a:pt x="311" y="763"/>
                    <a:pt x="311" y="751"/>
                    <a:pt x="299" y="739"/>
                  </a:cubicBezTo>
                  <a:lnTo>
                    <a:pt x="299" y="715"/>
                  </a:lnTo>
                  <a:cubicBezTo>
                    <a:pt x="299" y="703"/>
                    <a:pt x="287" y="679"/>
                    <a:pt x="287" y="656"/>
                  </a:cubicBezTo>
                  <a:cubicBezTo>
                    <a:pt x="251" y="537"/>
                    <a:pt x="227" y="441"/>
                    <a:pt x="191" y="334"/>
                  </a:cubicBezTo>
                  <a:lnTo>
                    <a:pt x="191" y="298"/>
                  </a:lnTo>
                  <a:cubicBezTo>
                    <a:pt x="180" y="227"/>
                    <a:pt x="156" y="144"/>
                    <a:pt x="120" y="48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1"/>
            <p:cNvSpPr/>
            <p:nvPr/>
          </p:nvSpPr>
          <p:spPr>
            <a:xfrm>
              <a:off x="6810375" y="3151400"/>
              <a:ext cx="13400" cy="55475"/>
            </a:xfrm>
            <a:custGeom>
              <a:avLst/>
              <a:gdLst/>
              <a:ahLst/>
              <a:cxnLst/>
              <a:rect l="l" t="t" r="r" b="b"/>
              <a:pathLst>
                <a:path w="536" h="2219" extrusionOk="0">
                  <a:moveTo>
                    <a:pt x="464" y="1"/>
                  </a:moveTo>
                  <a:cubicBezTo>
                    <a:pt x="452" y="25"/>
                    <a:pt x="452" y="72"/>
                    <a:pt x="452" y="96"/>
                  </a:cubicBezTo>
                  <a:cubicBezTo>
                    <a:pt x="429" y="191"/>
                    <a:pt x="429" y="299"/>
                    <a:pt x="417" y="382"/>
                  </a:cubicBezTo>
                  <a:cubicBezTo>
                    <a:pt x="405" y="489"/>
                    <a:pt x="405" y="596"/>
                    <a:pt x="393" y="691"/>
                  </a:cubicBezTo>
                  <a:cubicBezTo>
                    <a:pt x="369" y="727"/>
                    <a:pt x="369" y="751"/>
                    <a:pt x="369" y="787"/>
                  </a:cubicBezTo>
                  <a:lnTo>
                    <a:pt x="369" y="834"/>
                  </a:lnTo>
                  <a:cubicBezTo>
                    <a:pt x="357" y="870"/>
                    <a:pt x="357" y="906"/>
                    <a:pt x="357" y="941"/>
                  </a:cubicBezTo>
                  <a:lnTo>
                    <a:pt x="357" y="965"/>
                  </a:lnTo>
                  <a:lnTo>
                    <a:pt x="357" y="1108"/>
                  </a:lnTo>
                  <a:lnTo>
                    <a:pt x="357" y="1168"/>
                  </a:lnTo>
                  <a:lnTo>
                    <a:pt x="357" y="1275"/>
                  </a:lnTo>
                  <a:lnTo>
                    <a:pt x="357" y="1287"/>
                  </a:lnTo>
                  <a:lnTo>
                    <a:pt x="357" y="1370"/>
                  </a:lnTo>
                  <a:cubicBezTo>
                    <a:pt x="357" y="1394"/>
                    <a:pt x="369" y="1406"/>
                    <a:pt x="369" y="1442"/>
                  </a:cubicBezTo>
                  <a:lnTo>
                    <a:pt x="369" y="1453"/>
                  </a:lnTo>
                  <a:lnTo>
                    <a:pt x="369" y="1465"/>
                  </a:lnTo>
                  <a:cubicBezTo>
                    <a:pt x="357" y="1501"/>
                    <a:pt x="357" y="1513"/>
                    <a:pt x="345" y="1525"/>
                  </a:cubicBezTo>
                  <a:cubicBezTo>
                    <a:pt x="310" y="1561"/>
                    <a:pt x="298" y="1608"/>
                    <a:pt x="274" y="1644"/>
                  </a:cubicBezTo>
                  <a:cubicBezTo>
                    <a:pt x="191" y="1787"/>
                    <a:pt x="131" y="1918"/>
                    <a:pt x="48" y="2037"/>
                  </a:cubicBezTo>
                  <a:cubicBezTo>
                    <a:pt x="48" y="2049"/>
                    <a:pt x="36" y="2049"/>
                    <a:pt x="36" y="2061"/>
                  </a:cubicBezTo>
                  <a:cubicBezTo>
                    <a:pt x="0" y="2108"/>
                    <a:pt x="0" y="2168"/>
                    <a:pt x="48" y="2204"/>
                  </a:cubicBezTo>
                  <a:cubicBezTo>
                    <a:pt x="57" y="2213"/>
                    <a:pt x="70" y="2218"/>
                    <a:pt x="82" y="2218"/>
                  </a:cubicBezTo>
                  <a:cubicBezTo>
                    <a:pt x="101" y="2218"/>
                    <a:pt x="119" y="2204"/>
                    <a:pt x="119" y="2168"/>
                  </a:cubicBezTo>
                  <a:lnTo>
                    <a:pt x="131" y="2156"/>
                  </a:lnTo>
                  <a:cubicBezTo>
                    <a:pt x="238" y="2001"/>
                    <a:pt x="333" y="1846"/>
                    <a:pt x="417" y="1680"/>
                  </a:cubicBezTo>
                  <a:cubicBezTo>
                    <a:pt x="429" y="1632"/>
                    <a:pt x="464" y="1608"/>
                    <a:pt x="476" y="1561"/>
                  </a:cubicBezTo>
                  <a:cubicBezTo>
                    <a:pt x="488" y="1525"/>
                    <a:pt x="524" y="1501"/>
                    <a:pt x="524" y="1465"/>
                  </a:cubicBezTo>
                  <a:cubicBezTo>
                    <a:pt x="536" y="1442"/>
                    <a:pt x="524" y="1406"/>
                    <a:pt x="524" y="1382"/>
                  </a:cubicBezTo>
                  <a:lnTo>
                    <a:pt x="524" y="1346"/>
                  </a:lnTo>
                  <a:lnTo>
                    <a:pt x="524" y="1311"/>
                  </a:lnTo>
                  <a:lnTo>
                    <a:pt x="524" y="1251"/>
                  </a:lnTo>
                  <a:lnTo>
                    <a:pt x="524" y="989"/>
                  </a:lnTo>
                  <a:lnTo>
                    <a:pt x="524" y="870"/>
                  </a:lnTo>
                  <a:lnTo>
                    <a:pt x="524" y="799"/>
                  </a:lnTo>
                  <a:lnTo>
                    <a:pt x="524" y="727"/>
                  </a:lnTo>
                  <a:lnTo>
                    <a:pt x="524" y="632"/>
                  </a:lnTo>
                  <a:lnTo>
                    <a:pt x="524" y="608"/>
                  </a:lnTo>
                  <a:cubicBezTo>
                    <a:pt x="512" y="382"/>
                    <a:pt x="488" y="191"/>
                    <a:pt x="4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1"/>
            <p:cNvSpPr/>
            <p:nvPr/>
          </p:nvSpPr>
          <p:spPr>
            <a:xfrm>
              <a:off x="6807100" y="3162125"/>
              <a:ext cx="11925" cy="44375"/>
            </a:xfrm>
            <a:custGeom>
              <a:avLst/>
              <a:gdLst/>
              <a:ahLst/>
              <a:cxnLst/>
              <a:rect l="l" t="t" r="r" b="b"/>
              <a:pathLst>
                <a:path w="477" h="1775" extrusionOk="0">
                  <a:moveTo>
                    <a:pt x="441" y="1"/>
                  </a:moveTo>
                  <a:cubicBezTo>
                    <a:pt x="429" y="84"/>
                    <a:pt x="417" y="191"/>
                    <a:pt x="393" y="298"/>
                  </a:cubicBezTo>
                  <a:cubicBezTo>
                    <a:pt x="393" y="346"/>
                    <a:pt x="381" y="370"/>
                    <a:pt x="381" y="417"/>
                  </a:cubicBezTo>
                  <a:cubicBezTo>
                    <a:pt x="369" y="477"/>
                    <a:pt x="369" y="548"/>
                    <a:pt x="357" y="620"/>
                  </a:cubicBezTo>
                  <a:cubicBezTo>
                    <a:pt x="357" y="679"/>
                    <a:pt x="345" y="727"/>
                    <a:pt x="345" y="774"/>
                  </a:cubicBezTo>
                  <a:cubicBezTo>
                    <a:pt x="322" y="822"/>
                    <a:pt x="322" y="882"/>
                    <a:pt x="322" y="917"/>
                  </a:cubicBezTo>
                  <a:lnTo>
                    <a:pt x="322" y="977"/>
                  </a:lnTo>
                  <a:lnTo>
                    <a:pt x="322" y="1013"/>
                  </a:lnTo>
                  <a:lnTo>
                    <a:pt x="322" y="1024"/>
                  </a:lnTo>
                  <a:cubicBezTo>
                    <a:pt x="310" y="1072"/>
                    <a:pt x="286" y="1096"/>
                    <a:pt x="262" y="1144"/>
                  </a:cubicBezTo>
                  <a:lnTo>
                    <a:pt x="250" y="1155"/>
                  </a:lnTo>
                  <a:lnTo>
                    <a:pt x="202" y="1251"/>
                  </a:lnTo>
                  <a:lnTo>
                    <a:pt x="202" y="1239"/>
                  </a:lnTo>
                  <a:cubicBezTo>
                    <a:pt x="191" y="1251"/>
                    <a:pt x="191" y="1274"/>
                    <a:pt x="179" y="1298"/>
                  </a:cubicBezTo>
                  <a:cubicBezTo>
                    <a:pt x="143" y="1370"/>
                    <a:pt x="107" y="1441"/>
                    <a:pt x="71" y="1513"/>
                  </a:cubicBezTo>
                  <a:cubicBezTo>
                    <a:pt x="60" y="1548"/>
                    <a:pt x="60" y="1560"/>
                    <a:pt x="48" y="1572"/>
                  </a:cubicBezTo>
                  <a:cubicBezTo>
                    <a:pt x="24" y="1608"/>
                    <a:pt x="24" y="1620"/>
                    <a:pt x="12" y="1632"/>
                  </a:cubicBezTo>
                  <a:cubicBezTo>
                    <a:pt x="0" y="1667"/>
                    <a:pt x="0" y="1691"/>
                    <a:pt x="12" y="1727"/>
                  </a:cubicBezTo>
                  <a:cubicBezTo>
                    <a:pt x="12" y="1751"/>
                    <a:pt x="48" y="1775"/>
                    <a:pt x="71" y="1775"/>
                  </a:cubicBezTo>
                  <a:cubicBezTo>
                    <a:pt x="107" y="1775"/>
                    <a:pt x="119" y="1775"/>
                    <a:pt x="131" y="1751"/>
                  </a:cubicBezTo>
                  <a:lnTo>
                    <a:pt x="143" y="1739"/>
                  </a:lnTo>
                  <a:cubicBezTo>
                    <a:pt x="155" y="1727"/>
                    <a:pt x="155" y="1715"/>
                    <a:pt x="179" y="1691"/>
                  </a:cubicBezTo>
                  <a:cubicBezTo>
                    <a:pt x="191" y="1679"/>
                    <a:pt x="191" y="1667"/>
                    <a:pt x="202" y="1655"/>
                  </a:cubicBezTo>
                  <a:cubicBezTo>
                    <a:pt x="202" y="1620"/>
                    <a:pt x="214" y="1608"/>
                    <a:pt x="238" y="1572"/>
                  </a:cubicBezTo>
                  <a:lnTo>
                    <a:pt x="322" y="1394"/>
                  </a:lnTo>
                  <a:cubicBezTo>
                    <a:pt x="333" y="1358"/>
                    <a:pt x="369" y="1310"/>
                    <a:pt x="381" y="1263"/>
                  </a:cubicBezTo>
                  <a:cubicBezTo>
                    <a:pt x="393" y="1215"/>
                    <a:pt x="429" y="1179"/>
                    <a:pt x="441" y="1132"/>
                  </a:cubicBezTo>
                  <a:cubicBezTo>
                    <a:pt x="452" y="1120"/>
                    <a:pt x="476" y="1096"/>
                    <a:pt x="476" y="1084"/>
                  </a:cubicBezTo>
                  <a:lnTo>
                    <a:pt x="476" y="1072"/>
                  </a:lnTo>
                  <a:lnTo>
                    <a:pt x="476" y="1036"/>
                  </a:lnTo>
                  <a:cubicBezTo>
                    <a:pt x="476" y="1013"/>
                    <a:pt x="452" y="1001"/>
                    <a:pt x="452" y="965"/>
                  </a:cubicBezTo>
                  <a:lnTo>
                    <a:pt x="452" y="953"/>
                  </a:lnTo>
                  <a:lnTo>
                    <a:pt x="452" y="846"/>
                  </a:lnTo>
                  <a:lnTo>
                    <a:pt x="452" y="524"/>
                  </a:lnTo>
                  <a:lnTo>
                    <a:pt x="452" y="405"/>
                  </a:lnTo>
                  <a:cubicBezTo>
                    <a:pt x="452" y="251"/>
                    <a:pt x="452" y="120"/>
                    <a:pt x="4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1"/>
            <p:cNvSpPr/>
            <p:nvPr/>
          </p:nvSpPr>
          <p:spPr>
            <a:xfrm>
              <a:off x="6813050" y="3178800"/>
              <a:ext cx="41100" cy="32950"/>
            </a:xfrm>
            <a:custGeom>
              <a:avLst/>
              <a:gdLst/>
              <a:ahLst/>
              <a:cxnLst/>
              <a:rect l="l" t="t" r="r" b="b"/>
              <a:pathLst>
                <a:path w="1644" h="1318" extrusionOk="0">
                  <a:moveTo>
                    <a:pt x="1643" y="0"/>
                  </a:moveTo>
                  <a:cubicBezTo>
                    <a:pt x="1608" y="48"/>
                    <a:pt x="1572" y="72"/>
                    <a:pt x="1524" y="107"/>
                  </a:cubicBezTo>
                  <a:cubicBezTo>
                    <a:pt x="1512" y="119"/>
                    <a:pt x="1488" y="131"/>
                    <a:pt x="1465" y="155"/>
                  </a:cubicBezTo>
                  <a:cubicBezTo>
                    <a:pt x="1441" y="179"/>
                    <a:pt x="1393" y="191"/>
                    <a:pt x="1369" y="226"/>
                  </a:cubicBezTo>
                  <a:cubicBezTo>
                    <a:pt x="1334" y="238"/>
                    <a:pt x="1310" y="274"/>
                    <a:pt x="1274" y="286"/>
                  </a:cubicBezTo>
                  <a:cubicBezTo>
                    <a:pt x="1250" y="298"/>
                    <a:pt x="1203" y="334"/>
                    <a:pt x="1155" y="357"/>
                  </a:cubicBezTo>
                  <a:cubicBezTo>
                    <a:pt x="1131" y="393"/>
                    <a:pt x="1096" y="405"/>
                    <a:pt x="1072" y="417"/>
                  </a:cubicBezTo>
                  <a:lnTo>
                    <a:pt x="1024" y="453"/>
                  </a:lnTo>
                  <a:cubicBezTo>
                    <a:pt x="988" y="465"/>
                    <a:pt x="976" y="477"/>
                    <a:pt x="953" y="488"/>
                  </a:cubicBezTo>
                  <a:lnTo>
                    <a:pt x="941" y="512"/>
                  </a:lnTo>
                  <a:cubicBezTo>
                    <a:pt x="917" y="536"/>
                    <a:pt x="893" y="548"/>
                    <a:pt x="857" y="572"/>
                  </a:cubicBezTo>
                  <a:lnTo>
                    <a:pt x="846" y="584"/>
                  </a:lnTo>
                  <a:cubicBezTo>
                    <a:pt x="786" y="607"/>
                    <a:pt x="738" y="655"/>
                    <a:pt x="679" y="703"/>
                  </a:cubicBezTo>
                  <a:cubicBezTo>
                    <a:pt x="655" y="715"/>
                    <a:pt x="619" y="738"/>
                    <a:pt x="595" y="762"/>
                  </a:cubicBezTo>
                  <a:cubicBezTo>
                    <a:pt x="524" y="798"/>
                    <a:pt x="465" y="846"/>
                    <a:pt x="381" y="905"/>
                  </a:cubicBezTo>
                  <a:cubicBezTo>
                    <a:pt x="322" y="953"/>
                    <a:pt x="250" y="1012"/>
                    <a:pt x="191" y="1060"/>
                  </a:cubicBezTo>
                  <a:cubicBezTo>
                    <a:pt x="131" y="1096"/>
                    <a:pt x="84" y="1131"/>
                    <a:pt x="48" y="1179"/>
                  </a:cubicBezTo>
                  <a:cubicBezTo>
                    <a:pt x="12" y="1191"/>
                    <a:pt x="0" y="1239"/>
                    <a:pt x="12" y="1286"/>
                  </a:cubicBezTo>
                  <a:cubicBezTo>
                    <a:pt x="20" y="1309"/>
                    <a:pt x="46" y="1317"/>
                    <a:pt x="74" y="1317"/>
                  </a:cubicBezTo>
                  <a:cubicBezTo>
                    <a:pt x="90" y="1317"/>
                    <a:pt x="106" y="1314"/>
                    <a:pt x="119" y="1310"/>
                  </a:cubicBezTo>
                  <a:cubicBezTo>
                    <a:pt x="131" y="1310"/>
                    <a:pt x="143" y="1298"/>
                    <a:pt x="119" y="1262"/>
                  </a:cubicBezTo>
                  <a:cubicBezTo>
                    <a:pt x="131" y="1262"/>
                    <a:pt x="143" y="1250"/>
                    <a:pt x="167" y="1239"/>
                  </a:cubicBezTo>
                  <a:cubicBezTo>
                    <a:pt x="191" y="1203"/>
                    <a:pt x="203" y="1191"/>
                    <a:pt x="238" y="1179"/>
                  </a:cubicBezTo>
                  <a:cubicBezTo>
                    <a:pt x="298" y="1131"/>
                    <a:pt x="369" y="1072"/>
                    <a:pt x="429" y="1024"/>
                  </a:cubicBezTo>
                  <a:cubicBezTo>
                    <a:pt x="500" y="988"/>
                    <a:pt x="560" y="941"/>
                    <a:pt x="643" y="881"/>
                  </a:cubicBezTo>
                  <a:cubicBezTo>
                    <a:pt x="679" y="846"/>
                    <a:pt x="715" y="834"/>
                    <a:pt x="738" y="810"/>
                  </a:cubicBezTo>
                  <a:cubicBezTo>
                    <a:pt x="738" y="786"/>
                    <a:pt x="762" y="786"/>
                    <a:pt x="774" y="774"/>
                  </a:cubicBezTo>
                  <a:lnTo>
                    <a:pt x="786" y="762"/>
                  </a:lnTo>
                  <a:cubicBezTo>
                    <a:pt x="822" y="727"/>
                    <a:pt x="846" y="703"/>
                    <a:pt x="881" y="691"/>
                  </a:cubicBezTo>
                  <a:lnTo>
                    <a:pt x="893" y="667"/>
                  </a:lnTo>
                  <a:cubicBezTo>
                    <a:pt x="905" y="655"/>
                    <a:pt x="917" y="655"/>
                    <a:pt x="941" y="643"/>
                  </a:cubicBezTo>
                  <a:cubicBezTo>
                    <a:pt x="965" y="631"/>
                    <a:pt x="976" y="607"/>
                    <a:pt x="1012" y="596"/>
                  </a:cubicBezTo>
                  <a:lnTo>
                    <a:pt x="1060" y="572"/>
                  </a:lnTo>
                  <a:lnTo>
                    <a:pt x="1096" y="536"/>
                  </a:lnTo>
                  <a:lnTo>
                    <a:pt x="1119" y="536"/>
                  </a:lnTo>
                  <a:cubicBezTo>
                    <a:pt x="1167" y="488"/>
                    <a:pt x="1238" y="453"/>
                    <a:pt x="1274" y="405"/>
                  </a:cubicBezTo>
                  <a:lnTo>
                    <a:pt x="1286" y="393"/>
                  </a:lnTo>
                  <a:cubicBezTo>
                    <a:pt x="1334" y="346"/>
                    <a:pt x="1393" y="298"/>
                    <a:pt x="1441" y="250"/>
                  </a:cubicBezTo>
                  <a:lnTo>
                    <a:pt x="1453" y="238"/>
                  </a:lnTo>
                  <a:cubicBezTo>
                    <a:pt x="1500" y="215"/>
                    <a:pt x="1524" y="179"/>
                    <a:pt x="1560" y="131"/>
                  </a:cubicBezTo>
                  <a:lnTo>
                    <a:pt x="16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1"/>
            <p:cNvSpPr/>
            <p:nvPr/>
          </p:nvSpPr>
          <p:spPr>
            <a:xfrm>
              <a:off x="6816900" y="3171650"/>
              <a:ext cx="32775" cy="32475"/>
            </a:xfrm>
            <a:custGeom>
              <a:avLst/>
              <a:gdLst/>
              <a:ahLst/>
              <a:cxnLst/>
              <a:rect l="l" t="t" r="r" b="b"/>
              <a:pathLst>
                <a:path w="1311" h="1299" extrusionOk="0">
                  <a:moveTo>
                    <a:pt x="1311" y="1"/>
                  </a:moveTo>
                  <a:lnTo>
                    <a:pt x="1275" y="60"/>
                  </a:lnTo>
                  <a:lnTo>
                    <a:pt x="1239" y="108"/>
                  </a:lnTo>
                  <a:lnTo>
                    <a:pt x="1215" y="155"/>
                  </a:lnTo>
                  <a:cubicBezTo>
                    <a:pt x="1180" y="191"/>
                    <a:pt x="1132" y="239"/>
                    <a:pt x="1108" y="286"/>
                  </a:cubicBezTo>
                  <a:lnTo>
                    <a:pt x="1096" y="310"/>
                  </a:lnTo>
                  <a:cubicBezTo>
                    <a:pt x="1073" y="334"/>
                    <a:pt x="1061" y="358"/>
                    <a:pt x="1049" y="370"/>
                  </a:cubicBezTo>
                  <a:cubicBezTo>
                    <a:pt x="1013" y="417"/>
                    <a:pt x="989" y="453"/>
                    <a:pt x="953" y="477"/>
                  </a:cubicBezTo>
                  <a:cubicBezTo>
                    <a:pt x="882" y="548"/>
                    <a:pt x="799" y="643"/>
                    <a:pt x="692" y="727"/>
                  </a:cubicBezTo>
                  <a:lnTo>
                    <a:pt x="656" y="763"/>
                  </a:lnTo>
                  <a:cubicBezTo>
                    <a:pt x="596" y="822"/>
                    <a:pt x="537" y="870"/>
                    <a:pt x="465" y="905"/>
                  </a:cubicBezTo>
                  <a:cubicBezTo>
                    <a:pt x="418" y="941"/>
                    <a:pt x="394" y="953"/>
                    <a:pt x="358" y="989"/>
                  </a:cubicBezTo>
                  <a:cubicBezTo>
                    <a:pt x="322" y="1024"/>
                    <a:pt x="275" y="1060"/>
                    <a:pt x="227" y="1084"/>
                  </a:cubicBezTo>
                  <a:cubicBezTo>
                    <a:pt x="215" y="1108"/>
                    <a:pt x="203" y="1108"/>
                    <a:pt x="180" y="1120"/>
                  </a:cubicBezTo>
                  <a:cubicBezTo>
                    <a:pt x="168" y="1132"/>
                    <a:pt x="156" y="1132"/>
                    <a:pt x="144" y="1155"/>
                  </a:cubicBezTo>
                  <a:cubicBezTo>
                    <a:pt x="120" y="1155"/>
                    <a:pt x="120" y="1155"/>
                    <a:pt x="108" y="1167"/>
                  </a:cubicBezTo>
                  <a:lnTo>
                    <a:pt x="60" y="1215"/>
                  </a:lnTo>
                  <a:lnTo>
                    <a:pt x="25" y="1251"/>
                  </a:lnTo>
                  <a:cubicBezTo>
                    <a:pt x="1" y="1263"/>
                    <a:pt x="1" y="1286"/>
                    <a:pt x="25" y="1298"/>
                  </a:cubicBezTo>
                  <a:lnTo>
                    <a:pt x="60" y="1298"/>
                  </a:lnTo>
                  <a:cubicBezTo>
                    <a:pt x="96" y="1286"/>
                    <a:pt x="108" y="1274"/>
                    <a:pt x="120" y="1251"/>
                  </a:cubicBezTo>
                  <a:cubicBezTo>
                    <a:pt x="144" y="1239"/>
                    <a:pt x="168" y="1227"/>
                    <a:pt x="191" y="1215"/>
                  </a:cubicBezTo>
                  <a:cubicBezTo>
                    <a:pt x="215" y="1179"/>
                    <a:pt x="263" y="1167"/>
                    <a:pt x="287" y="1132"/>
                  </a:cubicBezTo>
                  <a:cubicBezTo>
                    <a:pt x="334" y="1108"/>
                    <a:pt x="394" y="1060"/>
                    <a:pt x="441" y="1024"/>
                  </a:cubicBezTo>
                  <a:cubicBezTo>
                    <a:pt x="465" y="1001"/>
                    <a:pt x="513" y="989"/>
                    <a:pt x="549" y="953"/>
                  </a:cubicBezTo>
                  <a:cubicBezTo>
                    <a:pt x="584" y="929"/>
                    <a:pt x="644" y="893"/>
                    <a:pt x="692" y="870"/>
                  </a:cubicBezTo>
                  <a:lnTo>
                    <a:pt x="703" y="870"/>
                  </a:lnTo>
                  <a:cubicBezTo>
                    <a:pt x="715" y="846"/>
                    <a:pt x="739" y="846"/>
                    <a:pt x="751" y="834"/>
                  </a:cubicBezTo>
                  <a:cubicBezTo>
                    <a:pt x="834" y="751"/>
                    <a:pt x="930" y="667"/>
                    <a:pt x="989" y="596"/>
                  </a:cubicBezTo>
                  <a:cubicBezTo>
                    <a:pt x="1037" y="536"/>
                    <a:pt x="1061" y="489"/>
                    <a:pt x="1096" y="453"/>
                  </a:cubicBezTo>
                  <a:cubicBezTo>
                    <a:pt x="1132" y="393"/>
                    <a:pt x="1168" y="310"/>
                    <a:pt x="1215" y="239"/>
                  </a:cubicBezTo>
                  <a:cubicBezTo>
                    <a:pt x="1239" y="167"/>
                    <a:pt x="1287" y="96"/>
                    <a:pt x="1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1"/>
            <p:cNvSpPr/>
            <p:nvPr/>
          </p:nvSpPr>
          <p:spPr>
            <a:xfrm>
              <a:off x="6785050" y="3189500"/>
              <a:ext cx="74150" cy="180400"/>
            </a:xfrm>
            <a:custGeom>
              <a:avLst/>
              <a:gdLst/>
              <a:ahLst/>
              <a:cxnLst/>
              <a:rect l="l" t="t" r="r" b="b"/>
              <a:pathLst>
                <a:path w="2966" h="7216" extrusionOk="0">
                  <a:moveTo>
                    <a:pt x="251" y="1"/>
                  </a:moveTo>
                  <a:cubicBezTo>
                    <a:pt x="180" y="1"/>
                    <a:pt x="96" y="49"/>
                    <a:pt x="61" y="120"/>
                  </a:cubicBezTo>
                  <a:cubicBezTo>
                    <a:pt x="1" y="215"/>
                    <a:pt x="13" y="299"/>
                    <a:pt x="61" y="394"/>
                  </a:cubicBezTo>
                  <a:cubicBezTo>
                    <a:pt x="72" y="418"/>
                    <a:pt x="96" y="430"/>
                    <a:pt x="108" y="465"/>
                  </a:cubicBezTo>
                  <a:lnTo>
                    <a:pt x="108" y="477"/>
                  </a:lnTo>
                  <a:lnTo>
                    <a:pt x="108" y="489"/>
                  </a:lnTo>
                  <a:cubicBezTo>
                    <a:pt x="132" y="572"/>
                    <a:pt x="168" y="644"/>
                    <a:pt x="215" y="715"/>
                  </a:cubicBezTo>
                  <a:cubicBezTo>
                    <a:pt x="251" y="787"/>
                    <a:pt x="299" y="882"/>
                    <a:pt x="346" y="965"/>
                  </a:cubicBezTo>
                  <a:lnTo>
                    <a:pt x="525" y="1370"/>
                  </a:lnTo>
                  <a:cubicBezTo>
                    <a:pt x="596" y="1501"/>
                    <a:pt x="656" y="1632"/>
                    <a:pt x="715" y="1763"/>
                  </a:cubicBezTo>
                  <a:cubicBezTo>
                    <a:pt x="715" y="1775"/>
                    <a:pt x="727" y="1787"/>
                    <a:pt x="727" y="1799"/>
                  </a:cubicBezTo>
                  <a:cubicBezTo>
                    <a:pt x="751" y="1894"/>
                    <a:pt x="763" y="2001"/>
                    <a:pt x="775" y="2084"/>
                  </a:cubicBezTo>
                  <a:cubicBezTo>
                    <a:pt x="811" y="2323"/>
                    <a:pt x="834" y="2549"/>
                    <a:pt x="882" y="2775"/>
                  </a:cubicBezTo>
                  <a:cubicBezTo>
                    <a:pt x="930" y="2989"/>
                    <a:pt x="965" y="3239"/>
                    <a:pt x="1025" y="3454"/>
                  </a:cubicBezTo>
                  <a:lnTo>
                    <a:pt x="1120" y="3775"/>
                  </a:lnTo>
                  <a:cubicBezTo>
                    <a:pt x="1132" y="3894"/>
                    <a:pt x="1168" y="3989"/>
                    <a:pt x="1192" y="4097"/>
                  </a:cubicBezTo>
                  <a:cubicBezTo>
                    <a:pt x="1251" y="4323"/>
                    <a:pt x="1311" y="4549"/>
                    <a:pt x="1382" y="4763"/>
                  </a:cubicBezTo>
                  <a:cubicBezTo>
                    <a:pt x="1501" y="5144"/>
                    <a:pt x="1596" y="5513"/>
                    <a:pt x="1680" y="5883"/>
                  </a:cubicBezTo>
                  <a:cubicBezTo>
                    <a:pt x="1727" y="6073"/>
                    <a:pt x="1787" y="6275"/>
                    <a:pt x="1858" y="6454"/>
                  </a:cubicBezTo>
                  <a:cubicBezTo>
                    <a:pt x="1906" y="6549"/>
                    <a:pt x="1954" y="6645"/>
                    <a:pt x="2001" y="6752"/>
                  </a:cubicBezTo>
                  <a:cubicBezTo>
                    <a:pt x="2037" y="6835"/>
                    <a:pt x="2085" y="6895"/>
                    <a:pt x="2132" y="6966"/>
                  </a:cubicBezTo>
                  <a:lnTo>
                    <a:pt x="2132" y="6990"/>
                  </a:lnTo>
                  <a:cubicBezTo>
                    <a:pt x="2192" y="7119"/>
                    <a:pt x="2335" y="7216"/>
                    <a:pt x="2485" y="7216"/>
                  </a:cubicBezTo>
                  <a:cubicBezTo>
                    <a:pt x="2514" y="7216"/>
                    <a:pt x="2544" y="7212"/>
                    <a:pt x="2573" y="7204"/>
                  </a:cubicBezTo>
                  <a:cubicBezTo>
                    <a:pt x="2632" y="7192"/>
                    <a:pt x="2680" y="7180"/>
                    <a:pt x="2775" y="7145"/>
                  </a:cubicBezTo>
                  <a:cubicBezTo>
                    <a:pt x="2894" y="7061"/>
                    <a:pt x="2966" y="6895"/>
                    <a:pt x="2918" y="6752"/>
                  </a:cubicBezTo>
                  <a:cubicBezTo>
                    <a:pt x="2906" y="6704"/>
                    <a:pt x="2894" y="6668"/>
                    <a:pt x="2870" y="6645"/>
                  </a:cubicBezTo>
                  <a:cubicBezTo>
                    <a:pt x="2858" y="6585"/>
                    <a:pt x="2835" y="6514"/>
                    <a:pt x="2799" y="6454"/>
                  </a:cubicBezTo>
                  <a:cubicBezTo>
                    <a:pt x="2775" y="6383"/>
                    <a:pt x="2728" y="6335"/>
                    <a:pt x="2692" y="6275"/>
                  </a:cubicBezTo>
                  <a:cubicBezTo>
                    <a:pt x="2620" y="6133"/>
                    <a:pt x="2537" y="6014"/>
                    <a:pt x="2454" y="5883"/>
                  </a:cubicBezTo>
                  <a:cubicBezTo>
                    <a:pt x="2382" y="5764"/>
                    <a:pt x="2299" y="5633"/>
                    <a:pt x="2239" y="5513"/>
                  </a:cubicBezTo>
                  <a:cubicBezTo>
                    <a:pt x="2156" y="5383"/>
                    <a:pt x="2096" y="5252"/>
                    <a:pt x="2037" y="5121"/>
                  </a:cubicBezTo>
                  <a:cubicBezTo>
                    <a:pt x="1906" y="4859"/>
                    <a:pt x="1799" y="4585"/>
                    <a:pt x="1715" y="4299"/>
                  </a:cubicBezTo>
                  <a:cubicBezTo>
                    <a:pt x="1704" y="4228"/>
                    <a:pt x="1668" y="4168"/>
                    <a:pt x="1656" y="4097"/>
                  </a:cubicBezTo>
                  <a:cubicBezTo>
                    <a:pt x="1620" y="3989"/>
                    <a:pt x="1596" y="3870"/>
                    <a:pt x="1561" y="3763"/>
                  </a:cubicBezTo>
                  <a:cubicBezTo>
                    <a:pt x="1537" y="3644"/>
                    <a:pt x="1489" y="3549"/>
                    <a:pt x="1465" y="3430"/>
                  </a:cubicBezTo>
                  <a:cubicBezTo>
                    <a:pt x="1406" y="3204"/>
                    <a:pt x="1346" y="2966"/>
                    <a:pt x="1287" y="2739"/>
                  </a:cubicBezTo>
                  <a:cubicBezTo>
                    <a:pt x="1227" y="2501"/>
                    <a:pt x="1168" y="2263"/>
                    <a:pt x="1084" y="2025"/>
                  </a:cubicBezTo>
                  <a:cubicBezTo>
                    <a:pt x="1061" y="1965"/>
                    <a:pt x="1049" y="1894"/>
                    <a:pt x="1013" y="1823"/>
                  </a:cubicBezTo>
                  <a:cubicBezTo>
                    <a:pt x="989" y="1608"/>
                    <a:pt x="906" y="1406"/>
                    <a:pt x="870" y="1192"/>
                  </a:cubicBezTo>
                  <a:cubicBezTo>
                    <a:pt x="834" y="1072"/>
                    <a:pt x="823" y="965"/>
                    <a:pt x="787" y="870"/>
                  </a:cubicBezTo>
                  <a:cubicBezTo>
                    <a:pt x="763" y="763"/>
                    <a:pt x="727" y="656"/>
                    <a:pt x="692" y="549"/>
                  </a:cubicBezTo>
                  <a:cubicBezTo>
                    <a:pt x="656" y="477"/>
                    <a:pt x="644" y="418"/>
                    <a:pt x="608" y="358"/>
                  </a:cubicBezTo>
                  <a:cubicBezTo>
                    <a:pt x="584" y="287"/>
                    <a:pt x="549" y="215"/>
                    <a:pt x="513" y="132"/>
                  </a:cubicBezTo>
                  <a:cubicBezTo>
                    <a:pt x="453" y="49"/>
                    <a:pt x="358" y="1"/>
                    <a:pt x="2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1"/>
            <p:cNvSpPr/>
            <p:nvPr/>
          </p:nvSpPr>
          <p:spPr>
            <a:xfrm>
              <a:off x="6659750" y="2811475"/>
              <a:ext cx="73550" cy="220000"/>
            </a:xfrm>
            <a:custGeom>
              <a:avLst/>
              <a:gdLst/>
              <a:ahLst/>
              <a:cxnLst/>
              <a:rect l="l" t="t" r="r" b="b"/>
              <a:pathLst>
                <a:path w="2942" h="8800" extrusionOk="0">
                  <a:moveTo>
                    <a:pt x="72" y="1"/>
                  </a:moveTo>
                  <a:cubicBezTo>
                    <a:pt x="48" y="1"/>
                    <a:pt x="0" y="37"/>
                    <a:pt x="0" y="61"/>
                  </a:cubicBezTo>
                  <a:lnTo>
                    <a:pt x="0" y="120"/>
                  </a:lnTo>
                  <a:cubicBezTo>
                    <a:pt x="0" y="120"/>
                    <a:pt x="0" y="132"/>
                    <a:pt x="12" y="156"/>
                  </a:cubicBezTo>
                  <a:cubicBezTo>
                    <a:pt x="12" y="168"/>
                    <a:pt x="24" y="168"/>
                    <a:pt x="24" y="180"/>
                  </a:cubicBezTo>
                  <a:cubicBezTo>
                    <a:pt x="48" y="180"/>
                    <a:pt x="48" y="191"/>
                    <a:pt x="60" y="215"/>
                  </a:cubicBezTo>
                  <a:cubicBezTo>
                    <a:pt x="84" y="251"/>
                    <a:pt x="120" y="287"/>
                    <a:pt x="143" y="334"/>
                  </a:cubicBezTo>
                  <a:cubicBezTo>
                    <a:pt x="191" y="394"/>
                    <a:pt x="227" y="430"/>
                    <a:pt x="262" y="489"/>
                  </a:cubicBezTo>
                  <a:cubicBezTo>
                    <a:pt x="310" y="537"/>
                    <a:pt x="358" y="596"/>
                    <a:pt x="405" y="656"/>
                  </a:cubicBezTo>
                  <a:cubicBezTo>
                    <a:pt x="441" y="715"/>
                    <a:pt x="501" y="775"/>
                    <a:pt x="548" y="834"/>
                  </a:cubicBezTo>
                  <a:cubicBezTo>
                    <a:pt x="548" y="846"/>
                    <a:pt x="560" y="846"/>
                    <a:pt x="560" y="870"/>
                  </a:cubicBezTo>
                  <a:lnTo>
                    <a:pt x="584" y="882"/>
                  </a:lnTo>
                  <a:lnTo>
                    <a:pt x="584" y="870"/>
                  </a:lnTo>
                  <a:cubicBezTo>
                    <a:pt x="584" y="882"/>
                    <a:pt x="596" y="882"/>
                    <a:pt x="596" y="894"/>
                  </a:cubicBezTo>
                  <a:cubicBezTo>
                    <a:pt x="596" y="918"/>
                    <a:pt x="608" y="918"/>
                    <a:pt x="608" y="930"/>
                  </a:cubicBezTo>
                  <a:lnTo>
                    <a:pt x="608" y="918"/>
                  </a:lnTo>
                  <a:lnTo>
                    <a:pt x="620" y="930"/>
                  </a:lnTo>
                  <a:lnTo>
                    <a:pt x="620" y="942"/>
                  </a:lnTo>
                  <a:lnTo>
                    <a:pt x="643" y="953"/>
                  </a:lnTo>
                  <a:lnTo>
                    <a:pt x="667" y="989"/>
                  </a:lnTo>
                  <a:lnTo>
                    <a:pt x="667" y="977"/>
                  </a:lnTo>
                  <a:lnTo>
                    <a:pt x="679" y="989"/>
                  </a:lnTo>
                  <a:lnTo>
                    <a:pt x="679" y="1001"/>
                  </a:lnTo>
                  <a:lnTo>
                    <a:pt x="703" y="1013"/>
                  </a:lnTo>
                  <a:lnTo>
                    <a:pt x="715" y="1037"/>
                  </a:lnTo>
                  <a:cubicBezTo>
                    <a:pt x="727" y="1037"/>
                    <a:pt x="727" y="1049"/>
                    <a:pt x="739" y="1061"/>
                  </a:cubicBezTo>
                  <a:lnTo>
                    <a:pt x="739" y="1049"/>
                  </a:lnTo>
                  <a:lnTo>
                    <a:pt x="762" y="1061"/>
                  </a:lnTo>
                  <a:cubicBezTo>
                    <a:pt x="774" y="1096"/>
                    <a:pt x="798" y="1108"/>
                    <a:pt x="822" y="1132"/>
                  </a:cubicBezTo>
                  <a:cubicBezTo>
                    <a:pt x="858" y="1180"/>
                    <a:pt x="893" y="1227"/>
                    <a:pt x="917" y="1275"/>
                  </a:cubicBezTo>
                  <a:cubicBezTo>
                    <a:pt x="941" y="1299"/>
                    <a:pt x="965" y="1311"/>
                    <a:pt x="977" y="1346"/>
                  </a:cubicBezTo>
                  <a:cubicBezTo>
                    <a:pt x="1012" y="1370"/>
                    <a:pt x="1024" y="1394"/>
                    <a:pt x="1036" y="1418"/>
                  </a:cubicBezTo>
                  <a:lnTo>
                    <a:pt x="1132" y="1549"/>
                  </a:lnTo>
                  <a:cubicBezTo>
                    <a:pt x="1132" y="1573"/>
                    <a:pt x="1143" y="1585"/>
                    <a:pt x="1155" y="1596"/>
                  </a:cubicBezTo>
                  <a:cubicBezTo>
                    <a:pt x="1203" y="1668"/>
                    <a:pt x="1251" y="1727"/>
                    <a:pt x="1298" y="1811"/>
                  </a:cubicBezTo>
                  <a:cubicBezTo>
                    <a:pt x="1298" y="1811"/>
                    <a:pt x="1310" y="1823"/>
                    <a:pt x="1310" y="1835"/>
                  </a:cubicBezTo>
                  <a:cubicBezTo>
                    <a:pt x="1334" y="1894"/>
                    <a:pt x="1370" y="1942"/>
                    <a:pt x="1393" y="2001"/>
                  </a:cubicBezTo>
                  <a:cubicBezTo>
                    <a:pt x="1393" y="2013"/>
                    <a:pt x="1417" y="2013"/>
                    <a:pt x="1417" y="2025"/>
                  </a:cubicBezTo>
                  <a:lnTo>
                    <a:pt x="1453" y="2120"/>
                  </a:lnTo>
                  <a:cubicBezTo>
                    <a:pt x="1489" y="2168"/>
                    <a:pt x="1501" y="2192"/>
                    <a:pt x="1513" y="2239"/>
                  </a:cubicBezTo>
                  <a:cubicBezTo>
                    <a:pt x="1548" y="2299"/>
                    <a:pt x="1560" y="2347"/>
                    <a:pt x="1596" y="2406"/>
                  </a:cubicBezTo>
                  <a:cubicBezTo>
                    <a:pt x="1679" y="2561"/>
                    <a:pt x="1751" y="2739"/>
                    <a:pt x="1834" y="2906"/>
                  </a:cubicBezTo>
                  <a:cubicBezTo>
                    <a:pt x="1858" y="2966"/>
                    <a:pt x="1894" y="3037"/>
                    <a:pt x="1917" y="3097"/>
                  </a:cubicBezTo>
                  <a:cubicBezTo>
                    <a:pt x="1989" y="3263"/>
                    <a:pt x="2048" y="3430"/>
                    <a:pt x="2132" y="3597"/>
                  </a:cubicBezTo>
                  <a:cubicBezTo>
                    <a:pt x="2144" y="3632"/>
                    <a:pt x="2155" y="3668"/>
                    <a:pt x="2167" y="3716"/>
                  </a:cubicBezTo>
                  <a:cubicBezTo>
                    <a:pt x="2203" y="3751"/>
                    <a:pt x="2215" y="3811"/>
                    <a:pt x="2227" y="3859"/>
                  </a:cubicBezTo>
                  <a:cubicBezTo>
                    <a:pt x="2263" y="3930"/>
                    <a:pt x="2275" y="4013"/>
                    <a:pt x="2310" y="4085"/>
                  </a:cubicBezTo>
                  <a:cubicBezTo>
                    <a:pt x="2334" y="4168"/>
                    <a:pt x="2346" y="4263"/>
                    <a:pt x="2382" y="4347"/>
                  </a:cubicBezTo>
                  <a:cubicBezTo>
                    <a:pt x="2382" y="4394"/>
                    <a:pt x="2394" y="4442"/>
                    <a:pt x="2406" y="4490"/>
                  </a:cubicBezTo>
                  <a:lnTo>
                    <a:pt x="2453" y="4668"/>
                  </a:lnTo>
                  <a:cubicBezTo>
                    <a:pt x="2489" y="4752"/>
                    <a:pt x="2501" y="4823"/>
                    <a:pt x="2513" y="4918"/>
                  </a:cubicBezTo>
                  <a:cubicBezTo>
                    <a:pt x="2525" y="5002"/>
                    <a:pt x="2548" y="5109"/>
                    <a:pt x="2560" y="5204"/>
                  </a:cubicBezTo>
                  <a:cubicBezTo>
                    <a:pt x="2572" y="5275"/>
                    <a:pt x="2584" y="5335"/>
                    <a:pt x="2584" y="5395"/>
                  </a:cubicBezTo>
                  <a:cubicBezTo>
                    <a:pt x="2584" y="5454"/>
                    <a:pt x="2608" y="5525"/>
                    <a:pt x="2608" y="5585"/>
                  </a:cubicBezTo>
                  <a:lnTo>
                    <a:pt x="2608" y="5680"/>
                  </a:lnTo>
                  <a:lnTo>
                    <a:pt x="2608" y="5978"/>
                  </a:lnTo>
                  <a:cubicBezTo>
                    <a:pt x="2608" y="6061"/>
                    <a:pt x="2608" y="6168"/>
                    <a:pt x="2620" y="6252"/>
                  </a:cubicBezTo>
                  <a:cubicBezTo>
                    <a:pt x="2620" y="6347"/>
                    <a:pt x="2632" y="6430"/>
                    <a:pt x="2644" y="6526"/>
                  </a:cubicBezTo>
                  <a:lnTo>
                    <a:pt x="2691" y="6835"/>
                  </a:lnTo>
                  <a:lnTo>
                    <a:pt x="2691" y="6847"/>
                  </a:lnTo>
                  <a:cubicBezTo>
                    <a:pt x="2703" y="6895"/>
                    <a:pt x="2703" y="6954"/>
                    <a:pt x="2727" y="7002"/>
                  </a:cubicBezTo>
                  <a:cubicBezTo>
                    <a:pt x="2739" y="7073"/>
                    <a:pt x="2751" y="7169"/>
                    <a:pt x="2763" y="7240"/>
                  </a:cubicBezTo>
                  <a:cubicBezTo>
                    <a:pt x="2787" y="7300"/>
                    <a:pt x="2787" y="7359"/>
                    <a:pt x="2798" y="7419"/>
                  </a:cubicBezTo>
                  <a:cubicBezTo>
                    <a:pt x="2810" y="7490"/>
                    <a:pt x="2810" y="7550"/>
                    <a:pt x="2822" y="7621"/>
                  </a:cubicBezTo>
                  <a:cubicBezTo>
                    <a:pt x="2858" y="7800"/>
                    <a:pt x="2882" y="8002"/>
                    <a:pt x="2906" y="8192"/>
                  </a:cubicBezTo>
                  <a:cubicBezTo>
                    <a:pt x="2917" y="8395"/>
                    <a:pt x="2929" y="8597"/>
                    <a:pt x="2941" y="8800"/>
                  </a:cubicBezTo>
                  <a:lnTo>
                    <a:pt x="2941" y="8645"/>
                  </a:lnTo>
                  <a:lnTo>
                    <a:pt x="2941" y="8562"/>
                  </a:lnTo>
                  <a:lnTo>
                    <a:pt x="2941" y="8550"/>
                  </a:lnTo>
                  <a:lnTo>
                    <a:pt x="2941" y="8443"/>
                  </a:lnTo>
                  <a:lnTo>
                    <a:pt x="2941" y="8431"/>
                  </a:lnTo>
                  <a:lnTo>
                    <a:pt x="2941" y="8383"/>
                  </a:lnTo>
                  <a:cubicBezTo>
                    <a:pt x="2941" y="8276"/>
                    <a:pt x="2929" y="8192"/>
                    <a:pt x="2929" y="8085"/>
                  </a:cubicBezTo>
                  <a:cubicBezTo>
                    <a:pt x="2929" y="7978"/>
                    <a:pt x="2929" y="7895"/>
                    <a:pt x="2917" y="7788"/>
                  </a:cubicBezTo>
                  <a:cubicBezTo>
                    <a:pt x="2906" y="7597"/>
                    <a:pt x="2882" y="7419"/>
                    <a:pt x="2858" y="7216"/>
                  </a:cubicBezTo>
                  <a:cubicBezTo>
                    <a:pt x="2846" y="7026"/>
                    <a:pt x="2810" y="6835"/>
                    <a:pt x="2787" y="6645"/>
                  </a:cubicBezTo>
                  <a:cubicBezTo>
                    <a:pt x="2763" y="6549"/>
                    <a:pt x="2763" y="6466"/>
                    <a:pt x="2751" y="6371"/>
                  </a:cubicBezTo>
                  <a:cubicBezTo>
                    <a:pt x="2751" y="6287"/>
                    <a:pt x="2739" y="6180"/>
                    <a:pt x="2739" y="6085"/>
                  </a:cubicBezTo>
                  <a:lnTo>
                    <a:pt x="2739" y="5871"/>
                  </a:lnTo>
                  <a:lnTo>
                    <a:pt x="2739" y="5656"/>
                  </a:lnTo>
                  <a:cubicBezTo>
                    <a:pt x="2739" y="5585"/>
                    <a:pt x="2727" y="5514"/>
                    <a:pt x="2727" y="5430"/>
                  </a:cubicBezTo>
                  <a:cubicBezTo>
                    <a:pt x="2703" y="5359"/>
                    <a:pt x="2703" y="5287"/>
                    <a:pt x="2691" y="5216"/>
                  </a:cubicBezTo>
                  <a:lnTo>
                    <a:pt x="2644" y="4942"/>
                  </a:lnTo>
                  <a:cubicBezTo>
                    <a:pt x="2620" y="4859"/>
                    <a:pt x="2608" y="4763"/>
                    <a:pt x="2584" y="4680"/>
                  </a:cubicBezTo>
                  <a:cubicBezTo>
                    <a:pt x="2572" y="4585"/>
                    <a:pt x="2560" y="4478"/>
                    <a:pt x="2525" y="4394"/>
                  </a:cubicBezTo>
                  <a:cubicBezTo>
                    <a:pt x="2525" y="4347"/>
                    <a:pt x="2513" y="4299"/>
                    <a:pt x="2501" y="4263"/>
                  </a:cubicBezTo>
                  <a:lnTo>
                    <a:pt x="2453" y="4085"/>
                  </a:lnTo>
                  <a:cubicBezTo>
                    <a:pt x="2441" y="4049"/>
                    <a:pt x="2429" y="4001"/>
                    <a:pt x="2406" y="3966"/>
                  </a:cubicBezTo>
                  <a:cubicBezTo>
                    <a:pt x="2394" y="3918"/>
                    <a:pt x="2382" y="3882"/>
                    <a:pt x="2370" y="3847"/>
                  </a:cubicBezTo>
                  <a:cubicBezTo>
                    <a:pt x="2346" y="3787"/>
                    <a:pt x="2322" y="3740"/>
                    <a:pt x="2310" y="3680"/>
                  </a:cubicBezTo>
                  <a:lnTo>
                    <a:pt x="2263" y="3549"/>
                  </a:lnTo>
                  <a:cubicBezTo>
                    <a:pt x="2191" y="3382"/>
                    <a:pt x="2132" y="3204"/>
                    <a:pt x="2048" y="3037"/>
                  </a:cubicBezTo>
                  <a:cubicBezTo>
                    <a:pt x="1977" y="2847"/>
                    <a:pt x="1894" y="2668"/>
                    <a:pt x="1810" y="2477"/>
                  </a:cubicBezTo>
                  <a:cubicBezTo>
                    <a:pt x="1774" y="2382"/>
                    <a:pt x="1739" y="2299"/>
                    <a:pt x="1691" y="2204"/>
                  </a:cubicBezTo>
                  <a:cubicBezTo>
                    <a:pt x="1655" y="2120"/>
                    <a:pt x="1620" y="2037"/>
                    <a:pt x="1572" y="1954"/>
                  </a:cubicBezTo>
                  <a:cubicBezTo>
                    <a:pt x="1548" y="1906"/>
                    <a:pt x="1536" y="1858"/>
                    <a:pt x="1501" y="1823"/>
                  </a:cubicBezTo>
                  <a:cubicBezTo>
                    <a:pt x="1477" y="1787"/>
                    <a:pt x="1453" y="1763"/>
                    <a:pt x="1441" y="1727"/>
                  </a:cubicBezTo>
                  <a:cubicBezTo>
                    <a:pt x="1393" y="1656"/>
                    <a:pt x="1358" y="1561"/>
                    <a:pt x="1298" y="1489"/>
                  </a:cubicBezTo>
                  <a:cubicBezTo>
                    <a:pt x="1251" y="1430"/>
                    <a:pt x="1215" y="1382"/>
                    <a:pt x="1179" y="1323"/>
                  </a:cubicBezTo>
                  <a:cubicBezTo>
                    <a:pt x="1155" y="1299"/>
                    <a:pt x="1143" y="1287"/>
                    <a:pt x="1132" y="1251"/>
                  </a:cubicBezTo>
                  <a:cubicBezTo>
                    <a:pt x="1084" y="1204"/>
                    <a:pt x="1060" y="1144"/>
                    <a:pt x="1012" y="1108"/>
                  </a:cubicBezTo>
                  <a:cubicBezTo>
                    <a:pt x="977" y="1061"/>
                    <a:pt x="965" y="1025"/>
                    <a:pt x="941" y="1001"/>
                  </a:cubicBezTo>
                  <a:lnTo>
                    <a:pt x="715" y="727"/>
                  </a:lnTo>
                  <a:cubicBezTo>
                    <a:pt x="679" y="703"/>
                    <a:pt x="655" y="656"/>
                    <a:pt x="620" y="632"/>
                  </a:cubicBezTo>
                  <a:cubicBezTo>
                    <a:pt x="596" y="596"/>
                    <a:pt x="548" y="549"/>
                    <a:pt x="524" y="513"/>
                  </a:cubicBezTo>
                  <a:lnTo>
                    <a:pt x="524" y="525"/>
                  </a:lnTo>
                  <a:lnTo>
                    <a:pt x="501" y="513"/>
                  </a:lnTo>
                  <a:lnTo>
                    <a:pt x="501" y="525"/>
                  </a:lnTo>
                  <a:cubicBezTo>
                    <a:pt x="465" y="477"/>
                    <a:pt x="429" y="430"/>
                    <a:pt x="405" y="394"/>
                  </a:cubicBezTo>
                  <a:cubicBezTo>
                    <a:pt x="370" y="358"/>
                    <a:pt x="346" y="334"/>
                    <a:pt x="322" y="299"/>
                  </a:cubicBezTo>
                  <a:cubicBezTo>
                    <a:pt x="286" y="239"/>
                    <a:pt x="250" y="191"/>
                    <a:pt x="203" y="132"/>
                  </a:cubicBezTo>
                  <a:cubicBezTo>
                    <a:pt x="203" y="120"/>
                    <a:pt x="191" y="108"/>
                    <a:pt x="179" y="96"/>
                  </a:cubicBezTo>
                  <a:cubicBezTo>
                    <a:pt x="179" y="72"/>
                    <a:pt x="167" y="72"/>
                    <a:pt x="167" y="61"/>
                  </a:cubicBezTo>
                  <a:lnTo>
                    <a:pt x="131" y="37"/>
                  </a:lnTo>
                  <a:cubicBezTo>
                    <a:pt x="120" y="37"/>
                    <a:pt x="120" y="13"/>
                    <a:pt x="108" y="13"/>
                  </a:cubicBezTo>
                  <a:cubicBezTo>
                    <a:pt x="84" y="1"/>
                    <a:pt x="84" y="1"/>
                    <a:pt x="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1"/>
            <p:cNvSpPr/>
            <p:nvPr/>
          </p:nvSpPr>
          <p:spPr>
            <a:xfrm>
              <a:off x="6693075" y="2838575"/>
              <a:ext cx="34850" cy="87225"/>
            </a:xfrm>
            <a:custGeom>
              <a:avLst/>
              <a:gdLst/>
              <a:ahLst/>
              <a:cxnLst/>
              <a:rect l="l" t="t" r="r" b="b"/>
              <a:pathLst>
                <a:path w="1394" h="3489" extrusionOk="0">
                  <a:moveTo>
                    <a:pt x="25" y="0"/>
                  </a:moveTo>
                  <a:cubicBezTo>
                    <a:pt x="1" y="0"/>
                    <a:pt x="1" y="24"/>
                    <a:pt x="1" y="36"/>
                  </a:cubicBezTo>
                  <a:lnTo>
                    <a:pt x="1" y="48"/>
                  </a:lnTo>
                  <a:lnTo>
                    <a:pt x="25" y="60"/>
                  </a:lnTo>
                  <a:lnTo>
                    <a:pt x="37" y="84"/>
                  </a:lnTo>
                  <a:lnTo>
                    <a:pt x="49" y="96"/>
                  </a:lnTo>
                  <a:lnTo>
                    <a:pt x="84" y="120"/>
                  </a:lnTo>
                  <a:cubicBezTo>
                    <a:pt x="108" y="155"/>
                    <a:pt x="132" y="167"/>
                    <a:pt x="168" y="203"/>
                  </a:cubicBezTo>
                  <a:cubicBezTo>
                    <a:pt x="191" y="227"/>
                    <a:pt x="227" y="239"/>
                    <a:pt x="251" y="274"/>
                  </a:cubicBezTo>
                  <a:cubicBezTo>
                    <a:pt x="275" y="274"/>
                    <a:pt x="287" y="286"/>
                    <a:pt x="299" y="310"/>
                  </a:cubicBezTo>
                  <a:cubicBezTo>
                    <a:pt x="334" y="322"/>
                    <a:pt x="346" y="334"/>
                    <a:pt x="358" y="346"/>
                  </a:cubicBezTo>
                  <a:cubicBezTo>
                    <a:pt x="382" y="358"/>
                    <a:pt x="382" y="381"/>
                    <a:pt x="394" y="393"/>
                  </a:cubicBezTo>
                  <a:cubicBezTo>
                    <a:pt x="418" y="441"/>
                    <a:pt x="430" y="501"/>
                    <a:pt x="465" y="536"/>
                  </a:cubicBezTo>
                  <a:lnTo>
                    <a:pt x="513" y="631"/>
                  </a:lnTo>
                  <a:cubicBezTo>
                    <a:pt x="537" y="691"/>
                    <a:pt x="584" y="762"/>
                    <a:pt x="608" y="834"/>
                  </a:cubicBezTo>
                  <a:cubicBezTo>
                    <a:pt x="644" y="882"/>
                    <a:pt x="656" y="929"/>
                    <a:pt x="692" y="977"/>
                  </a:cubicBezTo>
                  <a:cubicBezTo>
                    <a:pt x="703" y="1001"/>
                    <a:pt x="715" y="1048"/>
                    <a:pt x="727" y="1072"/>
                  </a:cubicBezTo>
                  <a:cubicBezTo>
                    <a:pt x="763" y="1132"/>
                    <a:pt x="787" y="1179"/>
                    <a:pt x="811" y="1227"/>
                  </a:cubicBezTo>
                  <a:cubicBezTo>
                    <a:pt x="822" y="1251"/>
                    <a:pt x="822" y="1286"/>
                    <a:pt x="834" y="1310"/>
                  </a:cubicBezTo>
                  <a:lnTo>
                    <a:pt x="882" y="1501"/>
                  </a:lnTo>
                  <a:cubicBezTo>
                    <a:pt x="894" y="1524"/>
                    <a:pt x="894" y="1572"/>
                    <a:pt x="906" y="1596"/>
                  </a:cubicBezTo>
                  <a:cubicBezTo>
                    <a:pt x="953" y="1763"/>
                    <a:pt x="1001" y="1917"/>
                    <a:pt x="1049" y="2072"/>
                  </a:cubicBezTo>
                  <a:cubicBezTo>
                    <a:pt x="1073" y="2155"/>
                    <a:pt x="1096" y="2215"/>
                    <a:pt x="1108" y="2286"/>
                  </a:cubicBezTo>
                  <a:cubicBezTo>
                    <a:pt x="1120" y="2370"/>
                    <a:pt x="1156" y="2465"/>
                    <a:pt x="1168" y="2548"/>
                  </a:cubicBezTo>
                  <a:cubicBezTo>
                    <a:pt x="1192" y="2703"/>
                    <a:pt x="1239" y="2846"/>
                    <a:pt x="1275" y="3001"/>
                  </a:cubicBezTo>
                  <a:cubicBezTo>
                    <a:pt x="1311" y="3156"/>
                    <a:pt x="1346" y="3322"/>
                    <a:pt x="1394" y="3489"/>
                  </a:cubicBezTo>
                  <a:cubicBezTo>
                    <a:pt x="1358" y="3298"/>
                    <a:pt x="1311" y="3108"/>
                    <a:pt x="1275" y="2906"/>
                  </a:cubicBezTo>
                  <a:cubicBezTo>
                    <a:pt x="1251" y="2775"/>
                    <a:pt x="1227" y="2620"/>
                    <a:pt x="1192" y="2489"/>
                  </a:cubicBezTo>
                  <a:cubicBezTo>
                    <a:pt x="1180" y="2429"/>
                    <a:pt x="1180" y="2382"/>
                    <a:pt x="1168" y="2322"/>
                  </a:cubicBezTo>
                  <a:cubicBezTo>
                    <a:pt x="1168" y="2310"/>
                    <a:pt x="1156" y="2286"/>
                    <a:pt x="1156" y="2263"/>
                  </a:cubicBezTo>
                  <a:cubicBezTo>
                    <a:pt x="1132" y="2179"/>
                    <a:pt x="1108" y="2072"/>
                    <a:pt x="1084" y="1989"/>
                  </a:cubicBezTo>
                  <a:cubicBezTo>
                    <a:pt x="1049" y="1834"/>
                    <a:pt x="1013" y="1667"/>
                    <a:pt x="977" y="1524"/>
                  </a:cubicBezTo>
                  <a:cubicBezTo>
                    <a:pt x="977" y="1477"/>
                    <a:pt x="953" y="1429"/>
                    <a:pt x="942" y="1393"/>
                  </a:cubicBezTo>
                  <a:cubicBezTo>
                    <a:pt x="930" y="1346"/>
                    <a:pt x="906" y="1286"/>
                    <a:pt x="894" y="1239"/>
                  </a:cubicBezTo>
                  <a:cubicBezTo>
                    <a:pt x="882" y="1191"/>
                    <a:pt x="870" y="1155"/>
                    <a:pt x="834" y="1108"/>
                  </a:cubicBezTo>
                  <a:cubicBezTo>
                    <a:pt x="787" y="1012"/>
                    <a:pt x="751" y="941"/>
                    <a:pt x="703" y="858"/>
                  </a:cubicBezTo>
                  <a:cubicBezTo>
                    <a:pt x="680" y="798"/>
                    <a:pt x="644" y="715"/>
                    <a:pt x="608" y="655"/>
                  </a:cubicBezTo>
                  <a:cubicBezTo>
                    <a:pt x="596" y="620"/>
                    <a:pt x="572" y="572"/>
                    <a:pt x="549" y="524"/>
                  </a:cubicBezTo>
                  <a:cubicBezTo>
                    <a:pt x="549" y="512"/>
                    <a:pt x="537" y="512"/>
                    <a:pt x="537" y="501"/>
                  </a:cubicBezTo>
                  <a:cubicBezTo>
                    <a:pt x="513" y="453"/>
                    <a:pt x="489" y="405"/>
                    <a:pt x="465" y="358"/>
                  </a:cubicBezTo>
                  <a:cubicBezTo>
                    <a:pt x="453" y="346"/>
                    <a:pt x="430" y="322"/>
                    <a:pt x="418" y="298"/>
                  </a:cubicBezTo>
                  <a:cubicBezTo>
                    <a:pt x="406" y="286"/>
                    <a:pt x="394" y="286"/>
                    <a:pt x="382" y="274"/>
                  </a:cubicBezTo>
                  <a:cubicBezTo>
                    <a:pt x="346" y="262"/>
                    <a:pt x="334" y="239"/>
                    <a:pt x="311" y="227"/>
                  </a:cubicBezTo>
                  <a:cubicBezTo>
                    <a:pt x="287" y="203"/>
                    <a:pt x="263" y="179"/>
                    <a:pt x="227" y="155"/>
                  </a:cubicBezTo>
                  <a:cubicBezTo>
                    <a:pt x="203" y="120"/>
                    <a:pt x="168" y="108"/>
                    <a:pt x="144" y="84"/>
                  </a:cubicBezTo>
                  <a:cubicBezTo>
                    <a:pt x="120" y="60"/>
                    <a:pt x="108" y="60"/>
                    <a:pt x="96" y="48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6765425" y="2869525"/>
              <a:ext cx="37525" cy="234400"/>
            </a:xfrm>
            <a:custGeom>
              <a:avLst/>
              <a:gdLst/>
              <a:ahLst/>
              <a:cxnLst/>
              <a:rect l="l" t="t" r="r" b="b"/>
              <a:pathLst>
                <a:path w="1501" h="9376" extrusionOk="0">
                  <a:moveTo>
                    <a:pt x="1500" y="1"/>
                  </a:moveTo>
                  <a:lnTo>
                    <a:pt x="1500" y="1"/>
                  </a:lnTo>
                  <a:cubicBezTo>
                    <a:pt x="1477" y="155"/>
                    <a:pt x="1441" y="286"/>
                    <a:pt x="1417" y="417"/>
                  </a:cubicBezTo>
                  <a:lnTo>
                    <a:pt x="1369" y="596"/>
                  </a:lnTo>
                  <a:cubicBezTo>
                    <a:pt x="1334" y="679"/>
                    <a:pt x="1322" y="763"/>
                    <a:pt x="1298" y="834"/>
                  </a:cubicBezTo>
                  <a:cubicBezTo>
                    <a:pt x="1274" y="917"/>
                    <a:pt x="1250" y="1001"/>
                    <a:pt x="1215" y="1072"/>
                  </a:cubicBezTo>
                  <a:cubicBezTo>
                    <a:pt x="1191" y="1156"/>
                    <a:pt x="1179" y="1227"/>
                    <a:pt x="1143" y="1298"/>
                  </a:cubicBezTo>
                  <a:cubicBezTo>
                    <a:pt x="1131" y="1334"/>
                    <a:pt x="1131" y="1358"/>
                    <a:pt x="1119" y="1394"/>
                  </a:cubicBezTo>
                  <a:cubicBezTo>
                    <a:pt x="1096" y="1418"/>
                    <a:pt x="1096" y="1465"/>
                    <a:pt x="1084" y="1489"/>
                  </a:cubicBezTo>
                  <a:cubicBezTo>
                    <a:pt x="1072" y="1572"/>
                    <a:pt x="1036" y="1644"/>
                    <a:pt x="1024" y="1715"/>
                  </a:cubicBezTo>
                  <a:cubicBezTo>
                    <a:pt x="1012" y="1810"/>
                    <a:pt x="976" y="1882"/>
                    <a:pt x="965" y="1965"/>
                  </a:cubicBezTo>
                  <a:cubicBezTo>
                    <a:pt x="917" y="2108"/>
                    <a:pt x="893" y="2251"/>
                    <a:pt x="846" y="2382"/>
                  </a:cubicBezTo>
                  <a:cubicBezTo>
                    <a:pt x="822" y="2465"/>
                    <a:pt x="798" y="2549"/>
                    <a:pt x="774" y="2620"/>
                  </a:cubicBezTo>
                  <a:cubicBezTo>
                    <a:pt x="738" y="2703"/>
                    <a:pt x="726" y="2787"/>
                    <a:pt x="703" y="2858"/>
                  </a:cubicBezTo>
                  <a:cubicBezTo>
                    <a:pt x="655" y="3001"/>
                    <a:pt x="619" y="3144"/>
                    <a:pt x="584" y="3275"/>
                  </a:cubicBezTo>
                  <a:cubicBezTo>
                    <a:pt x="560" y="3323"/>
                    <a:pt x="560" y="3358"/>
                    <a:pt x="548" y="3394"/>
                  </a:cubicBezTo>
                  <a:cubicBezTo>
                    <a:pt x="536" y="3442"/>
                    <a:pt x="536" y="3489"/>
                    <a:pt x="524" y="3537"/>
                  </a:cubicBezTo>
                  <a:cubicBezTo>
                    <a:pt x="500" y="3608"/>
                    <a:pt x="488" y="3668"/>
                    <a:pt x="476" y="3739"/>
                  </a:cubicBezTo>
                  <a:cubicBezTo>
                    <a:pt x="465" y="3775"/>
                    <a:pt x="465" y="3811"/>
                    <a:pt x="441" y="3846"/>
                  </a:cubicBezTo>
                  <a:cubicBezTo>
                    <a:pt x="429" y="3870"/>
                    <a:pt x="429" y="3918"/>
                    <a:pt x="417" y="3965"/>
                  </a:cubicBezTo>
                  <a:cubicBezTo>
                    <a:pt x="417" y="3989"/>
                    <a:pt x="405" y="4037"/>
                    <a:pt x="381" y="4085"/>
                  </a:cubicBezTo>
                  <a:cubicBezTo>
                    <a:pt x="369" y="4108"/>
                    <a:pt x="369" y="4156"/>
                    <a:pt x="357" y="4192"/>
                  </a:cubicBezTo>
                  <a:cubicBezTo>
                    <a:pt x="310" y="4335"/>
                    <a:pt x="250" y="4489"/>
                    <a:pt x="203" y="4632"/>
                  </a:cubicBezTo>
                  <a:cubicBezTo>
                    <a:pt x="191" y="4692"/>
                    <a:pt x="167" y="4763"/>
                    <a:pt x="143" y="4823"/>
                  </a:cubicBezTo>
                  <a:cubicBezTo>
                    <a:pt x="131" y="4870"/>
                    <a:pt x="131" y="4906"/>
                    <a:pt x="119" y="4942"/>
                  </a:cubicBezTo>
                  <a:cubicBezTo>
                    <a:pt x="119" y="4989"/>
                    <a:pt x="107" y="5037"/>
                    <a:pt x="84" y="5073"/>
                  </a:cubicBezTo>
                  <a:cubicBezTo>
                    <a:pt x="84" y="5108"/>
                    <a:pt x="72" y="5156"/>
                    <a:pt x="72" y="5180"/>
                  </a:cubicBezTo>
                  <a:cubicBezTo>
                    <a:pt x="72" y="5228"/>
                    <a:pt x="60" y="5263"/>
                    <a:pt x="60" y="5287"/>
                  </a:cubicBezTo>
                  <a:cubicBezTo>
                    <a:pt x="60" y="5323"/>
                    <a:pt x="48" y="5347"/>
                    <a:pt x="48" y="5382"/>
                  </a:cubicBezTo>
                  <a:cubicBezTo>
                    <a:pt x="24" y="5394"/>
                    <a:pt x="24" y="5406"/>
                    <a:pt x="24" y="5418"/>
                  </a:cubicBezTo>
                  <a:cubicBezTo>
                    <a:pt x="24" y="5466"/>
                    <a:pt x="12" y="5513"/>
                    <a:pt x="12" y="5561"/>
                  </a:cubicBezTo>
                  <a:cubicBezTo>
                    <a:pt x="0" y="5585"/>
                    <a:pt x="0" y="5632"/>
                    <a:pt x="0" y="5656"/>
                  </a:cubicBezTo>
                  <a:lnTo>
                    <a:pt x="0" y="5763"/>
                  </a:lnTo>
                  <a:lnTo>
                    <a:pt x="0" y="5870"/>
                  </a:lnTo>
                  <a:lnTo>
                    <a:pt x="0" y="5990"/>
                  </a:lnTo>
                  <a:lnTo>
                    <a:pt x="0" y="6132"/>
                  </a:lnTo>
                  <a:cubicBezTo>
                    <a:pt x="0" y="6240"/>
                    <a:pt x="12" y="6335"/>
                    <a:pt x="12" y="6418"/>
                  </a:cubicBezTo>
                  <a:cubicBezTo>
                    <a:pt x="12" y="6513"/>
                    <a:pt x="24" y="6597"/>
                    <a:pt x="24" y="6692"/>
                  </a:cubicBezTo>
                  <a:lnTo>
                    <a:pt x="24" y="6906"/>
                  </a:lnTo>
                  <a:lnTo>
                    <a:pt x="24" y="6930"/>
                  </a:lnTo>
                  <a:lnTo>
                    <a:pt x="24" y="7073"/>
                  </a:lnTo>
                  <a:lnTo>
                    <a:pt x="24" y="7168"/>
                  </a:lnTo>
                  <a:cubicBezTo>
                    <a:pt x="12" y="7252"/>
                    <a:pt x="12" y="7347"/>
                    <a:pt x="12" y="7430"/>
                  </a:cubicBezTo>
                  <a:cubicBezTo>
                    <a:pt x="12" y="7502"/>
                    <a:pt x="0" y="7597"/>
                    <a:pt x="12" y="7668"/>
                  </a:cubicBezTo>
                  <a:cubicBezTo>
                    <a:pt x="12" y="7728"/>
                    <a:pt x="24" y="7775"/>
                    <a:pt x="24" y="7835"/>
                  </a:cubicBezTo>
                  <a:cubicBezTo>
                    <a:pt x="48" y="7906"/>
                    <a:pt x="48" y="7978"/>
                    <a:pt x="60" y="8061"/>
                  </a:cubicBezTo>
                  <a:cubicBezTo>
                    <a:pt x="60" y="8121"/>
                    <a:pt x="72" y="8156"/>
                    <a:pt x="72" y="8216"/>
                  </a:cubicBezTo>
                  <a:cubicBezTo>
                    <a:pt x="84" y="8252"/>
                    <a:pt x="84" y="8264"/>
                    <a:pt x="84" y="8299"/>
                  </a:cubicBezTo>
                  <a:cubicBezTo>
                    <a:pt x="107" y="8383"/>
                    <a:pt x="119" y="8490"/>
                    <a:pt x="131" y="8573"/>
                  </a:cubicBezTo>
                  <a:cubicBezTo>
                    <a:pt x="131" y="8657"/>
                    <a:pt x="143" y="8716"/>
                    <a:pt x="167" y="8776"/>
                  </a:cubicBezTo>
                  <a:lnTo>
                    <a:pt x="203" y="9038"/>
                  </a:lnTo>
                  <a:cubicBezTo>
                    <a:pt x="203" y="9097"/>
                    <a:pt x="226" y="9168"/>
                    <a:pt x="238" y="9240"/>
                  </a:cubicBezTo>
                  <a:cubicBezTo>
                    <a:pt x="238" y="9264"/>
                    <a:pt x="250" y="9288"/>
                    <a:pt x="250" y="9299"/>
                  </a:cubicBezTo>
                  <a:cubicBezTo>
                    <a:pt x="250" y="9323"/>
                    <a:pt x="262" y="9323"/>
                    <a:pt x="262" y="9335"/>
                  </a:cubicBezTo>
                  <a:cubicBezTo>
                    <a:pt x="286" y="9347"/>
                    <a:pt x="298" y="9371"/>
                    <a:pt x="310" y="9371"/>
                  </a:cubicBezTo>
                  <a:cubicBezTo>
                    <a:pt x="310" y="9374"/>
                    <a:pt x="311" y="9376"/>
                    <a:pt x="312" y="9376"/>
                  </a:cubicBezTo>
                  <a:cubicBezTo>
                    <a:pt x="315" y="9376"/>
                    <a:pt x="322" y="9365"/>
                    <a:pt x="322" y="9347"/>
                  </a:cubicBezTo>
                  <a:cubicBezTo>
                    <a:pt x="322" y="9347"/>
                    <a:pt x="345" y="9335"/>
                    <a:pt x="345" y="9323"/>
                  </a:cubicBezTo>
                  <a:lnTo>
                    <a:pt x="345" y="9276"/>
                  </a:lnTo>
                  <a:cubicBezTo>
                    <a:pt x="322" y="9228"/>
                    <a:pt x="322" y="9192"/>
                    <a:pt x="310" y="9145"/>
                  </a:cubicBezTo>
                  <a:cubicBezTo>
                    <a:pt x="286" y="9038"/>
                    <a:pt x="262" y="8930"/>
                    <a:pt x="250" y="8835"/>
                  </a:cubicBezTo>
                  <a:lnTo>
                    <a:pt x="203" y="8609"/>
                  </a:lnTo>
                  <a:cubicBezTo>
                    <a:pt x="191" y="8514"/>
                    <a:pt x="191" y="8442"/>
                    <a:pt x="179" y="8359"/>
                  </a:cubicBezTo>
                  <a:cubicBezTo>
                    <a:pt x="167" y="8323"/>
                    <a:pt x="167" y="8311"/>
                    <a:pt x="167" y="8276"/>
                  </a:cubicBezTo>
                  <a:cubicBezTo>
                    <a:pt x="143" y="8252"/>
                    <a:pt x="143" y="8204"/>
                    <a:pt x="143" y="8180"/>
                  </a:cubicBezTo>
                  <a:cubicBezTo>
                    <a:pt x="143" y="8121"/>
                    <a:pt x="131" y="8037"/>
                    <a:pt x="131" y="7966"/>
                  </a:cubicBezTo>
                  <a:cubicBezTo>
                    <a:pt x="119" y="7918"/>
                    <a:pt x="119" y="7859"/>
                    <a:pt x="119" y="7823"/>
                  </a:cubicBezTo>
                  <a:cubicBezTo>
                    <a:pt x="119" y="7777"/>
                    <a:pt x="108" y="7719"/>
                    <a:pt x="107" y="7661"/>
                  </a:cubicBezTo>
                  <a:lnTo>
                    <a:pt x="107" y="7661"/>
                  </a:lnTo>
                  <a:cubicBezTo>
                    <a:pt x="108" y="7580"/>
                    <a:pt x="119" y="7499"/>
                    <a:pt x="119" y="7418"/>
                  </a:cubicBezTo>
                  <a:cubicBezTo>
                    <a:pt x="131" y="7347"/>
                    <a:pt x="131" y="7287"/>
                    <a:pt x="131" y="7204"/>
                  </a:cubicBezTo>
                  <a:lnTo>
                    <a:pt x="131" y="7085"/>
                  </a:lnTo>
                  <a:lnTo>
                    <a:pt x="131" y="6990"/>
                  </a:lnTo>
                  <a:lnTo>
                    <a:pt x="131" y="6942"/>
                  </a:lnTo>
                  <a:cubicBezTo>
                    <a:pt x="131" y="6787"/>
                    <a:pt x="119" y="6656"/>
                    <a:pt x="119" y="6525"/>
                  </a:cubicBezTo>
                  <a:cubicBezTo>
                    <a:pt x="119" y="6406"/>
                    <a:pt x="107" y="6287"/>
                    <a:pt x="107" y="6168"/>
                  </a:cubicBezTo>
                  <a:lnTo>
                    <a:pt x="107" y="6132"/>
                  </a:lnTo>
                  <a:lnTo>
                    <a:pt x="107" y="6061"/>
                  </a:lnTo>
                  <a:lnTo>
                    <a:pt x="107" y="6037"/>
                  </a:lnTo>
                  <a:lnTo>
                    <a:pt x="107" y="6001"/>
                  </a:lnTo>
                  <a:lnTo>
                    <a:pt x="107" y="5990"/>
                  </a:lnTo>
                  <a:lnTo>
                    <a:pt x="107" y="5775"/>
                  </a:lnTo>
                  <a:lnTo>
                    <a:pt x="107" y="5692"/>
                  </a:lnTo>
                  <a:cubicBezTo>
                    <a:pt x="119" y="5656"/>
                    <a:pt x="119" y="5620"/>
                    <a:pt x="119" y="5585"/>
                  </a:cubicBezTo>
                  <a:cubicBezTo>
                    <a:pt x="119" y="5537"/>
                    <a:pt x="131" y="5513"/>
                    <a:pt x="131" y="5466"/>
                  </a:cubicBezTo>
                  <a:cubicBezTo>
                    <a:pt x="131" y="5442"/>
                    <a:pt x="143" y="5394"/>
                    <a:pt x="143" y="5359"/>
                  </a:cubicBezTo>
                  <a:lnTo>
                    <a:pt x="191" y="5144"/>
                  </a:lnTo>
                  <a:cubicBezTo>
                    <a:pt x="191" y="5097"/>
                    <a:pt x="203" y="5049"/>
                    <a:pt x="226" y="5001"/>
                  </a:cubicBezTo>
                  <a:cubicBezTo>
                    <a:pt x="226" y="4978"/>
                    <a:pt x="238" y="4930"/>
                    <a:pt x="250" y="4882"/>
                  </a:cubicBezTo>
                  <a:cubicBezTo>
                    <a:pt x="298" y="4739"/>
                    <a:pt x="357" y="4585"/>
                    <a:pt x="405" y="4442"/>
                  </a:cubicBezTo>
                  <a:cubicBezTo>
                    <a:pt x="429" y="4370"/>
                    <a:pt x="465" y="4311"/>
                    <a:pt x="476" y="4227"/>
                  </a:cubicBezTo>
                  <a:cubicBezTo>
                    <a:pt x="488" y="4204"/>
                    <a:pt x="488" y="4156"/>
                    <a:pt x="500" y="4132"/>
                  </a:cubicBezTo>
                  <a:cubicBezTo>
                    <a:pt x="500" y="4085"/>
                    <a:pt x="524" y="4049"/>
                    <a:pt x="536" y="4013"/>
                  </a:cubicBezTo>
                  <a:cubicBezTo>
                    <a:pt x="548" y="3930"/>
                    <a:pt x="584" y="3846"/>
                    <a:pt x="595" y="3775"/>
                  </a:cubicBezTo>
                  <a:cubicBezTo>
                    <a:pt x="607" y="3692"/>
                    <a:pt x="619" y="3632"/>
                    <a:pt x="643" y="3561"/>
                  </a:cubicBezTo>
                  <a:cubicBezTo>
                    <a:pt x="667" y="3394"/>
                    <a:pt x="715" y="3251"/>
                    <a:pt x="762" y="3096"/>
                  </a:cubicBezTo>
                  <a:cubicBezTo>
                    <a:pt x="822" y="2942"/>
                    <a:pt x="857" y="2787"/>
                    <a:pt x="905" y="2644"/>
                  </a:cubicBezTo>
                  <a:cubicBezTo>
                    <a:pt x="941" y="2561"/>
                    <a:pt x="965" y="2477"/>
                    <a:pt x="976" y="2406"/>
                  </a:cubicBezTo>
                  <a:cubicBezTo>
                    <a:pt x="1000" y="2370"/>
                    <a:pt x="1000" y="2346"/>
                    <a:pt x="1012" y="2311"/>
                  </a:cubicBezTo>
                  <a:cubicBezTo>
                    <a:pt x="1024" y="2287"/>
                    <a:pt x="1024" y="2239"/>
                    <a:pt x="1036" y="2191"/>
                  </a:cubicBezTo>
                  <a:lnTo>
                    <a:pt x="1036" y="2203"/>
                  </a:lnTo>
                  <a:lnTo>
                    <a:pt x="1084" y="2025"/>
                  </a:lnTo>
                  <a:lnTo>
                    <a:pt x="1084" y="2049"/>
                  </a:lnTo>
                  <a:lnTo>
                    <a:pt x="1131" y="1870"/>
                  </a:lnTo>
                  <a:cubicBezTo>
                    <a:pt x="1131" y="1822"/>
                    <a:pt x="1143" y="1763"/>
                    <a:pt x="1155" y="1703"/>
                  </a:cubicBezTo>
                  <a:lnTo>
                    <a:pt x="1155" y="1715"/>
                  </a:lnTo>
                  <a:lnTo>
                    <a:pt x="1203" y="1537"/>
                  </a:lnTo>
                  <a:cubicBezTo>
                    <a:pt x="1215" y="1465"/>
                    <a:pt x="1238" y="1406"/>
                    <a:pt x="1250" y="1346"/>
                  </a:cubicBezTo>
                  <a:cubicBezTo>
                    <a:pt x="1262" y="1275"/>
                    <a:pt x="1274" y="1215"/>
                    <a:pt x="1298" y="1156"/>
                  </a:cubicBezTo>
                  <a:cubicBezTo>
                    <a:pt x="1310" y="1096"/>
                    <a:pt x="1322" y="1013"/>
                    <a:pt x="1334" y="953"/>
                  </a:cubicBezTo>
                  <a:lnTo>
                    <a:pt x="1381" y="739"/>
                  </a:lnTo>
                  <a:cubicBezTo>
                    <a:pt x="1393" y="679"/>
                    <a:pt x="1393" y="632"/>
                    <a:pt x="1417" y="584"/>
                  </a:cubicBezTo>
                  <a:cubicBezTo>
                    <a:pt x="1417" y="560"/>
                    <a:pt x="1429" y="513"/>
                    <a:pt x="1429" y="477"/>
                  </a:cubicBezTo>
                  <a:cubicBezTo>
                    <a:pt x="1453" y="322"/>
                    <a:pt x="1488" y="167"/>
                    <a:pt x="15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6789825" y="2894825"/>
              <a:ext cx="34250" cy="105400"/>
            </a:xfrm>
            <a:custGeom>
              <a:avLst/>
              <a:gdLst/>
              <a:ahLst/>
              <a:cxnLst/>
              <a:rect l="l" t="t" r="r" b="b"/>
              <a:pathLst>
                <a:path w="1370" h="4216" extrusionOk="0">
                  <a:moveTo>
                    <a:pt x="1370" y="1"/>
                  </a:moveTo>
                  <a:lnTo>
                    <a:pt x="1370" y="1"/>
                  </a:lnTo>
                  <a:cubicBezTo>
                    <a:pt x="1368" y="12"/>
                    <a:pt x="1367" y="23"/>
                    <a:pt x="1365" y="34"/>
                  </a:cubicBezTo>
                  <a:lnTo>
                    <a:pt x="1365" y="34"/>
                  </a:lnTo>
                  <a:cubicBezTo>
                    <a:pt x="1368" y="26"/>
                    <a:pt x="1370" y="15"/>
                    <a:pt x="1370" y="1"/>
                  </a:cubicBezTo>
                  <a:close/>
                  <a:moveTo>
                    <a:pt x="1365" y="34"/>
                  </a:moveTo>
                  <a:cubicBezTo>
                    <a:pt x="1362" y="46"/>
                    <a:pt x="1358" y="53"/>
                    <a:pt x="1358" y="60"/>
                  </a:cubicBezTo>
                  <a:lnTo>
                    <a:pt x="1358" y="90"/>
                  </a:lnTo>
                  <a:lnTo>
                    <a:pt x="1358" y="90"/>
                  </a:lnTo>
                  <a:cubicBezTo>
                    <a:pt x="1360" y="72"/>
                    <a:pt x="1363" y="53"/>
                    <a:pt x="1365" y="34"/>
                  </a:cubicBezTo>
                  <a:close/>
                  <a:moveTo>
                    <a:pt x="1358" y="90"/>
                  </a:moveTo>
                  <a:lnTo>
                    <a:pt x="1358" y="90"/>
                  </a:lnTo>
                  <a:cubicBezTo>
                    <a:pt x="1357" y="93"/>
                    <a:pt x="1357" y="97"/>
                    <a:pt x="1356" y="101"/>
                  </a:cubicBezTo>
                  <a:lnTo>
                    <a:pt x="1356" y="101"/>
                  </a:lnTo>
                  <a:cubicBezTo>
                    <a:pt x="1357" y="99"/>
                    <a:pt x="1357" y="97"/>
                    <a:pt x="1358" y="96"/>
                  </a:cubicBezTo>
                  <a:lnTo>
                    <a:pt x="1358" y="90"/>
                  </a:lnTo>
                  <a:close/>
                  <a:moveTo>
                    <a:pt x="1356" y="101"/>
                  </a:moveTo>
                  <a:lnTo>
                    <a:pt x="1356" y="101"/>
                  </a:lnTo>
                  <a:cubicBezTo>
                    <a:pt x="1333" y="170"/>
                    <a:pt x="1310" y="241"/>
                    <a:pt x="1298" y="322"/>
                  </a:cubicBezTo>
                  <a:cubicBezTo>
                    <a:pt x="1286" y="394"/>
                    <a:pt x="1274" y="453"/>
                    <a:pt x="1251" y="513"/>
                  </a:cubicBezTo>
                  <a:cubicBezTo>
                    <a:pt x="1239" y="537"/>
                    <a:pt x="1227" y="584"/>
                    <a:pt x="1215" y="632"/>
                  </a:cubicBezTo>
                  <a:cubicBezTo>
                    <a:pt x="1191" y="656"/>
                    <a:pt x="1191" y="691"/>
                    <a:pt x="1179" y="715"/>
                  </a:cubicBezTo>
                  <a:cubicBezTo>
                    <a:pt x="1167" y="763"/>
                    <a:pt x="1155" y="798"/>
                    <a:pt x="1132" y="834"/>
                  </a:cubicBezTo>
                  <a:cubicBezTo>
                    <a:pt x="1120" y="870"/>
                    <a:pt x="1120" y="894"/>
                    <a:pt x="1108" y="929"/>
                  </a:cubicBezTo>
                  <a:cubicBezTo>
                    <a:pt x="1096" y="953"/>
                    <a:pt x="1072" y="1001"/>
                    <a:pt x="1060" y="1048"/>
                  </a:cubicBezTo>
                  <a:cubicBezTo>
                    <a:pt x="1048" y="1084"/>
                    <a:pt x="1036" y="1120"/>
                    <a:pt x="1013" y="1168"/>
                  </a:cubicBezTo>
                  <a:cubicBezTo>
                    <a:pt x="989" y="1239"/>
                    <a:pt x="977" y="1299"/>
                    <a:pt x="941" y="1358"/>
                  </a:cubicBezTo>
                  <a:cubicBezTo>
                    <a:pt x="929" y="1406"/>
                    <a:pt x="893" y="1465"/>
                    <a:pt x="882" y="1501"/>
                  </a:cubicBezTo>
                  <a:cubicBezTo>
                    <a:pt x="822" y="1656"/>
                    <a:pt x="762" y="1787"/>
                    <a:pt x="703" y="1941"/>
                  </a:cubicBezTo>
                  <a:cubicBezTo>
                    <a:pt x="679" y="2001"/>
                    <a:pt x="655" y="2061"/>
                    <a:pt x="632" y="2120"/>
                  </a:cubicBezTo>
                  <a:cubicBezTo>
                    <a:pt x="596" y="2203"/>
                    <a:pt x="560" y="2311"/>
                    <a:pt x="524" y="2394"/>
                  </a:cubicBezTo>
                  <a:cubicBezTo>
                    <a:pt x="477" y="2549"/>
                    <a:pt x="417" y="2692"/>
                    <a:pt x="381" y="2846"/>
                  </a:cubicBezTo>
                  <a:cubicBezTo>
                    <a:pt x="346" y="2918"/>
                    <a:pt x="334" y="2977"/>
                    <a:pt x="298" y="3049"/>
                  </a:cubicBezTo>
                  <a:cubicBezTo>
                    <a:pt x="274" y="3120"/>
                    <a:pt x="262" y="3168"/>
                    <a:pt x="239" y="3227"/>
                  </a:cubicBezTo>
                  <a:lnTo>
                    <a:pt x="155" y="3549"/>
                  </a:lnTo>
                  <a:cubicBezTo>
                    <a:pt x="143" y="3573"/>
                    <a:pt x="120" y="3585"/>
                    <a:pt x="120" y="3620"/>
                  </a:cubicBezTo>
                  <a:cubicBezTo>
                    <a:pt x="120" y="3656"/>
                    <a:pt x="108" y="3668"/>
                    <a:pt x="108" y="3692"/>
                  </a:cubicBezTo>
                  <a:cubicBezTo>
                    <a:pt x="96" y="3787"/>
                    <a:pt x="60" y="3858"/>
                    <a:pt x="48" y="3930"/>
                  </a:cubicBezTo>
                  <a:cubicBezTo>
                    <a:pt x="48" y="3977"/>
                    <a:pt x="36" y="4037"/>
                    <a:pt x="24" y="4085"/>
                  </a:cubicBezTo>
                  <a:cubicBezTo>
                    <a:pt x="24" y="4096"/>
                    <a:pt x="0" y="4120"/>
                    <a:pt x="0" y="4144"/>
                  </a:cubicBezTo>
                  <a:cubicBezTo>
                    <a:pt x="0" y="4168"/>
                    <a:pt x="0" y="4204"/>
                    <a:pt x="24" y="4216"/>
                  </a:cubicBezTo>
                  <a:cubicBezTo>
                    <a:pt x="36" y="4192"/>
                    <a:pt x="36" y="4168"/>
                    <a:pt x="60" y="4108"/>
                  </a:cubicBezTo>
                  <a:cubicBezTo>
                    <a:pt x="60" y="4096"/>
                    <a:pt x="84" y="4085"/>
                    <a:pt x="84" y="4073"/>
                  </a:cubicBezTo>
                  <a:cubicBezTo>
                    <a:pt x="96" y="4025"/>
                    <a:pt x="108" y="3966"/>
                    <a:pt x="120" y="3918"/>
                  </a:cubicBezTo>
                  <a:cubicBezTo>
                    <a:pt x="143" y="3846"/>
                    <a:pt x="167" y="3775"/>
                    <a:pt x="179" y="3692"/>
                  </a:cubicBezTo>
                  <a:cubicBezTo>
                    <a:pt x="179" y="3668"/>
                    <a:pt x="203" y="3656"/>
                    <a:pt x="203" y="3620"/>
                  </a:cubicBezTo>
                  <a:lnTo>
                    <a:pt x="203" y="3596"/>
                  </a:lnTo>
                  <a:cubicBezTo>
                    <a:pt x="203" y="3573"/>
                    <a:pt x="215" y="3549"/>
                    <a:pt x="215" y="3537"/>
                  </a:cubicBezTo>
                  <a:cubicBezTo>
                    <a:pt x="274" y="3370"/>
                    <a:pt x="310" y="3204"/>
                    <a:pt x="381" y="3037"/>
                  </a:cubicBezTo>
                  <a:cubicBezTo>
                    <a:pt x="417" y="2942"/>
                    <a:pt x="453" y="2823"/>
                    <a:pt x="489" y="2715"/>
                  </a:cubicBezTo>
                  <a:cubicBezTo>
                    <a:pt x="536" y="2608"/>
                    <a:pt x="572" y="2525"/>
                    <a:pt x="596" y="2430"/>
                  </a:cubicBezTo>
                  <a:lnTo>
                    <a:pt x="739" y="2072"/>
                  </a:lnTo>
                  <a:cubicBezTo>
                    <a:pt x="751" y="2025"/>
                    <a:pt x="774" y="1989"/>
                    <a:pt x="798" y="1941"/>
                  </a:cubicBezTo>
                  <a:cubicBezTo>
                    <a:pt x="810" y="1894"/>
                    <a:pt x="834" y="1846"/>
                    <a:pt x="858" y="1810"/>
                  </a:cubicBezTo>
                  <a:cubicBezTo>
                    <a:pt x="882" y="1751"/>
                    <a:pt x="917" y="1668"/>
                    <a:pt x="941" y="1596"/>
                  </a:cubicBezTo>
                  <a:cubicBezTo>
                    <a:pt x="953" y="1549"/>
                    <a:pt x="989" y="1513"/>
                    <a:pt x="1001" y="1465"/>
                  </a:cubicBezTo>
                  <a:cubicBezTo>
                    <a:pt x="1013" y="1429"/>
                    <a:pt x="1013" y="1418"/>
                    <a:pt x="1036" y="1394"/>
                  </a:cubicBezTo>
                  <a:cubicBezTo>
                    <a:pt x="1048" y="1346"/>
                    <a:pt x="1060" y="1287"/>
                    <a:pt x="1072" y="1239"/>
                  </a:cubicBezTo>
                  <a:cubicBezTo>
                    <a:pt x="1096" y="1215"/>
                    <a:pt x="1096" y="1191"/>
                    <a:pt x="1108" y="1168"/>
                  </a:cubicBezTo>
                  <a:lnTo>
                    <a:pt x="1155" y="1037"/>
                  </a:lnTo>
                  <a:cubicBezTo>
                    <a:pt x="1167" y="989"/>
                    <a:pt x="1167" y="953"/>
                    <a:pt x="1179" y="929"/>
                  </a:cubicBezTo>
                  <a:cubicBezTo>
                    <a:pt x="1191" y="882"/>
                    <a:pt x="1191" y="858"/>
                    <a:pt x="1215" y="810"/>
                  </a:cubicBezTo>
                  <a:cubicBezTo>
                    <a:pt x="1227" y="775"/>
                    <a:pt x="1227" y="739"/>
                    <a:pt x="1239" y="703"/>
                  </a:cubicBezTo>
                  <a:cubicBezTo>
                    <a:pt x="1251" y="679"/>
                    <a:pt x="1251" y="632"/>
                    <a:pt x="1274" y="584"/>
                  </a:cubicBezTo>
                  <a:cubicBezTo>
                    <a:pt x="1274" y="560"/>
                    <a:pt x="1286" y="525"/>
                    <a:pt x="1286" y="501"/>
                  </a:cubicBezTo>
                  <a:cubicBezTo>
                    <a:pt x="1298" y="453"/>
                    <a:pt x="1298" y="406"/>
                    <a:pt x="1310" y="358"/>
                  </a:cubicBezTo>
                  <a:cubicBezTo>
                    <a:pt x="1310" y="334"/>
                    <a:pt x="1334" y="286"/>
                    <a:pt x="1334" y="263"/>
                  </a:cubicBezTo>
                  <a:cubicBezTo>
                    <a:pt x="1341" y="203"/>
                    <a:pt x="1349" y="153"/>
                    <a:pt x="1356" y="1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6812750" y="2915375"/>
              <a:ext cx="86050" cy="218500"/>
            </a:xfrm>
            <a:custGeom>
              <a:avLst/>
              <a:gdLst/>
              <a:ahLst/>
              <a:cxnLst/>
              <a:rect l="l" t="t" r="r" b="b"/>
              <a:pathLst>
                <a:path w="3442" h="8740" extrusionOk="0">
                  <a:moveTo>
                    <a:pt x="3441" y="0"/>
                  </a:moveTo>
                  <a:cubicBezTo>
                    <a:pt x="3421" y="43"/>
                    <a:pt x="3402" y="87"/>
                    <a:pt x="3382" y="130"/>
                  </a:cubicBezTo>
                  <a:lnTo>
                    <a:pt x="3382" y="130"/>
                  </a:lnTo>
                  <a:cubicBezTo>
                    <a:pt x="3405" y="88"/>
                    <a:pt x="3424" y="45"/>
                    <a:pt x="3441" y="0"/>
                  </a:cubicBezTo>
                  <a:close/>
                  <a:moveTo>
                    <a:pt x="3382" y="130"/>
                  </a:moveTo>
                  <a:cubicBezTo>
                    <a:pt x="3358" y="177"/>
                    <a:pt x="3330" y="224"/>
                    <a:pt x="3298" y="274"/>
                  </a:cubicBezTo>
                  <a:cubicBezTo>
                    <a:pt x="3120" y="572"/>
                    <a:pt x="2941" y="846"/>
                    <a:pt x="2751" y="1119"/>
                  </a:cubicBezTo>
                  <a:lnTo>
                    <a:pt x="2608" y="1298"/>
                  </a:lnTo>
                  <a:cubicBezTo>
                    <a:pt x="2572" y="1358"/>
                    <a:pt x="2512" y="1429"/>
                    <a:pt x="2465" y="1489"/>
                  </a:cubicBezTo>
                  <a:cubicBezTo>
                    <a:pt x="2370" y="1608"/>
                    <a:pt x="2274" y="1739"/>
                    <a:pt x="2179" y="1858"/>
                  </a:cubicBezTo>
                  <a:lnTo>
                    <a:pt x="1870" y="2262"/>
                  </a:lnTo>
                  <a:lnTo>
                    <a:pt x="1560" y="2667"/>
                  </a:lnTo>
                  <a:cubicBezTo>
                    <a:pt x="1548" y="2691"/>
                    <a:pt x="1524" y="2715"/>
                    <a:pt x="1512" y="2727"/>
                  </a:cubicBezTo>
                  <a:cubicBezTo>
                    <a:pt x="1514" y="2727"/>
                    <a:pt x="1515" y="2727"/>
                    <a:pt x="1516" y="2726"/>
                  </a:cubicBezTo>
                  <a:lnTo>
                    <a:pt x="1516" y="2726"/>
                  </a:lnTo>
                  <a:cubicBezTo>
                    <a:pt x="1511" y="2734"/>
                    <a:pt x="1509" y="2743"/>
                    <a:pt x="1500" y="2751"/>
                  </a:cubicBezTo>
                  <a:cubicBezTo>
                    <a:pt x="1502" y="2751"/>
                    <a:pt x="1503" y="2750"/>
                    <a:pt x="1504" y="2750"/>
                  </a:cubicBezTo>
                  <a:lnTo>
                    <a:pt x="1504" y="2750"/>
                  </a:lnTo>
                  <a:cubicBezTo>
                    <a:pt x="1434" y="2842"/>
                    <a:pt x="1355" y="2934"/>
                    <a:pt x="1298" y="3036"/>
                  </a:cubicBezTo>
                  <a:cubicBezTo>
                    <a:pt x="1274" y="3096"/>
                    <a:pt x="1239" y="3144"/>
                    <a:pt x="1215" y="3191"/>
                  </a:cubicBezTo>
                  <a:cubicBezTo>
                    <a:pt x="1179" y="3251"/>
                    <a:pt x="1155" y="3286"/>
                    <a:pt x="1119" y="3346"/>
                  </a:cubicBezTo>
                  <a:cubicBezTo>
                    <a:pt x="1096" y="3394"/>
                    <a:pt x="1084" y="3441"/>
                    <a:pt x="1048" y="3489"/>
                  </a:cubicBezTo>
                  <a:cubicBezTo>
                    <a:pt x="1024" y="3525"/>
                    <a:pt x="1000" y="3584"/>
                    <a:pt x="977" y="3632"/>
                  </a:cubicBezTo>
                  <a:cubicBezTo>
                    <a:pt x="929" y="3727"/>
                    <a:pt x="881" y="3810"/>
                    <a:pt x="858" y="3906"/>
                  </a:cubicBezTo>
                  <a:cubicBezTo>
                    <a:pt x="798" y="4060"/>
                    <a:pt x="738" y="4227"/>
                    <a:pt x="691" y="4394"/>
                  </a:cubicBezTo>
                  <a:cubicBezTo>
                    <a:pt x="631" y="4572"/>
                    <a:pt x="596" y="4727"/>
                    <a:pt x="536" y="4918"/>
                  </a:cubicBezTo>
                  <a:cubicBezTo>
                    <a:pt x="488" y="5060"/>
                    <a:pt x="441" y="5191"/>
                    <a:pt x="393" y="5346"/>
                  </a:cubicBezTo>
                  <a:cubicBezTo>
                    <a:pt x="357" y="5453"/>
                    <a:pt x="322" y="5549"/>
                    <a:pt x="286" y="5656"/>
                  </a:cubicBezTo>
                  <a:cubicBezTo>
                    <a:pt x="286" y="5668"/>
                    <a:pt x="274" y="5703"/>
                    <a:pt x="274" y="5715"/>
                  </a:cubicBezTo>
                  <a:cubicBezTo>
                    <a:pt x="262" y="5775"/>
                    <a:pt x="250" y="5822"/>
                    <a:pt x="238" y="5882"/>
                  </a:cubicBezTo>
                  <a:cubicBezTo>
                    <a:pt x="215" y="5941"/>
                    <a:pt x="203" y="5989"/>
                    <a:pt x="191" y="6025"/>
                  </a:cubicBezTo>
                  <a:cubicBezTo>
                    <a:pt x="191" y="6061"/>
                    <a:pt x="179" y="6084"/>
                    <a:pt x="179" y="6120"/>
                  </a:cubicBezTo>
                  <a:cubicBezTo>
                    <a:pt x="143" y="6203"/>
                    <a:pt x="131" y="6299"/>
                    <a:pt x="119" y="6382"/>
                  </a:cubicBezTo>
                  <a:cubicBezTo>
                    <a:pt x="96" y="6465"/>
                    <a:pt x="84" y="6549"/>
                    <a:pt x="72" y="6620"/>
                  </a:cubicBezTo>
                  <a:lnTo>
                    <a:pt x="24" y="6894"/>
                  </a:lnTo>
                  <a:cubicBezTo>
                    <a:pt x="12" y="6953"/>
                    <a:pt x="0" y="7001"/>
                    <a:pt x="0" y="7061"/>
                  </a:cubicBezTo>
                  <a:lnTo>
                    <a:pt x="0" y="7215"/>
                  </a:lnTo>
                  <a:cubicBezTo>
                    <a:pt x="0" y="7275"/>
                    <a:pt x="12" y="7334"/>
                    <a:pt x="12" y="7394"/>
                  </a:cubicBezTo>
                  <a:cubicBezTo>
                    <a:pt x="12" y="7442"/>
                    <a:pt x="24" y="7501"/>
                    <a:pt x="24" y="7561"/>
                  </a:cubicBezTo>
                  <a:cubicBezTo>
                    <a:pt x="36" y="7656"/>
                    <a:pt x="36" y="7739"/>
                    <a:pt x="60" y="7835"/>
                  </a:cubicBezTo>
                  <a:cubicBezTo>
                    <a:pt x="72" y="7930"/>
                    <a:pt x="72" y="8025"/>
                    <a:pt x="84" y="8132"/>
                  </a:cubicBezTo>
                  <a:cubicBezTo>
                    <a:pt x="84" y="8156"/>
                    <a:pt x="96" y="8204"/>
                    <a:pt x="96" y="8227"/>
                  </a:cubicBezTo>
                  <a:cubicBezTo>
                    <a:pt x="119" y="8275"/>
                    <a:pt x="119" y="8335"/>
                    <a:pt x="131" y="8394"/>
                  </a:cubicBezTo>
                  <a:cubicBezTo>
                    <a:pt x="143" y="8466"/>
                    <a:pt x="155" y="8525"/>
                    <a:pt x="167" y="8585"/>
                  </a:cubicBezTo>
                  <a:cubicBezTo>
                    <a:pt x="191" y="8632"/>
                    <a:pt x="215" y="8692"/>
                    <a:pt x="238" y="8739"/>
                  </a:cubicBezTo>
                  <a:cubicBezTo>
                    <a:pt x="238" y="8680"/>
                    <a:pt x="215" y="8632"/>
                    <a:pt x="215" y="8549"/>
                  </a:cubicBezTo>
                  <a:cubicBezTo>
                    <a:pt x="215" y="8501"/>
                    <a:pt x="203" y="8442"/>
                    <a:pt x="203" y="8394"/>
                  </a:cubicBezTo>
                  <a:cubicBezTo>
                    <a:pt x="203" y="8335"/>
                    <a:pt x="191" y="8287"/>
                    <a:pt x="191" y="8227"/>
                  </a:cubicBezTo>
                  <a:cubicBezTo>
                    <a:pt x="191" y="8192"/>
                    <a:pt x="179" y="8132"/>
                    <a:pt x="179" y="8085"/>
                  </a:cubicBezTo>
                  <a:cubicBezTo>
                    <a:pt x="179" y="8025"/>
                    <a:pt x="155" y="7954"/>
                    <a:pt x="155" y="7894"/>
                  </a:cubicBezTo>
                  <a:cubicBezTo>
                    <a:pt x="143" y="7787"/>
                    <a:pt x="143" y="7692"/>
                    <a:pt x="131" y="7596"/>
                  </a:cubicBezTo>
                  <a:cubicBezTo>
                    <a:pt x="119" y="7454"/>
                    <a:pt x="96" y="7334"/>
                    <a:pt x="96" y="7215"/>
                  </a:cubicBezTo>
                  <a:lnTo>
                    <a:pt x="96" y="7061"/>
                  </a:lnTo>
                  <a:cubicBezTo>
                    <a:pt x="96" y="7037"/>
                    <a:pt x="119" y="7013"/>
                    <a:pt x="119" y="6977"/>
                  </a:cubicBezTo>
                  <a:cubicBezTo>
                    <a:pt x="131" y="6882"/>
                    <a:pt x="179" y="6787"/>
                    <a:pt x="203" y="6680"/>
                  </a:cubicBezTo>
                  <a:cubicBezTo>
                    <a:pt x="215" y="6608"/>
                    <a:pt x="250" y="6525"/>
                    <a:pt x="262" y="6442"/>
                  </a:cubicBezTo>
                  <a:lnTo>
                    <a:pt x="262" y="6465"/>
                  </a:lnTo>
                  <a:cubicBezTo>
                    <a:pt x="274" y="6406"/>
                    <a:pt x="298" y="6358"/>
                    <a:pt x="310" y="6299"/>
                  </a:cubicBezTo>
                  <a:cubicBezTo>
                    <a:pt x="334" y="6192"/>
                    <a:pt x="357" y="6084"/>
                    <a:pt x="381" y="6001"/>
                  </a:cubicBezTo>
                  <a:cubicBezTo>
                    <a:pt x="417" y="5906"/>
                    <a:pt x="441" y="5811"/>
                    <a:pt x="477" y="5703"/>
                  </a:cubicBezTo>
                  <a:cubicBezTo>
                    <a:pt x="477" y="5691"/>
                    <a:pt x="488" y="5656"/>
                    <a:pt x="488" y="5644"/>
                  </a:cubicBezTo>
                  <a:cubicBezTo>
                    <a:pt x="500" y="5596"/>
                    <a:pt x="536" y="5537"/>
                    <a:pt x="548" y="5477"/>
                  </a:cubicBezTo>
                  <a:cubicBezTo>
                    <a:pt x="596" y="5334"/>
                    <a:pt x="655" y="5168"/>
                    <a:pt x="715" y="5001"/>
                  </a:cubicBezTo>
                  <a:cubicBezTo>
                    <a:pt x="762" y="4834"/>
                    <a:pt x="810" y="4691"/>
                    <a:pt x="869" y="4525"/>
                  </a:cubicBezTo>
                  <a:cubicBezTo>
                    <a:pt x="905" y="4441"/>
                    <a:pt x="929" y="4346"/>
                    <a:pt x="965" y="4275"/>
                  </a:cubicBezTo>
                  <a:cubicBezTo>
                    <a:pt x="988" y="4203"/>
                    <a:pt x="1024" y="4108"/>
                    <a:pt x="1048" y="4036"/>
                  </a:cubicBezTo>
                  <a:cubicBezTo>
                    <a:pt x="1084" y="3989"/>
                    <a:pt x="1096" y="3941"/>
                    <a:pt x="1108" y="3906"/>
                  </a:cubicBezTo>
                  <a:cubicBezTo>
                    <a:pt x="1119" y="3870"/>
                    <a:pt x="1143" y="3822"/>
                    <a:pt x="1155" y="3798"/>
                  </a:cubicBezTo>
                  <a:cubicBezTo>
                    <a:pt x="1179" y="3727"/>
                    <a:pt x="1215" y="3644"/>
                    <a:pt x="1262" y="3572"/>
                  </a:cubicBezTo>
                  <a:cubicBezTo>
                    <a:pt x="1286" y="3514"/>
                    <a:pt x="1321" y="3467"/>
                    <a:pt x="1344" y="3409"/>
                  </a:cubicBezTo>
                  <a:lnTo>
                    <a:pt x="1344" y="3409"/>
                  </a:lnTo>
                  <a:cubicBezTo>
                    <a:pt x="1367" y="3365"/>
                    <a:pt x="1397" y="3315"/>
                    <a:pt x="1417" y="3274"/>
                  </a:cubicBezTo>
                  <a:cubicBezTo>
                    <a:pt x="1453" y="3215"/>
                    <a:pt x="1500" y="3155"/>
                    <a:pt x="1524" y="3096"/>
                  </a:cubicBezTo>
                  <a:cubicBezTo>
                    <a:pt x="1584" y="2989"/>
                    <a:pt x="1655" y="2893"/>
                    <a:pt x="1739" y="2786"/>
                  </a:cubicBezTo>
                  <a:cubicBezTo>
                    <a:pt x="1762" y="2751"/>
                    <a:pt x="1786" y="2739"/>
                    <a:pt x="1798" y="2715"/>
                  </a:cubicBezTo>
                  <a:lnTo>
                    <a:pt x="2108" y="2310"/>
                  </a:lnTo>
                  <a:cubicBezTo>
                    <a:pt x="2215" y="2179"/>
                    <a:pt x="2310" y="2024"/>
                    <a:pt x="2417" y="1893"/>
                  </a:cubicBezTo>
                  <a:cubicBezTo>
                    <a:pt x="2524" y="1762"/>
                    <a:pt x="2632" y="1620"/>
                    <a:pt x="2715" y="1477"/>
                  </a:cubicBezTo>
                  <a:cubicBezTo>
                    <a:pt x="2810" y="1346"/>
                    <a:pt x="2893" y="1191"/>
                    <a:pt x="2965" y="1048"/>
                  </a:cubicBezTo>
                  <a:lnTo>
                    <a:pt x="3013" y="953"/>
                  </a:lnTo>
                  <a:cubicBezTo>
                    <a:pt x="3146" y="686"/>
                    <a:pt x="3262" y="402"/>
                    <a:pt x="338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6986188" y="2647809"/>
              <a:ext cx="26525" cy="53900"/>
            </a:xfrm>
            <a:custGeom>
              <a:avLst/>
              <a:gdLst/>
              <a:ahLst/>
              <a:cxnLst/>
              <a:rect l="l" t="t" r="r" b="b"/>
              <a:pathLst>
                <a:path w="1061" h="2156" extrusionOk="0">
                  <a:moveTo>
                    <a:pt x="1060" y="0"/>
                  </a:moveTo>
                  <a:cubicBezTo>
                    <a:pt x="1024" y="36"/>
                    <a:pt x="1001" y="60"/>
                    <a:pt x="977" y="96"/>
                  </a:cubicBezTo>
                  <a:lnTo>
                    <a:pt x="977" y="108"/>
                  </a:lnTo>
                  <a:cubicBezTo>
                    <a:pt x="965" y="131"/>
                    <a:pt x="953" y="155"/>
                    <a:pt x="941" y="167"/>
                  </a:cubicBezTo>
                  <a:cubicBezTo>
                    <a:pt x="917" y="191"/>
                    <a:pt x="905" y="227"/>
                    <a:pt x="882" y="250"/>
                  </a:cubicBezTo>
                  <a:cubicBezTo>
                    <a:pt x="858" y="286"/>
                    <a:pt x="858" y="298"/>
                    <a:pt x="846" y="310"/>
                  </a:cubicBezTo>
                  <a:cubicBezTo>
                    <a:pt x="834" y="322"/>
                    <a:pt x="834" y="346"/>
                    <a:pt x="810" y="358"/>
                  </a:cubicBezTo>
                  <a:cubicBezTo>
                    <a:pt x="774" y="417"/>
                    <a:pt x="739" y="477"/>
                    <a:pt x="715" y="536"/>
                  </a:cubicBezTo>
                  <a:cubicBezTo>
                    <a:pt x="632" y="655"/>
                    <a:pt x="584" y="786"/>
                    <a:pt x="513" y="905"/>
                  </a:cubicBezTo>
                  <a:lnTo>
                    <a:pt x="382" y="1179"/>
                  </a:lnTo>
                  <a:cubicBezTo>
                    <a:pt x="358" y="1239"/>
                    <a:pt x="322" y="1310"/>
                    <a:pt x="298" y="1370"/>
                  </a:cubicBezTo>
                  <a:cubicBezTo>
                    <a:pt x="298" y="1405"/>
                    <a:pt x="274" y="1417"/>
                    <a:pt x="262" y="1441"/>
                  </a:cubicBezTo>
                  <a:cubicBezTo>
                    <a:pt x="251" y="1501"/>
                    <a:pt x="215" y="1548"/>
                    <a:pt x="191" y="1608"/>
                  </a:cubicBezTo>
                  <a:cubicBezTo>
                    <a:pt x="179" y="1667"/>
                    <a:pt x="143" y="1715"/>
                    <a:pt x="120" y="1774"/>
                  </a:cubicBezTo>
                  <a:cubicBezTo>
                    <a:pt x="108" y="1786"/>
                    <a:pt x="84" y="1810"/>
                    <a:pt x="72" y="1846"/>
                  </a:cubicBezTo>
                  <a:cubicBezTo>
                    <a:pt x="60" y="1858"/>
                    <a:pt x="60" y="1858"/>
                    <a:pt x="60" y="1882"/>
                  </a:cubicBezTo>
                  <a:cubicBezTo>
                    <a:pt x="60" y="1893"/>
                    <a:pt x="48" y="1905"/>
                    <a:pt x="48" y="1917"/>
                  </a:cubicBezTo>
                  <a:cubicBezTo>
                    <a:pt x="48" y="1953"/>
                    <a:pt x="24" y="1977"/>
                    <a:pt x="12" y="2013"/>
                  </a:cubicBezTo>
                  <a:cubicBezTo>
                    <a:pt x="12" y="2024"/>
                    <a:pt x="1" y="2036"/>
                    <a:pt x="1" y="2072"/>
                  </a:cubicBezTo>
                  <a:lnTo>
                    <a:pt x="1" y="2108"/>
                  </a:lnTo>
                  <a:cubicBezTo>
                    <a:pt x="12" y="2096"/>
                    <a:pt x="12" y="2072"/>
                    <a:pt x="24" y="2060"/>
                  </a:cubicBezTo>
                  <a:cubicBezTo>
                    <a:pt x="48" y="2024"/>
                    <a:pt x="48" y="2013"/>
                    <a:pt x="60" y="1977"/>
                  </a:cubicBezTo>
                  <a:cubicBezTo>
                    <a:pt x="72" y="1941"/>
                    <a:pt x="108" y="1905"/>
                    <a:pt x="120" y="1858"/>
                  </a:cubicBezTo>
                  <a:cubicBezTo>
                    <a:pt x="120" y="1834"/>
                    <a:pt x="132" y="1822"/>
                    <a:pt x="143" y="1786"/>
                  </a:cubicBezTo>
                  <a:cubicBezTo>
                    <a:pt x="167" y="1727"/>
                    <a:pt x="191" y="1679"/>
                    <a:pt x="227" y="1620"/>
                  </a:cubicBezTo>
                  <a:cubicBezTo>
                    <a:pt x="239" y="1560"/>
                    <a:pt x="262" y="1512"/>
                    <a:pt x="298" y="1465"/>
                  </a:cubicBezTo>
                  <a:cubicBezTo>
                    <a:pt x="310" y="1429"/>
                    <a:pt x="322" y="1417"/>
                    <a:pt x="346" y="1381"/>
                  </a:cubicBezTo>
                  <a:cubicBezTo>
                    <a:pt x="346" y="1370"/>
                    <a:pt x="358" y="1370"/>
                    <a:pt x="358" y="1358"/>
                  </a:cubicBezTo>
                  <a:cubicBezTo>
                    <a:pt x="370" y="1322"/>
                    <a:pt x="382" y="1310"/>
                    <a:pt x="405" y="1274"/>
                  </a:cubicBezTo>
                  <a:cubicBezTo>
                    <a:pt x="429" y="1203"/>
                    <a:pt x="477" y="1131"/>
                    <a:pt x="501" y="1060"/>
                  </a:cubicBezTo>
                  <a:cubicBezTo>
                    <a:pt x="584" y="917"/>
                    <a:pt x="655" y="774"/>
                    <a:pt x="715" y="643"/>
                  </a:cubicBezTo>
                  <a:lnTo>
                    <a:pt x="798" y="465"/>
                  </a:lnTo>
                  <a:cubicBezTo>
                    <a:pt x="810" y="429"/>
                    <a:pt x="834" y="381"/>
                    <a:pt x="846" y="358"/>
                  </a:cubicBezTo>
                  <a:cubicBezTo>
                    <a:pt x="858" y="346"/>
                    <a:pt x="858" y="322"/>
                    <a:pt x="882" y="310"/>
                  </a:cubicBezTo>
                  <a:cubicBezTo>
                    <a:pt x="894" y="298"/>
                    <a:pt x="894" y="286"/>
                    <a:pt x="905" y="274"/>
                  </a:cubicBezTo>
                  <a:cubicBezTo>
                    <a:pt x="953" y="179"/>
                    <a:pt x="1001" y="96"/>
                    <a:pt x="1060" y="0"/>
                  </a:cubicBezTo>
                  <a:close/>
                  <a:moveTo>
                    <a:pt x="1" y="2132"/>
                  </a:moveTo>
                  <a:cubicBezTo>
                    <a:pt x="1" y="2132"/>
                    <a:pt x="1" y="2143"/>
                    <a:pt x="12" y="2155"/>
                  </a:cubicBezTo>
                  <a:cubicBezTo>
                    <a:pt x="24" y="2143"/>
                    <a:pt x="24" y="2143"/>
                    <a:pt x="1" y="21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1"/>
            <p:cNvSpPr/>
            <p:nvPr/>
          </p:nvSpPr>
          <p:spPr>
            <a:xfrm>
              <a:off x="6867800" y="3045150"/>
              <a:ext cx="87550" cy="108375"/>
            </a:xfrm>
            <a:custGeom>
              <a:avLst/>
              <a:gdLst/>
              <a:ahLst/>
              <a:cxnLst/>
              <a:rect l="l" t="t" r="r" b="b"/>
              <a:pathLst>
                <a:path w="3502" h="4335" extrusionOk="0">
                  <a:moveTo>
                    <a:pt x="3501" y="0"/>
                  </a:moveTo>
                  <a:cubicBezTo>
                    <a:pt x="3466" y="12"/>
                    <a:pt x="3430" y="36"/>
                    <a:pt x="3382" y="48"/>
                  </a:cubicBezTo>
                  <a:cubicBezTo>
                    <a:pt x="3204" y="119"/>
                    <a:pt x="3025" y="215"/>
                    <a:pt x="2870" y="310"/>
                  </a:cubicBezTo>
                  <a:cubicBezTo>
                    <a:pt x="2823" y="346"/>
                    <a:pt x="2763" y="369"/>
                    <a:pt x="2716" y="405"/>
                  </a:cubicBezTo>
                  <a:cubicBezTo>
                    <a:pt x="2644" y="465"/>
                    <a:pt x="2573" y="512"/>
                    <a:pt x="2513" y="548"/>
                  </a:cubicBezTo>
                  <a:cubicBezTo>
                    <a:pt x="2454" y="596"/>
                    <a:pt x="2394" y="655"/>
                    <a:pt x="2335" y="703"/>
                  </a:cubicBezTo>
                  <a:cubicBezTo>
                    <a:pt x="2275" y="750"/>
                    <a:pt x="2215" y="810"/>
                    <a:pt x="2168" y="846"/>
                  </a:cubicBezTo>
                  <a:cubicBezTo>
                    <a:pt x="2108" y="905"/>
                    <a:pt x="2061" y="965"/>
                    <a:pt x="2001" y="1024"/>
                  </a:cubicBezTo>
                  <a:cubicBezTo>
                    <a:pt x="1977" y="1048"/>
                    <a:pt x="1954" y="1072"/>
                    <a:pt x="1930" y="1108"/>
                  </a:cubicBezTo>
                  <a:cubicBezTo>
                    <a:pt x="1906" y="1131"/>
                    <a:pt x="1870" y="1179"/>
                    <a:pt x="1834" y="1203"/>
                  </a:cubicBezTo>
                  <a:cubicBezTo>
                    <a:pt x="1823" y="1203"/>
                    <a:pt x="1823" y="1227"/>
                    <a:pt x="1811" y="1239"/>
                  </a:cubicBezTo>
                  <a:cubicBezTo>
                    <a:pt x="1799" y="1251"/>
                    <a:pt x="1775" y="1286"/>
                    <a:pt x="1763" y="1298"/>
                  </a:cubicBezTo>
                  <a:cubicBezTo>
                    <a:pt x="1751" y="1310"/>
                    <a:pt x="1739" y="1346"/>
                    <a:pt x="1727" y="1358"/>
                  </a:cubicBezTo>
                  <a:cubicBezTo>
                    <a:pt x="1680" y="1429"/>
                    <a:pt x="1632" y="1489"/>
                    <a:pt x="1584" y="1548"/>
                  </a:cubicBezTo>
                  <a:cubicBezTo>
                    <a:pt x="1525" y="1620"/>
                    <a:pt x="1489" y="1703"/>
                    <a:pt x="1430" y="1774"/>
                  </a:cubicBezTo>
                  <a:cubicBezTo>
                    <a:pt x="1394" y="1786"/>
                    <a:pt x="1382" y="1822"/>
                    <a:pt x="1358" y="1846"/>
                  </a:cubicBezTo>
                  <a:lnTo>
                    <a:pt x="1275" y="1977"/>
                  </a:lnTo>
                  <a:cubicBezTo>
                    <a:pt x="1180" y="2120"/>
                    <a:pt x="1108" y="2239"/>
                    <a:pt x="1025" y="2370"/>
                  </a:cubicBezTo>
                  <a:cubicBezTo>
                    <a:pt x="977" y="2429"/>
                    <a:pt x="942" y="2489"/>
                    <a:pt x="906" y="2548"/>
                  </a:cubicBezTo>
                  <a:cubicBezTo>
                    <a:pt x="870" y="2608"/>
                    <a:pt x="834" y="2667"/>
                    <a:pt x="799" y="2727"/>
                  </a:cubicBezTo>
                  <a:cubicBezTo>
                    <a:pt x="751" y="2810"/>
                    <a:pt x="691" y="2894"/>
                    <a:pt x="644" y="2977"/>
                  </a:cubicBezTo>
                  <a:cubicBezTo>
                    <a:pt x="620" y="3036"/>
                    <a:pt x="572" y="3108"/>
                    <a:pt x="549" y="3167"/>
                  </a:cubicBezTo>
                  <a:cubicBezTo>
                    <a:pt x="501" y="3227"/>
                    <a:pt x="465" y="3286"/>
                    <a:pt x="441" y="3346"/>
                  </a:cubicBezTo>
                  <a:cubicBezTo>
                    <a:pt x="430" y="3394"/>
                    <a:pt x="394" y="3453"/>
                    <a:pt x="370" y="3501"/>
                  </a:cubicBezTo>
                  <a:cubicBezTo>
                    <a:pt x="346" y="3525"/>
                    <a:pt x="334" y="3548"/>
                    <a:pt x="322" y="3572"/>
                  </a:cubicBezTo>
                  <a:lnTo>
                    <a:pt x="322" y="3584"/>
                  </a:lnTo>
                  <a:cubicBezTo>
                    <a:pt x="310" y="3584"/>
                    <a:pt x="310" y="3608"/>
                    <a:pt x="310" y="3608"/>
                  </a:cubicBezTo>
                  <a:cubicBezTo>
                    <a:pt x="263" y="3703"/>
                    <a:pt x="203" y="3798"/>
                    <a:pt x="156" y="3906"/>
                  </a:cubicBezTo>
                  <a:lnTo>
                    <a:pt x="144" y="3918"/>
                  </a:lnTo>
                  <a:cubicBezTo>
                    <a:pt x="144" y="3918"/>
                    <a:pt x="132" y="3929"/>
                    <a:pt x="132" y="3941"/>
                  </a:cubicBezTo>
                  <a:cubicBezTo>
                    <a:pt x="120" y="3977"/>
                    <a:pt x="120" y="3989"/>
                    <a:pt x="96" y="4025"/>
                  </a:cubicBezTo>
                  <a:lnTo>
                    <a:pt x="60" y="4108"/>
                  </a:lnTo>
                  <a:cubicBezTo>
                    <a:pt x="37" y="4144"/>
                    <a:pt x="25" y="4179"/>
                    <a:pt x="13" y="4215"/>
                  </a:cubicBezTo>
                  <a:cubicBezTo>
                    <a:pt x="13" y="4227"/>
                    <a:pt x="1" y="4263"/>
                    <a:pt x="1" y="4275"/>
                  </a:cubicBezTo>
                  <a:cubicBezTo>
                    <a:pt x="1" y="4275"/>
                    <a:pt x="1" y="4287"/>
                    <a:pt x="13" y="4299"/>
                  </a:cubicBezTo>
                  <a:cubicBezTo>
                    <a:pt x="17" y="4295"/>
                    <a:pt x="19" y="4292"/>
                    <a:pt x="22" y="4292"/>
                  </a:cubicBezTo>
                  <a:cubicBezTo>
                    <a:pt x="26" y="4292"/>
                    <a:pt x="29" y="4302"/>
                    <a:pt x="37" y="4334"/>
                  </a:cubicBezTo>
                  <a:cubicBezTo>
                    <a:pt x="72" y="4299"/>
                    <a:pt x="72" y="4275"/>
                    <a:pt x="84" y="4239"/>
                  </a:cubicBezTo>
                  <a:cubicBezTo>
                    <a:pt x="96" y="4215"/>
                    <a:pt x="108" y="4168"/>
                    <a:pt x="132" y="4144"/>
                  </a:cubicBezTo>
                  <a:cubicBezTo>
                    <a:pt x="156" y="4096"/>
                    <a:pt x="191" y="4037"/>
                    <a:pt x="215" y="3977"/>
                  </a:cubicBezTo>
                  <a:cubicBezTo>
                    <a:pt x="263" y="3882"/>
                    <a:pt x="322" y="3787"/>
                    <a:pt x="382" y="3679"/>
                  </a:cubicBezTo>
                  <a:cubicBezTo>
                    <a:pt x="430" y="3608"/>
                    <a:pt x="489" y="3513"/>
                    <a:pt x="525" y="3441"/>
                  </a:cubicBezTo>
                  <a:cubicBezTo>
                    <a:pt x="561" y="3394"/>
                    <a:pt x="608" y="3334"/>
                    <a:pt x="632" y="3275"/>
                  </a:cubicBezTo>
                  <a:cubicBezTo>
                    <a:pt x="680" y="3215"/>
                    <a:pt x="703" y="3144"/>
                    <a:pt x="751" y="3084"/>
                  </a:cubicBezTo>
                  <a:lnTo>
                    <a:pt x="1025" y="2679"/>
                  </a:lnTo>
                  <a:cubicBezTo>
                    <a:pt x="1120" y="2548"/>
                    <a:pt x="1215" y="2394"/>
                    <a:pt x="1299" y="2263"/>
                  </a:cubicBezTo>
                  <a:cubicBezTo>
                    <a:pt x="1334" y="2215"/>
                    <a:pt x="1382" y="2155"/>
                    <a:pt x="1406" y="2120"/>
                  </a:cubicBezTo>
                  <a:cubicBezTo>
                    <a:pt x="1465" y="2036"/>
                    <a:pt x="1513" y="1977"/>
                    <a:pt x="1561" y="1905"/>
                  </a:cubicBezTo>
                  <a:cubicBezTo>
                    <a:pt x="1596" y="1846"/>
                    <a:pt x="1632" y="1798"/>
                    <a:pt x="1680" y="1739"/>
                  </a:cubicBezTo>
                  <a:cubicBezTo>
                    <a:pt x="1763" y="1620"/>
                    <a:pt x="1870" y="1501"/>
                    <a:pt x="1954" y="1382"/>
                  </a:cubicBezTo>
                  <a:cubicBezTo>
                    <a:pt x="2049" y="1262"/>
                    <a:pt x="2156" y="1143"/>
                    <a:pt x="2251" y="1048"/>
                  </a:cubicBezTo>
                  <a:cubicBezTo>
                    <a:pt x="2299" y="1012"/>
                    <a:pt x="2346" y="965"/>
                    <a:pt x="2394" y="929"/>
                  </a:cubicBezTo>
                  <a:cubicBezTo>
                    <a:pt x="2430" y="881"/>
                    <a:pt x="2477" y="846"/>
                    <a:pt x="2525" y="810"/>
                  </a:cubicBezTo>
                  <a:cubicBezTo>
                    <a:pt x="2549" y="774"/>
                    <a:pt x="2585" y="762"/>
                    <a:pt x="2608" y="727"/>
                  </a:cubicBezTo>
                  <a:lnTo>
                    <a:pt x="2596" y="727"/>
                  </a:lnTo>
                  <a:lnTo>
                    <a:pt x="2608" y="715"/>
                  </a:lnTo>
                  <a:lnTo>
                    <a:pt x="2596" y="715"/>
                  </a:lnTo>
                  <a:cubicBezTo>
                    <a:pt x="2632" y="691"/>
                    <a:pt x="2656" y="667"/>
                    <a:pt x="2692" y="643"/>
                  </a:cubicBezTo>
                  <a:cubicBezTo>
                    <a:pt x="2692" y="631"/>
                    <a:pt x="2704" y="631"/>
                    <a:pt x="2704" y="631"/>
                  </a:cubicBezTo>
                  <a:lnTo>
                    <a:pt x="2692" y="631"/>
                  </a:lnTo>
                  <a:cubicBezTo>
                    <a:pt x="2704" y="608"/>
                    <a:pt x="2727" y="596"/>
                    <a:pt x="2751" y="584"/>
                  </a:cubicBezTo>
                  <a:cubicBezTo>
                    <a:pt x="2763" y="548"/>
                    <a:pt x="2799" y="536"/>
                    <a:pt x="2811" y="524"/>
                  </a:cubicBezTo>
                  <a:lnTo>
                    <a:pt x="2847" y="477"/>
                  </a:lnTo>
                  <a:lnTo>
                    <a:pt x="2870" y="465"/>
                  </a:lnTo>
                  <a:cubicBezTo>
                    <a:pt x="2906" y="429"/>
                    <a:pt x="2942" y="405"/>
                    <a:pt x="2989" y="369"/>
                  </a:cubicBezTo>
                  <a:cubicBezTo>
                    <a:pt x="3144" y="250"/>
                    <a:pt x="3299" y="131"/>
                    <a:pt x="3466" y="36"/>
                  </a:cubicBezTo>
                  <a:cubicBezTo>
                    <a:pt x="3478" y="12"/>
                    <a:pt x="3489" y="12"/>
                    <a:pt x="35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1"/>
            <p:cNvSpPr/>
            <p:nvPr/>
          </p:nvSpPr>
          <p:spPr>
            <a:xfrm>
              <a:off x="6953300" y="3037400"/>
              <a:ext cx="40450" cy="36250"/>
            </a:xfrm>
            <a:custGeom>
              <a:avLst/>
              <a:gdLst/>
              <a:ahLst/>
              <a:cxnLst/>
              <a:rect l="l" t="t" r="r" b="b"/>
              <a:pathLst>
                <a:path w="1618" h="1450" extrusionOk="0">
                  <a:moveTo>
                    <a:pt x="1617" y="1"/>
                  </a:moveTo>
                  <a:cubicBezTo>
                    <a:pt x="1534" y="72"/>
                    <a:pt x="1439" y="168"/>
                    <a:pt x="1332" y="239"/>
                  </a:cubicBezTo>
                  <a:lnTo>
                    <a:pt x="1070" y="465"/>
                  </a:lnTo>
                  <a:cubicBezTo>
                    <a:pt x="1058" y="477"/>
                    <a:pt x="1022" y="513"/>
                    <a:pt x="998" y="525"/>
                  </a:cubicBezTo>
                  <a:cubicBezTo>
                    <a:pt x="962" y="537"/>
                    <a:pt x="951" y="572"/>
                    <a:pt x="915" y="584"/>
                  </a:cubicBezTo>
                  <a:cubicBezTo>
                    <a:pt x="879" y="596"/>
                    <a:pt x="843" y="632"/>
                    <a:pt x="820" y="656"/>
                  </a:cubicBezTo>
                  <a:cubicBezTo>
                    <a:pt x="784" y="691"/>
                    <a:pt x="760" y="703"/>
                    <a:pt x="724" y="727"/>
                  </a:cubicBezTo>
                  <a:lnTo>
                    <a:pt x="736" y="727"/>
                  </a:lnTo>
                  <a:cubicBezTo>
                    <a:pt x="605" y="846"/>
                    <a:pt x="474" y="941"/>
                    <a:pt x="355" y="1060"/>
                  </a:cubicBezTo>
                  <a:cubicBezTo>
                    <a:pt x="296" y="1120"/>
                    <a:pt x="236" y="1168"/>
                    <a:pt x="177" y="1227"/>
                  </a:cubicBezTo>
                  <a:lnTo>
                    <a:pt x="93" y="1311"/>
                  </a:lnTo>
                  <a:lnTo>
                    <a:pt x="46" y="1358"/>
                  </a:lnTo>
                  <a:cubicBezTo>
                    <a:pt x="22" y="1370"/>
                    <a:pt x="10" y="1382"/>
                    <a:pt x="10" y="1406"/>
                  </a:cubicBezTo>
                  <a:cubicBezTo>
                    <a:pt x="1" y="1424"/>
                    <a:pt x="13" y="1449"/>
                    <a:pt x="35" y="1449"/>
                  </a:cubicBezTo>
                  <a:cubicBezTo>
                    <a:pt x="42" y="1449"/>
                    <a:pt x="49" y="1447"/>
                    <a:pt x="58" y="1441"/>
                  </a:cubicBezTo>
                  <a:lnTo>
                    <a:pt x="93" y="1418"/>
                  </a:lnTo>
                  <a:cubicBezTo>
                    <a:pt x="105" y="1406"/>
                    <a:pt x="105" y="1382"/>
                    <a:pt x="117" y="1382"/>
                  </a:cubicBezTo>
                  <a:cubicBezTo>
                    <a:pt x="129" y="1358"/>
                    <a:pt x="165" y="1346"/>
                    <a:pt x="177" y="1322"/>
                  </a:cubicBezTo>
                  <a:cubicBezTo>
                    <a:pt x="248" y="1251"/>
                    <a:pt x="331" y="1203"/>
                    <a:pt x="415" y="1144"/>
                  </a:cubicBezTo>
                  <a:cubicBezTo>
                    <a:pt x="486" y="1084"/>
                    <a:pt x="570" y="1037"/>
                    <a:pt x="641" y="1001"/>
                  </a:cubicBezTo>
                  <a:cubicBezTo>
                    <a:pt x="700" y="965"/>
                    <a:pt x="748" y="930"/>
                    <a:pt x="760" y="906"/>
                  </a:cubicBezTo>
                  <a:cubicBezTo>
                    <a:pt x="772" y="906"/>
                    <a:pt x="784" y="894"/>
                    <a:pt x="796" y="882"/>
                  </a:cubicBezTo>
                  <a:cubicBezTo>
                    <a:pt x="879" y="834"/>
                    <a:pt x="951" y="775"/>
                    <a:pt x="1010" y="715"/>
                  </a:cubicBezTo>
                  <a:lnTo>
                    <a:pt x="1201" y="525"/>
                  </a:lnTo>
                  <a:lnTo>
                    <a:pt x="1212" y="513"/>
                  </a:lnTo>
                  <a:cubicBezTo>
                    <a:pt x="1296" y="429"/>
                    <a:pt x="1367" y="346"/>
                    <a:pt x="1427" y="275"/>
                  </a:cubicBezTo>
                  <a:cubicBezTo>
                    <a:pt x="1498" y="179"/>
                    <a:pt x="1558" y="96"/>
                    <a:pt x="16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1"/>
            <p:cNvSpPr/>
            <p:nvPr/>
          </p:nvSpPr>
          <p:spPr>
            <a:xfrm>
              <a:off x="6621950" y="3038600"/>
              <a:ext cx="77125" cy="65875"/>
            </a:xfrm>
            <a:custGeom>
              <a:avLst/>
              <a:gdLst/>
              <a:ahLst/>
              <a:cxnLst/>
              <a:rect l="l" t="t" r="r" b="b"/>
              <a:pathLst>
                <a:path w="3085" h="2635" extrusionOk="0">
                  <a:moveTo>
                    <a:pt x="0" y="0"/>
                  </a:moveTo>
                  <a:cubicBezTo>
                    <a:pt x="60" y="24"/>
                    <a:pt x="108" y="72"/>
                    <a:pt x="167" y="108"/>
                  </a:cubicBezTo>
                  <a:cubicBezTo>
                    <a:pt x="203" y="120"/>
                    <a:pt x="215" y="131"/>
                    <a:pt x="238" y="143"/>
                  </a:cubicBezTo>
                  <a:cubicBezTo>
                    <a:pt x="262" y="167"/>
                    <a:pt x="286" y="167"/>
                    <a:pt x="298" y="179"/>
                  </a:cubicBezTo>
                  <a:cubicBezTo>
                    <a:pt x="393" y="227"/>
                    <a:pt x="500" y="262"/>
                    <a:pt x="596" y="298"/>
                  </a:cubicBezTo>
                  <a:lnTo>
                    <a:pt x="584" y="298"/>
                  </a:lnTo>
                  <a:cubicBezTo>
                    <a:pt x="596" y="310"/>
                    <a:pt x="631" y="310"/>
                    <a:pt x="655" y="322"/>
                  </a:cubicBezTo>
                  <a:cubicBezTo>
                    <a:pt x="727" y="346"/>
                    <a:pt x="762" y="358"/>
                    <a:pt x="810" y="381"/>
                  </a:cubicBezTo>
                  <a:cubicBezTo>
                    <a:pt x="822" y="393"/>
                    <a:pt x="858" y="417"/>
                    <a:pt x="870" y="429"/>
                  </a:cubicBezTo>
                  <a:cubicBezTo>
                    <a:pt x="917" y="477"/>
                    <a:pt x="965" y="501"/>
                    <a:pt x="1000" y="548"/>
                  </a:cubicBezTo>
                  <a:cubicBezTo>
                    <a:pt x="1060" y="596"/>
                    <a:pt x="1108" y="643"/>
                    <a:pt x="1155" y="679"/>
                  </a:cubicBezTo>
                  <a:lnTo>
                    <a:pt x="1477" y="1012"/>
                  </a:lnTo>
                  <a:cubicBezTo>
                    <a:pt x="1584" y="1120"/>
                    <a:pt x="1691" y="1203"/>
                    <a:pt x="1798" y="1310"/>
                  </a:cubicBezTo>
                  <a:lnTo>
                    <a:pt x="1977" y="1489"/>
                  </a:lnTo>
                  <a:cubicBezTo>
                    <a:pt x="2036" y="1536"/>
                    <a:pt x="2072" y="1596"/>
                    <a:pt x="2132" y="1655"/>
                  </a:cubicBezTo>
                  <a:cubicBezTo>
                    <a:pt x="2239" y="1774"/>
                    <a:pt x="2358" y="1894"/>
                    <a:pt x="2465" y="2013"/>
                  </a:cubicBezTo>
                  <a:cubicBezTo>
                    <a:pt x="2513" y="2048"/>
                    <a:pt x="2548" y="2108"/>
                    <a:pt x="2596" y="2155"/>
                  </a:cubicBezTo>
                  <a:cubicBezTo>
                    <a:pt x="2644" y="2215"/>
                    <a:pt x="2703" y="2263"/>
                    <a:pt x="2751" y="2322"/>
                  </a:cubicBezTo>
                  <a:cubicBezTo>
                    <a:pt x="2810" y="2394"/>
                    <a:pt x="2882" y="2453"/>
                    <a:pt x="2941" y="2525"/>
                  </a:cubicBezTo>
                  <a:lnTo>
                    <a:pt x="3001" y="2584"/>
                  </a:lnTo>
                  <a:cubicBezTo>
                    <a:pt x="3020" y="2613"/>
                    <a:pt x="3048" y="2635"/>
                    <a:pt x="3070" y="2635"/>
                  </a:cubicBezTo>
                  <a:cubicBezTo>
                    <a:pt x="3075" y="2635"/>
                    <a:pt x="3080" y="2634"/>
                    <a:pt x="3084" y="2632"/>
                  </a:cubicBezTo>
                  <a:lnTo>
                    <a:pt x="3084" y="2572"/>
                  </a:lnTo>
                  <a:lnTo>
                    <a:pt x="3025" y="2513"/>
                  </a:lnTo>
                  <a:cubicBezTo>
                    <a:pt x="2977" y="2453"/>
                    <a:pt x="2917" y="2405"/>
                    <a:pt x="2882" y="2346"/>
                  </a:cubicBezTo>
                  <a:cubicBezTo>
                    <a:pt x="2846" y="2322"/>
                    <a:pt x="2798" y="2286"/>
                    <a:pt x="2775" y="2239"/>
                  </a:cubicBezTo>
                  <a:cubicBezTo>
                    <a:pt x="2667" y="2120"/>
                    <a:pt x="2548" y="1989"/>
                    <a:pt x="2441" y="1870"/>
                  </a:cubicBezTo>
                  <a:lnTo>
                    <a:pt x="2132" y="1513"/>
                  </a:lnTo>
                  <a:cubicBezTo>
                    <a:pt x="2120" y="1501"/>
                    <a:pt x="2084" y="1465"/>
                    <a:pt x="2072" y="1441"/>
                  </a:cubicBezTo>
                  <a:cubicBezTo>
                    <a:pt x="2024" y="1393"/>
                    <a:pt x="2001" y="1370"/>
                    <a:pt x="1965" y="1322"/>
                  </a:cubicBezTo>
                  <a:cubicBezTo>
                    <a:pt x="1929" y="1274"/>
                    <a:pt x="1870" y="1215"/>
                    <a:pt x="1822" y="1155"/>
                  </a:cubicBezTo>
                  <a:cubicBezTo>
                    <a:pt x="1608" y="917"/>
                    <a:pt x="1405" y="691"/>
                    <a:pt x="1191" y="477"/>
                  </a:cubicBezTo>
                  <a:lnTo>
                    <a:pt x="1120" y="393"/>
                  </a:lnTo>
                  <a:lnTo>
                    <a:pt x="1036" y="310"/>
                  </a:lnTo>
                  <a:cubicBezTo>
                    <a:pt x="1000" y="298"/>
                    <a:pt x="977" y="262"/>
                    <a:pt x="941" y="250"/>
                  </a:cubicBezTo>
                  <a:cubicBezTo>
                    <a:pt x="893" y="239"/>
                    <a:pt x="858" y="203"/>
                    <a:pt x="810" y="191"/>
                  </a:cubicBezTo>
                  <a:cubicBezTo>
                    <a:pt x="750" y="179"/>
                    <a:pt x="703" y="155"/>
                    <a:pt x="643" y="143"/>
                  </a:cubicBezTo>
                  <a:lnTo>
                    <a:pt x="417" y="96"/>
                  </a:lnTo>
                  <a:lnTo>
                    <a:pt x="203" y="60"/>
                  </a:lnTo>
                  <a:cubicBezTo>
                    <a:pt x="143" y="48"/>
                    <a:pt x="60" y="1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1"/>
            <p:cNvSpPr/>
            <p:nvPr/>
          </p:nvSpPr>
          <p:spPr>
            <a:xfrm>
              <a:off x="6624325" y="3017475"/>
              <a:ext cx="26525" cy="17875"/>
            </a:xfrm>
            <a:custGeom>
              <a:avLst/>
              <a:gdLst/>
              <a:ahLst/>
              <a:cxnLst/>
              <a:rect l="l" t="t" r="r" b="b"/>
              <a:pathLst>
                <a:path w="1061" h="715" extrusionOk="0">
                  <a:moveTo>
                    <a:pt x="1" y="0"/>
                  </a:moveTo>
                  <a:cubicBezTo>
                    <a:pt x="13" y="12"/>
                    <a:pt x="13" y="12"/>
                    <a:pt x="36" y="12"/>
                  </a:cubicBezTo>
                  <a:cubicBezTo>
                    <a:pt x="72" y="36"/>
                    <a:pt x="108" y="60"/>
                    <a:pt x="155" y="83"/>
                  </a:cubicBezTo>
                  <a:cubicBezTo>
                    <a:pt x="227" y="131"/>
                    <a:pt x="298" y="155"/>
                    <a:pt x="358" y="203"/>
                  </a:cubicBezTo>
                  <a:lnTo>
                    <a:pt x="370" y="214"/>
                  </a:lnTo>
                  <a:cubicBezTo>
                    <a:pt x="477" y="310"/>
                    <a:pt x="584" y="417"/>
                    <a:pt x="679" y="500"/>
                  </a:cubicBezTo>
                  <a:cubicBezTo>
                    <a:pt x="727" y="548"/>
                    <a:pt x="786" y="595"/>
                    <a:pt x="834" y="631"/>
                  </a:cubicBezTo>
                  <a:cubicBezTo>
                    <a:pt x="858" y="643"/>
                    <a:pt x="882" y="667"/>
                    <a:pt x="894" y="679"/>
                  </a:cubicBezTo>
                  <a:cubicBezTo>
                    <a:pt x="905" y="691"/>
                    <a:pt x="941" y="714"/>
                    <a:pt x="953" y="714"/>
                  </a:cubicBezTo>
                  <a:cubicBezTo>
                    <a:pt x="965" y="714"/>
                    <a:pt x="1001" y="714"/>
                    <a:pt x="1013" y="691"/>
                  </a:cubicBezTo>
                  <a:cubicBezTo>
                    <a:pt x="1013" y="685"/>
                    <a:pt x="1016" y="682"/>
                    <a:pt x="1017" y="682"/>
                  </a:cubicBezTo>
                  <a:lnTo>
                    <a:pt x="1017" y="682"/>
                  </a:lnTo>
                  <a:cubicBezTo>
                    <a:pt x="1019" y="682"/>
                    <a:pt x="1019" y="685"/>
                    <a:pt x="1013" y="691"/>
                  </a:cubicBezTo>
                  <a:cubicBezTo>
                    <a:pt x="1060" y="667"/>
                    <a:pt x="1060" y="607"/>
                    <a:pt x="1013" y="572"/>
                  </a:cubicBezTo>
                  <a:cubicBezTo>
                    <a:pt x="1013" y="548"/>
                    <a:pt x="989" y="512"/>
                    <a:pt x="953" y="500"/>
                  </a:cubicBezTo>
                  <a:cubicBezTo>
                    <a:pt x="941" y="476"/>
                    <a:pt x="929" y="453"/>
                    <a:pt x="894" y="441"/>
                  </a:cubicBezTo>
                  <a:lnTo>
                    <a:pt x="667" y="262"/>
                  </a:lnTo>
                  <a:cubicBezTo>
                    <a:pt x="632" y="238"/>
                    <a:pt x="596" y="203"/>
                    <a:pt x="548" y="179"/>
                  </a:cubicBezTo>
                  <a:cubicBezTo>
                    <a:pt x="524" y="155"/>
                    <a:pt x="513" y="131"/>
                    <a:pt x="477" y="119"/>
                  </a:cubicBezTo>
                  <a:cubicBezTo>
                    <a:pt x="429" y="83"/>
                    <a:pt x="382" y="72"/>
                    <a:pt x="346" y="60"/>
                  </a:cubicBezTo>
                  <a:cubicBezTo>
                    <a:pt x="286" y="36"/>
                    <a:pt x="215" y="24"/>
                    <a:pt x="155" y="12"/>
                  </a:cubicBezTo>
                  <a:cubicBezTo>
                    <a:pt x="108" y="0"/>
                    <a:pt x="48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" name="Google Shape;762;p41"/>
          <p:cNvGrpSpPr/>
          <p:nvPr/>
        </p:nvGrpSpPr>
        <p:grpSpPr>
          <a:xfrm rot="4720963">
            <a:off x="3491956" y="3161663"/>
            <a:ext cx="184778" cy="508236"/>
            <a:chOff x="4878875" y="1228525"/>
            <a:chExt cx="403350" cy="1109425"/>
          </a:xfrm>
        </p:grpSpPr>
        <p:sp>
          <p:nvSpPr>
            <p:cNvPr id="763" name="Google Shape;763;p41"/>
            <p:cNvSpPr/>
            <p:nvPr/>
          </p:nvSpPr>
          <p:spPr>
            <a:xfrm>
              <a:off x="5160750" y="1781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1"/>
            <p:cNvSpPr/>
            <p:nvPr/>
          </p:nvSpPr>
          <p:spPr>
            <a:xfrm>
              <a:off x="5160750" y="1781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1"/>
            <p:cNvSpPr/>
            <p:nvPr/>
          </p:nvSpPr>
          <p:spPr>
            <a:xfrm>
              <a:off x="5160750" y="1781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1"/>
            <p:cNvSpPr/>
            <p:nvPr/>
          </p:nvSpPr>
          <p:spPr>
            <a:xfrm>
              <a:off x="5108950" y="18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1"/>
            <p:cNvSpPr/>
            <p:nvPr/>
          </p:nvSpPr>
          <p:spPr>
            <a:xfrm>
              <a:off x="5162250" y="1728025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0"/>
                  </a:moveTo>
                  <a:cubicBezTo>
                    <a:pt x="0" y="24"/>
                    <a:pt x="0" y="24"/>
                    <a:pt x="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1"/>
            <p:cNvSpPr/>
            <p:nvPr/>
          </p:nvSpPr>
          <p:spPr>
            <a:xfrm>
              <a:off x="5150625" y="17196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5"/>
                  </a:moveTo>
                  <a:cubicBezTo>
                    <a:pt x="1" y="13"/>
                    <a:pt x="1" y="13"/>
                    <a:pt x="1" y="2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1"/>
            <p:cNvSpPr/>
            <p:nvPr/>
          </p:nvSpPr>
          <p:spPr>
            <a:xfrm>
              <a:off x="5150325" y="2120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1"/>
            <p:cNvSpPr/>
            <p:nvPr/>
          </p:nvSpPr>
          <p:spPr>
            <a:xfrm>
              <a:off x="4938400" y="19122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0"/>
                  </a:moveTo>
                  <a:cubicBezTo>
                    <a:pt x="1" y="0"/>
                    <a:pt x="1" y="12"/>
                    <a:pt x="2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1"/>
            <p:cNvSpPr/>
            <p:nvPr/>
          </p:nvSpPr>
          <p:spPr>
            <a:xfrm>
              <a:off x="5122950" y="14684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1"/>
            <p:cNvSpPr/>
            <p:nvPr/>
          </p:nvSpPr>
          <p:spPr>
            <a:xfrm>
              <a:off x="5015500" y="17188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1"/>
            <p:cNvSpPr/>
            <p:nvPr/>
          </p:nvSpPr>
          <p:spPr>
            <a:xfrm>
              <a:off x="4878875" y="1228525"/>
              <a:ext cx="403350" cy="1109425"/>
            </a:xfrm>
            <a:custGeom>
              <a:avLst/>
              <a:gdLst/>
              <a:ahLst/>
              <a:cxnLst/>
              <a:rect l="l" t="t" r="r" b="b"/>
              <a:pathLst>
                <a:path w="16134" h="44377" extrusionOk="0">
                  <a:moveTo>
                    <a:pt x="8311" y="4407"/>
                  </a:moveTo>
                  <a:lnTo>
                    <a:pt x="8311" y="4407"/>
                  </a:lnTo>
                  <a:cubicBezTo>
                    <a:pt x="8430" y="4705"/>
                    <a:pt x="8680" y="4919"/>
                    <a:pt x="8966" y="5038"/>
                  </a:cubicBezTo>
                  <a:cubicBezTo>
                    <a:pt x="8954" y="5157"/>
                    <a:pt x="8918" y="5264"/>
                    <a:pt x="8906" y="5383"/>
                  </a:cubicBezTo>
                  <a:cubicBezTo>
                    <a:pt x="8894" y="5490"/>
                    <a:pt x="8871" y="5574"/>
                    <a:pt x="8859" y="5681"/>
                  </a:cubicBezTo>
                  <a:cubicBezTo>
                    <a:pt x="8859" y="5740"/>
                    <a:pt x="8847" y="5800"/>
                    <a:pt x="8847" y="5860"/>
                  </a:cubicBezTo>
                  <a:cubicBezTo>
                    <a:pt x="8847" y="5919"/>
                    <a:pt x="8847" y="5991"/>
                    <a:pt x="8835" y="6050"/>
                  </a:cubicBezTo>
                  <a:lnTo>
                    <a:pt x="8835" y="6217"/>
                  </a:lnTo>
                  <a:lnTo>
                    <a:pt x="8835" y="6264"/>
                  </a:lnTo>
                  <a:cubicBezTo>
                    <a:pt x="8811" y="6217"/>
                    <a:pt x="8811" y="6193"/>
                    <a:pt x="8799" y="6145"/>
                  </a:cubicBezTo>
                  <a:lnTo>
                    <a:pt x="8799" y="6157"/>
                  </a:lnTo>
                  <a:cubicBezTo>
                    <a:pt x="8775" y="6014"/>
                    <a:pt x="8740" y="5871"/>
                    <a:pt x="8692" y="5729"/>
                  </a:cubicBezTo>
                  <a:cubicBezTo>
                    <a:pt x="8668" y="5586"/>
                    <a:pt x="8620" y="5455"/>
                    <a:pt x="8573" y="5324"/>
                  </a:cubicBezTo>
                  <a:cubicBezTo>
                    <a:pt x="8490" y="5062"/>
                    <a:pt x="8394" y="4776"/>
                    <a:pt x="8323" y="4490"/>
                  </a:cubicBezTo>
                  <a:cubicBezTo>
                    <a:pt x="8323" y="4467"/>
                    <a:pt x="8311" y="4431"/>
                    <a:pt x="8311" y="4407"/>
                  </a:cubicBezTo>
                  <a:close/>
                  <a:moveTo>
                    <a:pt x="10538" y="4213"/>
                  </a:moveTo>
                  <a:cubicBezTo>
                    <a:pt x="10538" y="4281"/>
                    <a:pt x="10537" y="4350"/>
                    <a:pt x="10537" y="4419"/>
                  </a:cubicBezTo>
                  <a:lnTo>
                    <a:pt x="10537" y="4502"/>
                  </a:lnTo>
                  <a:lnTo>
                    <a:pt x="10537" y="4740"/>
                  </a:lnTo>
                  <a:cubicBezTo>
                    <a:pt x="10537" y="4955"/>
                    <a:pt x="10537" y="5157"/>
                    <a:pt x="10514" y="5371"/>
                  </a:cubicBezTo>
                  <a:cubicBezTo>
                    <a:pt x="10490" y="5562"/>
                    <a:pt x="10466" y="5752"/>
                    <a:pt x="10454" y="5931"/>
                  </a:cubicBezTo>
                  <a:cubicBezTo>
                    <a:pt x="10430" y="6145"/>
                    <a:pt x="10430" y="6348"/>
                    <a:pt x="10418" y="6550"/>
                  </a:cubicBezTo>
                  <a:lnTo>
                    <a:pt x="10418" y="6562"/>
                  </a:lnTo>
                  <a:cubicBezTo>
                    <a:pt x="10406" y="6645"/>
                    <a:pt x="10406" y="6729"/>
                    <a:pt x="10395" y="6812"/>
                  </a:cubicBezTo>
                  <a:cubicBezTo>
                    <a:pt x="10335" y="7205"/>
                    <a:pt x="10275" y="7574"/>
                    <a:pt x="10216" y="7955"/>
                  </a:cubicBezTo>
                  <a:cubicBezTo>
                    <a:pt x="10156" y="8360"/>
                    <a:pt x="10097" y="8765"/>
                    <a:pt x="10037" y="9146"/>
                  </a:cubicBezTo>
                  <a:cubicBezTo>
                    <a:pt x="9978" y="9550"/>
                    <a:pt x="9930" y="9955"/>
                    <a:pt x="9859" y="10360"/>
                  </a:cubicBezTo>
                  <a:cubicBezTo>
                    <a:pt x="9835" y="10122"/>
                    <a:pt x="9823" y="9860"/>
                    <a:pt x="9799" y="9622"/>
                  </a:cubicBezTo>
                  <a:cubicBezTo>
                    <a:pt x="9799" y="9610"/>
                    <a:pt x="9799" y="9586"/>
                    <a:pt x="9775" y="9562"/>
                  </a:cubicBezTo>
                  <a:lnTo>
                    <a:pt x="9775" y="9550"/>
                  </a:lnTo>
                  <a:cubicBezTo>
                    <a:pt x="9775" y="9527"/>
                    <a:pt x="9775" y="9503"/>
                    <a:pt x="9763" y="9479"/>
                  </a:cubicBezTo>
                  <a:lnTo>
                    <a:pt x="9763" y="9503"/>
                  </a:lnTo>
                  <a:cubicBezTo>
                    <a:pt x="9740" y="9300"/>
                    <a:pt x="9692" y="9086"/>
                    <a:pt x="9644" y="8884"/>
                  </a:cubicBezTo>
                  <a:cubicBezTo>
                    <a:pt x="9680" y="8872"/>
                    <a:pt x="9692" y="8848"/>
                    <a:pt x="9704" y="8824"/>
                  </a:cubicBezTo>
                  <a:cubicBezTo>
                    <a:pt x="9763" y="8729"/>
                    <a:pt x="9740" y="8610"/>
                    <a:pt x="9644" y="8538"/>
                  </a:cubicBezTo>
                  <a:cubicBezTo>
                    <a:pt x="9621" y="8527"/>
                    <a:pt x="9585" y="8491"/>
                    <a:pt x="9561" y="8479"/>
                  </a:cubicBezTo>
                  <a:cubicBezTo>
                    <a:pt x="9537" y="8467"/>
                    <a:pt x="9525" y="8467"/>
                    <a:pt x="9513" y="8455"/>
                  </a:cubicBezTo>
                  <a:cubicBezTo>
                    <a:pt x="9478" y="8360"/>
                    <a:pt x="9466" y="8288"/>
                    <a:pt x="9442" y="8193"/>
                  </a:cubicBezTo>
                  <a:cubicBezTo>
                    <a:pt x="9359" y="7991"/>
                    <a:pt x="9287" y="7776"/>
                    <a:pt x="9228" y="7562"/>
                  </a:cubicBezTo>
                  <a:cubicBezTo>
                    <a:pt x="9204" y="7443"/>
                    <a:pt x="9156" y="7324"/>
                    <a:pt x="9121" y="7205"/>
                  </a:cubicBezTo>
                  <a:lnTo>
                    <a:pt x="9121" y="7169"/>
                  </a:lnTo>
                  <a:cubicBezTo>
                    <a:pt x="9121" y="7157"/>
                    <a:pt x="9121" y="7122"/>
                    <a:pt x="9109" y="7110"/>
                  </a:cubicBezTo>
                  <a:lnTo>
                    <a:pt x="9109" y="7122"/>
                  </a:lnTo>
                  <a:cubicBezTo>
                    <a:pt x="9097" y="7038"/>
                    <a:pt x="9097" y="6943"/>
                    <a:pt x="9085" y="6860"/>
                  </a:cubicBezTo>
                  <a:cubicBezTo>
                    <a:pt x="9085" y="6800"/>
                    <a:pt x="9061" y="6753"/>
                    <a:pt x="9061" y="6693"/>
                  </a:cubicBezTo>
                  <a:cubicBezTo>
                    <a:pt x="9061" y="6622"/>
                    <a:pt x="9049" y="6562"/>
                    <a:pt x="9049" y="6491"/>
                  </a:cubicBezTo>
                  <a:lnTo>
                    <a:pt x="9049" y="6312"/>
                  </a:lnTo>
                  <a:cubicBezTo>
                    <a:pt x="9049" y="6252"/>
                    <a:pt x="9049" y="6193"/>
                    <a:pt x="9061" y="6133"/>
                  </a:cubicBezTo>
                  <a:cubicBezTo>
                    <a:pt x="9061" y="6086"/>
                    <a:pt x="9085" y="6026"/>
                    <a:pt x="9085" y="5979"/>
                  </a:cubicBezTo>
                  <a:lnTo>
                    <a:pt x="9121" y="5669"/>
                  </a:lnTo>
                  <a:lnTo>
                    <a:pt x="9121" y="5681"/>
                  </a:lnTo>
                  <a:cubicBezTo>
                    <a:pt x="9156" y="5490"/>
                    <a:pt x="9180" y="5312"/>
                    <a:pt x="9204" y="5121"/>
                  </a:cubicBezTo>
                  <a:cubicBezTo>
                    <a:pt x="9263" y="5133"/>
                    <a:pt x="9299" y="5133"/>
                    <a:pt x="9359" y="5145"/>
                  </a:cubicBezTo>
                  <a:cubicBezTo>
                    <a:pt x="9454" y="5145"/>
                    <a:pt x="9537" y="5145"/>
                    <a:pt x="9633" y="5133"/>
                  </a:cubicBezTo>
                  <a:cubicBezTo>
                    <a:pt x="10118" y="5034"/>
                    <a:pt x="10447" y="4658"/>
                    <a:pt x="10538" y="4213"/>
                  </a:cubicBezTo>
                  <a:close/>
                  <a:moveTo>
                    <a:pt x="6465" y="13813"/>
                  </a:moveTo>
                  <a:cubicBezTo>
                    <a:pt x="6465" y="13849"/>
                    <a:pt x="6454" y="13884"/>
                    <a:pt x="6454" y="13932"/>
                  </a:cubicBezTo>
                  <a:cubicBezTo>
                    <a:pt x="6418" y="14361"/>
                    <a:pt x="6692" y="14777"/>
                    <a:pt x="7073" y="14944"/>
                  </a:cubicBezTo>
                  <a:cubicBezTo>
                    <a:pt x="7049" y="15075"/>
                    <a:pt x="7013" y="15194"/>
                    <a:pt x="7001" y="15313"/>
                  </a:cubicBezTo>
                  <a:cubicBezTo>
                    <a:pt x="6930" y="15742"/>
                    <a:pt x="6870" y="16194"/>
                    <a:pt x="6823" y="16623"/>
                  </a:cubicBezTo>
                  <a:cubicBezTo>
                    <a:pt x="6811" y="16730"/>
                    <a:pt x="6787" y="16849"/>
                    <a:pt x="6787" y="16944"/>
                  </a:cubicBezTo>
                  <a:cubicBezTo>
                    <a:pt x="6775" y="17028"/>
                    <a:pt x="6775" y="17099"/>
                    <a:pt x="6763" y="17170"/>
                  </a:cubicBezTo>
                  <a:cubicBezTo>
                    <a:pt x="6763" y="17218"/>
                    <a:pt x="6751" y="17266"/>
                    <a:pt x="6751" y="17301"/>
                  </a:cubicBezTo>
                  <a:lnTo>
                    <a:pt x="6751" y="17385"/>
                  </a:lnTo>
                  <a:cubicBezTo>
                    <a:pt x="6727" y="17349"/>
                    <a:pt x="6715" y="17301"/>
                    <a:pt x="6715" y="17278"/>
                  </a:cubicBezTo>
                  <a:cubicBezTo>
                    <a:pt x="6668" y="17182"/>
                    <a:pt x="6644" y="17063"/>
                    <a:pt x="6632" y="16944"/>
                  </a:cubicBezTo>
                  <a:cubicBezTo>
                    <a:pt x="6656" y="16920"/>
                    <a:pt x="6668" y="16885"/>
                    <a:pt x="6656" y="16849"/>
                  </a:cubicBezTo>
                  <a:cubicBezTo>
                    <a:pt x="6644" y="16801"/>
                    <a:pt x="6608" y="16742"/>
                    <a:pt x="6596" y="16694"/>
                  </a:cubicBezTo>
                  <a:cubicBezTo>
                    <a:pt x="6585" y="16670"/>
                    <a:pt x="6561" y="16635"/>
                    <a:pt x="6561" y="16611"/>
                  </a:cubicBezTo>
                  <a:cubicBezTo>
                    <a:pt x="6561" y="16587"/>
                    <a:pt x="6549" y="16587"/>
                    <a:pt x="6549" y="16575"/>
                  </a:cubicBezTo>
                  <a:lnTo>
                    <a:pt x="6549" y="16563"/>
                  </a:lnTo>
                  <a:cubicBezTo>
                    <a:pt x="6513" y="16313"/>
                    <a:pt x="6442" y="16051"/>
                    <a:pt x="6394" y="15813"/>
                  </a:cubicBezTo>
                  <a:cubicBezTo>
                    <a:pt x="6346" y="15611"/>
                    <a:pt x="6299" y="15396"/>
                    <a:pt x="6275" y="15182"/>
                  </a:cubicBezTo>
                  <a:cubicBezTo>
                    <a:pt x="6227" y="14956"/>
                    <a:pt x="6192" y="14718"/>
                    <a:pt x="6156" y="14492"/>
                  </a:cubicBezTo>
                  <a:cubicBezTo>
                    <a:pt x="6120" y="14349"/>
                    <a:pt x="6073" y="14206"/>
                    <a:pt x="6049" y="14075"/>
                  </a:cubicBezTo>
                  <a:cubicBezTo>
                    <a:pt x="6192" y="14015"/>
                    <a:pt x="6346" y="13932"/>
                    <a:pt x="6465" y="13813"/>
                  </a:cubicBezTo>
                  <a:close/>
                  <a:moveTo>
                    <a:pt x="10144" y="24326"/>
                  </a:moveTo>
                  <a:cubicBezTo>
                    <a:pt x="10121" y="24350"/>
                    <a:pt x="10109" y="24362"/>
                    <a:pt x="10097" y="24362"/>
                  </a:cubicBezTo>
                  <a:cubicBezTo>
                    <a:pt x="10049" y="24386"/>
                    <a:pt x="10002" y="24433"/>
                    <a:pt x="9966" y="24469"/>
                  </a:cubicBezTo>
                  <a:cubicBezTo>
                    <a:pt x="9930" y="24481"/>
                    <a:pt x="9918" y="24493"/>
                    <a:pt x="9883" y="24505"/>
                  </a:cubicBezTo>
                  <a:cubicBezTo>
                    <a:pt x="9978" y="24445"/>
                    <a:pt x="10049" y="24386"/>
                    <a:pt x="10144" y="24326"/>
                  </a:cubicBezTo>
                  <a:close/>
                  <a:moveTo>
                    <a:pt x="9160" y="25020"/>
                  </a:moveTo>
                  <a:cubicBezTo>
                    <a:pt x="9156" y="25023"/>
                    <a:pt x="9156" y="25029"/>
                    <a:pt x="9156" y="25029"/>
                  </a:cubicBezTo>
                  <a:cubicBezTo>
                    <a:pt x="9157" y="25026"/>
                    <a:pt x="9159" y="25023"/>
                    <a:pt x="9160" y="25020"/>
                  </a:cubicBezTo>
                  <a:close/>
                  <a:moveTo>
                    <a:pt x="2072" y="29529"/>
                  </a:moveTo>
                  <a:lnTo>
                    <a:pt x="2072" y="29529"/>
                  </a:lnTo>
                  <a:cubicBezTo>
                    <a:pt x="2075" y="29533"/>
                    <a:pt x="2078" y="29537"/>
                    <a:pt x="2081" y="29540"/>
                  </a:cubicBezTo>
                  <a:lnTo>
                    <a:pt x="2081" y="29540"/>
                  </a:lnTo>
                  <a:cubicBezTo>
                    <a:pt x="2078" y="29537"/>
                    <a:pt x="2076" y="29533"/>
                    <a:pt x="2072" y="29529"/>
                  </a:cubicBezTo>
                  <a:close/>
                  <a:moveTo>
                    <a:pt x="2038" y="30646"/>
                  </a:moveTo>
                  <a:lnTo>
                    <a:pt x="2038" y="30646"/>
                  </a:lnTo>
                  <a:cubicBezTo>
                    <a:pt x="2040" y="30651"/>
                    <a:pt x="2043" y="30655"/>
                    <a:pt x="2047" y="30658"/>
                  </a:cubicBezTo>
                  <a:lnTo>
                    <a:pt x="2047" y="30658"/>
                  </a:lnTo>
                  <a:cubicBezTo>
                    <a:pt x="2044" y="30654"/>
                    <a:pt x="2041" y="30650"/>
                    <a:pt x="2038" y="30646"/>
                  </a:cubicBezTo>
                  <a:close/>
                  <a:moveTo>
                    <a:pt x="2047" y="30658"/>
                  </a:moveTo>
                  <a:cubicBezTo>
                    <a:pt x="2051" y="30663"/>
                    <a:pt x="2055" y="30667"/>
                    <a:pt x="2060" y="30672"/>
                  </a:cubicBezTo>
                  <a:cubicBezTo>
                    <a:pt x="2060" y="30666"/>
                    <a:pt x="2053" y="30663"/>
                    <a:pt x="2047" y="30658"/>
                  </a:cubicBezTo>
                  <a:close/>
                  <a:moveTo>
                    <a:pt x="15526" y="31994"/>
                  </a:moveTo>
                  <a:lnTo>
                    <a:pt x="15526" y="31994"/>
                  </a:lnTo>
                  <a:cubicBezTo>
                    <a:pt x="15526" y="31994"/>
                    <a:pt x="15514" y="32006"/>
                    <a:pt x="15514" y="32029"/>
                  </a:cubicBezTo>
                  <a:lnTo>
                    <a:pt x="15514" y="32029"/>
                  </a:lnTo>
                  <a:cubicBezTo>
                    <a:pt x="15514" y="32006"/>
                    <a:pt x="15526" y="32006"/>
                    <a:pt x="15526" y="31994"/>
                  </a:cubicBezTo>
                  <a:close/>
                  <a:moveTo>
                    <a:pt x="11026" y="36280"/>
                  </a:moveTo>
                  <a:lnTo>
                    <a:pt x="11026" y="36280"/>
                  </a:lnTo>
                  <a:cubicBezTo>
                    <a:pt x="11023" y="36284"/>
                    <a:pt x="11020" y="36288"/>
                    <a:pt x="11017" y="36291"/>
                  </a:cubicBezTo>
                  <a:lnTo>
                    <a:pt x="11017" y="36291"/>
                  </a:lnTo>
                  <a:cubicBezTo>
                    <a:pt x="11026" y="36289"/>
                    <a:pt x="11026" y="36280"/>
                    <a:pt x="11026" y="36280"/>
                  </a:cubicBezTo>
                  <a:close/>
                  <a:moveTo>
                    <a:pt x="11184" y="0"/>
                  </a:moveTo>
                  <a:cubicBezTo>
                    <a:pt x="10497" y="0"/>
                    <a:pt x="9893" y="525"/>
                    <a:pt x="9835" y="1228"/>
                  </a:cubicBezTo>
                  <a:cubicBezTo>
                    <a:pt x="9799" y="1788"/>
                    <a:pt x="10133" y="2300"/>
                    <a:pt x="10633" y="2526"/>
                  </a:cubicBezTo>
                  <a:lnTo>
                    <a:pt x="10633" y="2538"/>
                  </a:lnTo>
                  <a:cubicBezTo>
                    <a:pt x="10609" y="2645"/>
                    <a:pt x="10597" y="2752"/>
                    <a:pt x="10585" y="2835"/>
                  </a:cubicBezTo>
                  <a:cubicBezTo>
                    <a:pt x="10573" y="2943"/>
                    <a:pt x="10573" y="3050"/>
                    <a:pt x="10573" y="3133"/>
                  </a:cubicBezTo>
                  <a:cubicBezTo>
                    <a:pt x="10562" y="3344"/>
                    <a:pt x="10553" y="3549"/>
                    <a:pt x="10547" y="3752"/>
                  </a:cubicBezTo>
                  <a:lnTo>
                    <a:pt x="10547" y="3752"/>
                  </a:lnTo>
                  <a:cubicBezTo>
                    <a:pt x="10537" y="3697"/>
                    <a:pt x="10537" y="3641"/>
                    <a:pt x="10525" y="3585"/>
                  </a:cubicBezTo>
                  <a:cubicBezTo>
                    <a:pt x="10433" y="3031"/>
                    <a:pt x="9915" y="2656"/>
                    <a:pt x="9384" y="2656"/>
                  </a:cubicBezTo>
                  <a:cubicBezTo>
                    <a:pt x="9367" y="2656"/>
                    <a:pt x="9351" y="2656"/>
                    <a:pt x="9335" y="2657"/>
                  </a:cubicBezTo>
                  <a:cubicBezTo>
                    <a:pt x="8763" y="2692"/>
                    <a:pt x="8287" y="3169"/>
                    <a:pt x="8263" y="3728"/>
                  </a:cubicBezTo>
                  <a:cubicBezTo>
                    <a:pt x="8263" y="3847"/>
                    <a:pt x="8251" y="3955"/>
                    <a:pt x="8263" y="4074"/>
                  </a:cubicBezTo>
                  <a:cubicBezTo>
                    <a:pt x="8263" y="4169"/>
                    <a:pt x="8287" y="4252"/>
                    <a:pt x="8311" y="4347"/>
                  </a:cubicBezTo>
                  <a:cubicBezTo>
                    <a:pt x="8275" y="4705"/>
                    <a:pt x="8311" y="5074"/>
                    <a:pt x="8370" y="5431"/>
                  </a:cubicBezTo>
                  <a:cubicBezTo>
                    <a:pt x="8394" y="5610"/>
                    <a:pt x="8442" y="5788"/>
                    <a:pt x="8466" y="5967"/>
                  </a:cubicBezTo>
                  <a:cubicBezTo>
                    <a:pt x="8501" y="6145"/>
                    <a:pt x="8549" y="6324"/>
                    <a:pt x="8573" y="6502"/>
                  </a:cubicBezTo>
                  <a:cubicBezTo>
                    <a:pt x="8620" y="6705"/>
                    <a:pt x="8668" y="6931"/>
                    <a:pt x="8728" y="7145"/>
                  </a:cubicBezTo>
                  <a:cubicBezTo>
                    <a:pt x="8763" y="7360"/>
                    <a:pt x="8823" y="7586"/>
                    <a:pt x="8882" y="7800"/>
                  </a:cubicBezTo>
                  <a:cubicBezTo>
                    <a:pt x="8918" y="7884"/>
                    <a:pt x="8930" y="7979"/>
                    <a:pt x="8966" y="8062"/>
                  </a:cubicBezTo>
                  <a:cubicBezTo>
                    <a:pt x="8811" y="7955"/>
                    <a:pt x="8644" y="7860"/>
                    <a:pt x="8490" y="7765"/>
                  </a:cubicBezTo>
                  <a:cubicBezTo>
                    <a:pt x="8311" y="7657"/>
                    <a:pt x="8132" y="7538"/>
                    <a:pt x="7954" y="7443"/>
                  </a:cubicBezTo>
                  <a:cubicBezTo>
                    <a:pt x="8204" y="7217"/>
                    <a:pt x="8370" y="6919"/>
                    <a:pt x="8394" y="6562"/>
                  </a:cubicBezTo>
                  <a:cubicBezTo>
                    <a:pt x="8442" y="5860"/>
                    <a:pt x="7894" y="5217"/>
                    <a:pt x="7192" y="5181"/>
                  </a:cubicBezTo>
                  <a:cubicBezTo>
                    <a:pt x="7169" y="5180"/>
                    <a:pt x="7146" y="5179"/>
                    <a:pt x="7124" y="5179"/>
                  </a:cubicBezTo>
                  <a:cubicBezTo>
                    <a:pt x="6450" y="5179"/>
                    <a:pt x="5868" y="5692"/>
                    <a:pt x="5811" y="6383"/>
                  </a:cubicBezTo>
                  <a:cubicBezTo>
                    <a:pt x="5763" y="7086"/>
                    <a:pt x="6311" y="7717"/>
                    <a:pt x="7013" y="7765"/>
                  </a:cubicBezTo>
                  <a:cubicBezTo>
                    <a:pt x="7034" y="7766"/>
                    <a:pt x="7054" y="7766"/>
                    <a:pt x="7074" y="7766"/>
                  </a:cubicBezTo>
                  <a:cubicBezTo>
                    <a:pt x="7286" y="7766"/>
                    <a:pt x="7472" y="7710"/>
                    <a:pt x="7668" y="7634"/>
                  </a:cubicBezTo>
                  <a:cubicBezTo>
                    <a:pt x="7728" y="7693"/>
                    <a:pt x="7799" y="7741"/>
                    <a:pt x="7858" y="7776"/>
                  </a:cubicBezTo>
                  <a:cubicBezTo>
                    <a:pt x="7954" y="7836"/>
                    <a:pt x="8037" y="7919"/>
                    <a:pt x="8132" y="7979"/>
                  </a:cubicBezTo>
                  <a:cubicBezTo>
                    <a:pt x="8454" y="8217"/>
                    <a:pt x="8787" y="8431"/>
                    <a:pt x="9109" y="8658"/>
                  </a:cubicBezTo>
                  <a:cubicBezTo>
                    <a:pt x="9156" y="8788"/>
                    <a:pt x="9204" y="8943"/>
                    <a:pt x="9228" y="9074"/>
                  </a:cubicBezTo>
                  <a:cubicBezTo>
                    <a:pt x="9299" y="9372"/>
                    <a:pt x="9359" y="9658"/>
                    <a:pt x="9418" y="9955"/>
                  </a:cubicBezTo>
                  <a:lnTo>
                    <a:pt x="9513" y="10443"/>
                  </a:lnTo>
                  <a:cubicBezTo>
                    <a:pt x="9537" y="10574"/>
                    <a:pt x="9561" y="10729"/>
                    <a:pt x="9573" y="10860"/>
                  </a:cubicBezTo>
                  <a:cubicBezTo>
                    <a:pt x="9585" y="10932"/>
                    <a:pt x="9585" y="11027"/>
                    <a:pt x="9585" y="11098"/>
                  </a:cubicBezTo>
                  <a:cubicBezTo>
                    <a:pt x="9585" y="11194"/>
                    <a:pt x="9573" y="11277"/>
                    <a:pt x="9573" y="11384"/>
                  </a:cubicBezTo>
                  <a:cubicBezTo>
                    <a:pt x="9573" y="11408"/>
                    <a:pt x="9561" y="11444"/>
                    <a:pt x="9561" y="11467"/>
                  </a:cubicBezTo>
                  <a:lnTo>
                    <a:pt x="9561" y="11491"/>
                  </a:lnTo>
                  <a:cubicBezTo>
                    <a:pt x="9537" y="11527"/>
                    <a:pt x="9537" y="11575"/>
                    <a:pt x="9573" y="11610"/>
                  </a:cubicBezTo>
                  <a:cubicBezTo>
                    <a:pt x="9466" y="11991"/>
                    <a:pt x="9382" y="12396"/>
                    <a:pt x="9323" y="12801"/>
                  </a:cubicBezTo>
                  <a:cubicBezTo>
                    <a:pt x="9240" y="13218"/>
                    <a:pt x="9180" y="13646"/>
                    <a:pt x="9121" y="14063"/>
                  </a:cubicBezTo>
                  <a:cubicBezTo>
                    <a:pt x="9109" y="13992"/>
                    <a:pt x="9085" y="13896"/>
                    <a:pt x="9061" y="13825"/>
                  </a:cubicBezTo>
                  <a:cubicBezTo>
                    <a:pt x="8990" y="13539"/>
                    <a:pt x="8906" y="13253"/>
                    <a:pt x="8823" y="12991"/>
                  </a:cubicBezTo>
                  <a:cubicBezTo>
                    <a:pt x="8704" y="12563"/>
                    <a:pt x="8585" y="12122"/>
                    <a:pt x="8442" y="11706"/>
                  </a:cubicBezTo>
                  <a:cubicBezTo>
                    <a:pt x="8406" y="11610"/>
                    <a:pt x="8370" y="11503"/>
                    <a:pt x="8335" y="11396"/>
                  </a:cubicBezTo>
                  <a:cubicBezTo>
                    <a:pt x="8287" y="11289"/>
                    <a:pt x="8263" y="11170"/>
                    <a:pt x="8216" y="11074"/>
                  </a:cubicBezTo>
                  <a:cubicBezTo>
                    <a:pt x="8192" y="10991"/>
                    <a:pt x="8168" y="10920"/>
                    <a:pt x="8144" y="10860"/>
                  </a:cubicBezTo>
                  <a:cubicBezTo>
                    <a:pt x="8132" y="10836"/>
                    <a:pt x="8109" y="10789"/>
                    <a:pt x="8109" y="10753"/>
                  </a:cubicBezTo>
                  <a:cubicBezTo>
                    <a:pt x="8109" y="10741"/>
                    <a:pt x="8109" y="10729"/>
                    <a:pt x="8097" y="10729"/>
                  </a:cubicBezTo>
                  <a:cubicBezTo>
                    <a:pt x="8132" y="10693"/>
                    <a:pt x="8168" y="10658"/>
                    <a:pt x="8192" y="10622"/>
                  </a:cubicBezTo>
                  <a:cubicBezTo>
                    <a:pt x="8216" y="10574"/>
                    <a:pt x="8216" y="10515"/>
                    <a:pt x="8216" y="10479"/>
                  </a:cubicBezTo>
                  <a:cubicBezTo>
                    <a:pt x="8228" y="10455"/>
                    <a:pt x="8228" y="10443"/>
                    <a:pt x="8228" y="10432"/>
                  </a:cubicBezTo>
                  <a:cubicBezTo>
                    <a:pt x="8251" y="10396"/>
                    <a:pt x="8251" y="10372"/>
                    <a:pt x="8251" y="10336"/>
                  </a:cubicBezTo>
                  <a:lnTo>
                    <a:pt x="8251" y="10265"/>
                  </a:lnTo>
                  <a:cubicBezTo>
                    <a:pt x="8251" y="10205"/>
                    <a:pt x="8216" y="10158"/>
                    <a:pt x="8204" y="10122"/>
                  </a:cubicBezTo>
                  <a:cubicBezTo>
                    <a:pt x="8168" y="10074"/>
                    <a:pt x="8144" y="10039"/>
                    <a:pt x="8097" y="10015"/>
                  </a:cubicBezTo>
                  <a:cubicBezTo>
                    <a:pt x="8058" y="9989"/>
                    <a:pt x="8013" y="9977"/>
                    <a:pt x="7969" y="9977"/>
                  </a:cubicBezTo>
                  <a:cubicBezTo>
                    <a:pt x="7930" y="9977"/>
                    <a:pt x="7892" y="9986"/>
                    <a:pt x="7858" y="10003"/>
                  </a:cubicBezTo>
                  <a:cubicBezTo>
                    <a:pt x="7751" y="10039"/>
                    <a:pt x="7680" y="10122"/>
                    <a:pt x="7656" y="10217"/>
                  </a:cubicBezTo>
                  <a:cubicBezTo>
                    <a:pt x="7608" y="10324"/>
                    <a:pt x="7573" y="10443"/>
                    <a:pt x="7597" y="10551"/>
                  </a:cubicBezTo>
                  <a:cubicBezTo>
                    <a:pt x="7608" y="10610"/>
                    <a:pt x="7620" y="10658"/>
                    <a:pt x="7656" y="10693"/>
                  </a:cubicBezTo>
                  <a:cubicBezTo>
                    <a:pt x="7668" y="10717"/>
                    <a:pt x="7680" y="10741"/>
                    <a:pt x="7716" y="10753"/>
                  </a:cubicBezTo>
                  <a:cubicBezTo>
                    <a:pt x="7728" y="10777"/>
                    <a:pt x="7751" y="10789"/>
                    <a:pt x="7775" y="10801"/>
                  </a:cubicBezTo>
                  <a:cubicBezTo>
                    <a:pt x="7787" y="10813"/>
                    <a:pt x="7811" y="10813"/>
                    <a:pt x="7847" y="10836"/>
                  </a:cubicBezTo>
                  <a:lnTo>
                    <a:pt x="7918" y="10836"/>
                  </a:lnTo>
                  <a:cubicBezTo>
                    <a:pt x="7954" y="10836"/>
                    <a:pt x="7966" y="10813"/>
                    <a:pt x="7989" y="10801"/>
                  </a:cubicBezTo>
                  <a:cubicBezTo>
                    <a:pt x="7989" y="10813"/>
                    <a:pt x="7989" y="10836"/>
                    <a:pt x="8013" y="10848"/>
                  </a:cubicBezTo>
                  <a:lnTo>
                    <a:pt x="8013" y="10836"/>
                  </a:lnTo>
                  <a:cubicBezTo>
                    <a:pt x="8037" y="10932"/>
                    <a:pt x="8049" y="11039"/>
                    <a:pt x="8085" y="11146"/>
                  </a:cubicBezTo>
                  <a:cubicBezTo>
                    <a:pt x="8109" y="11253"/>
                    <a:pt x="8144" y="11348"/>
                    <a:pt x="8168" y="11467"/>
                  </a:cubicBezTo>
                  <a:lnTo>
                    <a:pt x="8311" y="12003"/>
                  </a:lnTo>
                  <a:cubicBezTo>
                    <a:pt x="8347" y="12206"/>
                    <a:pt x="8406" y="12408"/>
                    <a:pt x="8454" y="12598"/>
                  </a:cubicBezTo>
                  <a:cubicBezTo>
                    <a:pt x="8501" y="12813"/>
                    <a:pt x="8561" y="13015"/>
                    <a:pt x="8620" y="13218"/>
                  </a:cubicBezTo>
                  <a:cubicBezTo>
                    <a:pt x="8692" y="13491"/>
                    <a:pt x="8763" y="13765"/>
                    <a:pt x="8859" y="14051"/>
                  </a:cubicBezTo>
                  <a:cubicBezTo>
                    <a:pt x="8906" y="14170"/>
                    <a:pt x="8930" y="14289"/>
                    <a:pt x="8978" y="14420"/>
                  </a:cubicBezTo>
                  <a:cubicBezTo>
                    <a:pt x="8990" y="14480"/>
                    <a:pt x="9025" y="14551"/>
                    <a:pt x="9037" y="14611"/>
                  </a:cubicBezTo>
                  <a:cubicBezTo>
                    <a:pt x="9037" y="14623"/>
                    <a:pt x="9049" y="14658"/>
                    <a:pt x="9049" y="14670"/>
                  </a:cubicBezTo>
                  <a:cubicBezTo>
                    <a:pt x="8930" y="15337"/>
                    <a:pt x="8811" y="16027"/>
                    <a:pt x="8728" y="16694"/>
                  </a:cubicBezTo>
                  <a:cubicBezTo>
                    <a:pt x="8668" y="17147"/>
                    <a:pt x="8609" y="17587"/>
                    <a:pt x="8561" y="18040"/>
                  </a:cubicBezTo>
                  <a:cubicBezTo>
                    <a:pt x="8525" y="18480"/>
                    <a:pt x="8490" y="18933"/>
                    <a:pt x="8454" y="19373"/>
                  </a:cubicBezTo>
                  <a:cubicBezTo>
                    <a:pt x="8430" y="19790"/>
                    <a:pt x="8382" y="20218"/>
                    <a:pt x="8370" y="20635"/>
                  </a:cubicBezTo>
                  <a:cubicBezTo>
                    <a:pt x="8347" y="21076"/>
                    <a:pt x="8347" y="21516"/>
                    <a:pt x="8347" y="21945"/>
                  </a:cubicBezTo>
                  <a:lnTo>
                    <a:pt x="8347" y="21909"/>
                  </a:lnTo>
                  <a:cubicBezTo>
                    <a:pt x="8347" y="22088"/>
                    <a:pt x="8335" y="22278"/>
                    <a:pt x="8335" y="22457"/>
                  </a:cubicBezTo>
                  <a:lnTo>
                    <a:pt x="8204" y="21826"/>
                  </a:lnTo>
                  <a:cubicBezTo>
                    <a:pt x="8144" y="21588"/>
                    <a:pt x="8097" y="21373"/>
                    <a:pt x="8037" y="21135"/>
                  </a:cubicBezTo>
                  <a:cubicBezTo>
                    <a:pt x="7978" y="20921"/>
                    <a:pt x="7918" y="20719"/>
                    <a:pt x="7858" y="20492"/>
                  </a:cubicBezTo>
                  <a:cubicBezTo>
                    <a:pt x="7847" y="20457"/>
                    <a:pt x="7847" y="20433"/>
                    <a:pt x="7835" y="20385"/>
                  </a:cubicBezTo>
                  <a:cubicBezTo>
                    <a:pt x="7835" y="20207"/>
                    <a:pt x="7811" y="20028"/>
                    <a:pt x="7811" y="19849"/>
                  </a:cubicBezTo>
                  <a:cubicBezTo>
                    <a:pt x="7799" y="19647"/>
                    <a:pt x="7787" y="19433"/>
                    <a:pt x="7787" y="19230"/>
                  </a:cubicBezTo>
                  <a:cubicBezTo>
                    <a:pt x="7775" y="18778"/>
                    <a:pt x="7751" y="18313"/>
                    <a:pt x="7739" y="17873"/>
                  </a:cubicBezTo>
                  <a:lnTo>
                    <a:pt x="7739" y="17861"/>
                  </a:lnTo>
                  <a:cubicBezTo>
                    <a:pt x="7739" y="17825"/>
                    <a:pt x="7716" y="17801"/>
                    <a:pt x="7680" y="17801"/>
                  </a:cubicBezTo>
                  <a:cubicBezTo>
                    <a:pt x="7656" y="17801"/>
                    <a:pt x="7620" y="17813"/>
                    <a:pt x="7608" y="17837"/>
                  </a:cubicBezTo>
                  <a:cubicBezTo>
                    <a:pt x="7608" y="17861"/>
                    <a:pt x="7597" y="17873"/>
                    <a:pt x="7597" y="17885"/>
                  </a:cubicBezTo>
                  <a:lnTo>
                    <a:pt x="7597" y="17932"/>
                  </a:lnTo>
                  <a:cubicBezTo>
                    <a:pt x="7573" y="18159"/>
                    <a:pt x="7561" y="18361"/>
                    <a:pt x="7549" y="18587"/>
                  </a:cubicBezTo>
                  <a:cubicBezTo>
                    <a:pt x="7549" y="18694"/>
                    <a:pt x="7537" y="18790"/>
                    <a:pt x="7537" y="18897"/>
                  </a:cubicBezTo>
                  <a:lnTo>
                    <a:pt x="7537" y="19242"/>
                  </a:lnTo>
                  <a:lnTo>
                    <a:pt x="7537" y="19552"/>
                  </a:lnTo>
                  <a:cubicBezTo>
                    <a:pt x="7489" y="19445"/>
                    <a:pt x="7454" y="19349"/>
                    <a:pt x="7418" y="19242"/>
                  </a:cubicBezTo>
                  <a:cubicBezTo>
                    <a:pt x="7323" y="19028"/>
                    <a:pt x="7251" y="18825"/>
                    <a:pt x="7156" y="18611"/>
                  </a:cubicBezTo>
                  <a:cubicBezTo>
                    <a:pt x="7096" y="18468"/>
                    <a:pt x="7061" y="18313"/>
                    <a:pt x="7001" y="18171"/>
                  </a:cubicBezTo>
                  <a:cubicBezTo>
                    <a:pt x="6977" y="18063"/>
                    <a:pt x="6977" y="17980"/>
                    <a:pt x="6977" y="17873"/>
                  </a:cubicBezTo>
                  <a:cubicBezTo>
                    <a:pt x="6977" y="17813"/>
                    <a:pt x="6977" y="17766"/>
                    <a:pt x="6966" y="17706"/>
                  </a:cubicBezTo>
                  <a:cubicBezTo>
                    <a:pt x="6966" y="17635"/>
                    <a:pt x="6966" y="17563"/>
                    <a:pt x="6954" y="17504"/>
                  </a:cubicBezTo>
                  <a:cubicBezTo>
                    <a:pt x="6954" y="17409"/>
                    <a:pt x="6966" y="17325"/>
                    <a:pt x="6977" y="17230"/>
                  </a:cubicBezTo>
                  <a:cubicBezTo>
                    <a:pt x="7001" y="17159"/>
                    <a:pt x="7001" y="17099"/>
                    <a:pt x="7013" y="17028"/>
                  </a:cubicBezTo>
                  <a:cubicBezTo>
                    <a:pt x="7025" y="16920"/>
                    <a:pt x="7037" y="16825"/>
                    <a:pt x="7061" y="16730"/>
                  </a:cubicBezTo>
                  <a:lnTo>
                    <a:pt x="7061" y="16742"/>
                  </a:lnTo>
                  <a:cubicBezTo>
                    <a:pt x="7085" y="16528"/>
                    <a:pt x="7120" y="16337"/>
                    <a:pt x="7144" y="16135"/>
                  </a:cubicBezTo>
                  <a:cubicBezTo>
                    <a:pt x="7180" y="15920"/>
                    <a:pt x="7204" y="15718"/>
                    <a:pt x="7251" y="15492"/>
                  </a:cubicBezTo>
                  <a:cubicBezTo>
                    <a:pt x="7263" y="15361"/>
                    <a:pt x="7299" y="15218"/>
                    <a:pt x="7311" y="15075"/>
                  </a:cubicBezTo>
                  <a:cubicBezTo>
                    <a:pt x="7358" y="15087"/>
                    <a:pt x="7394" y="15087"/>
                    <a:pt x="7442" y="15087"/>
                  </a:cubicBezTo>
                  <a:cubicBezTo>
                    <a:pt x="7465" y="15088"/>
                    <a:pt x="7487" y="15089"/>
                    <a:pt x="7510" y="15089"/>
                  </a:cubicBezTo>
                  <a:cubicBezTo>
                    <a:pt x="8052" y="15089"/>
                    <a:pt x="8503" y="14683"/>
                    <a:pt x="8549" y="14134"/>
                  </a:cubicBezTo>
                  <a:cubicBezTo>
                    <a:pt x="8585" y="13587"/>
                    <a:pt x="8144" y="13063"/>
                    <a:pt x="7597" y="13039"/>
                  </a:cubicBezTo>
                  <a:cubicBezTo>
                    <a:pt x="7570" y="13037"/>
                    <a:pt x="7543" y="13036"/>
                    <a:pt x="7517" y="13036"/>
                  </a:cubicBezTo>
                  <a:cubicBezTo>
                    <a:pt x="7259" y="13036"/>
                    <a:pt x="7007" y="13139"/>
                    <a:pt x="6835" y="13301"/>
                  </a:cubicBezTo>
                  <a:cubicBezTo>
                    <a:pt x="6846" y="13241"/>
                    <a:pt x="6858" y="13194"/>
                    <a:pt x="6858" y="13134"/>
                  </a:cubicBezTo>
                  <a:cubicBezTo>
                    <a:pt x="6906" y="12527"/>
                    <a:pt x="6418" y="11944"/>
                    <a:pt x="5811" y="11920"/>
                  </a:cubicBezTo>
                  <a:cubicBezTo>
                    <a:pt x="5788" y="11919"/>
                    <a:pt x="5765" y="11918"/>
                    <a:pt x="5743" y="11918"/>
                  </a:cubicBezTo>
                  <a:cubicBezTo>
                    <a:pt x="5141" y="11918"/>
                    <a:pt x="4630" y="12371"/>
                    <a:pt x="4584" y="12979"/>
                  </a:cubicBezTo>
                  <a:cubicBezTo>
                    <a:pt x="4537" y="13587"/>
                    <a:pt x="5037" y="14170"/>
                    <a:pt x="5644" y="14194"/>
                  </a:cubicBezTo>
                  <a:cubicBezTo>
                    <a:pt x="5715" y="14194"/>
                    <a:pt x="5787" y="14194"/>
                    <a:pt x="5870" y="14182"/>
                  </a:cubicBezTo>
                  <a:cubicBezTo>
                    <a:pt x="5882" y="14468"/>
                    <a:pt x="5894" y="14730"/>
                    <a:pt x="5942" y="15015"/>
                  </a:cubicBezTo>
                  <a:cubicBezTo>
                    <a:pt x="5965" y="15242"/>
                    <a:pt x="6013" y="15456"/>
                    <a:pt x="6049" y="15670"/>
                  </a:cubicBezTo>
                  <a:cubicBezTo>
                    <a:pt x="6061" y="15742"/>
                    <a:pt x="6073" y="15837"/>
                    <a:pt x="6084" y="15908"/>
                  </a:cubicBezTo>
                  <a:cubicBezTo>
                    <a:pt x="6061" y="15873"/>
                    <a:pt x="6025" y="15837"/>
                    <a:pt x="5989" y="15801"/>
                  </a:cubicBezTo>
                  <a:cubicBezTo>
                    <a:pt x="5894" y="15694"/>
                    <a:pt x="5787" y="15611"/>
                    <a:pt x="5692" y="15515"/>
                  </a:cubicBezTo>
                  <a:lnTo>
                    <a:pt x="5535" y="15370"/>
                  </a:lnTo>
                  <a:lnTo>
                    <a:pt x="5535" y="15370"/>
                  </a:lnTo>
                  <a:lnTo>
                    <a:pt x="5513" y="15337"/>
                  </a:lnTo>
                  <a:lnTo>
                    <a:pt x="5489" y="15325"/>
                  </a:lnTo>
                  <a:cubicBezTo>
                    <a:pt x="5453" y="15277"/>
                    <a:pt x="5406" y="15218"/>
                    <a:pt x="5346" y="15182"/>
                  </a:cubicBezTo>
                  <a:cubicBezTo>
                    <a:pt x="5299" y="15123"/>
                    <a:pt x="5251" y="15075"/>
                    <a:pt x="5215" y="15015"/>
                  </a:cubicBezTo>
                  <a:cubicBezTo>
                    <a:pt x="5191" y="14980"/>
                    <a:pt x="5168" y="14956"/>
                    <a:pt x="5156" y="14920"/>
                  </a:cubicBezTo>
                  <a:cubicBezTo>
                    <a:pt x="5156" y="14920"/>
                    <a:pt x="5156" y="14908"/>
                    <a:pt x="5132" y="14908"/>
                  </a:cubicBezTo>
                  <a:lnTo>
                    <a:pt x="5132" y="14861"/>
                  </a:lnTo>
                  <a:cubicBezTo>
                    <a:pt x="5126" y="14829"/>
                    <a:pt x="5103" y="14814"/>
                    <a:pt x="5077" y="14814"/>
                  </a:cubicBezTo>
                  <a:cubicBezTo>
                    <a:pt x="5055" y="14814"/>
                    <a:pt x="5030" y="14826"/>
                    <a:pt x="5013" y="14849"/>
                  </a:cubicBezTo>
                  <a:cubicBezTo>
                    <a:pt x="4989" y="14896"/>
                    <a:pt x="5013" y="14956"/>
                    <a:pt x="5037" y="15004"/>
                  </a:cubicBezTo>
                  <a:cubicBezTo>
                    <a:pt x="5049" y="15027"/>
                    <a:pt x="5072" y="15063"/>
                    <a:pt x="5096" y="15099"/>
                  </a:cubicBezTo>
                  <a:cubicBezTo>
                    <a:pt x="5108" y="15134"/>
                    <a:pt x="5132" y="15158"/>
                    <a:pt x="5156" y="15194"/>
                  </a:cubicBezTo>
                  <a:lnTo>
                    <a:pt x="5287" y="15373"/>
                  </a:lnTo>
                  <a:cubicBezTo>
                    <a:pt x="5370" y="15480"/>
                    <a:pt x="5465" y="15599"/>
                    <a:pt x="5549" y="15694"/>
                  </a:cubicBezTo>
                  <a:cubicBezTo>
                    <a:pt x="5644" y="15801"/>
                    <a:pt x="5727" y="15896"/>
                    <a:pt x="5811" y="15992"/>
                  </a:cubicBezTo>
                  <a:cubicBezTo>
                    <a:pt x="5846" y="16039"/>
                    <a:pt x="5882" y="16087"/>
                    <a:pt x="5930" y="16135"/>
                  </a:cubicBezTo>
                  <a:cubicBezTo>
                    <a:pt x="5965" y="16194"/>
                    <a:pt x="6013" y="16230"/>
                    <a:pt x="6061" y="16289"/>
                  </a:cubicBezTo>
                  <a:cubicBezTo>
                    <a:pt x="6108" y="16349"/>
                    <a:pt x="6132" y="16397"/>
                    <a:pt x="6180" y="16456"/>
                  </a:cubicBezTo>
                  <a:lnTo>
                    <a:pt x="6263" y="16992"/>
                  </a:lnTo>
                  <a:cubicBezTo>
                    <a:pt x="6299" y="17206"/>
                    <a:pt x="6346" y="17409"/>
                    <a:pt x="6382" y="17623"/>
                  </a:cubicBezTo>
                  <a:cubicBezTo>
                    <a:pt x="6442" y="17837"/>
                    <a:pt x="6489" y="18063"/>
                    <a:pt x="6549" y="18278"/>
                  </a:cubicBezTo>
                  <a:cubicBezTo>
                    <a:pt x="6549" y="18290"/>
                    <a:pt x="6549" y="18290"/>
                    <a:pt x="6561" y="18302"/>
                  </a:cubicBezTo>
                  <a:lnTo>
                    <a:pt x="6561" y="18313"/>
                  </a:lnTo>
                  <a:cubicBezTo>
                    <a:pt x="6585" y="18349"/>
                    <a:pt x="6585" y="18373"/>
                    <a:pt x="6596" y="18421"/>
                  </a:cubicBezTo>
                  <a:cubicBezTo>
                    <a:pt x="6715" y="18837"/>
                    <a:pt x="6846" y="19254"/>
                    <a:pt x="6977" y="19659"/>
                  </a:cubicBezTo>
                  <a:cubicBezTo>
                    <a:pt x="7037" y="19849"/>
                    <a:pt x="7120" y="20040"/>
                    <a:pt x="7180" y="20242"/>
                  </a:cubicBezTo>
                  <a:cubicBezTo>
                    <a:pt x="7251" y="20457"/>
                    <a:pt x="7323" y="20671"/>
                    <a:pt x="7418" y="20873"/>
                  </a:cubicBezTo>
                  <a:cubicBezTo>
                    <a:pt x="7561" y="21290"/>
                    <a:pt x="7716" y="21707"/>
                    <a:pt x="7870" y="22123"/>
                  </a:cubicBezTo>
                  <a:cubicBezTo>
                    <a:pt x="7966" y="22338"/>
                    <a:pt x="8049" y="22564"/>
                    <a:pt x="8156" y="22766"/>
                  </a:cubicBezTo>
                  <a:cubicBezTo>
                    <a:pt x="8204" y="22874"/>
                    <a:pt x="8263" y="22981"/>
                    <a:pt x="8311" y="23064"/>
                  </a:cubicBezTo>
                  <a:lnTo>
                    <a:pt x="8311" y="23076"/>
                  </a:lnTo>
                  <a:cubicBezTo>
                    <a:pt x="8311" y="23135"/>
                    <a:pt x="8311" y="23219"/>
                    <a:pt x="8287" y="23278"/>
                  </a:cubicBezTo>
                  <a:cubicBezTo>
                    <a:pt x="8263" y="23290"/>
                    <a:pt x="8251" y="23338"/>
                    <a:pt x="8275" y="23362"/>
                  </a:cubicBezTo>
                  <a:lnTo>
                    <a:pt x="8287" y="23362"/>
                  </a:lnTo>
                  <a:cubicBezTo>
                    <a:pt x="8275" y="23528"/>
                    <a:pt x="8275" y="23695"/>
                    <a:pt x="8275" y="23850"/>
                  </a:cubicBezTo>
                  <a:cubicBezTo>
                    <a:pt x="8263" y="24386"/>
                    <a:pt x="8263" y="24910"/>
                    <a:pt x="8263" y="25445"/>
                  </a:cubicBezTo>
                  <a:cubicBezTo>
                    <a:pt x="8263" y="25481"/>
                    <a:pt x="8251" y="25505"/>
                    <a:pt x="8251" y="25552"/>
                  </a:cubicBezTo>
                  <a:cubicBezTo>
                    <a:pt x="8204" y="25779"/>
                    <a:pt x="8168" y="26017"/>
                    <a:pt x="8132" y="26231"/>
                  </a:cubicBezTo>
                  <a:cubicBezTo>
                    <a:pt x="8109" y="26386"/>
                    <a:pt x="8097" y="26517"/>
                    <a:pt x="8085" y="26672"/>
                  </a:cubicBezTo>
                  <a:cubicBezTo>
                    <a:pt x="7966" y="26398"/>
                    <a:pt x="7847" y="26148"/>
                    <a:pt x="7728" y="25874"/>
                  </a:cubicBezTo>
                  <a:cubicBezTo>
                    <a:pt x="7549" y="25457"/>
                    <a:pt x="7370" y="25064"/>
                    <a:pt x="7180" y="24659"/>
                  </a:cubicBezTo>
                  <a:cubicBezTo>
                    <a:pt x="7073" y="24433"/>
                    <a:pt x="6966" y="24207"/>
                    <a:pt x="6846" y="24005"/>
                  </a:cubicBezTo>
                  <a:cubicBezTo>
                    <a:pt x="6739" y="23814"/>
                    <a:pt x="6656" y="23636"/>
                    <a:pt x="6549" y="23433"/>
                  </a:cubicBezTo>
                  <a:cubicBezTo>
                    <a:pt x="6323" y="23040"/>
                    <a:pt x="6108" y="22635"/>
                    <a:pt x="5846" y="22243"/>
                  </a:cubicBezTo>
                  <a:cubicBezTo>
                    <a:pt x="5834" y="22183"/>
                    <a:pt x="5823" y="22123"/>
                    <a:pt x="5823" y="22052"/>
                  </a:cubicBezTo>
                  <a:cubicBezTo>
                    <a:pt x="5787" y="21885"/>
                    <a:pt x="5775" y="21731"/>
                    <a:pt x="5751" y="21552"/>
                  </a:cubicBezTo>
                  <a:lnTo>
                    <a:pt x="5751" y="21564"/>
                  </a:lnTo>
                  <a:cubicBezTo>
                    <a:pt x="5727" y="21469"/>
                    <a:pt x="5727" y="21397"/>
                    <a:pt x="5715" y="21314"/>
                  </a:cubicBezTo>
                  <a:lnTo>
                    <a:pt x="5715" y="21326"/>
                  </a:lnTo>
                  <a:cubicBezTo>
                    <a:pt x="5703" y="21171"/>
                    <a:pt x="5692" y="21028"/>
                    <a:pt x="5656" y="20897"/>
                  </a:cubicBezTo>
                  <a:lnTo>
                    <a:pt x="5656" y="20909"/>
                  </a:lnTo>
                  <a:cubicBezTo>
                    <a:pt x="5644" y="20790"/>
                    <a:pt x="5632" y="20671"/>
                    <a:pt x="5608" y="20540"/>
                  </a:cubicBezTo>
                  <a:cubicBezTo>
                    <a:pt x="5584" y="20338"/>
                    <a:pt x="5572" y="20135"/>
                    <a:pt x="5537" y="19945"/>
                  </a:cubicBezTo>
                  <a:lnTo>
                    <a:pt x="5537" y="19909"/>
                  </a:lnTo>
                  <a:cubicBezTo>
                    <a:pt x="5537" y="19897"/>
                    <a:pt x="5537" y="19861"/>
                    <a:pt x="5525" y="19849"/>
                  </a:cubicBezTo>
                  <a:lnTo>
                    <a:pt x="5525" y="19837"/>
                  </a:lnTo>
                  <a:lnTo>
                    <a:pt x="5525" y="19802"/>
                  </a:lnTo>
                  <a:cubicBezTo>
                    <a:pt x="5525" y="19778"/>
                    <a:pt x="5513" y="19742"/>
                    <a:pt x="5513" y="19706"/>
                  </a:cubicBezTo>
                  <a:lnTo>
                    <a:pt x="5418" y="19171"/>
                  </a:lnTo>
                  <a:lnTo>
                    <a:pt x="5287" y="18635"/>
                  </a:lnTo>
                  <a:cubicBezTo>
                    <a:pt x="5489" y="18587"/>
                    <a:pt x="5656" y="18421"/>
                    <a:pt x="5668" y="18194"/>
                  </a:cubicBezTo>
                  <a:cubicBezTo>
                    <a:pt x="5692" y="17944"/>
                    <a:pt x="5477" y="17694"/>
                    <a:pt x="5227" y="17682"/>
                  </a:cubicBezTo>
                  <a:cubicBezTo>
                    <a:pt x="5168" y="17682"/>
                    <a:pt x="5096" y="17682"/>
                    <a:pt x="5037" y="17706"/>
                  </a:cubicBezTo>
                  <a:cubicBezTo>
                    <a:pt x="4858" y="17766"/>
                    <a:pt x="4715" y="17932"/>
                    <a:pt x="4703" y="18123"/>
                  </a:cubicBezTo>
                  <a:cubicBezTo>
                    <a:pt x="4691" y="18361"/>
                    <a:pt x="4858" y="18575"/>
                    <a:pt x="5072" y="18611"/>
                  </a:cubicBezTo>
                  <a:cubicBezTo>
                    <a:pt x="5072" y="18671"/>
                    <a:pt x="5096" y="18754"/>
                    <a:pt x="5096" y="18814"/>
                  </a:cubicBezTo>
                  <a:cubicBezTo>
                    <a:pt x="5132" y="19183"/>
                    <a:pt x="5191" y="19564"/>
                    <a:pt x="5251" y="19945"/>
                  </a:cubicBezTo>
                  <a:cubicBezTo>
                    <a:pt x="5287" y="20147"/>
                    <a:pt x="5334" y="20361"/>
                    <a:pt x="5358" y="20564"/>
                  </a:cubicBezTo>
                  <a:cubicBezTo>
                    <a:pt x="5394" y="20790"/>
                    <a:pt x="5430" y="21028"/>
                    <a:pt x="5465" y="21254"/>
                  </a:cubicBezTo>
                  <a:cubicBezTo>
                    <a:pt x="5489" y="21433"/>
                    <a:pt x="5525" y="21611"/>
                    <a:pt x="5549" y="21802"/>
                  </a:cubicBezTo>
                  <a:cubicBezTo>
                    <a:pt x="5525" y="21766"/>
                    <a:pt x="5513" y="21731"/>
                    <a:pt x="5477" y="21695"/>
                  </a:cubicBezTo>
                  <a:cubicBezTo>
                    <a:pt x="5346" y="21504"/>
                    <a:pt x="5215" y="21326"/>
                    <a:pt x="5072" y="21147"/>
                  </a:cubicBezTo>
                  <a:cubicBezTo>
                    <a:pt x="4941" y="20969"/>
                    <a:pt x="4810" y="20790"/>
                    <a:pt x="4691" y="20599"/>
                  </a:cubicBezTo>
                  <a:cubicBezTo>
                    <a:pt x="4560" y="20421"/>
                    <a:pt x="4441" y="20218"/>
                    <a:pt x="4322" y="20028"/>
                  </a:cubicBezTo>
                  <a:cubicBezTo>
                    <a:pt x="4263" y="19921"/>
                    <a:pt x="4203" y="19826"/>
                    <a:pt x="4144" y="19730"/>
                  </a:cubicBezTo>
                  <a:cubicBezTo>
                    <a:pt x="4084" y="19623"/>
                    <a:pt x="4037" y="19528"/>
                    <a:pt x="3989" y="19421"/>
                  </a:cubicBezTo>
                  <a:cubicBezTo>
                    <a:pt x="3906" y="19206"/>
                    <a:pt x="3810" y="19016"/>
                    <a:pt x="3727" y="18814"/>
                  </a:cubicBezTo>
                  <a:cubicBezTo>
                    <a:pt x="3632" y="18611"/>
                    <a:pt x="3560" y="18421"/>
                    <a:pt x="3465" y="18230"/>
                  </a:cubicBezTo>
                  <a:cubicBezTo>
                    <a:pt x="3382" y="18016"/>
                    <a:pt x="3275" y="17825"/>
                    <a:pt x="3191" y="17635"/>
                  </a:cubicBezTo>
                  <a:lnTo>
                    <a:pt x="3096" y="17456"/>
                  </a:lnTo>
                  <a:cubicBezTo>
                    <a:pt x="3263" y="17349"/>
                    <a:pt x="3382" y="17206"/>
                    <a:pt x="3394" y="16992"/>
                  </a:cubicBezTo>
                  <a:cubicBezTo>
                    <a:pt x="3406" y="16670"/>
                    <a:pt x="3156" y="16373"/>
                    <a:pt x="2846" y="16349"/>
                  </a:cubicBezTo>
                  <a:cubicBezTo>
                    <a:pt x="2838" y="16349"/>
                    <a:pt x="2830" y="16349"/>
                    <a:pt x="2822" y="16349"/>
                  </a:cubicBezTo>
                  <a:cubicBezTo>
                    <a:pt x="2500" y="16349"/>
                    <a:pt x="2238" y="16583"/>
                    <a:pt x="2203" y="16909"/>
                  </a:cubicBezTo>
                  <a:cubicBezTo>
                    <a:pt x="2191" y="17230"/>
                    <a:pt x="2441" y="17528"/>
                    <a:pt x="2751" y="17540"/>
                  </a:cubicBezTo>
                  <a:cubicBezTo>
                    <a:pt x="2834" y="17540"/>
                    <a:pt x="2894" y="17528"/>
                    <a:pt x="2953" y="17516"/>
                  </a:cubicBezTo>
                  <a:cubicBezTo>
                    <a:pt x="2953" y="17540"/>
                    <a:pt x="2965" y="17575"/>
                    <a:pt x="2965" y="17623"/>
                  </a:cubicBezTo>
                  <a:cubicBezTo>
                    <a:pt x="3025" y="17825"/>
                    <a:pt x="3108" y="18040"/>
                    <a:pt x="3203" y="18242"/>
                  </a:cubicBezTo>
                  <a:cubicBezTo>
                    <a:pt x="3286" y="18456"/>
                    <a:pt x="3394" y="18647"/>
                    <a:pt x="3489" y="18849"/>
                  </a:cubicBezTo>
                  <a:cubicBezTo>
                    <a:pt x="3667" y="19254"/>
                    <a:pt x="3846" y="19659"/>
                    <a:pt x="4060" y="20028"/>
                  </a:cubicBezTo>
                  <a:lnTo>
                    <a:pt x="4418" y="20611"/>
                  </a:lnTo>
                  <a:cubicBezTo>
                    <a:pt x="4537" y="20790"/>
                    <a:pt x="4656" y="20969"/>
                    <a:pt x="4799" y="21147"/>
                  </a:cubicBezTo>
                  <a:cubicBezTo>
                    <a:pt x="4918" y="21326"/>
                    <a:pt x="5049" y="21504"/>
                    <a:pt x="5168" y="21683"/>
                  </a:cubicBezTo>
                  <a:cubicBezTo>
                    <a:pt x="5120" y="21647"/>
                    <a:pt x="5096" y="21623"/>
                    <a:pt x="5049" y="21611"/>
                  </a:cubicBezTo>
                  <a:cubicBezTo>
                    <a:pt x="5001" y="21576"/>
                    <a:pt x="4953" y="21552"/>
                    <a:pt x="4894" y="21516"/>
                  </a:cubicBezTo>
                  <a:cubicBezTo>
                    <a:pt x="4858" y="21492"/>
                    <a:pt x="4810" y="21469"/>
                    <a:pt x="4763" y="21445"/>
                  </a:cubicBezTo>
                  <a:cubicBezTo>
                    <a:pt x="4656" y="21397"/>
                    <a:pt x="4572" y="21350"/>
                    <a:pt x="4465" y="21314"/>
                  </a:cubicBezTo>
                  <a:cubicBezTo>
                    <a:pt x="4358" y="21266"/>
                    <a:pt x="4275" y="21219"/>
                    <a:pt x="4168" y="21171"/>
                  </a:cubicBezTo>
                  <a:lnTo>
                    <a:pt x="3858" y="21040"/>
                  </a:lnTo>
                  <a:lnTo>
                    <a:pt x="3227" y="20778"/>
                  </a:lnTo>
                  <a:cubicBezTo>
                    <a:pt x="3167" y="20742"/>
                    <a:pt x="3108" y="20730"/>
                    <a:pt x="3048" y="20695"/>
                  </a:cubicBezTo>
                  <a:lnTo>
                    <a:pt x="2917" y="20659"/>
                  </a:lnTo>
                  <a:cubicBezTo>
                    <a:pt x="2810" y="20611"/>
                    <a:pt x="2715" y="20564"/>
                    <a:pt x="2608" y="20540"/>
                  </a:cubicBezTo>
                  <a:cubicBezTo>
                    <a:pt x="2477" y="20480"/>
                    <a:pt x="2358" y="20433"/>
                    <a:pt x="2215" y="20373"/>
                  </a:cubicBezTo>
                  <a:lnTo>
                    <a:pt x="2203" y="20373"/>
                  </a:lnTo>
                  <a:cubicBezTo>
                    <a:pt x="2251" y="20278"/>
                    <a:pt x="2298" y="20195"/>
                    <a:pt x="2298" y="20087"/>
                  </a:cubicBezTo>
                  <a:cubicBezTo>
                    <a:pt x="2322" y="19730"/>
                    <a:pt x="2024" y="19385"/>
                    <a:pt x="1667" y="19373"/>
                  </a:cubicBezTo>
                  <a:cubicBezTo>
                    <a:pt x="1659" y="19373"/>
                    <a:pt x="1651" y="19373"/>
                    <a:pt x="1643" y="19373"/>
                  </a:cubicBezTo>
                  <a:cubicBezTo>
                    <a:pt x="1284" y="19373"/>
                    <a:pt x="964" y="19631"/>
                    <a:pt x="953" y="20004"/>
                  </a:cubicBezTo>
                  <a:cubicBezTo>
                    <a:pt x="929" y="20361"/>
                    <a:pt x="1227" y="20695"/>
                    <a:pt x="1584" y="20719"/>
                  </a:cubicBezTo>
                  <a:cubicBezTo>
                    <a:pt x="1595" y="20719"/>
                    <a:pt x="1606" y="20719"/>
                    <a:pt x="1616" y="20719"/>
                  </a:cubicBezTo>
                  <a:cubicBezTo>
                    <a:pt x="1820" y="20719"/>
                    <a:pt x="2019" y="20614"/>
                    <a:pt x="2143" y="20445"/>
                  </a:cubicBezTo>
                  <a:lnTo>
                    <a:pt x="2155" y="20445"/>
                  </a:lnTo>
                  <a:cubicBezTo>
                    <a:pt x="2334" y="20516"/>
                    <a:pt x="2501" y="20599"/>
                    <a:pt x="2679" y="20671"/>
                  </a:cubicBezTo>
                  <a:cubicBezTo>
                    <a:pt x="2775" y="20719"/>
                    <a:pt x="2870" y="20742"/>
                    <a:pt x="2965" y="20790"/>
                  </a:cubicBezTo>
                  <a:cubicBezTo>
                    <a:pt x="3036" y="20814"/>
                    <a:pt x="3132" y="20849"/>
                    <a:pt x="3203" y="20873"/>
                  </a:cubicBezTo>
                  <a:cubicBezTo>
                    <a:pt x="3334" y="20933"/>
                    <a:pt x="3465" y="20992"/>
                    <a:pt x="3620" y="21052"/>
                  </a:cubicBezTo>
                  <a:cubicBezTo>
                    <a:pt x="3763" y="21111"/>
                    <a:pt x="3906" y="21171"/>
                    <a:pt x="4048" y="21230"/>
                  </a:cubicBezTo>
                  <a:cubicBezTo>
                    <a:pt x="4203" y="21290"/>
                    <a:pt x="4334" y="21350"/>
                    <a:pt x="4477" y="21433"/>
                  </a:cubicBezTo>
                  <a:cubicBezTo>
                    <a:pt x="4560" y="21457"/>
                    <a:pt x="4620" y="21492"/>
                    <a:pt x="4691" y="21516"/>
                  </a:cubicBezTo>
                  <a:cubicBezTo>
                    <a:pt x="4751" y="21552"/>
                    <a:pt x="4810" y="21576"/>
                    <a:pt x="4870" y="21623"/>
                  </a:cubicBezTo>
                  <a:cubicBezTo>
                    <a:pt x="4918" y="21647"/>
                    <a:pt x="4941" y="21671"/>
                    <a:pt x="4989" y="21695"/>
                  </a:cubicBezTo>
                  <a:cubicBezTo>
                    <a:pt x="5037" y="21731"/>
                    <a:pt x="5061" y="21742"/>
                    <a:pt x="5108" y="21766"/>
                  </a:cubicBezTo>
                  <a:cubicBezTo>
                    <a:pt x="5168" y="21814"/>
                    <a:pt x="5239" y="21862"/>
                    <a:pt x="5299" y="21909"/>
                  </a:cubicBezTo>
                  <a:lnTo>
                    <a:pt x="5334" y="21933"/>
                  </a:lnTo>
                  <a:cubicBezTo>
                    <a:pt x="5346" y="21969"/>
                    <a:pt x="5358" y="21992"/>
                    <a:pt x="5394" y="22028"/>
                  </a:cubicBezTo>
                  <a:cubicBezTo>
                    <a:pt x="5451" y="22108"/>
                    <a:pt x="5486" y="22198"/>
                    <a:pt x="5541" y="22279"/>
                  </a:cubicBezTo>
                  <a:lnTo>
                    <a:pt x="5541" y="22279"/>
                  </a:lnTo>
                  <a:cubicBezTo>
                    <a:pt x="5540" y="22278"/>
                    <a:pt x="5538" y="22278"/>
                    <a:pt x="5537" y="22278"/>
                  </a:cubicBezTo>
                  <a:cubicBezTo>
                    <a:pt x="5572" y="22338"/>
                    <a:pt x="5608" y="22397"/>
                    <a:pt x="5644" y="22457"/>
                  </a:cubicBezTo>
                  <a:cubicBezTo>
                    <a:pt x="5656" y="22504"/>
                    <a:pt x="5656" y="22564"/>
                    <a:pt x="5668" y="22600"/>
                  </a:cubicBezTo>
                  <a:cubicBezTo>
                    <a:pt x="5668" y="22647"/>
                    <a:pt x="5703" y="22659"/>
                    <a:pt x="5751" y="22683"/>
                  </a:cubicBezTo>
                  <a:lnTo>
                    <a:pt x="5775" y="22683"/>
                  </a:lnTo>
                  <a:cubicBezTo>
                    <a:pt x="5953" y="23005"/>
                    <a:pt x="6144" y="23350"/>
                    <a:pt x="6323" y="23671"/>
                  </a:cubicBezTo>
                  <a:cubicBezTo>
                    <a:pt x="6442" y="23897"/>
                    <a:pt x="6549" y="24124"/>
                    <a:pt x="6668" y="24350"/>
                  </a:cubicBezTo>
                  <a:lnTo>
                    <a:pt x="6799" y="24612"/>
                  </a:lnTo>
                  <a:cubicBezTo>
                    <a:pt x="6846" y="24707"/>
                    <a:pt x="6894" y="24790"/>
                    <a:pt x="6942" y="24898"/>
                  </a:cubicBezTo>
                  <a:cubicBezTo>
                    <a:pt x="6977" y="25005"/>
                    <a:pt x="7025" y="25100"/>
                    <a:pt x="7073" y="25195"/>
                  </a:cubicBezTo>
                  <a:cubicBezTo>
                    <a:pt x="6966" y="25100"/>
                    <a:pt x="6882" y="25017"/>
                    <a:pt x="6763" y="24945"/>
                  </a:cubicBezTo>
                  <a:cubicBezTo>
                    <a:pt x="6668" y="24862"/>
                    <a:pt x="6561" y="24802"/>
                    <a:pt x="6477" y="24743"/>
                  </a:cubicBezTo>
                  <a:cubicBezTo>
                    <a:pt x="6382" y="24683"/>
                    <a:pt x="6311" y="24648"/>
                    <a:pt x="6227" y="24600"/>
                  </a:cubicBezTo>
                  <a:cubicBezTo>
                    <a:pt x="6132" y="24540"/>
                    <a:pt x="6049" y="24481"/>
                    <a:pt x="5942" y="24433"/>
                  </a:cubicBezTo>
                  <a:cubicBezTo>
                    <a:pt x="5882" y="24409"/>
                    <a:pt x="5823" y="24362"/>
                    <a:pt x="5775" y="24326"/>
                  </a:cubicBezTo>
                  <a:cubicBezTo>
                    <a:pt x="5727" y="24302"/>
                    <a:pt x="5668" y="24267"/>
                    <a:pt x="5632" y="24243"/>
                  </a:cubicBezTo>
                  <a:cubicBezTo>
                    <a:pt x="5584" y="24207"/>
                    <a:pt x="5537" y="24195"/>
                    <a:pt x="5489" y="24183"/>
                  </a:cubicBezTo>
                  <a:cubicBezTo>
                    <a:pt x="5453" y="24171"/>
                    <a:pt x="5418" y="24136"/>
                    <a:pt x="5370" y="24124"/>
                  </a:cubicBezTo>
                  <a:cubicBezTo>
                    <a:pt x="5251" y="24076"/>
                    <a:pt x="5132" y="24017"/>
                    <a:pt x="5013" y="23969"/>
                  </a:cubicBezTo>
                  <a:cubicBezTo>
                    <a:pt x="4918" y="23933"/>
                    <a:pt x="4810" y="23886"/>
                    <a:pt x="4715" y="23838"/>
                  </a:cubicBezTo>
                  <a:cubicBezTo>
                    <a:pt x="4656" y="23814"/>
                    <a:pt x="4620" y="23790"/>
                    <a:pt x="4560" y="23767"/>
                  </a:cubicBezTo>
                  <a:cubicBezTo>
                    <a:pt x="4501" y="23731"/>
                    <a:pt x="4441" y="23707"/>
                    <a:pt x="4382" y="23695"/>
                  </a:cubicBezTo>
                  <a:cubicBezTo>
                    <a:pt x="4418" y="23612"/>
                    <a:pt x="4441" y="23528"/>
                    <a:pt x="4453" y="23433"/>
                  </a:cubicBezTo>
                  <a:cubicBezTo>
                    <a:pt x="4477" y="23064"/>
                    <a:pt x="4179" y="22719"/>
                    <a:pt x="3810" y="22707"/>
                  </a:cubicBezTo>
                  <a:cubicBezTo>
                    <a:pt x="3802" y="22707"/>
                    <a:pt x="3794" y="22706"/>
                    <a:pt x="3786" y="22706"/>
                  </a:cubicBezTo>
                  <a:cubicBezTo>
                    <a:pt x="3427" y="22706"/>
                    <a:pt x="3107" y="22965"/>
                    <a:pt x="3084" y="23350"/>
                  </a:cubicBezTo>
                  <a:cubicBezTo>
                    <a:pt x="3048" y="23719"/>
                    <a:pt x="3346" y="24064"/>
                    <a:pt x="3727" y="24076"/>
                  </a:cubicBezTo>
                  <a:cubicBezTo>
                    <a:pt x="3740" y="24077"/>
                    <a:pt x="3753" y="24077"/>
                    <a:pt x="3765" y="24077"/>
                  </a:cubicBezTo>
                  <a:cubicBezTo>
                    <a:pt x="3953" y="24077"/>
                    <a:pt x="4129" y="23996"/>
                    <a:pt x="4263" y="23874"/>
                  </a:cubicBezTo>
                  <a:cubicBezTo>
                    <a:pt x="4275" y="23874"/>
                    <a:pt x="4275" y="23886"/>
                    <a:pt x="4287" y="23886"/>
                  </a:cubicBezTo>
                  <a:cubicBezTo>
                    <a:pt x="4301" y="23891"/>
                    <a:pt x="4314" y="23893"/>
                    <a:pt x="4325" y="23893"/>
                  </a:cubicBezTo>
                  <a:cubicBezTo>
                    <a:pt x="4340" y="23893"/>
                    <a:pt x="4351" y="23888"/>
                    <a:pt x="4358" y="23874"/>
                  </a:cubicBezTo>
                  <a:cubicBezTo>
                    <a:pt x="4382" y="23838"/>
                    <a:pt x="4382" y="23814"/>
                    <a:pt x="4346" y="23790"/>
                  </a:cubicBezTo>
                  <a:lnTo>
                    <a:pt x="4346" y="23790"/>
                  </a:lnTo>
                  <a:cubicBezTo>
                    <a:pt x="4394" y="23814"/>
                    <a:pt x="4418" y="23838"/>
                    <a:pt x="4465" y="23850"/>
                  </a:cubicBezTo>
                  <a:cubicBezTo>
                    <a:pt x="4644" y="23957"/>
                    <a:pt x="4810" y="24064"/>
                    <a:pt x="4989" y="24171"/>
                  </a:cubicBezTo>
                  <a:cubicBezTo>
                    <a:pt x="5096" y="24231"/>
                    <a:pt x="5191" y="24267"/>
                    <a:pt x="5287" y="24326"/>
                  </a:cubicBezTo>
                  <a:cubicBezTo>
                    <a:pt x="5358" y="24374"/>
                    <a:pt x="5430" y="24421"/>
                    <a:pt x="5513" y="24445"/>
                  </a:cubicBezTo>
                  <a:cubicBezTo>
                    <a:pt x="5596" y="24505"/>
                    <a:pt x="5692" y="24552"/>
                    <a:pt x="5775" y="24612"/>
                  </a:cubicBezTo>
                  <a:cubicBezTo>
                    <a:pt x="5870" y="24671"/>
                    <a:pt x="5953" y="24731"/>
                    <a:pt x="6049" y="24779"/>
                  </a:cubicBezTo>
                  <a:lnTo>
                    <a:pt x="6311" y="24957"/>
                  </a:lnTo>
                  <a:cubicBezTo>
                    <a:pt x="6406" y="25017"/>
                    <a:pt x="6477" y="25064"/>
                    <a:pt x="6549" y="25124"/>
                  </a:cubicBezTo>
                  <a:cubicBezTo>
                    <a:pt x="6739" y="25267"/>
                    <a:pt x="6942" y="25433"/>
                    <a:pt x="7120" y="25600"/>
                  </a:cubicBezTo>
                  <a:cubicBezTo>
                    <a:pt x="7204" y="25683"/>
                    <a:pt x="7311" y="25791"/>
                    <a:pt x="7382" y="25898"/>
                  </a:cubicBezTo>
                  <a:lnTo>
                    <a:pt x="7394" y="25910"/>
                  </a:lnTo>
                  <a:cubicBezTo>
                    <a:pt x="7418" y="25933"/>
                    <a:pt x="7442" y="25969"/>
                    <a:pt x="7477" y="25993"/>
                  </a:cubicBezTo>
                  <a:cubicBezTo>
                    <a:pt x="7501" y="26076"/>
                    <a:pt x="7549" y="26160"/>
                    <a:pt x="7573" y="26231"/>
                  </a:cubicBezTo>
                  <a:cubicBezTo>
                    <a:pt x="7668" y="26434"/>
                    <a:pt x="7775" y="26636"/>
                    <a:pt x="7870" y="26826"/>
                  </a:cubicBezTo>
                  <a:cubicBezTo>
                    <a:pt x="7954" y="26969"/>
                    <a:pt x="8013" y="27112"/>
                    <a:pt x="8073" y="27243"/>
                  </a:cubicBezTo>
                  <a:cubicBezTo>
                    <a:pt x="8037" y="27577"/>
                    <a:pt x="8025" y="27898"/>
                    <a:pt x="7989" y="28231"/>
                  </a:cubicBezTo>
                  <a:cubicBezTo>
                    <a:pt x="7966" y="28660"/>
                    <a:pt x="7918" y="29089"/>
                    <a:pt x="7894" y="29529"/>
                  </a:cubicBezTo>
                  <a:cubicBezTo>
                    <a:pt x="7870" y="29708"/>
                    <a:pt x="7870" y="29898"/>
                    <a:pt x="7858" y="30089"/>
                  </a:cubicBezTo>
                  <a:cubicBezTo>
                    <a:pt x="7858" y="30327"/>
                    <a:pt x="7847" y="30553"/>
                    <a:pt x="7847" y="30791"/>
                  </a:cubicBezTo>
                  <a:cubicBezTo>
                    <a:pt x="7847" y="30994"/>
                    <a:pt x="7858" y="31208"/>
                    <a:pt x="7858" y="31410"/>
                  </a:cubicBezTo>
                  <a:cubicBezTo>
                    <a:pt x="7870" y="31637"/>
                    <a:pt x="7870" y="31851"/>
                    <a:pt x="7870" y="32065"/>
                  </a:cubicBezTo>
                  <a:cubicBezTo>
                    <a:pt x="7870" y="32708"/>
                    <a:pt x="7847" y="33363"/>
                    <a:pt x="7847" y="34006"/>
                  </a:cubicBezTo>
                  <a:cubicBezTo>
                    <a:pt x="7835" y="34661"/>
                    <a:pt x="7811" y="35327"/>
                    <a:pt x="7811" y="35982"/>
                  </a:cubicBezTo>
                  <a:cubicBezTo>
                    <a:pt x="7811" y="36447"/>
                    <a:pt x="7835" y="36911"/>
                    <a:pt x="7835" y="37387"/>
                  </a:cubicBezTo>
                  <a:cubicBezTo>
                    <a:pt x="7847" y="37756"/>
                    <a:pt x="7847" y="38137"/>
                    <a:pt x="7847" y="38518"/>
                  </a:cubicBezTo>
                  <a:cubicBezTo>
                    <a:pt x="7847" y="38495"/>
                    <a:pt x="7835" y="38483"/>
                    <a:pt x="7835" y="38471"/>
                  </a:cubicBezTo>
                  <a:lnTo>
                    <a:pt x="7835" y="38483"/>
                  </a:lnTo>
                  <a:cubicBezTo>
                    <a:pt x="7751" y="38233"/>
                    <a:pt x="7680" y="37994"/>
                    <a:pt x="7608" y="37756"/>
                  </a:cubicBezTo>
                  <a:cubicBezTo>
                    <a:pt x="7513" y="37482"/>
                    <a:pt x="7430" y="37209"/>
                    <a:pt x="7323" y="36935"/>
                  </a:cubicBezTo>
                  <a:cubicBezTo>
                    <a:pt x="7144" y="36435"/>
                    <a:pt x="6954" y="35958"/>
                    <a:pt x="6739" y="35458"/>
                  </a:cubicBezTo>
                  <a:lnTo>
                    <a:pt x="6739" y="35447"/>
                  </a:lnTo>
                  <a:cubicBezTo>
                    <a:pt x="6739" y="35435"/>
                    <a:pt x="6763" y="35399"/>
                    <a:pt x="6739" y="35387"/>
                  </a:cubicBezTo>
                  <a:cubicBezTo>
                    <a:pt x="6739" y="35375"/>
                    <a:pt x="6727" y="35363"/>
                    <a:pt x="6727" y="35339"/>
                  </a:cubicBezTo>
                  <a:cubicBezTo>
                    <a:pt x="6715" y="35304"/>
                    <a:pt x="6715" y="35268"/>
                    <a:pt x="6704" y="35220"/>
                  </a:cubicBezTo>
                  <a:cubicBezTo>
                    <a:pt x="6704" y="35208"/>
                    <a:pt x="6680" y="35185"/>
                    <a:pt x="6680" y="35161"/>
                  </a:cubicBezTo>
                  <a:cubicBezTo>
                    <a:pt x="6644" y="34911"/>
                    <a:pt x="6608" y="34649"/>
                    <a:pt x="6561" y="34387"/>
                  </a:cubicBezTo>
                  <a:lnTo>
                    <a:pt x="6561" y="34411"/>
                  </a:lnTo>
                  <a:cubicBezTo>
                    <a:pt x="6561" y="34387"/>
                    <a:pt x="6561" y="34363"/>
                    <a:pt x="6549" y="34351"/>
                  </a:cubicBezTo>
                  <a:cubicBezTo>
                    <a:pt x="6525" y="34065"/>
                    <a:pt x="6489" y="33780"/>
                    <a:pt x="6465" y="33518"/>
                  </a:cubicBezTo>
                  <a:cubicBezTo>
                    <a:pt x="6430" y="33232"/>
                    <a:pt x="6406" y="32946"/>
                    <a:pt x="6382" y="32649"/>
                  </a:cubicBezTo>
                  <a:cubicBezTo>
                    <a:pt x="6358" y="32089"/>
                    <a:pt x="6346" y="31517"/>
                    <a:pt x="6346" y="30970"/>
                  </a:cubicBezTo>
                  <a:cubicBezTo>
                    <a:pt x="6358" y="30458"/>
                    <a:pt x="6418" y="29958"/>
                    <a:pt x="6442" y="29446"/>
                  </a:cubicBezTo>
                  <a:lnTo>
                    <a:pt x="6537" y="27981"/>
                  </a:lnTo>
                  <a:cubicBezTo>
                    <a:pt x="6549" y="27696"/>
                    <a:pt x="6585" y="27410"/>
                    <a:pt x="6585" y="27124"/>
                  </a:cubicBezTo>
                  <a:cubicBezTo>
                    <a:pt x="6585" y="26815"/>
                    <a:pt x="6537" y="26410"/>
                    <a:pt x="6239" y="26219"/>
                  </a:cubicBezTo>
                  <a:cubicBezTo>
                    <a:pt x="6162" y="26178"/>
                    <a:pt x="6076" y="26157"/>
                    <a:pt x="5991" y="26157"/>
                  </a:cubicBezTo>
                  <a:cubicBezTo>
                    <a:pt x="5906" y="26157"/>
                    <a:pt x="5823" y="26178"/>
                    <a:pt x="5751" y="26219"/>
                  </a:cubicBezTo>
                  <a:cubicBezTo>
                    <a:pt x="5608" y="26291"/>
                    <a:pt x="5525" y="26434"/>
                    <a:pt x="5477" y="26564"/>
                  </a:cubicBezTo>
                  <a:cubicBezTo>
                    <a:pt x="5406" y="26791"/>
                    <a:pt x="5430" y="27029"/>
                    <a:pt x="5477" y="27243"/>
                  </a:cubicBezTo>
                  <a:cubicBezTo>
                    <a:pt x="5513" y="27386"/>
                    <a:pt x="5537" y="27517"/>
                    <a:pt x="5584" y="27648"/>
                  </a:cubicBezTo>
                  <a:cubicBezTo>
                    <a:pt x="5632" y="27767"/>
                    <a:pt x="5668" y="27886"/>
                    <a:pt x="5715" y="27993"/>
                  </a:cubicBezTo>
                  <a:cubicBezTo>
                    <a:pt x="5715" y="28077"/>
                    <a:pt x="5703" y="28172"/>
                    <a:pt x="5703" y="28279"/>
                  </a:cubicBezTo>
                  <a:cubicBezTo>
                    <a:pt x="5703" y="28517"/>
                    <a:pt x="5703" y="28731"/>
                    <a:pt x="5715" y="28970"/>
                  </a:cubicBezTo>
                  <a:lnTo>
                    <a:pt x="5763" y="29422"/>
                  </a:lnTo>
                  <a:cubicBezTo>
                    <a:pt x="5763" y="29529"/>
                    <a:pt x="5751" y="29624"/>
                    <a:pt x="5751" y="29720"/>
                  </a:cubicBezTo>
                  <a:cubicBezTo>
                    <a:pt x="5751" y="30101"/>
                    <a:pt x="5775" y="30494"/>
                    <a:pt x="5811" y="30863"/>
                  </a:cubicBezTo>
                  <a:lnTo>
                    <a:pt x="5846" y="31398"/>
                  </a:lnTo>
                  <a:cubicBezTo>
                    <a:pt x="5870" y="31577"/>
                    <a:pt x="5882" y="31756"/>
                    <a:pt x="5906" y="31934"/>
                  </a:cubicBezTo>
                  <a:cubicBezTo>
                    <a:pt x="5906" y="31970"/>
                    <a:pt x="5906" y="31994"/>
                    <a:pt x="5930" y="32029"/>
                  </a:cubicBezTo>
                  <a:cubicBezTo>
                    <a:pt x="5930" y="32053"/>
                    <a:pt x="5942" y="32101"/>
                    <a:pt x="5942" y="32125"/>
                  </a:cubicBezTo>
                  <a:lnTo>
                    <a:pt x="5942" y="32113"/>
                  </a:lnTo>
                  <a:cubicBezTo>
                    <a:pt x="5942" y="32148"/>
                    <a:pt x="5953" y="32184"/>
                    <a:pt x="5953" y="32220"/>
                  </a:cubicBezTo>
                  <a:cubicBezTo>
                    <a:pt x="5989" y="32470"/>
                    <a:pt x="6001" y="32720"/>
                    <a:pt x="6049" y="32958"/>
                  </a:cubicBezTo>
                  <a:cubicBezTo>
                    <a:pt x="6108" y="33375"/>
                    <a:pt x="6180" y="33780"/>
                    <a:pt x="6239" y="34196"/>
                  </a:cubicBezTo>
                  <a:cubicBezTo>
                    <a:pt x="6204" y="34113"/>
                    <a:pt x="6168" y="34030"/>
                    <a:pt x="6132" y="33946"/>
                  </a:cubicBezTo>
                  <a:cubicBezTo>
                    <a:pt x="5930" y="33363"/>
                    <a:pt x="5703" y="32803"/>
                    <a:pt x="5430" y="32244"/>
                  </a:cubicBezTo>
                  <a:cubicBezTo>
                    <a:pt x="5346" y="32053"/>
                    <a:pt x="5239" y="31875"/>
                    <a:pt x="5156" y="31696"/>
                  </a:cubicBezTo>
                  <a:cubicBezTo>
                    <a:pt x="5132" y="31672"/>
                    <a:pt x="5132" y="31637"/>
                    <a:pt x="5120" y="31613"/>
                  </a:cubicBezTo>
                  <a:cubicBezTo>
                    <a:pt x="5061" y="31434"/>
                    <a:pt x="4989" y="31256"/>
                    <a:pt x="4930" y="31077"/>
                  </a:cubicBezTo>
                  <a:cubicBezTo>
                    <a:pt x="4870" y="30875"/>
                    <a:pt x="4799" y="30684"/>
                    <a:pt x="4739" y="30494"/>
                  </a:cubicBezTo>
                  <a:cubicBezTo>
                    <a:pt x="4691" y="30374"/>
                    <a:pt x="4644" y="30255"/>
                    <a:pt x="4596" y="30124"/>
                  </a:cubicBezTo>
                  <a:lnTo>
                    <a:pt x="4620" y="30124"/>
                  </a:lnTo>
                  <a:cubicBezTo>
                    <a:pt x="4656" y="30077"/>
                    <a:pt x="4656" y="30017"/>
                    <a:pt x="4632" y="29970"/>
                  </a:cubicBezTo>
                  <a:cubicBezTo>
                    <a:pt x="4584" y="29910"/>
                    <a:pt x="4537" y="29863"/>
                    <a:pt x="4501" y="29803"/>
                  </a:cubicBezTo>
                  <a:cubicBezTo>
                    <a:pt x="4441" y="29648"/>
                    <a:pt x="4382" y="29482"/>
                    <a:pt x="4334" y="29315"/>
                  </a:cubicBezTo>
                  <a:cubicBezTo>
                    <a:pt x="4203" y="28910"/>
                    <a:pt x="4084" y="28529"/>
                    <a:pt x="3965" y="28124"/>
                  </a:cubicBezTo>
                  <a:cubicBezTo>
                    <a:pt x="3906" y="27874"/>
                    <a:pt x="3846" y="27624"/>
                    <a:pt x="3787" y="27386"/>
                  </a:cubicBezTo>
                  <a:cubicBezTo>
                    <a:pt x="3751" y="27279"/>
                    <a:pt x="3739" y="27172"/>
                    <a:pt x="3703" y="27065"/>
                  </a:cubicBezTo>
                  <a:lnTo>
                    <a:pt x="3703" y="26934"/>
                  </a:lnTo>
                  <a:cubicBezTo>
                    <a:pt x="3941" y="26910"/>
                    <a:pt x="4156" y="26731"/>
                    <a:pt x="4168" y="26493"/>
                  </a:cubicBezTo>
                  <a:cubicBezTo>
                    <a:pt x="4179" y="26219"/>
                    <a:pt x="3977" y="25969"/>
                    <a:pt x="3703" y="25969"/>
                  </a:cubicBezTo>
                  <a:cubicBezTo>
                    <a:pt x="3696" y="25969"/>
                    <a:pt x="3689" y="25969"/>
                    <a:pt x="3681" y="25969"/>
                  </a:cubicBezTo>
                  <a:cubicBezTo>
                    <a:pt x="3428" y="25969"/>
                    <a:pt x="3203" y="26167"/>
                    <a:pt x="3191" y="26434"/>
                  </a:cubicBezTo>
                  <a:cubicBezTo>
                    <a:pt x="3191" y="26505"/>
                    <a:pt x="3203" y="26576"/>
                    <a:pt x="3215" y="26636"/>
                  </a:cubicBezTo>
                  <a:cubicBezTo>
                    <a:pt x="3215" y="26648"/>
                    <a:pt x="3203" y="26648"/>
                    <a:pt x="3203" y="26648"/>
                  </a:cubicBezTo>
                  <a:cubicBezTo>
                    <a:pt x="3156" y="26731"/>
                    <a:pt x="3167" y="26815"/>
                    <a:pt x="3191" y="26910"/>
                  </a:cubicBezTo>
                  <a:cubicBezTo>
                    <a:pt x="3227" y="27065"/>
                    <a:pt x="3263" y="27231"/>
                    <a:pt x="3286" y="27398"/>
                  </a:cubicBezTo>
                  <a:cubicBezTo>
                    <a:pt x="3334" y="27577"/>
                    <a:pt x="3370" y="27767"/>
                    <a:pt x="3406" y="27946"/>
                  </a:cubicBezTo>
                  <a:cubicBezTo>
                    <a:pt x="3453" y="28160"/>
                    <a:pt x="3513" y="28362"/>
                    <a:pt x="3572" y="28577"/>
                  </a:cubicBezTo>
                  <a:cubicBezTo>
                    <a:pt x="3465" y="28422"/>
                    <a:pt x="3382" y="28291"/>
                    <a:pt x="3275" y="28136"/>
                  </a:cubicBezTo>
                  <a:cubicBezTo>
                    <a:pt x="3157" y="27984"/>
                    <a:pt x="3029" y="27820"/>
                    <a:pt x="2900" y="27656"/>
                  </a:cubicBezTo>
                  <a:lnTo>
                    <a:pt x="2900" y="27656"/>
                  </a:lnTo>
                  <a:cubicBezTo>
                    <a:pt x="2902" y="27657"/>
                    <a:pt x="2904" y="27659"/>
                    <a:pt x="2905" y="27660"/>
                  </a:cubicBezTo>
                  <a:lnTo>
                    <a:pt x="2894" y="27648"/>
                  </a:lnTo>
                  <a:lnTo>
                    <a:pt x="2894" y="27648"/>
                  </a:lnTo>
                  <a:cubicBezTo>
                    <a:pt x="2896" y="27651"/>
                    <a:pt x="2898" y="27653"/>
                    <a:pt x="2900" y="27656"/>
                  </a:cubicBezTo>
                  <a:lnTo>
                    <a:pt x="2900" y="27656"/>
                  </a:lnTo>
                  <a:cubicBezTo>
                    <a:pt x="2867" y="27631"/>
                    <a:pt x="2844" y="27587"/>
                    <a:pt x="2810" y="27565"/>
                  </a:cubicBezTo>
                  <a:lnTo>
                    <a:pt x="2810" y="27565"/>
                  </a:lnTo>
                  <a:lnTo>
                    <a:pt x="2834" y="27577"/>
                  </a:lnTo>
                  <a:cubicBezTo>
                    <a:pt x="2810" y="27541"/>
                    <a:pt x="2786" y="27529"/>
                    <a:pt x="2775" y="27505"/>
                  </a:cubicBezTo>
                  <a:lnTo>
                    <a:pt x="2775" y="27505"/>
                  </a:lnTo>
                  <a:lnTo>
                    <a:pt x="2786" y="27517"/>
                  </a:lnTo>
                  <a:cubicBezTo>
                    <a:pt x="2715" y="27410"/>
                    <a:pt x="2620" y="27303"/>
                    <a:pt x="2548" y="27207"/>
                  </a:cubicBezTo>
                  <a:cubicBezTo>
                    <a:pt x="2477" y="27100"/>
                    <a:pt x="2394" y="26981"/>
                    <a:pt x="2334" y="26874"/>
                  </a:cubicBezTo>
                  <a:cubicBezTo>
                    <a:pt x="2179" y="26576"/>
                    <a:pt x="2013" y="26279"/>
                    <a:pt x="1882" y="25981"/>
                  </a:cubicBezTo>
                  <a:cubicBezTo>
                    <a:pt x="1858" y="25933"/>
                    <a:pt x="1834" y="25874"/>
                    <a:pt x="1798" y="25838"/>
                  </a:cubicBezTo>
                  <a:cubicBezTo>
                    <a:pt x="2143" y="25731"/>
                    <a:pt x="2417" y="25433"/>
                    <a:pt x="2441" y="25064"/>
                  </a:cubicBezTo>
                  <a:cubicBezTo>
                    <a:pt x="2477" y="24588"/>
                    <a:pt x="2096" y="24136"/>
                    <a:pt x="1620" y="24124"/>
                  </a:cubicBezTo>
                  <a:cubicBezTo>
                    <a:pt x="1598" y="24122"/>
                    <a:pt x="1576" y="24121"/>
                    <a:pt x="1554" y="24121"/>
                  </a:cubicBezTo>
                  <a:cubicBezTo>
                    <a:pt x="1105" y="24121"/>
                    <a:pt x="714" y="24468"/>
                    <a:pt x="691" y="24945"/>
                  </a:cubicBezTo>
                  <a:cubicBezTo>
                    <a:pt x="655" y="25421"/>
                    <a:pt x="1024" y="25862"/>
                    <a:pt x="1501" y="25874"/>
                  </a:cubicBezTo>
                  <a:lnTo>
                    <a:pt x="1524" y="25874"/>
                  </a:lnTo>
                  <a:cubicBezTo>
                    <a:pt x="1584" y="26053"/>
                    <a:pt x="1643" y="26231"/>
                    <a:pt x="1727" y="26410"/>
                  </a:cubicBezTo>
                  <a:cubicBezTo>
                    <a:pt x="1774" y="26517"/>
                    <a:pt x="1834" y="26624"/>
                    <a:pt x="1882" y="26731"/>
                  </a:cubicBezTo>
                  <a:lnTo>
                    <a:pt x="2060" y="27041"/>
                  </a:lnTo>
                  <a:cubicBezTo>
                    <a:pt x="2120" y="27124"/>
                    <a:pt x="2179" y="27231"/>
                    <a:pt x="2239" y="27326"/>
                  </a:cubicBezTo>
                  <a:cubicBezTo>
                    <a:pt x="2298" y="27410"/>
                    <a:pt x="2358" y="27505"/>
                    <a:pt x="2429" y="27588"/>
                  </a:cubicBezTo>
                  <a:lnTo>
                    <a:pt x="2834" y="28077"/>
                  </a:lnTo>
                  <a:cubicBezTo>
                    <a:pt x="2963" y="28241"/>
                    <a:pt x="3103" y="28404"/>
                    <a:pt x="3244" y="28580"/>
                  </a:cubicBezTo>
                  <a:lnTo>
                    <a:pt x="3244" y="28580"/>
                  </a:lnTo>
                  <a:cubicBezTo>
                    <a:pt x="3240" y="28578"/>
                    <a:pt x="3235" y="28577"/>
                    <a:pt x="3227" y="28577"/>
                  </a:cubicBezTo>
                  <a:cubicBezTo>
                    <a:pt x="3334" y="28720"/>
                    <a:pt x="3441" y="28850"/>
                    <a:pt x="3548" y="29005"/>
                  </a:cubicBezTo>
                  <a:lnTo>
                    <a:pt x="3679" y="29184"/>
                  </a:lnTo>
                  <a:cubicBezTo>
                    <a:pt x="3727" y="29243"/>
                    <a:pt x="3763" y="29291"/>
                    <a:pt x="3810" y="29351"/>
                  </a:cubicBezTo>
                  <a:cubicBezTo>
                    <a:pt x="3858" y="29493"/>
                    <a:pt x="3918" y="29660"/>
                    <a:pt x="3977" y="29803"/>
                  </a:cubicBezTo>
                  <a:cubicBezTo>
                    <a:pt x="4048" y="30017"/>
                    <a:pt x="4144" y="30208"/>
                    <a:pt x="4227" y="30422"/>
                  </a:cubicBezTo>
                  <a:cubicBezTo>
                    <a:pt x="4334" y="30672"/>
                    <a:pt x="4418" y="30922"/>
                    <a:pt x="4537" y="31172"/>
                  </a:cubicBezTo>
                  <a:cubicBezTo>
                    <a:pt x="4632" y="31398"/>
                    <a:pt x="4739" y="31625"/>
                    <a:pt x="4834" y="31851"/>
                  </a:cubicBezTo>
                  <a:cubicBezTo>
                    <a:pt x="4894" y="32113"/>
                    <a:pt x="4977" y="32363"/>
                    <a:pt x="5061" y="32637"/>
                  </a:cubicBezTo>
                  <a:cubicBezTo>
                    <a:pt x="5156" y="32922"/>
                    <a:pt x="5275" y="33184"/>
                    <a:pt x="5358" y="33470"/>
                  </a:cubicBezTo>
                  <a:cubicBezTo>
                    <a:pt x="5465" y="33756"/>
                    <a:pt x="5549" y="34030"/>
                    <a:pt x="5632" y="34327"/>
                  </a:cubicBezTo>
                  <a:cubicBezTo>
                    <a:pt x="5787" y="34887"/>
                    <a:pt x="5965" y="35435"/>
                    <a:pt x="6144" y="35982"/>
                  </a:cubicBezTo>
                  <a:cubicBezTo>
                    <a:pt x="6049" y="35851"/>
                    <a:pt x="5942" y="35720"/>
                    <a:pt x="5846" y="35577"/>
                  </a:cubicBezTo>
                  <a:cubicBezTo>
                    <a:pt x="5823" y="35554"/>
                    <a:pt x="5811" y="35506"/>
                    <a:pt x="5775" y="35482"/>
                  </a:cubicBezTo>
                  <a:cubicBezTo>
                    <a:pt x="5715" y="35387"/>
                    <a:pt x="5656" y="35280"/>
                    <a:pt x="5596" y="35185"/>
                  </a:cubicBezTo>
                  <a:cubicBezTo>
                    <a:pt x="5525" y="35066"/>
                    <a:pt x="5453" y="34958"/>
                    <a:pt x="5370" y="34851"/>
                  </a:cubicBezTo>
                  <a:cubicBezTo>
                    <a:pt x="5287" y="34720"/>
                    <a:pt x="5215" y="34589"/>
                    <a:pt x="5120" y="34446"/>
                  </a:cubicBezTo>
                  <a:cubicBezTo>
                    <a:pt x="5013" y="34268"/>
                    <a:pt x="4894" y="34077"/>
                    <a:pt x="4775" y="33899"/>
                  </a:cubicBezTo>
                  <a:cubicBezTo>
                    <a:pt x="4644" y="33708"/>
                    <a:pt x="4525" y="33518"/>
                    <a:pt x="4382" y="33315"/>
                  </a:cubicBezTo>
                  <a:cubicBezTo>
                    <a:pt x="4334" y="33256"/>
                    <a:pt x="4275" y="33184"/>
                    <a:pt x="4227" y="33125"/>
                  </a:cubicBezTo>
                  <a:cubicBezTo>
                    <a:pt x="4156" y="33006"/>
                    <a:pt x="4060" y="32887"/>
                    <a:pt x="3989" y="32768"/>
                  </a:cubicBezTo>
                  <a:cubicBezTo>
                    <a:pt x="3858" y="32529"/>
                    <a:pt x="3739" y="32279"/>
                    <a:pt x="3608" y="32029"/>
                  </a:cubicBezTo>
                  <a:cubicBezTo>
                    <a:pt x="3501" y="31803"/>
                    <a:pt x="3382" y="31577"/>
                    <a:pt x="3263" y="31375"/>
                  </a:cubicBezTo>
                  <a:cubicBezTo>
                    <a:pt x="3132" y="31148"/>
                    <a:pt x="2989" y="30922"/>
                    <a:pt x="2858" y="30720"/>
                  </a:cubicBezTo>
                  <a:cubicBezTo>
                    <a:pt x="2727" y="30517"/>
                    <a:pt x="2608" y="30327"/>
                    <a:pt x="2489" y="30124"/>
                  </a:cubicBezTo>
                  <a:cubicBezTo>
                    <a:pt x="2360" y="29914"/>
                    <a:pt x="2221" y="29727"/>
                    <a:pt x="2081" y="29540"/>
                  </a:cubicBezTo>
                  <a:lnTo>
                    <a:pt x="2081" y="29540"/>
                  </a:lnTo>
                  <a:cubicBezTo>
                    <a:pt x="2083" y="29544"/>
                    <a:pt x="2085" y="29548"/>
                    <a:pt x="2087" y="29552"/>
                  </a:cubicBezTo>
                  <a:lnTo>
                    <a:pt x="2087" y="29552"/>
                  </a:lnTo>
                  <a:cubicBezTo>
                    <a:pt x="1959" y="29378"/>
                    <a:pt x="1831" y="29204"/>
                    <a:pt x="1715" y="29029"/>
                  </a:cubicBezTo>
                  <a:cubicBezTo>
                    <a:pt x="1679" y="28993"/>
                    <a:pt x="1667" y="28946"/>
                    <a:pt x="1643" y="28886"/>
                  </a:cubicBezTo>
                  <a:lnTo>
                    <a:pt x="1596" y="28755"/>
                  </a:lnTo>
                  <a:cubicBezTo>
                    <a:pt x="1548" y="28577"/>
                    <a:pt x="1524" y="28398"/>
                    <a:pt x="1477" y="28231"/>
                  </a:cubicBezTo>
                  <a:cubicBezTo>
                    <a:pt x="1417" y="28017"/>
                    <a:pt x="1370" y="27803"/>
                    <a:pt x="1262" y="27600"/>
                  </a:cubicBezTo>
                  <a:cubicBezTo>
                    <a:pt x="1191" y="27457"/>
                    <a:pt x="1084" y="27326"/>
                    <a:pt x="989" y="27207"/>
                  </a:cubicBezTo>
                  <a:cubicBezTo>
                    <a:pt x="1060" y="27100"/>
                    <a:pt x="1072" y="26945"/>
                    <a:pt x="1000" y="26850"/>
                  </a:cubicBezTo>
                  <a:cubicBezTo>
                    <a:pt x="989" y="26815"/>
                    <a:pt x="953" y="26803"/>
                    <a:pt x="941" y="26767"/>
                  </a:cubicBezTo>
                  <a:cubicBezTo>
                    <a:pt x="881" y="26695"/>
                    <a:pt x="786" y="26672"/>
                    <a:pt x="715" y="26636"/>
                  </a:cubicBezTo>
                  <a:cubicBezTo>
                    <a:pt x="631" y="26588"/>
                    <a:pt x="548" y="26576"/>
                    <a:pt x="465" y="26564"/>
                  </a:cubicBezTo>
                  <a:cubicBezTo>
                    <a:pt x="441" y="26559"/>
                    <a:pt x="417" y="26556"/>
                    <a:pt x="393" y="26556"/>
                  </a:cubicBezTo>
                  <a:cubicBezTo>
                    <a:pt x="226" y="26556"/>
                    <a:pt x="67" y="26694"/>
                    <a:pt x="36" y="26850"/>
                  </a:cubicBezTo>
                  <a:cubicBezTo>
                    <a:pt x="0" y="26981"/>
                    <a:pt x="60" y="27100"/>
                    <a:pt x="155" y="27172"/>
                  </a:cubicBezTo>
                  <a:cubicBezTo>
                    <a:pt x="131" y="27267"/>
                    <a:pt x="131" y="27338"/>
                    <a:pt x="167" y="27422"/>
                  </a:cubicBezTo>
                  <a:cubicBezTo>
                    <a:pt x="179" y="27481"/>
                    <a:pt x="191" y="27529"/>
                    <a:pt x="215" y="27588"/>
                  </a:cubicBezTo>
                  <a:cubicBezTo>
                    <a:pt x="298" y="27815"/>
                    <a:pt x="417" y="28005"/>
                    <a:pt x="524" y="28219"/>
                  </a:cubicBezTo>
                  <a:cubicBezTo>
                    <a:pt x="584" y="28315"/>
                    <a:pt x="643" y="28422"/>
                    <a:pt x="691" y="28529"/>
                  </a:cubicBezTo>
                  <a:cubicBezTo>
                    <a:pt x="727" y="28600"/>
                    <a:pt x="774" y="28696"/>
                    <a:pt x="810" y="28767"/>
                  </a:cubicBezTo>
                  <a:cubicBezTo>
                    <a:pt x="810" y="28791"/>
                    <a:pt x="822" y="28827"/>
                    <a:pt x="822" y="28850"/>
                  </a:cubicBezTo>
                  <a:cubicBezTo>
                    <a:pt x="846" y="29089"/>
                    <a:pt x="965" y="29315"/>
                    <a:pt x="1108" y="29505"/>
                  </a:cubicBezTo>
                  <a:cubicBezTo>
                    <a:pt x="1227" y="29684"/>
                    <a:pt x="1370" y="29863"/>
                    <a:pt x="1524" y="30017"/>
                  </a:cubicBezTo>
                  <a:cubicBezTo>
                    <a:pt x="1667" y="30160"/>
                    <a:pt x="1798" y="30327"/>
                    <a:pt x="1917" y="30482"/>
                  </a:cubicBezTo>
                  <a:cubicBezTo>
                    <a:pt x="1916" y="30479"/>
                    <a:pt x="1915" y="30476"/>
                    <a:pt x="1914" y="30474"/>
                  </a:cubicBezTo>
                  <a:lnTo>
                    <a:pt x="1914" y="30474"/>
                  </a:lnTo>
                  <a:cubicBezTo>
                    <a:pt x="1931" y="30496"/>
                    <a:pt x="1948" y="30515"/>
                    <a:pt x="1965" y="30541"/>
                  </a:cubicBezTo>
                  <a:lnTo>
                    <a:pt x="1977" y="30553"/>
                  </a:lnTo>
                  <a:lnTo>
                    <a:pt x="2001" y="30565"/>
                  </a:lnTo>
                  <a:cubicBezTo>
                    <a:pt x="2010" y="30592"/>
                    <a:pt x="2019" y="30619"/>
                    <a:pt x="2038" y="30646"/>
                  </a:cubicBezTo>
                  <a:lnTo>
                    <a:pt x="2038" y="30646"/>
                  </a:lnTo>
                  <a:cubicBezTo>
                    <a:pt x="2037" y="30643"/>
                    <a:pt x="2036" y="30640"/>
                    <a:pt x="2036" y="30636"/>
                  </a:cubicBezTo>
                  <a:lnTo>
                    <a:pt x="2036" y="30636"/>
                  </a:lnTo>
                  <a:cubicBezTo>
                    <a:pt x="2060" y="30660"/>
                    <a:pt x="2060" y="30672"/>
                    <a:pt x="2072" y="30696"/>
                  </a:cubicBezTo>
                  <a:cubicBezTo>
                    <a:pt x="2072" y="30696"/>
                    <a:pt x="2072" y="30720"/>
                    <a:pt x="2084" y="30720"/>
                  </a:cubicBezTo>
                  <a:lnTo>
                    <a:pt x="2084" y="30732"/>
                  </a:lnTo>
                  <a:lnTo>
                    <a:pt x="2096" y="30744"/>
                  </a:lnTo>
                  <a:cubicBezTo>
                    <a:pt x="2096" y="30755"/>
                    <a:pt x="2120" y="30779"/>
                    <a:pt x="2120" y="30779"/>
                  </a:cubicBezTo>
                  <a:cubicBezTo>
                    <a:pt x="2155" y="30839"/>
                    <a:pt x="2191" y="30910"/>
                    <a:pt x="2239" y="30970"/>
                  </a:cubicBezTo>
                  <a:lnTo>
                    <a:pt x="2239" y="30982"/>
                  </a:lnTo>
                  <a:lnTo>
                    <a:pt x="2239" y="30994"/>
                  </a:lnTo>
                  <a:lnTo>
                    <a:pt x="2239" y="31017"/>
                  </a:lnTo>
                  <a:lnTo>
                    <a:pt x="2239" y="31029"/>
                  </a:lnTo>
                  <a:lnTo>
                    <a:pt x="2239" y="31041"/>
                  </a:lnTo>
                  <a:cubicBezTo>
                    <a:pt x="2271" y="31095"/>
                    <a:pt x="2303" y="31158"/>
                    <a:pt x="2344" y="31214"/>
                  </a:cubicBezTo>
                  <a:lnTo>
                    <a:pt x="2344" y="31214"/>
                  </a:lnTo>
                  <a:cubicBezTo>
                    <a:pt x="2341" y="31212"/>
                    <a:pt x="2338" y="31210"/>
                    <a:pt x="2334" y="31208"/>
                  </a:cubicBezTo>
                  <a:lnTo>
                    <a:pt x="2334" y="31208"/>
                  </a:lnTo>
                  <a:cubicBezTo>
                    <a:pt x="2334" y="31215"/>
                    <a:pt x="2343" y="31218"/>
                    <a:pt x="2350" y="31222"/>
                  </a:cubicBezTo>
                  <a:lnTo>
                    <a:pt x="2350" y="31222"/>
                  </a:lnTo>
                  <a:cubicBezTo>
                    <a:pt x="2348" y="31219"/>
                    <a:pt x="2346" y="31217"/>
                    <a:pt x="2344" y="31214"/>
                  </a:cubicBezTo>
                  <a:lnTo>
                    <a:pt x="2344" y="31214"/>
                  </a:lnTo>
                  <a:cubicBezTo>
                    <a:pt x="2349" y="31218"/>
                    <a:pt x="2353" y="31222"/>
                    <a:pt x="2356" y="31226"/>
                  </a:cubicBezTo>
                  <a:lnTo>
                    <a:pt x="2356" y="31226"/>
                  </a:lnTo>
                  <a:cubicBezTo>
                    <a:pt x="2354" y="31225"/>
                    <a:pt x="2352" y="31223"/>
                    <a:pt x="2350" y="31222"/>
                  </a:cubicBezTo>
                  <a:lnTo>
                    <a:pt x="2350" y="31222"/>
                  </a:lnTo>
                  <a:cubicBezTo>
                    <a:pt x="2353" y="31225"/>
                    <a:pt x="2355" y="31229"/>
                    <a:pt x="2358" y="31232"/>
                  </a:cubicBezTo>
                  <a:cubicBezTo>
                    <a:pt x="2358" y="31231"/>
                    <a:pt x="2358" y="31230"/>
                    <a:pt x="2357" y="31229"/>
                  </a:cubicBezTo>
                  <a:lnTo>
                    <a:pt x="2357" y="31229"/>
                  </a:lnTo>
                  <a:cubicBezTo>
                    <a:pt x="2361" y="31236"/>
                    <a:pt x="2364" y="31245"/>
                    <a:pt x="2370" y="31256"/>
                  </a:cubicBezTo>
                  <a:cubicBezTo>
                    <a:pt x="2370" y="31256"/>
                    <a:pt x="2370" y="31267"/>
                    <a:pt x="2382" y="31267"/>
                  </a:cubicBezTo>
                  <a:lnTo>
                    <a:pt x="2382" y="31256"/>
                  </a:lnTo>
                  <a:cubicBezTo>
                    <a:pt x="2382" y="31256"/>
                    <a:pt x="2382" y="31267"/>
                    <a:pt x="2394" y="31267"/>
                  </a:cubicBezTo>
                  <a:lnTo>
                    <a:pt x="2394" y="31256"/>
                  </a:lnTo>
                  <a:cubicBezTo>
                    <a:pt x="2453" y="31351"/>
                    <a:pt x="2513" y="31458"/>
                    <a:pt x="2572" y="31553"/>
                  </a:cubicBezTo>
                  <a:lnTo>
                    <a:pt x="2929" y="32125"/>
                  </a:lnTo>
                  <a:cubicBezTo>
                    <a:pt x="3048" y="32327"/>
                    <a:pt x="3167" y="32506"/>
                    <a:pt x="3310" y="32684"/>
                  </a:cubicBezTo>
                  <a:cubicBezTo>
                    <a:pt x="3370" y="32768"/>
                    <a:pt x="3429" y="32839"/>
                    <a:pt x="3489" y="32922"/>
                  </a:cubicBezTo>
                  <a:cubicBezTo>
                    <a:pt x="3560" y="33018"/>
                    <a:pt x="3644" y="33125"/>
                    <a:pt x="3739" y="33232"/>
                  </a:cubicBezTo>
                  <a:lnTo>
                    <a:pt x="4144" y="33720"/>
                  </a:lnTo>
                  <a:cubicBezTo>
                    <a:pt x="4299" y="33934"/>
                    <a:pt x="4453" y="34137"/>
                    <a:pt x="4584" y="34351"/>
                  </a:cubicBezTo>
                  <a:cubicBezTo>
                    <a:pt x="4632" y="34423"/>
                    <a:pt x="4680" y="34482"/>
                    <a:pt x="4715" y="34554"/>
                  </a:cubicBezTo>
                  <a:cubicBezTo>
                    <a:pt x="4680" y="34530"/>
                    <a:pt x="4644" y="34494"/>
                    <a:pt x="4596" y="34470"/>
                  </a:cubicBezTo>
                  <a:cubicBezTo>
                    <a:pt x="4453" y="34363"/>
                    <a:pt x="4322" y="34244"/>
                    <a:pt x="4168" y="34125"/>
                  </a:cubicBezTo>
                  <a:cubicBezTo>
                    <a:pt x="4096" y="34065"/>
                    <a:pt x="4025" y="33994"/>
                    <a:pt x="3941" y="33934"/>
                  </a:cubicBezTo>
                  <a:cubicBezTo>
                    <a:pt x="3906" y="33887"/>
                    <a:pt x="3858" y="33839"/>
                    <a:pt x="3798" y="33815"/>
                  </a:cubicBezTo>
                  <a:cubicBezTo>
                    <a:pt x="3751" y="33780"/>
                    <a:pt x="3703" y="33732"/>
                    <a:pt x="3667" y="33708"/>
                  </a:cubicBezTo>
                  <a:cubicBezTo>
                    <a:pt x="3620" y="33672"/>
                    <a:pt x="3584" y="33649"/>
                    <a:pt x="3548" y="33613"/>
                  </a:cubicBezTo>
                  <a:cubicBezTo>
                    <a:pt x="3501" y="33589"/>
                    <a:pt x="3465" y="33553"/>
                    <a:pt x="3429" y="33530"/>
                  </a:cubicBezTo>
                  <a:cubicBezTo>
                    <a:pt x="3370" y="33494"/>
                    <a:pt x="3322" y="33458"/>
                    <a:pt x="3263" y="33422"/>
                  </a:cubicBezTo>
                  <a:cubicBezTo>
                    <a:pt x="3203" y="33399"/>
                    <a:pt x="3156" y="33363"/>
                    <a:pt x="3096" y="33315"/>
                  </a:cubicBezTo>
                  <a:cubicBezTo>
                    <a:pt x="2905" y="33196"/>
                    <a:pt x="2727" y="33101"/>
                    <a:pt x="2536" y="32982"/>
                  </a:cubicBezTo>
                  <a:cubicBezTo>
                    <a:pt x="2334" y="32875"/>
                    <a:pt x="2143" y="32768"/>
                    <a:pt x="1965" y="32660"/>
                  </a:cubicBezTo>
                  <a:cubicBezTo>
                    <a:pt x="1905" y="32637"/>
                    <a:pt x="1858" y="32601"/>
                    <a:pt x="1798" y="32577"/>
                  </a:cubicBezTo>
                  <a:cubicBezTo>
                    <a:pt x="1786" y="32577"/>
                    <a:pt x="1786" y="32565"/>
                    <a:pt x="1774" y="32565"/>
                  </a:cubicBezTo>
                  <a:cubicBezTo>
                    <a:pt x="1846" y="32506"/>
                    <a:pt x="1917" y="32422"/>
                    <a:pt x="1917" y="32327"/>
                  </a:cubicBezTo>
                  <a:cubicBezTo>
                    <a:pt x="1941" y="32148"/>
                    <a:pt x="1786" y="31982"/>
                    <a:pt x="1608" y="31970"/>
                  </a:cubicBezTo>
                  <a:cubicBezTo>
                    <a:pt x="1595" y="31968"/>
                    <a:pt x="1582" y="31967"/>
                    <a:pt x="1569" y="31967"/>
                  </a:cubicBezTo>
                  <a:cubicBezTo>
                    <a:pt x="1405" y="31967"/>
                    <a:pt x="1262" y="32103"/>
                    <a:pt x="1251" y="32279"/>
                  </a:cubicBezTo>
                  <a:cubicBezTo>
                    <a:pt x="1239" y="32446"/>
                    <a:pt x="1370" y="32601"/>
                    <a:pt x="1536" y="32625"/>
                  </a:cubicBezTo>
                  <a:cubicBezTo>
                    <a:pt x="1536" y="32637"/>
                    <a:pt x="1548" y="32637"/>
                    <a:pt x="1548" y="32649"/>
                  </a:cubicBezTo>
                  <a:cubicBezTo>
                    <a:pt x="1643" y="32708"/>
                    <a:pt x="1739" y="32768"/>
                    <a:pt x="1834" y="32827"/>
                  </a:cubicBezTo>
                  <a:cubicBezTo>
                    <a:pt x="1917" y="32887"/>
                    <a:pt x="2001" y="32934"/>
                    <a:pt x="2084" y="32994"/>
                  </a:cubicBezTo>
                  <a:cubicBezTo>
                    <a:pt x="2251" y="33101"/>
                    <a:pt x="2417" y="33220"/>
                    <a:pt x="2572" y="33315"/>
                  </a:cubicBezTo>
                  <a:cubicBezTo>
                    <a:pt x="2679" y="33375"/>
                    <a:pt x="2775" y="33458"/>
                    <a:pt x="2870" y="33518"/>
                  </a:cubicBezTo>
                  <a:cubicBezTo>
                    <a:pt x="2953" y="33553"/>
                    <a:pt x="3025" y="33601"/>
                    <a:pt x="3108" y="33649"/>
                  </a:cubicBezTo>
                  <a:cubicBezTo>
                    <a:pt x="3167" y="33672"/>
                    <a:pt x="3227" y="33720"/>
                    <a:pt x="3275" y="33756"/>
                  </a:cubicBezTo>
                  <a:lnTo>
                    <a:pt x="3406" y="33839"/>
                  </a:lnTo>
                  <a:cubicBezTo>
                    <a:pt x="3489" y="33887"/>
                    <a:pt x="3560" y="33946"/>
                    <a:pt x="3632" y="34006"/>
                  </a:cubicBezTo>
                  <a:cubicBezTo>
                    <a:pt x="3751" y="34089"/>
                    <a:pt x="3858" y="34184"/>
                    <a:pt x="3977" y="34268"/>
                  </a:cubicBezTo>
                  <a:cubicBezTo>
                    <a:pt x="4084" y="34363"/>
                    <a:pt x="4203" y="34434"/>
                    <a:pt x="4322" y="34506"/>
                  </a:cubicBezTo>
                  <a:cubicBezTo>
                    <a:pt x="4418" y="34589"/>
                    <a:pt x="4525" y="34661"/>
                    <a:pt x="4632" y="34720"/>
                  </a:cubicBezTo>
                  <a:cubicBezTo>
                    <a:pt x="4691" y="34768"/>
                    <a:pt x="4763" y="34804"/>
                    <a:pt x="4822" y="34851"/>
                  </a:cubicBezTo>
                  <a:cubicBezTo>
                    <a:pt x="4858" y="34863"/>
                    <a:pt x="4882" y="34899"/>
                    <a:pt x="4918" y="34911"/>
                  </a:cubicBezTo>
                  <a:cubicBezTo>
                    <a:pt x="5049" y="35101"/>
                    <a:pt x="5168" y="35316"/>
                    <a:pt x="5299" y="35506"/>
                  </a:cubicBezTo>
                  <a:cubicBezTo>
                    <a:pt x="5418" y="35685"/>
                    <a:pt x="5537" y="35851"/>
                    <a:pt x="5668" y="36030"/>
                  </a:cubicBezTo>
                  <a:cubicBezTo>
                    <a:pt x="5811" y="36209"/>
                    <a:pt x="5953" y="36387"/>
                    <a:pt x="6108" y="36566"/>
                  </a:cubicBezTo>
                  <a:cubicBezTo>
                    <a:pt x="6227" y="36732"/>
                    <a:pt x="6346" y="36875"/>
                    <a:pt x="6465" y="37042"/>
                  </a:cubicBezTo>
                  <a:cubicBezTo>
                    <a:pt x="6525" y="37125"/>
                    <a:pt x="6561" y="37209"/>
                    <a:pt x="6620" y="37292"/>
                  </a:cubicBezTo>
                  <a:cubicBezTo>
                    <a:pt x="6680" y="37447"/>
                    <a:pt x="6727" y="37602"/>
                    <a:pt x="6787" y="37756"/>
                  </a:cubicBezTo>
                  <a:cubicBezTo>
                    <a:pt x="7001" y="38340"/>
                    <a:pt x="7204" y="38911"/>
                    <a:pt x="7418" y="39483"/>
                  </a:cubicBezTo>
                  <a:cubicBezTo>
                    <a:pt x="7513" y="39768"/>
                    <a:pt x="7608" y="40066"/>
                    <a:pt x="7692" y="40364"/>
                  </a:cubicBezTo>
                  <a:lnTo>
                    <a:pt x="7835" y="40804"/>
                  </a:lnTo>
                  <a:cubicBezTo>
                    <a:pt x="7847" y="40876"/>
                    <a:pt x="7870" y="40959"/>
                    <a:pt x="7894" y="41031"/>
                  </a:cubicBezTo>
                  <a:cubicBezTo>
                    <a:pt x="7918" y="41114"/>
                    <a:pt x="7930" y="41209"/>
                    <a:pt x="7966" y="41292"/>
                  </a:cubicBezTo>
                  <a:cubicBezTo>
                    <a:pt x="7966" y="41328"/>
                    <a:pt x="7966" y="41352"/>
                    <a:pt x="7954" y="41388"/>
                  </a:cubicBezTo>
                  <a:cubicBezTo>
                    <a:pt x="7918" y="41566"/>
                    <a:pt x="7894" y="41745"/>
                    <a:pt x="7894" y="41935"/>
                  </a:cubicBezTo>
                  <a:lnTo>
                    <a:pt x="7894" y="42185"/>
                  </a:lnTo>
                  <a:cubicBezTo>
                    <a:pt x="7894" y="42388"/>
                    <a:pt x="7894" y="42566"/>
                    <a:pt x="7870" y="42757"/>
                  </a:cubicBezTo>
                  <a:cubicBezTo>
                    <a:pt x="7858" y="43281"/>
                    <a:pt x="7858" y="43817"/>
                    <a:pt x="7870" y="44329"/>
                  </a:cubicBezTo>
                  <a:lnTo>
                    <a:pt x="8287" y="44352"/>
                  </a:lnTo>
                  <a:lnTo>
                    <a:pt x="8692" y="44364"/>
                  </a:lnTo>
                  <a:lnTo>
                    <a:pt x="8918" y="44376"/>
                  </a:lnTo>
                  <a:cubicBezTo>
                    <a:pt x="8882" y="43614"/>
                    <a:pt x="8847" y="42876"/>
                    <a:pt x="8811" y="42114"/>
                  </a:cubicBezTo>
                  <a:lnTo>
                    <a:pt x="8847" y="42114"/>
                  </a:lnTo>
                  <a:cubicBezTo>
                    <a:pt x="8930" y="42090"/>
                    <a:pt x="8990" y="41983"/>
                    <a:pt x="8966" y="41888"/>
                  </a:cubicBezTo>
                  <a:lnTo>
                    <a:pt x="8966" y="41864"/>
                  </a:lnTo>
                  <a:cubicBezTo>
                    <a:pt x="8966" y="41793"/>
                    <a:pt x="8942" y="41709"/>
                    <a:pt x="8942" y="41638"/>
                  </a:cubicBezTo>
                  <a:cubicBezTo>
                    <a:pt x="8966" y="41316"/>
                    <a:pt x="8978" y="40995"/>
                    <a:pt x="9001" y="40673"/>
                  </a:cubicBezTo>
                  <a:cubicBezTo>
                    <a:pt x="9025" y="40519"/>
                    <a:pt x="9025" y="40376"/>
                    <a:pt x="9037" y="40221"/>
                  </a:cubicBezTo>
                  <a:cubicBezTo>
                    <a:pt x="9049" y="40126"/>
                    <a:pt x="9049" y="40007"/>
                    <a:pt x="9061" y="39899"/>
                  </a:cubicBezTo>
                  <a:cubicBezTo>
                    <a:pt x="9085" y="39780"/>
                    <a:pt x="9085" y="39649"/>
                    <a:pt x="9097" y="39530"/>
                  </a:cubicBezTo>
                  <a:lnTo>
                    <a:pt x="9144" y="39352"/>
                  </a:lnTo>
                  <a:cubicBezTo>
                    <a:pt x="9156" y="39268"/>
                    <a:pt x="9180" y="39197"/>
                    <a:pt x="9204" y="39126"/>
                  </a:cubicBezTo>
                  <a:cubicBezTo>
                    <a:pt x="9263" y="38935"/>
                    <a:pt x="9323" y="38721"/>
                    <a:pt x="9394" y="38530"/>
                  </a:cubicBezTo>
                  <a:cubicBezTo>
                    <a:pt x="9442" y="38411"/>
                    <a:pt x="9466" y="38292"/>
                    <a:pt x="9513" y="38173"/>
                  </a:cubicBezTo>
                  <a:cubicBezTo>
                    <a:pt x="9597" y="38054"/>
                    <a:pt x="9704" y="37923"/>
                    <a:pt x="9811" y="37804"/>
                  </a:cubicBezTo>
                  <a:cubicBezTo>
                    <a:pt x="9954" y="37637"/>
                    <a:pt x="10097" y="37471"/>
                    <a:pt x="10240" y="37328"/>
                  </a:cubicBezTo>
                  <a:lnTo>
                    <a:pt x="10287" y="37280"/>
                  </a:lnTo>
                  <a:cubicBezTo>
                    <a:pt x="10311" y="37244"/>
                    <a:pt x="10335" y="37221"/>
                    <a:pt x="10359" y="37185"/>
                  </a:cubicBezTo>
                  <a:cubicBezTo>
                    <a:pt x="10395" y="37161"/>
                    <a:pt x="10406" y="37113"/>
                    <a:pt x="10430" y="37090"/>
                  </a:cubicBezTo>
                  <a:cubicBezTo>
                    <a:pt x="10514" y="36994"/>
                    <a:pt x="10573" y="36911"/>
                    <a:pt x="10645" y="36804"/>
                  </a:cubicBezTo>
                  <a:cubicBezTo>
                    <a:pt x="10761" y="36629"/>
                    <a:pt x="10889" y="36466"/>
                    <a:pt x="11017" y="36291"/>
                  </a:cubicBezTo>
                  <a:lnTo>
                    <a:pt x="11017" y="36291"/>
                  </a:lnTo>
                  <a:cubicBezTo>
                    <a:pt x="11016" y="36292"/>
                    <a:pt x="11015" y="36292"/>
                    <a:pt x="11014" y="36292"/>
                  </a:cubicBezTo>
                  <a:cubicBezTo>
                    <a:pt x="11133" y="36149"/>
                    <a:pt x="11252" y="35994"/>
                    <a:pt x="11371" y="35863"/>
                  </a:cubicBezTo>
                  <a:cubicBezTo>
                    <a:pt x="11371" y="35863"/>
                    <a:pt x="11371" y="35851"/>
                    <a:pt x="11383" y="35851"/>
                  </a:cubicBezTo>
                  <a:lnTo>
                    <a:pt x="11371" y="35863"/>
                  </a:lnTo>
                  <a:cubicBezTo>
                    <a:pt x="11418" y="35816"/>
                    <a:pt x="11466" y="35780"/>
                    <a:pt x="11526" y="35732"/>
                  </a:cubicBezTo>
                  <a:cubicBezTo>
                    <a:pt x="11680" y="35613"/>
                    <a:pt x="11847" y="35518"/>
                    <a:pt x="12014" y="35399"/>
                  </a:cubicBezTo>
                  <a:cubicBezTo>
                    <a:pt x="12145" y="35316"/>
                    <a:pt x="12276" y="35220"/>
                    <a:pt x="12419" y="35125"/>
                  </a:cubicBezTo>
                  <a:cubicBezTo>
                    <a:pt x="12561" y="35018"/>
                    <a:pt x="12728" y="34911"/>
                    <a:pt x="12871" y="34792"/>
                  </a:cubicBezTo>
                  <a:cubicBezTo>
                    <a:pt x="13109" y="34613"/>
                    <a:pt x="13347" y="34423"/>
                    <a:pt x="13585" y="34244"/>
                  </a:cubicBezTo>
                  <a:cubicBezTo>
                    <a:pt x="13752" y="34113"/>
                    <a:pt x="13931" y="33970"/>
                    <a:pt x="14097" y="33839"/>
                  </a:cubicBezTo>
                  <a:cubicBezTo>
                    <a:pt x="14145" y="33815"/>
                    <a:pt x="14169" y="33780"/>
                    <a:pt x="14216" y="33756"/>
                  </a:cubicBezTo>
                  <a:lnTo>
                    <a:pt x="14228" y="33732"/>
                  </a:lnTo>
                  <a:cubicBezTo>
                    <a:pt x="14407" y="34006"/>
                    <a:pt x="14693" y="34208"/>
                    <a:pt x="15038" y="34232"/>
                  </a:cubicBezTo>
                  <a:cubicBezTo>
                    <a:pt x="15053" y="34233"/>
                    <a:pt x="15068" y="34233"/>
                    <a:pt x="15084" y="34233"/>
                  </a:cubicBezTo>
                  <a:cubicBezTo>
                    <a:pt x="15624" y="34233"/>
                    <a:pt x="16087" y="33823"/>
                    <a:pt x="16133" y="33256"/>
                  </a:cubicBezTo>
                  <a:cubicBezTo>
                    <a:pt x="16098" y="32589"/>
                    <a:pt x="15871" y="32208"/>
                    <a:pt x="15514" y="32029"/>
                  </a:cubicBezTo>
                  <a:cubicBezTo>
                    <a:pt x="15383" y="31946"/>
                    <a:pt x="15240" y="31922"/>
                    <a:pt x="15097" y="31910"/>
                  </a:cubicBezTo>
                  <a:cubicBezTo>
                    <a:pt x="15075" y="31909"/>
                    <a:pt x="15052" y="31908"/>
                    <a:pt x="15029" y="31908"/>
                  </a:cubicBezTo>
                  <a:cubicBezTo>
                    <a:pt x="14488" y="31908"/>
                    <a:pt x="14036" y="32315"/>
                    <a:pt x="13990" y="32875"/>
                  </a:cubicBezTo>
                  <a:cubicBezTo>
                    <a:pt x="13978" y="33006"/>
                    <a:pt x="14014" y="33125"/>
                    <a:pt x="14038" y="33244"/>
                  </a:cubicBezTo>
                  <a:cubicBezTo>
                    <a:pt x="14026" y="33256"/>
                    <a:pt x="13990" y="33280"/>
                    <a:pt x="13978" y="33303"/>
                  </a:cubicBezTo>
                  <a:cubicBezTo>
                    <a:pt x="13812" y="33434"/>
                    <a:pt x="13645" y="33577"/>
                    <a:pt x="13466" y="33696"/>
                  </a:cubicBezTo>
                  <a:cubicBezTo>
                    <a:pt x="13264" y="33839"/>
                    <a:pt x="13050" y="34006"/>
                    <a:pt x="12859" y="34149"/>
                  </a:cubicBezTo>
                  <a:cubicBezTo>
                    <a:pt x="12776" y="34208"/>
                    <a:pt x="12681" y="34292"/>
                    <a:pt x="12597" y="34351"/>
                  </a:cubicBezTo>
                  <a:cubicBezTo>
                    <a:pt x="12550" y="34387"/>
                    <a:pt x="12490" y="34423"/>
                    <a:pt x="12430" y="34446"/>
                  </a:cubicBezTo>
                  <a:cubicBezTo>
                    <a:pt x="12192" y="34613"/>
                    <a:pt x="11966" y="34780"/>
                    <a:pt x="11728" y="34923"/>
                  </a:cubicBezTo>
                  <a:cubicBezTo>
                    <a:pt x="11657" y="34982"/>
                    <a:pt x="11573" y="35030"/>
                    <a:pt x="11490" y="35077"/>
                  </a:cubicBezTo>
                  <a:cubicBezTo>
                    <a:pt x="11371" y="35149"/>
                    <a:pt x="11252" y="35220"/>
                    <a:pt x="11157" y="35327"/>
                  </a:cubicBezTo>
                  <a:cubicBezTo>
                    <a:pt x="11073" y="35399"/>
                    <a:pt x="11002" y="35482"/>
                    <a:pt x="10942" y="35554"/>
                  </a:cubicBezTo>
                  <a:cubicBezTo>
                    <a:pt x="10918" y="35577"/>
                    <a:pt x="10883" y="35625"/>
                    <a:pt x="10859" y="35661"/>
                  </a:cubicBezTo>
                  <a:lnTo>
                    <a:pt x="10835" y="35673"/>
                  </a:lnTo>
                  <a:cubicBezTo>
                    <a:pt x="10799" y="35720"/>
                    <a:pt x="10764" y="35780"/>
                    <a:pt x="10716" y="35816"/>
                  </a:cubicBezTo>
                  <a:cubicBezTo>
                    <a:pt x="10585" y="35982"/>
                    <a:pt x="10478" y="36161"/>
                    <a:pt x="10359" y="36339"/>
                  </a:cubicBezTo>
                  <a:cubicBezTo>
                    <a:pt x="10240" y="36518"/>
                    <a:pt x="10109" y="36697"/>
                    <a:pt x="9990" y="36863"/>
                  </a:cubicBezTo>
                  <a:cubicBezTo>
                    <a:pt x="9918" y="36971"/>
                    <a:pt x="9823" y="37066"/>
                    <a:pt x="9752" y="37161"/>
                  </a:cubicBezTo>
                  <a:cubicBezTo>
                    <a:pt x="9728" y="37209"/>
                    <a:pt x="9692" y="37244"/>
                    <a:pt x="9644" y="37280"/>
                  </a:cubicBezTo>
                  <a:cubicBezTo>
                    <a:pt x="9740" y="36982"/>
                    <a:pt x="9847" y="36685"/>
                    <a:pt x="9942" y="36399"/>
                  </a:cubicBezTo>
                  <a:cubicBezTo>
                    <a:pt x="10109" y="35935"/>
                    <a:pt x="10287" y="35482"/>
                    <a:pt x="10442" y="35018"/>
                  </a:cubicBezTo>
                  <a:cubicBezTo>
                    <a:pt x="10525" y="34768"/>
                    <a:pt x="10597" y="34530"/>
                    <a:pt x="10692" y="34268"/>
                  </a:cubicBezTo>
                  <a:cubicBezTo>
                    <a:pt x="10692" y="34256"/>
                    <a:pt x="10704" y="34244"/>
                    <a:pt x="10704" y="34232"/>
                  </a:cubicBezTo>
                  <a:cubicBezTo>
                    <a:pt x="10740" y="34232"/>
                    <a:pt x="10764" y="34208"/>
                    <a:pt x="10799" y="34196"/>
                  </a:cubicBezTo>
                  <a:cubicBezTo>
                    <a:pt x="10835" y="34173"/>
                    <a:pt x="10871" y="34137"/>
                    <a:pt x="10883" y="34089"/>
                  </a:cubicBezTo>
                  <a:cubicBezTo>
                    <a:pt x="10895" y="34065"/>
                    <a:pt x="10895" y="34030"/>
                    <a:pt x="10895" y="34006"/>
                  </a:cubicBezTo>
                  <a:cubicBezTo>
                    <a:pt x="10930" y="33970"/>
                    <a:pt x="10954" y="33946"/>
                    <a:pt x="10966" y="33911"/>
                  </a:cubicBezTo>
                  <a:cubicBezTo>
                    <a:pt x="10990" y="33887"/>
                    <a:pt x="11014" y="33875"/>
                    <a:pt x="11037" y="33839"/>
                  </a:cubicBezTo>
                  <a:cubicBezTo>
                    <a:pt x="11049" y="33815"/>
                    <a:pt x="11073" y="33792"/>
                    <a:pt x="11097" y="33768"/>
                  </a:cubicBezTo>
                  <a:cubicBezTo>
                    <a:pt x="11180" y="33649"/>
                    <a:pt x="11276" y="33542"/>
                    <a:pt x="11347" y="33422"/>
                  </a:cubicBezTo>
                  <a:cubicBezTo>
                    <a:pt x="11430" y="33303"/>
                    <a:pt x="11526" y="33172"/>
                    <a:pt x="11609" y="33053"/>
                  </a:cubicBezTo>
                  <a:cubicBezTo>
                    <a:pt x="11645" y="33018"/>
                    <a:pt x="11668" y="32982"/>
                    <a:pt x="11692" y="32946"/>
                  </a:cubicBezTo>
                  <a:cubicBezTo>
                    <a:pt x="11716" y="32922"/>
                    <a:pt x="11728" y="32887"/>
                    <a:pt x="11764" y="32851"/>
                  </a:cubicBezTo>
                  <a:cubicBezTo>
                    <a:pt x="11788" y="32827"/>
                    <a:pt x="11823" y="32780"/>
                    <a:pt x="11847" y="32756"/>
                  </a:cubicBezTo>
                  <a:cubicBezTo>
                    <a:pt x="11883" y="32720"/>
                    <a:pt x="11895" y="32696"/>
                    <a:pt x="11930" y="32660"/>
                  </a:cubicBezTo>
                  <a:cubicBezTo>
                    <a:pt x="11990" y="32601"/>
                    <a:pt x="12026" y="32541"/>
                    <a:pt x="12085" y="32482"/>
                  </a:cubicBezTo>
                  <a:cubicBezTo>
                    <a:pt x="12145" y="32422"/>
                    <a:pt x="12204" y="32351"/>
                    <a:pt x="12264" y="32292"/>
                  </a:cubicBezTo>
                  <a:lnTo>
                    <a:pt x="12264" y="32292"/>
                  </a:lnTo>
                  <a:lnTo>
                    <a:pt x="12252" y="32303"/>
                  </a:lnTo>
                  <a:cubicBezTo>
                    <a:pt x="12561" y="31982"/>
                    <a:pt x="12895" y="31660"/>
                    <a:pt x="13216" y="31351"/>
                  </a:cubicBezTo>
                  <a:cubicBezTo>
                    <a:pt x="13371" y="31208"/>
                    <a:pt x="13526" y="31053"/>
                    <a:pt x="13681" y="30898"/>
                  </a:cubicBezTo>
                  <a:lnTo>
                    <a:pt x="13919" y="30648"/>
                  </a:lnTo>
                  <a:cubicBezTo>
                    <a:pt x="14002" y="30565"/>
                    <a:pt x="14097" y="30494"/>
                    <a:pt x="14169" y="30410"/>
                  </a:cubicBezTo>
                  <a:cubicBezTo>
                    <a:pt x="14228" y="30458"/>
                    <a:pt x="14312" y="30494"/>
                    <a:pt x="14395" y="30494"/>
                  </a:cubicBezTo>
                  <a:cubicBezTo>
                    <a:pt x="14403" y="30494"/>
                    <a:pt x="14411" y="30494"/>
                    <a:pt x="14418" y="30494"/>
                  </a:cubicBezTo>
                  <a:cubicBezTo>
                    <a:pt x="14670" y="30494"/>
                    <a:pt x="14884" y="30307"/>
                    <a:pt x="14919" y="30041"/>
                  </a:cubicBezTo>
                  <a:cubicBezTo>
                    <a:pt x="14931" y="29791"/>
                    <a:pt x="14716" y="29541"/>
                    <a:pt x="14466" y="29517"/>
                  </a:cubicBezTo>
                  <a:cubicBezTo>
                    <a:pt x="14459" y="29517"/>
                    <a:pt x="14451" y="29517"/>
                    <a:pt x="14443" y="29517"/>
                  </a:cubicBezTo>
                  <a:cubicBezTo>
                    <a:pt x="14191" y="29517"/>
                    <a:pt x="13977" y="29704"/>
                    <a:pt x="13943" y="29970"/>
                  </a:cubicBezTo>
                  <a:cubicBezTo>
                    <a:pt x="13931" y="30101"/>
                    <a:pt x="13990" y="30220"/>
                    <a:pt x="14062" y="30327"/>
                  </a:cubicBezTo>
                  <a:cubicBezTo>
                    <a:pt x="13943" y="30434"/>
                    <a:pt x="13812" y="30553"/>
                    <a:pt x="13693" y="30672"/>
                  </a:cubicBezTo>
                  <a:cubicBezTo>
                    <a:pt x="13454" y="30886"/>
                    <a:pt x="13216" y="31125"/>
                    <a:pt x="12966" y="31351"/>
                  </a:cubicBezTo>
                  <a:cubicBezTo>
                    <a:pt x="12800" y="31506"/>
                    <a:pt x="12657" y="31648"/>
                    <a:pt x="12490" y="31803"/>
                  </a:cubicBezTo>
                  <a:cubicBezTo>
                    <a:pt x="12311" y="31958"/>
                    <a:pt x="12145" y="32125"/>
                    <a:pt x="11966" y="32303"/>
                  </a:cubicBezTo>
                  <a:cubicBezTo>
                    <a:pt x="11895" y="32375"/>
                    <a:pt x="11823" y="32470"/>
                    <a:pt x="11728" y="32541"/>
                  </a:cubicBezTo>
                  <a:cubicBezTo>
                    <a:pt x="11680" y="32589"/>
                    <a:pt x="11657" y="32637"/>
                    <a:pt x="11609" y="32672"/>
                  </a:cubicBezTo>
                  <a:cubicBezTo>
                    <a:pt x="11585" y="32708"/>
                    <a:pt x="11549" y="32732"/>
                    <a:pt x="11538" y="32768"/>
                  </a:cubicBezTo>
                  <a:cubicBezTo>
                    <a:pt x="11466" y="32875"/>
                    <a:pt x="11383" y="32958"/>
                    <a:pt x="11311" y="33065"/>
                  </a:cubicBezTo>
                  <a:cubicBezTo>
                    <a:pt x="11252" y="33149"/>
                    <a:pt x="11192" y="33232"/>
                    <a:pt x="11133" y="33315"/>
                  </a:cubicBezTo>
                  <a:lnTo>
                    <a:pt x="10954" y="33542"/>
                  </a:lnTo>
                  <a:cubicBezTo>
                    <a:pt x="11026" y="33363"/>
                    <a:pt x="11109" y="33184"/>
                    <a:pt x="11192" y="33006"/>
                  </a:cubicBezTo>
                  <a:cubicBezTo>
                    <a:pt x="11240" y="32899"/>
                    <a:pt x="11299" y="32791"/>
                    <a:pt x="11347" y="32696"/>
                  </a:cubicBezTo>
                  <a:cubicBezTo>
                    <a:pt x="11407" y="32589"/>
                    <a:pt x="11442" y="32494"/>
                    <a:pt x="11502" y="32399"/>
                  </a:cubicBezTo>
                  <a:cubicBezTo>
                    <a:pt x="11621" y="32184"/>
                    <a:pt x="11740" y="31994"/>
                    <a:pt x="11859" y="31779"/>
                  </a:cubicBezTo>
                  <a:cubicBezTo>
                    <a:pt x="12002" y="31565"/>
                    <a:pt x="12133" y="31339"/>
                    <a:pt x="12252" y="31101"/>
                  </a:cubicBezTo>
                  <a:cubicBezTo>
                    <a:pt x="12335" y="30934"/>
                    <a:pt x="12430" y="30755"/>
                    <a:pt x="12502" y="30589"/>
                  </a:cubicBezTo>
                  <a:lnTo>
                    <a:pt x="12514" y="30613"/>
                  </a:lnTo>
                  <a:cubicBezTo>
                    <a:pt x="12550" y="30613"/>
                    <a:pt x="12561" y="30589"/>
                    <a:pt x="12573" y="30565"/>
                  </a:cubicBezTo>
                  <a:cubicBezTo>
                    <a:pt x="12573" y="30517"/>
                    <a:pt x="12597" y="30470"/>
                    <a:pt x="12597" y="30434"/>
                  </a:cubicBezTo>
                  <a:cubicBezTo>
                    <a:pt x="12657" y="30291"/>
                    <a:pt x="12728" y="30172"/>
                    <a:pt x="12800" y="30041"/>
                  </a:cubicBezTo>
                  <a:cubicBezTo>
                    <a:pt x="12919" y="29839"/>
                    <a:pt x="13026" y="29636"/>
                    <a:pt x="13145" y="29434"/>
                  </a:cubicBezTo>
                  <a:lnTo>
                    <a:pt x="13145" y="29422"/>
                  </a:lnTo>
                  <a:cubicBezTo>
                    <a:pt x="13192" y="29362"/>
                    <a:pt x="13216" y="29279"/>
                    <a:pt x="13264" y="29220"/>
                  </a:cubicBezTo>
                  <a:cubicBezTo>
                    <a:pt x="13312" y="29160"/>
                    <a:pt x="13347" y="29089"/>
                    <a:pt x="13395" y="29029"/>
                  </a:cubicBezTo>
                  <a:lnTo>
                    <a:pt x="13395" y="29041"/>
                  </a:lnTo>
                  <a:cubicBezTo>
                    <a:pt x="13526" y="28862"/>
                    <a:pt x="13681" y="28720"/>
                    <a:pt x="13824" y="28553"/>
                  </a:cubicBezTo>
                  <a:cubicBezTo>
                    <a:pt x="13943" y="28434"/>
                    <a:pt x="14062" y="28327"/>
                    <a:pt x="14169" y="28208"/>
                  </a:cubicBezTo>
                  <a:cubicBezTo>
                    <a:pt x="14240" y="28136"/>
                    <a:pt x="14335" y="28065"/>
                    <a:pt x="14419" y="27993"/>
                  </a:cubicBezTo>
                  <a:cubicBezTo>
                    <a:pt x="14514" y="27910"/>
                    <a:pt x="14586" y="27838"/>
                    <a:pt x="14681" y="27767"/>
                  </a:cubicBezTo>
                  <a:cubicBezTo>
                    <a:pt x="14812" y="27660"/>
                    <a:pt x="14931" y="27553"/>
                    <a:pt x="15062" y="27457"/>
                  </a:cubicBezTo>
                  <a:lnTo>
                    <a:pt x="15050" y="27457"/>
                  </a:lnTo>
                  <a:cubicBezTo>
                    <a:pt x="15157" y="27374"/>
                    <a:pt x="15240" y="27303"/>
                    <a:pt x="15348" y="27243"/>
                  </a:cubicBezTo>
                  <a:cubicBezTo>
                    <a:pt x="15359" y="27231"/>
                    <a:pt x="15371" y="27231"/>
                    <a:pt x="15395" y="27219"/>
                  </a:cubicBezTo>
                  <a:cubicBezTo>
                    <a:pt x="15407" y="27231"/>
                    <a:pt x="15419" y="27231"/>
                    <a:pt x="15431" y="27231"/>
                  </a:cubicBezTo>
                  <a:cubicBezTo>
                    <a:pt x="15490" y="27231"/>
                    <a:pt x="15526" y="27160"/>
                    <a:pt x="15490" y="27112"/>
                  </a:cubicBezTo>
                  <a:cubicBezTo>
                    <a:pt x="15469" y="27087"/>
                    <a:pt x="15444" y="27078"/>
                    <a:pt x="15418" y="27078"/>
                  </a:cubicBezTo>
                  <a:cubicBezTo>
                    <a:pt x="15368" y="27078"/>
                    <a:pt x="15315" y="27109"/>
                    <a:pt x="15276" y="27124"/>
                  </a:cubicBezTo>
                  <a:cubicBezTo>
                    <a:pt x="15193" y="27172"/>
                    <a:pt x="15121" y="27219"/>
                    <a:pt x="15062" y="27255"/>
                  </a:cubicBezTo>
                  <a:cubicBezTo>
                    <a:pt x="15002" y="27303"/>
                    <a:pt x="14931" y="27350"/>
                    <a:pt x="14871" y="27398"/>
                  </a:cubicBezTo>
                  <a:cubicBezTo>
                    <a:pt x="14836" y="27422"/>
                    <a:pt x="14800" y="27457"/>
                    <a:pt x="14764" y="27469"/>
                  </a:cubicBezTo>
                  <a:cubicBezTo>
                    <a:pt x="14681" y="27541"/>
                    <a:pt x="14574" y="27612"/>
                    <a:pt x="14478" y="27696"/>
                  </a:cubicBezTo>
                  <a:cubicBezTo>
                    <a:pt x="14383" y="27767"/>
                    <a:pt x="14276" y="27850"/>
                    <a:pt x="14169" y="27934"/>
                  </a:cubicBezTo>
                  <a:cubicBezTo>
                    <a:pt x="14145" y="27958"/>
                    <a:pt x="14109" y="27969"/>
                    <a:pt x="14085" y="28005"/>
                  </a:cubicBezTo>
                  <a:cubicBezTo>
                    <a:pt x="14038" y="28029"/>
                    <a:pt x="13990" y="28077"/>
                    <a:pt x="13966" y="28112"/>
                  </a:cubicBezTo>
                  <a:cubicBezTo>
                    <a:pt x="13907" y="28172"/>
                    <a:pt x="13847" y="28208"/>
                    <a:pt x="13788" y="28267"/>
                  </a:cubicBezTo>
                  <a:cubicBezTo>
                    <a:pt x="13752" y="28303"/>
                    <a:pt x="13728" y="28327"/>
                    <a:pt x="13693" y="28350"/>
                  </a:cubicBezTo>
                  <a:cubicBezTo>
                    <a:pt x="13800" y="28148"/>
                    <a:pt x="13919" y="27958"/>
                    <a:pt x="14026" y="27767"/>
                  </a:cubicBezTo>
                  <a:lnTo>
                    <a:pt x="14205" y="27410"/>
                  </a:lnTo>
                  <a:cubicBezTo>
                    <a:pt x="14240" y="27291"/>
                    <a:pt x="14312" y="27172"/>
                    <a:pt x="14347" y="27053"/>
                  </a:cubicBezTo>
                  <a:lnTo>
                    <a:pt x="14490" y="26695"/>
                  </a:lnTo>
                  <a:cubicBezTo>
                    <a:pt x="14502" y="26636"/>
                    <a:pt x="14514" y="26588"/>
                    <a:pt x="14550" y="26529"/>
                  </a:cubicBezTo>
                  <a:lnTo>
                    <a:pt x="14562" y="26529"/>
                  </a:lnTo>
                  <a:cubicBezTo>
                    <a:pt x="14570" y="26529"/>
                    <a:pt x="14577" y="26529"/>
                    <a:pt x="14585" y="26529"/>
                  </a:cubicBezTo>
                  <a:cubicBezTo>
                    <a:pt x="14979" y="26529"/>
                    <a:pt x="15301" y="26236"/>
                    <a:pt x="15336" y="25862"/>
                  </a:cubicBezTo>
                  <a:cubicBezTo>
                    <a:pt x="15359" y="25469"/>
                    <a:pt x="15050" y="25100"/>
                    <a:pt x="14669" y="25088"/>
                  </a:cubicBezTo>
                  <a:cubicBezTo>
                    <a:pt x="14661" y="25088"/>
                    <a:pt x="14653" y="25088"/>
                    <a:pt x="14645" y="25088"/>
                  </a:cubicBezTo>
                  <a:cubicBezTo>
                    <a:pt x="14251" y="25088"/>
                    <a:pt x="13918" y="25381"/>
                    <a:pt x="13895" y="25755"/>
                  </a:cubicBezTo>
                  <a:cubicBezTo>
                    <a:pt x="13871" y="26005"/>
                    <a:pt x="13990" y="26231"/>
                    <a:pt x="14193" y="26386"/>
                  </a:cubicBezTo>
                  <a:lnTo>
                    <a:pt x="14014" y="26922"/>
                  </a:lnTo>
                  <a:cubicBezTo>
                    <a:pt x="13943" y="27053"/>
                    <a:pt x="13907" y="27172"/>
                    <a:pt x="13847" y="27291"/>
                  </a:cubicBezTo>
                  <a:lnTo>
                    <a:pt x="13669" y="27648"/>
                  </a:lnTo>
                  <a:cubicBezTo>
                    <a:pt x="13562" y="27838"/>
                    <a:pt x="13443" y="28017"/>
                    <a:pt x="13323" y="28208"/>
                  </a:cubicBezTo>
                  <a:cubicBezTo>
                    <a:pt x="13192" y="28422"/>
                    <a:pt x="13073" y="28624"/>
                    <a:pt x="12942" y="28839"/>
                  </a:cubicBezTo>
                  <a:cubicBezTo>
                    <a:pt x="12883" y="28922"/>
                    <a:pt x="12835" y="29017"/>
                    <a:pt x="12776" y="29124"/>
                  </a:cubicBezTo>
                  <a:cubicBezTo>
                    <a:pt x="12776" y="29089"/>
                    <a:pt x="12788" y="29041"/>
                    <a:pt x="12788" y="29017"/>
                  </a:cubicBezTo>
                  <a:cubicBezTo>
                    <a:pt x="12800" y="28946"/>
                    <a:pt x="12823" y="28862"/>
                    <a:pt x="12823" y="28803"/>
                  </a:cubicBezTo>
                  <a:cubicBezTo>
                    <a:pt x="12823" y="28779"/>
                    <a:pt x="12835" y="28731"/>
                    <a:pt x="12835" y="28708"/>
                  </a:cubicBezTo>
                  <a:cubicBezTo>
                    <a:pt x="12847" y="28600"/>
                    <a:pt x="12859" y="28505"/>
                    <a:pt x="12883" y="28410"/>
                  </a:cubicBezTo>
                  <a:cubicBezTo>
                    <a:pt x="12895" y="28327"/>
                    <a:pt x="12907" y="28255"/>
                    <a:pt x="12907" y="28172"/>
                  </a:cubicBezTo>
                  <a:cubicBezTo>
                    <a:pt x="12919" y="28053"/>
                    <a:pt x="12942" y="27910"/>
                    <a:pt x="12954" y="27791"/>
                  </a:cubicBezTo>
                  <a:cubicBezTo>
                    <a:pt x="12966" y="27719"/>
                    <a:pt x="12966" y="27636"/>
                    <a:pt x="12966" y="27553"/>
                  </a:cubicBezTo>
                  <a:cubicBezTo>
                    <a:pt x="12966" y="27493"/>
                    <a:pt x="12978" y="27422"/>
                    <a:pt x="12978" y="27362"/>
                  </a:cubicBezTo>
                  <a:cubicBezTo>
                    <a:pt x="12978" y="27338"/>
                    <a:pt x="12978" y="27291"/>
                    <a:pt x="12990" y="27255"/>
                  </a:cubicBezTo>
                  <a:cubicBezTo>
                    <a:pt x="13038" y="27243"/>
                    <a:pt x="13073" y="27172"/>
                    <a:pt x="13038" y="27124"/>
                  </a:cubicBezTo>
                  <a:cubicBezTo>
                    <a:pt x="13026" y="27112"/>
                    <a:pt x="13026" y="27100"/>
                    <a:pt x="13014" y="27100"/>
                  </a:cubicBezTo>
                  <a:cubicBezTo>
                    <a:pt x="12990" y="27076"/>
                    <a:pt x="12990" y="27076"/>
                    <a:pt x="12978" y="27076"/>
                  </a:cubicBezTo>
                  <a:cubicBezTo>
                    <a:pt x="12972" y="27070"/>
                    <a:pt x="12960" y="27068"/>
                    <a:pt x="12948" y="27068"/>
                  </a:cubicBezTo>
                  <a:cubicBezTo>
                    <a:pt x="12936" y="27068"/>
                    <a:pt x="12925" y="27070"/>
                    <a:pt x="12919" y="27076"/>
                  </a:cubicBezTo>
                  <a:cubicBezTo>
                    <a:pt x="12907" y="27100"/>
                    <a:pt x="12895" y="27112"/>
                    <a:pt x="12895" y="27124"/>
                  </a:cubicBezTo>
                  <a:cubicBezTo>
                    <a:pt x="12859" y="27338"/>
                    <a:pt x="12847" y="27529"/>
                    <a:pt x="12811" y="27731"/>
                  </a:cubicBezTo>
                  <a:lnTo>
                    <a:pt x="12811" y="27719"/>
                  </a:lnTo>
                  <a:cubicBezTo>
                    <a:pt x="12800" y="27850"/>
                    <a:pt x="12776" y="27993"/>
                    <a:pt x="12752" y="28124"/>
                  </a:cubicBezTo>
                  <a:cubicBezTo>
                    <a:pt x="12740" y="28231"/>
                    <a:pt x="12728" y="28315"/>
                    <a:pt x="12692" y="28422"/>
                  </a:cubicBezTo>
                  <a:cubicBezTo>
                    <a:pt x="12657" y="28660"/>
                    <a:pt x="12609" y="28886"/>
                    <a:pt x="12573" y="29124"/>
                  </a:cubicBezTo>
                  <a:cubicBezTo>
                    <a:pt x="12573" y="29148"/>
                    <a:pt x="12561" y="29196"/>
                    <a:pt x="12561" y="29220"/>
                  </a:cubicBezTo>
                  <a:cubicBezTo>
                    <a:pt x="12550" y="29303"/>
                    <a:pt x="12550" y="29374"/>
                    <a:pt x="12538" y="29446"/>
                  </a:cubicBezTo>
                  <a:cubicBezTo>
                    <a:pt x="12538" y="29482"/>
                    <a:pt x="12514" y="29505"/>
                    <a:pt x="12514" y="29541"/>
                  </a:cubicBezTo>
                  <a:cubicBezTo>
                    <a:pt x="12395" y="29743"/>
                    <a:pt x="12276" y="29970"/>
                    <a:pt x="12180" y="30196"/>
                  </a:cubicBezTo>
                  <a:cubicBezTo>
                    <a:pt x="12061" y="30410"/>
                    <a:pt x="11942" y="30624"/>
                    <a:pt x="11823" y="30851"/>
                  </a:cubicBezTo>
                  <a:cubicBezTo>
                    <a:pt x="11823" y="30827"/>
                    <a:pt x="11835" y="30827"/>
                    <a:pt x="11835" y="30815"/>
                  </a:cubicBezTo>
                  <a:lnTo>
                    <a:pt x="11835" y="30815"/>
                  </a:lnTo>
                  <a:cubicBezTo>
                    <a:pt x="11680" y="31065"/>
                    <a:pt x="11538" y="31339"/>
                    <a:pt x="11371" y="31589"/>
                  </a:cubicBezTo>
                  <a:cubicBezTo>
                    <a:pt x="11287" y="31720"/>
                    <a:pt x="11192" y="31875"/>
                    <a:pt x="11109" y="32018"/>
                  </a:cubicBezTo>
                  <a:cubicBezTo>
                    <a:pt x="11180" y="31327"/>
                    <a:pt x="11252" y="30624"/>
                    <a:pt x="11311" y="29922"/>
                  </a:cubicBezTo>
                  <a:cubicBezTo>
                    <a:pt x="11311" y="29910"/>
                    <a:pt x="11323" y="29898"/>
                    <a:pt x="11323" y="29874"/>
                  </a:cubicBezTo>
                  <a:lnTo>
                    <a:pt x="11323" y="29898"/>
                  </a:lnTo>
                  <a:cubicBezTo>
                    <a:pt x="11359" y="29803"/>
                    <a:pt x="11407" y="29720"/>
                    <a:pt x="11430" y="29624"/>
                  </a:cubicBezTo>
                  <a:cubicBezTo>
                    <a:pt x="11442" y="29601"/>
                    <a:pt x="11442" y="29577"/>
                    <a:pt x="11466" y="29553"/>
                  </a:cubicBezTo>
                  <a:lnTo>
                    <a:pt x="11502" y="29458"/>
                  </a:lnTo>
                  <a:cubicBezTo>
                    <a:pt x="11549" y="29374"/>
                    <a:pt x="11597" y="29303"/>
                    <a:pt x="11621" y="29208"/>
                  </a:cubicBezTo>
                  <a:cubicBezTo>
                    <a:pt x="11645" y="29184"/>
                    <a:pt x="11657" y="29160"/>
                    <a:pt x="11668" y="29136"/>
                  </a:cubicBezTo>
                  <a:cubicBezTo>
                    <a:pt x="11704" y="29077"/>
                    <a:pt x="11728" y="29029"/>
                    <a:pt x="11764" y="28970"/>
                  </a:cubicBezTo>
                  <a:lnTo>
                    <a:pt x="11847" y="28791"/>
                  </a:lnTo>
                  <a:cubicBezTo>
                    <a:pt x="11883" y="28743"/>
                    <a:pt x="11895" y="28684"/>
                    <a:pt x="11919" y="28648"/>
                  </a:cubicBezTo>
                  <a:cubicBezTo>
                    <a:pt x="11942" y="28624"/>
                    <a:pt x="11954" y="28600"/>
                    <a:pt x="11954" y="28589"/>
                  </a:cubicBezTo>
                  <a:cubicBezTo>
                    <a:pt x="11966" y="28541"/>
                    <a:pt x="12002" y="28493"/>
                    <a:pt x="12014" y="28446"/>
                  </a:cubicBezTo>
                  <a:cubicBezTo>
                    <a:pt x="12026" y="28422"/>
                    <a:pt x="12038" y="28374"/>
                    <a:pt x="12061" y="28350"/>
                  </a:cubicBezTo>
                  <a:cubicBezTo>
                    <a:pt x="12085" y="28255"/>
                    <a:pt x="12133" y="28184"/>
                    <a:pt x="12157" y="28088"/>
                  </a:cubicBezTo>
                  <a:lnTo>
                    <a:pt x="12157" y="28077"/>
                  </a:lnTo>
                  <a:cubicBezTo>
                    <a:pt x="12180" y="28065"/>
                    <a:pt x="12192" y="28065"/>
                    <a:pt x="12192" y="28029"/>
                  </a:cubicBezTo>
                  <a:cubicBezTo>
                    <a:pt x="12192" y="28005"/>
                    <a:pt x="12192" y="27993"/>
                    <a:pt x="12157" y="27969"/>
                  </a:cubicBezTo>
                  <a:cubicBezTo>
                    <a:pt x="12153" y="27966"/>
                    <a:pt x="12149" y="27965"/>
                    <a:pt x="12145" y="27965"/>
                  </a:cubicBezTo>
                  <a:cubicBezTo>
                    <a:pt x="12132" y="27965"/>
                    <a:pt x="12115" y="27976"/>
                    <a:pt x="12097" y="27993"/>
                  </a:cubicBezTo>
                  <a:cubicBezTo>
                    <a:pt x="12073" y="28017"/>
                    <a:pt x="12061" y="28053"/>
                    <a:pt x="12038" y="28088"/>
                  </a:cubicBezTo>
                  <a:cubicBezTo>
                    <a:pt x="12014" y="28148"/>
                    <a:pt x="12002" y="28196"/>
                    <a:pt x="11966" y="28255"/>
                  </a:cubicBezTo>
                  <a:lnTo>
                    <a:pt x="11919" y="28350"/>
                  </a:lnTo>
                  <a:cubicBezTo>
                    <a:pt x="11895" y="28410"/>
                    <a:pt x="11859" y="28481"/>
                    <a:pt x="11835" y="28541"/>
                  </a:cubicBezTo>
                  <a:cubicBezTo>
                    <a:pt x="11823" y="28589"/>
                    <a:pt x="11788" y="28612"/>
                    <a:pt x="11776" y="28660"/>
                  </a:cubicBezTo>
                  <a:cubicBezTo>
                    <a:pt x="11716" y="28767"/>
                    <a:pt x="11668" y="28850"/>
                    <a:pt x="11609" y="28958"/>
                  </a:cubicBezTo>
                  <a:cubicBezTo>
                    <a:pt x="11585" y="29017"/>
                    <a:pt x="11538" y="29089"/>
                    <a:pt x="11502" y="29148"/>
                  </a:cubicBezTo>
                  <a:lnTo>
                    <a:pt x="11466" y="29243"/>
                  </a:lnTo>
                  <a:cubicBezTo>
                    <a:pt x="11430" y="29315"/>
                    <a:pt x="11383" y="29386"/>
                    <a:pt x="11359" y="29458"/>
                  </a:cubicBezTo>
                  <a:lnTo>
                    <a:pt x="11442" y="28219"/>
                  </a:lnTo>
                  <a:cubicBezTo>
                    <a:pt x="11466" y="27958"/>
                    <a:pt x="11478" y="27719"/>
                    <a:pt x="11490" y="27469"/>
                  </a:cubicBezTo>
                  <a:cubicBezTo>
                    <a:pt x="11490" y="27410"/>
                    <a:pt x="11502" y="27338"/>
                    <a:pt x="11502" y="27279"/>
                  </a:cubicBezTo>
                  <a:cubicBezTo>
                    <a:pt x="11728" y="27279"/>
                    <a:pt x="11907" y="27112"/>
                    <a:pt x="11919" y="26886"/>
                  </a:cubicBezTo>
                  <a:cubicBezTo>
                    <a:pt x="11942" y="26660"/>
                    <a:pt x="11764" y="26445"/>
                    <a:pt x="11526" y="26445"/>
                  </a:cubicBezTo>
                  <a:cubicBezTo>
                    <a:pt x="11512" y="26444"/>
                    <a:pt x="11498" y="26443"/>
                    <a:pt x="11485" y="26443"/>
                  </a:cubicBezTo>
                  <a:cubicBezTo>
                    <a:pt x="11274" y="26443"/>
                    <a:pt x="11084" y="26615"/>
                    <a:pt x="11073" y="26838"/>
                  </a:cubicBezTo>
                  <a:cubicBezTo>
                    <a:pt x="11061" y="27053"/>
                    <a:pt x="11204" y="27231"/>
                    <a:pt x="11407" y="27279"/>
                  </a:cubicBezTo>
                  <a:cubicBezTo>
                    <a:pt x="11383" y="27338"/>
                    <a:pt x="11371" y="27398"/>
                    <a:pt x="11371" y="27457"/>
                  </a:cubicBezTo>
                  <a:cubicBezTo>
                    <a:pt x="11311" y="27731"/>
                    <a:pt x="11264" y="28017"/>
                    <a:pt x="11228" y="28303"/>
                  </a:cubicBezTo>
                  <a:cubicBezTo>
                    <a:pt x="11145" y="28720"/>
                    <a:pt x="11073" y="29136"/>
                    <a:pt x="11014" y="29553"/>
                  </a:cubicBezTo>
                  <a:cubicBezTo>
                    <a:pt x="10942" y="30041"/>
                    <a:pt x="10871" y="30529"/>
                    <a:pt x="10811" y="31005"/>
                  </a:cubicBezTo>
                  <a:cubicBezTo>
                    <a:pt x="10787" y="31065"/>
                    <a:pt x="10787" y="31125"/>
                    <a:pt x="10787" y="31172"/>
                  </a:cubicBezTo>
                  <a:cubicBezTo>
                    <a:pt x="10764" y="31470"/>
                    <a:pt x="10716" y="31779"/>
                    <a:pt x="10692" y="32077"/>
                  </a:cubicBezTo>
                  <a:cubicBezTo>
                    <a:pt x="10656" y="32291"/>
                    <a:pt x="10633" y="32518"/>
                    <a:pt x="10609" y="32720"/>
                  </a:cubicBezTo>
                  <a:cubicBezTo>
                    <a:pt x="10597" y="32839"/>
                    <a:pt x="10585" y="32958"/>
                    <a:pt x="10573" y="33089"/>
                  </a:cubicBezTo>
                  <a:cubicBezTo>
                    <a:pt x="10478" y="33315"/>
                    <a:pt x="10371" y="33542"/>
                    <a:pt x="10287" y="33768"/>
                  </a:cubicBezTo>
                  <a:cubicBezTo>
                    <a:pt x="10180" y="34018"/>
                    <a:pt x="10097" y="34280"/>
                    <a:pt x="10002" y="34542"/>
                  </a:cubicBezTo>
                  <a:cubicBezTo>
                    <a:pt x="10014" y="34315"/>
                    <a:pt x="10049" y="34101"/>
                    <a:pt x="10061" y="33887"/>
                  </a:cubicBezTo>
                  <a:cubicBezTo>
                    <a:pt x="10073" y="33780"/>
                    <a:pt x="10073" y="33672"/>
                    <a:pt x="10073" y="33565"/>
                  </a:cubicBezTo>
                  <a:lnTo>
                    <a:pt x="10073" y="33387"/>
                  </a:lnTo>
                  <a:lnTo>
                    <a:pt x="10073" y="33208"/>
                  </a:lnTo>
                  <a:cubicBezTo>
                    <a:pt x="10073" y="33113"/>
                    <a:pt x="10073" y="33018"/>
                    <a:pt x="10061" y="32910"/>
                  </a:cubicBezTo>
                  <a:cubicBezTo>
                    <a:pt x="10061" y="32791"/>
                    <a:pt x="10049" y="32660"/>
                    <a:pt x="10037" y="32541"/>
                  </a:cubicBezTo>
                  <a:cubicBezTo>
                    <a:pt x="10014" y="32339"/>
                    <a:pt x="9990" y="32113"/>
                    <a:pt x="9978" y="31898"/>
                  </a:cubicBezTo>
                  <a:cubicBezTo>
                    <a:pt x="9942" y="31660"/>
                    <a:pt x="9918" y="31446"/>
                    <a:pt x="9883" y="31208"/>
                  </a:cubicBezTo>
                  <a:cubicBezTo>
                    <a:pt x="9871" y="31065"/>
                    <a:pt x="9859" y="30946"/>
                    <a:pt x="9823" y="30815"/>
                  </a:cubicBezTo>
                  <a:cubicBezTo>
                    <a:pt x="10156" y="30815"/>
                    <a:pt x="10454" y="30565"/>
                    <a:pt x="10466" y="30232"/>
                  </a:cubicBezTo>
                  <a:cubicBezTo>
                    <a:pt x="10490" y="29898"/>
                    <a:pt x="10228" y="29577"/>
                    <a:pt x="9871" y="29565"/>
                  </a:cubicBezTo>
                  <a:cubicBezTo>
                    <a:pt x="9863" y="29565"/>
                    <a:pt x="9855" y="29564"/>
                    <a:pt x="9847" y="29564"/>
                  </a:cubicBezTo>
                  <a:cubicBezTo>
                    <a:pt x="9511" y="29564"/>
                    <a:pt x="9216" y="29811"/>
                    <a:pt x="9204" y="30160"/>
                  </a:cubicBezTo>
                  <a:cubicBezTo>
                    <a:pt x="9180" y="30470"/>
                    <a:pt x="9406" y="30755"/>
                    <a:pt x="9716" y="30815"/>
                  </a:cubicBezTo>
                  <a:lnTo>
                    <a:pt x="9716" y="30851"/>
                  </a:lnTo>
                  <a:cubicBezTo>
                    <a:pt x="9740" y="30946"/>
                    <a:pt x="9752" y="31041"/>
                    <a:pt x="9752" y="31148"/>
                  </a:cubicBezTo>
                  <a:cubicBezTo>
                    <a:pt x="9763" y="31232"/>
                    <a:pt x="9763" y="31327"/>
                    <a:pt x="9775" y="31410"/>
                  </a:cubicBezTo>
                  <a:cubicBezTo>
                    <a:pt x="9799" y="31589"/>
                    <a:pt x="9811" y="31756"/>
                    <a:pt x="9823" y="31934"/>
                  </a:cubicBezTo>
                  <a:cubicBezTo>
                    <a:pt x="9835" y="32291"/>
                    <a:pt x="9859" y="32637"/>
                    <a:pt x="9859" y="32994"/>
                  </a:cubicBezTo>
                  <a:lnTo>
                    <a:pt x="9859" y="33149"/>
                  </a:lnTo>
                  <a:cubicBezTo>
                    <a:pt x="9859" y="33589"/>
                    <a:pt x="9799" y="34030"/>
                    <a:pt x="9763" y="34470"/>
                  </a:cubicBezTo>
                  <a:cubicBezTo>
                    <a:pt x="9752" y="34685"/>
                    <a:pt x="9740" y="34911"/>
                    <a:pt x="9740" y="35137"/>
                  </a:cubicBezTo>
                  <a:lnTo>
                    <a:pt x="9740" y="35185"/>
                  </a:lnTo>
                  <a:cubicBezTo>
                    <a:pt x="9716" y="35220"/>
                    <a:pt x="9704" y="35256"/>
                    <a:pt x="9692" y="35304"/>
                  </a:cubicBezTo>
                  <a:lnTo>
                    <a:pt x="9644" y="35482"/>
                  </a:lnTo>
                  <a:lnTo>
                    <a:pt x="9644" y="35518"/>
                  </a:lnTo>
                  <a:cubicBezTo>
                    <a:pt x="9513" y="35875"/>
                    <a:pt x="9394" y="36220"/>
                    <a:pt x="9287" y="36590"/>
                  </a:cubicBezTo>
                  <a:cubicBezTo>
                    <a:pt x="9144" y="37090"/>
                    <a:pt x="8990" y="37578"/>
                    <a:pt x="8859" y="38078"/>
                  </a:cubicBezTo>
                  <a:cubicBezTo>
                    <a:pt x="8799" y="38316"/>
                    <a:pt x="8740" y="38554"/>
                    <a:pt x="8692" y="38816"/>
                  </a:cubicBezTo>
                  <a:cubicBezTo>
                    <a:pt x="8680" y="38899"/>
                    <a:pt x="8668" y="38995"/>
                    <a:pt x="8644" y="39090"/>
                  </a:cubicBezTo>
                  <a:cubicBezTo>
                    <a:pt x="8632" y="39185"/>
                    <a:pt x="8632" y="39268"/>
                    <a:pt x="8632" y="39364"/>
                  </a:cubicBezTo>
                  <a:cubicBezTo>
                    <a:pt x="8632" y="39197"/>
                    <a:pt x="8632" y="39030"/>
                    <a:pt x="8620" y="38864"/>
                  </a:cubicBezTo>
                  <a:lnTo>
                    <a:pt x="8620" y="38852"/>
                  </a:lnTo>
                  <a:lnTo>
                    <a:pt x="8620" y="38840"/>
                  </a:lnTo>
                  <a:cubicBezTo>
                    <a:pt x="8609" y="37244"/>
                    <a:pt x="8585" y="35673"/>
                    <a:pt x="8585" y="34089"/>
                  </a:cubicBezTo>
                  <a:cubicBezTo>
                    <a:pt x="8585" y="33601"/>
                    <a:pt x="8585" y="33113"/>
                    <a:pt x="8573" y="32625"/>
                  </a:cubicBezTo>
                  <a:cubicBezTo>
                    <a:pt x="8573" y="32506"/>
                    <a:pt x="8585" y="32387"/>
                    <a:pt x="8585" y="32268"/>
                  </a:cubicBezTo>
                  <a:cubicBezTo>
                    <a:pt x="8609" y="32006"/>
                    <a:pt x="8609" y="31756"/>
                    <a:pt x="8609" y="31506"/>
                  </a:cubicBezTo>
                  <a:cubicBezTo>
                    <a:pt x="8609" y="31291"/>
                    <a:pt x="8585" y="31089"/>
                    <a:pt x="8585" y="30898"/>
                  </a:cubicBezTo>
                  <a:cubicBezTo>
                    <a:pt x="8585" y="30744"/>
                    <a:pt x="8573" y="30613"/>
                    <a:pt x="8561" y="30458"/>
                  </a:cubicBezTo>
                  <a:lnTo>
                    <a:pt x="8561" y="29898"/>
                  </a:lnTo>
                  <a:cubicBezTo>
                    <a:pt x="8561" y="29684"/>
                    <a:pt x="8561" y="29470"/>
                    <a:pt x="8549" y="29243"/>
                  </a:cubicBezTo>
                  <a:cubicBezTo>
                    <a:pt x="8549" y="28993"/>
                    <a:pt x="8561" y="28731"/>
                    <a:pt x="8573" y="28493"/>
                  </a:cubicBezTo>
                  <a:lnTo>
                    <a:pt x="8573" y="28124"/>
                  </a:lnTo>
                  <a:cubicBezTo>
                    <a:pt x="8585" y="27993"/>
                    <a:pt x="8585" y="27862"/>
                    <a:pt x="8573" y="27719"/>
                  </a:cubicBezTo>
                  <a:lnTo>
                    <a:pt x="8573" y="27291"/>
                  </a:lnTo>
                  <a:lnTo>
                    <a:pt x="8573" y="27065"/>
                  </a:lnTo>
                  <a:cubicBezTo>
                    <a:pt x="8609" y="26981"/>
                    <a:pt x="8632" y="26910"/>
                    <a:pt x="8668" y="26815"/>
                  </a:cubicBezTo>
                  <a:cubicBezTo>
                    <a:pt x="8882" y="26267"/>
                    <a:pt x="9144" y="25719"/>
                    <a:pt x="9394" y="25183"/>
                  </a:cubicBezTo>
                  <a:cubicBezTo>
                    <a:pt x="9466" y="25029"/>
                    <a:pt x="9537" y="24886"/>
                    <a:pt x="9597" y="24731"/>
                  </a:cubicBezTo>
                  <a:lnTo>
                    <a:pt x="9633" y="24731"/>
                  </a:lnTo>
                  <a:cubicBezTo>
                    <a:pt x="9656" y="24731"/>
                    <a:pt x="9680" y="24707"/>
                    <a:pt x="9680" y="24671"/>
                  </a:cubicBezTo>
                  <a:cubicBezTo>
                    <a:pt x="9680" y="24659"/>
                    <a:pt x="9656" y="24648"/>
                    <a:pt x="9656" y="24648"/>
                  </a:cubicBezTo>
                  <a:cubicBezTo>
                    <a:pt x="9692" y="24612"/>
                    <a:pt x="9716" y="24588"/>
                    <a:pt x="9752" y="24564"/>
                  </a:cubicBezTo>
                  <a:lnTo>
                    <a:pt x="9752" y="24564"/>
                  </a:lnTo>
                  <a:cubicBezTo>
                    <a:pt x="9716" y="24600"/>
                    <a:pt x="9740" y="24648"/>
                    <a:pt x="9775" y="24659"/>
                  </a:cubicBezTo>
                  <a:cubicBezTo>
                    <a:pt x="9811" y="24659"/>
                    <a:pt x="9835" y="24648"/>
                    <a:pt x="9871" y="24648"/>
                  </a:cubicBezTo>
                  <a:cubicBezTo>
                    <a:pt x="9918" y="24648"/>
                    <a:pt x="9942" y="24624"/>
                    <a:pt x="9990" y="24612"/>
                  </a:cubicBezTo>
                  <a:cubicBezTo>
                    <a:pt x="10014" y="24612"/>
                    <a:pt x="10037" y="24588"/>
                    <a:pt x="10037" y="24552"/>
                  </a:cubicBezTo>
                  <a:cubicBezTo>
                    <a:pt x="10037" y="24540"/>
                    <a:pt x="10014" y="24529"/>
                    <a:pt x="10002" y="24505"/>
                  </a:cubicBezTo>
                  <a:cubicBezTo>
                    <a:pt x="10061" y="24469"/>
                    <a:pt x="10109" y="24421"/>
                    <a:pt x="10168" y="24386"/>
                  </a:cubicBezTo>
                  <a:cubicBezTo>
                    <a:pt x="10359" y="24255"/>
                    <a:pt x="10537" y="24124"/>
                    <a:pt x="10728" y="23993"/>
                  </a:cubicBezTo>
                  <a:cubicBezTo>
                    <a:pt x="10906" y="23850"/>
                    <a:pt x="11109" y="23731"/>
                    <a:pt x="11299" y="23612"/>
                  </a:cubicBezTo>
                  <a:cubicBezTo>
                    <a:pt x="11383" y="23552"/>
                    <a:pt x="11478" y="23493"/>
                    <a:pt x="11561" y="23421"/>
                  </a:cubicBezTo>
                  <a:cubicBezTo>
                    <a:pt x="11645" y="23362"/>
                    <a:pt x="11728" y="23290"/>
                    <a:pt x="11799" y="23219"/>
                  </a:cubicBezTo>
                  <a:cubicBezTo>
                    <a:pt x="11883" y="23135"/>
                    <a:pt x="11954" y="23052"/>
                    <a:pt x="12026" y="22957"/>
                  </a:cubicBezTo>
                  <a:cubicBezTo>
                    <a:pt x="12157" y="23100"/>
                    <a:pt x="12359" y="23195"/>
                    <a:pt x="12561" y="23195"/>
                  </a:cubicBezTo>
                  <a:cubicBezTo>
                    <a:pt x="12583" y="23197"/>
                    <a:pt x="12604" y="23197"/>
                    <a:pt x="12625" y="23197"/>
                  </a:cubicBezTo>
                  <a:cubicBezTo>
                    <a:pt x="13062" y="23197"/>
                    <a:pt x="13432" y="22852"/>
                    <a:pt x="13466" y="22409"/>
                  </a:cubicBezTo>
                  <a:cubicBezTo>
                    <a:pt x="13502" y="21969"/>
                    <a:pt x="13145" y="21528"/>
                    <a:pt x="12681" y="21504"/>
                  </a:cubicBezTo>
                  <a:cubicBezTo>
                    <a:pt x="12659" y="21503"/>
                    <a:pt x="12638" y="21502"/>
                    <a:pt x="12617" y="21502"/>
                  </a:cubicBezTo>
                  <a:cubicBezTo>
                    <a:pt x="12181" y="21502"/>
                    <a:pt x="11821" y="21847"/>
                    <a:pt x="11776" y="22290"/>
                  </a:cubicBezTo>
                  <a:cubicBezTo>
                    <a:pt x="11764" y="22469"/>
                    <a:pt x="11823" y="22659"/>
                    <a:pt x="11907" y="22814"/>
                  </a:cubicBezTo>
                  <a:cubicBezTo>
                    <a:pt x="11835" y="22885"/>
                    <a:pt x="11776" y="22957"/>
                    <a:pt x="11704" y="23040"/>
                  </a:cubicBezTo>
                  <a:lnTo>
                    <a:pt x="11680" y="23052"/>
                  </a:lnTo>
                  <a:cubicBezTo>
                    <a:pt x="11668" y="23064"/>
                    <a:pt x="11657" y="23064"/>
                    <a:pt x="11645" y="23076"/>
                  </a:cubicBezTo>
                  <a:cubicBezTo>
                    <a:pt x="11549" y="23135"/>
                    <a:pt x="11478" y="23183"/>
                    <a:pt x="11383" y="23243"/>
                  </a:cubicBezTo>
                  <a:cubicBezTo>
                    <a:pt x="11347" y="23278"/>
                    <a:pt x="11299" y="23302"/>
                    <a:pt x="11240" y="23338"/>
                  </a:cubicBezTo>
                  <a:cubicBezTo>
                    <a:pt x="11192" y="23362"/>
                    <a:pt x="11133" y="23397"/>
                    <a:pt x="11085" y="23421"/>
                  </a:cubicBezTo>
                  <a:cubicBezTo>
                    <a:pt x="11026" y="23457"/>
                    <a:pt x="10990" y="23493"/>
                    <a:pt x="10930" y="23528"/>
                  </a:cubicBezTo>
                  <a:cubicBezTo>
                    <a:pt x="10883" y="23552"/>
                    <a:pt x="10847" y="23588"/>
                    <a:pt x="10811" y="23612"/>
                  </a:cubicBezTo>
                  <a:cubicBezTo>
                    <a:pt x="10764" y="23647"/>
                    <a:pt x="10728" y="23671"/>
                    <a:pt x="10692" y="23707"/>
                  </a:cubicBezTo>
                  <a:cubicBezTo>
                    <a:pt x="10645" y="23731"/>
                    <a:pt x="10597" y="23778"/>
                    <a:pt x="10549" y="23814"/>
                  </a:cubicBezTo>
                  <a:cubicBezTo>
                    <a:pt x="10466" y="23874"/>
                    <a:pt x="10395" y="23945"/>
                    <a:pt x="10311" y="24005"/>
                  </a:cubicBezTo>
                  <a:cubicBezTo>
                    <a:pt x="10228" y="24076"/>
                    <a:pt x="10121" y="24148"/>
                    <a:pt x="10037" y="24231"/>
                  </a:cubicBezTo>
                  <a:cubicBezTo>
                    <a:pt x="9954" y="24290"/>
                    <a:pt x="9894" y="24326"/>
                    <a:pt x="9823" y="24386"/>
                  </a:cubicBezTo>
                  <a:cubicBezTo>
                    <a:pt x="9811" y="24409"/>
                    <a:pt x="9799" y="24421"/>
                    <a:pt x="9775" y="24421"/>
                  </a:cubicBezTo>
                  <a:cubicBezTo>
                    <a:pt x="9859" y="24255"/>
                    <a:pt x="9942" y="24076"/>
                    <a:pt x="10014" y="23909"/>
                  </a:cubicBezTo>
                  <a:cubicBezTo>
                    <a:pt x="10061" y="23850"/>
                    <a:pt x="10097" y="23778"/>
                    <a:pt x="10133" y="23719"/>
                  </a:cubicBezTo>
                  <a:cubicBezTo>
                    <a:pt x="10192" y="23612"/>
                    <a:pt x="10252" y="23528"/>
                    <a:pt x="10335" y="23421"/>
                  </a:cubicBezTo>
                  <a:cubicBezTo>
                    <a:pt x="10406" y="23314"/>
                    <a:pt x="10478" y="23219"/>
                    <a:pt x="10549" y="23124"/>
                  </a:cubicBezTo>
                  <a:cubicBezTo>
                    <a:pt x="10645" y="23005"/>
                    <a:pt x="10716" y="22897"/>
                    <a:pt x="10811" y="22778"/>
                  </a:cubicBezTo>
                  <a:lnTo>
                    <a:pt x="10823" y="22766"/>
                  </a:lnTo>
                  <a:cubicBezTo>
                    <a:pt x="10847" y="22719"/>
                    <a:pt x="10895" y="22683"/>
                    <a:pt x="10930" y="22624"/>
                  </a:cubicBezTo>
                  <a:cubicBezTo>
                    <a:pt x="11049" y="22457"/>
                    <a:pt x="11145" y="22266"/>
                    <a:pt x="11252" y="22088"/>
                  </a:cubicBezTo>
                  <a:cubicBezTo>
                    <a:pt x="11252" y="22088"/>
                    <a:pt x="11252" y="22064"/>
                    <a:pt x="11264" y="22064"/>
                  </a:cubicBezTo>
                  <a:cubicBezTo>
                    <a:pt x="11264" y="22064"/>
                    <a:pt x="11264" y="22052"/>
                    <a:pt x="11287" y="22052"/>
                  </a:cubicBezTo>
                  <a:cubicBezTo>
                    <a:pt x="11347" y="21945"/>
                    <a:pt x="11407" y="21850"/>
                    <a:pt x="11466" y="21731"/>
                  </a:cubicBezTo>
                  <a:cubicBezTo>
                    <a:pt x="11621" y="21433"/>
                    <a:pt x="11776" y="21111"/>
                    <a:pt x="11919" y="20802"/>
                  </a:cubicBezTo>
                  <a:lnTo>
                    <a:pt x="12002" y="20730"/>
                  </a:lnTo>
                  <a:lnTo>
                    <a:pt x="12216" y="20552"/>
                  </a:lnTo>
                  <a:cubicBezTo>
                    <a:pt x="12311" y="20492"/>
                    <a:pt x="12383" y="20421"/>
                    <a:pt x="12478" y="20361"/>
                  </a:cubicBezTo>
                  <a:cubicBezTo>
                    <a:pt x="12502" y="20338"/>
                    <a:pt x="12514" y="20326"/>
                    <a:pt x="12550" y="20302"/>
                  </a:cubicBezTo>
                  <a:cubicBezTo>
                    <a:pt x="12609" y="20254"/>
                    <a:pt x="12657" y="20218"/>
                    <a:pt x="12716" y="20183"/>
                  </a:cubicBezTo>
                  <a:cubicBezTo>
                    <a:pt x="12740" y="20159"/>
                    <a:pt x="12752" y="20147"/>
                    <a:pt x="12788" y="20123"/>
                  </a:cubicBezTo>
                  <a:lnTo>
                    <a:pt x="12919" y="20028"/>
                  </a:lnTo>
                  <a:cubicBezTo>
                    <a:pt x="12990" y="19980"/>
                    <a:pt x="13073" y="19945"/>
                    <a:pt x="13133" y="19897"/>
                  </a:cubicBezTo>
                  <a:cubicBezTo>
                    <a:pt x="13454" y="19683"/>
                    <a:pt x="13788" y="19480"/>
                    <a:pt x="14121" y="19290"/>
                  </a:cubicBezTo>
                  <a:cubicBezTo>
                    <a:pt x="14157" y="19302"/>
                    <a:pt x="14181" y="19325"/>
                    <a:pt x="14228" y="19325"/>
                  </a:cubicBezTo>
                  <a:cubicBezTo>
                    <a:pt x="14347" y="19325"/>
                    <a:pt x="14443" y="19254"/>
                    <a:pt x="14455" y="19135"/>
                  </a:cubicBezTo>
                  <a:cubicBezTo>
                    <a:pt x="14466" y="19028"/>
                    <a:pt x="14383" y="18909"/>
                    <a:pt x="14264" y="18909"/>
                  </a:cubicBezTo>
                  <a:cubicBezTo>
                    <a:pt x="14145" y="18909"/>
                    <a:pt x="14050" y="18992"/>
                    <a:pt x="14038" y="19111"/>
                  </a:cubicBezTo>
                  <a:cubicBezTo>
                    <a:pt x="14038" y="19135"/>
                    <a:pt x="14050" y="19183"/>
                    <a:pt x="14062" y="19206"/>
                  </a:cubicBezTo>
                  <a:cubicBezTo>
                    <a:pt x="14038" y="19230"/>
                    <a:pt x="14026" y="19242"/>
                    <a:pt x="13990" y="19254"/>
                  </a:cubicBezTo>
                  <a:cubicBezTo>
                    <a:pt x="13966" y="19266"/>
                    <a:pt x="13943" y="19290"/>
                    <a:pt x="13919" y="19302"/>
                  </a:cubicBezTo>
                  <a:lnTo>
                    <a:pt x="13693" y="19433"/>
                  </a:lnTo>
                  <a:cubicBezTo>
                    <a:pt x="13585" y="19492"/>
                    <a:pt x="13466" y="19564"/>
                    <a:pt x="13371" y="19623"/>
                  </a:cubicBezTo>
                  <a:cubicBezTo>
                    <a:pt x="13252" y="19683"/>
                    <a:pt x="13145" y="19766"/>
                    <a:pt x="13026" y="19826"/>
                  </a:cubicBezTo>
                  <a:cubicBezTo>
                    <a:pt x="13014" y="19837"/>
                    <a:pt x="12978" y="19849"/>
                    <a:pt x="12966" y="19849"/>
                  </a:cubicBezTo>
                  <a:cubicBezTo>
                    <a:pt x="12919" y="19885"/>
                    <a:pt x="12871" y="19909"/>
                    <a:pt x="12847" y="19945"/>
                  </a:cubicBezTo>
                  <a:cubicBezTo>
                    <a:pt x="12811" y="19968"/>
                    <a:pt x="12776" y="19980"/>
                    <a:pt x="12740" y="20016"/>
                  </a:cubicBezTo>
                  <a:cubicBezTo>
                    <a:pt x="12728" y="20028"/>
                    <a:pt x="12716" y="20028"/>
                    <a:pt x="12692" y="20040"/>
                  </a:cubicBezTo>
                  <a:lnTo>
                    <a:pt x="12561" y="20135"/>
                  </a:lnTo>
                  <a:cubicBezTo>
                    <a:pt x="12502" y="20183"/>
                    <a:pt x="12454" y="20207"/>
                    <a:pt x="12395" y="20254"/>
                  </a:cubicBezTo>
                  <a:cubicBezTo>
                    <a:pt x="12383" y="20266"/>
                    <a:pt x="12371" y="20266"/>
                    <a:pt x="12359" y="20278"/>
                  </a:cubicBezTo>
                  <a:cubicBezTo>
                    <a:pt x="12323" y="20302"/>
                    <a:pt x="12300" y="20326"/>
                    <a:pt x="12264" y="20338"/>
                  </a:cubicBezTo>
                  <a:cubicBezTo>
                    <a:pt x="12216" y="20373"/>
                    <a:pt x="12180" y="20421"/>
                    <a:pt x="12133" y="20445"/>
                  </a:cubicBezTo>
                  <a:cubicBezTo>
                    <a:pt x="12097" y="20480"/>
                    <a:pt x="12073" y="20504"/>
                    <a:pt x="12026" y="20540"/>
                  </a:cubicBezTo>
                  <a:cubicBezTo>
                    <a:pt x="12061" y="20457"/>
                    <a:pt x="12085" y="20397"/>
                    <a:pt x="12133" y="20326"/>
                  </a:cubicBezTo>
                  <a:cubicBezTo>
                    <a:pt x="12371" y="19849"/>
                    <a:pt x="12621" y="19385"/>
                    <a:pt x="12811" y="18897"/>
                  </a:cubicBezTo>
                  <a:cubicBezTo>
                    <a:pt x="12895" y="18694"/>
                    <a:pt x="12966" y="18492"/>
                    <a:pt x="13038" y="18290"/>
                  </a:cubicBezTo>
                  <a:cubicBezTo>
                    <a:pt x="13038" y="18278"/>
                    <a:pt x="13038" y="18278"/>
                    <a:pt x="13050" y="18254"/>
                  </a:cubicBezTo>
                  <a:cubicBezTo>
                    <a:pt x="13073" y="18230"/>
                    <a:pt x="13085" y="18194"/>
                    <a:pt x="13085" y="18159"/>
                  </a:cubicBezTo>
                  <a:cubicBezTo>
                    <a:pt x="13097" y="18111"/>
                    <a:pt x="13109" y="18063"/>
                    <a:pt x="13133" y="18004"/>
                  </a:cubicBezTo>
                  <a:cubicBezTo>
                    <a:pt x="13216" y="17873"/>
                    <a:pt x="13288" y="17718"/>
                    <a:pt x="13383" y="17587"/>
                  </a:cubicBezTo>
                  <a:lnTo>
                    <a:pt x="13514" y="17361"/>
                  </a:lnTo>
                  <a:cubicBezTo>
                    <a:pt x="13550" y="17301"/>
                    <a:pt x="13585" y="17242"/>
                    <a:pt x="13621" y="17206"/>
                  </a:cubicBezTo>
                  <a:cubicBezTo>
                    <a:pt x="13871" y="16825"/>
                    <a:pt x="14145" y="16456"/>
                    <a:pt x="14359" y="16051"/>
                  </a:cubicBezTo>
                  <a:cubicBezTo>
                    <a:pt x="14466" y="15861"/>
                    <a:pt x="14574" y="15658"/>
                    <a:pt x="14657" y="15456"/>
                  </a:cubicBezTo>
                  <a:cubicBezTo>
                    <a:pt x="14657" y="15444"/>
                    <a:pt x="14681" y="15444"/>
                    <a:pt x="14681" y="15432"/>
                  </a:cubicBezTo>
                  <a:cubicBezTo>
                    <a:pt x="14776" y="15504"/>
                    <a:pt x="14895" y="15563"/>
                    <a:pt x="15038" y="15563"/>
                  </a:cubicBezTo>
                  <a:cubicBezTo>
                    <a:pt x="15046" y="15563"/>
                    <a:pt x="15054" y="15563"/>
                    <a:pt x="15062" y="15563"/>
                  </a:cubicBezTo>
                  <a:cubicBezTo>
                    <a:pt x="15433" y="15563"/>
                    <a:pt x="15765" y="15293"/>
                    <a:pt x="15788" y="14896"/>
                  </a:cubicBezTo>
                  <a:cubicBezTo>
                    <a:pt x="15812" y="14599"/>
                    <a:pt x="15645" y="14325"/>
                    <a:pt x="15395" y="14206"/>
                  </a:cubicBezTo>
                  <a:cubicBezTo>
                    <a:pt x="15407" y="14194"/>
                    <a:pt x="15419" y="14182"/>
                    <a:pt x="15419" y="14170"/>
                  </a:cubicBezTo>
                  <a:lnTo>
                    <a:pt x="15419" y="14170"/>
                  </a:lnTo>
                  <a:lnTo>
                    <a:pt x="15371" y="14206"/>
                  </a:lnTo>
                  <a:cubicBezTo>
                    <a:pt x="15300" y="14182"/>
                    <a:pt x="15217" y="14146"/>
                    <a:pt x="15133" y="14146"/>
                  </a:cubicBezTo>
                  <a:cubicBezTo>
                    <a:pt x="15126" y="14146"/>
                    <a:pt x="15118" y="14146"/>
                    <a:pt x="15110" y="14146"/>
                  </a:cubicBezTo>
                  <a:cubicBezTo>
                    <a:pt x="14738" y="14146"/>
                    <a:pt x="14406" y="14428"/>
                    <a:pt x="14383" y="14825"/>
                  </a:cubicBezTo>
                  <a:cubicBezTo>
                    <a:pt x="14359" y="14956"/>
                    <a:pt x="14407" y="15087"/>
                    <a:pt x="14466" y="15194"/>
                  </a:cubicBezTo>
                  <a:cubicBezTo>
                    <a:pt x="14395" y="15301"/>
                    <a:pt x="14335" y="15396"/>
                    <a:pt x="14264" y="15504"/>
                  </a:cubicBezTo>
                  <a:cubicBezTo>
                    <a:pt x="14169" y="15670"/>
                    <a:pt x="14062" y="15813"/>
                    <a:pt x="13978" y="15980"/>
                  </a:cubicBezTo>
                  <a:lnTo>
                    <a:pt x="13978" y="15968"/>
                  </a:lnTo>
                  <a:cubicBezTo>
                    <a:pt x="13978" y="15968"/>
                    <a:pt x="13978" y="15980"/>
                    <a:pt x="13966" y="15980"/>
                  </a:cubicBezTo>
                  <a:lnTo>
                    <a:pt x="13966" y="15992"/>
                  </a:lnTo>
                  <a:cubicBezTo>
                    <a:pt x="13871" y="16158"/>
                    <a:pt x="13788" y="16313"/>
                    <a:pt x="13681" y="16456"/>
                  </a:cubicBezTo>
                  <a:lnTo>
                    <a:pt x="13371" y="16944"/>
                  </a:lnTo>
                  <a:lnTo>
                    <a:pt x="13323" y="17039"/>
                  </a:lnTo>
                  <a:lnTo>
                    <a:pt x="13371" y="16682"/>
                  </a:lnTo>
                  <a:cubicBezTo>
                    <a:pt x="13383" y="16456"/>
                    <a:pt x="13407" y="16230"/>
                    <a:pt x="13443" y="16016"/>
                  </a:cubicBezTo>
                  <a:cubicBezTo>
                    <a:pt x="13502" y="15623"/>
                    <a:pt x="13585" y="15218"/>
                    <a:pt x="13681" y="14837"/>
                  </a:cubicBezTo>
                  <a:cubicBezTo>
                    <a:pt x="13704" y="14730"/>
                    <a:pt x="13728" y="14623"/>
                    <a:pt x="13752" y="14527"/>
                  </a:cubicBezTo>
                  <a:cubicBezTo>
                    <a:pt x="13764" y="14468"/>
                    <a:pt x="13788" y="14408"/>
                    <a:pt x="13788" y="14349"/>
                  </a:cubicBezTo>
                  <a:cubicBezTo>
                    <a:pt x="13883" y="14289"/>
                    <a:pt x="13978" y="14182"/>
                    <a:pt x="13990" y="14051"/>
                  </a:cubicBezTo>
                  <a:cubicBezTo>
                    <a:pt x="14002" y="13896"/>
                    <a:pt x="13919" y="13765"/>
                    <a:pt x="13800" y="13694"/>
                  </a:cubicBezTo>
                  <a:cubicBezTo>
                    <a:pt x="13752" y="13658"/>
                    <a:pt x="13704" y="13658"/>
                    <a:pt x="13645" y="13646"/>
                  </a:cubicBezTo>
                  <a:cubicBezTo>
                    <a:pt x="13638" y="13646"/>
                    <a:pt x="13630" y="13646"/>
                    <a:pt x="13623" y="13646"/>
                  </a:cubicBezTo>
                  <a:cubicBezTo>
                    <a:pt x="13430" y="13646"/>
                    <a:pt x="13263" y="13797"/>
                    <a:pt x="13252" y="14003"/>
                  </a:cubicBezTo>
                  <a:cubicBezTo>
                    <a:pt x="13228" y="14146"/>
                    <a:pt x="13323" y="14289"/>
                    <a:pt x="13443" y="14349"/>
                  </a:cubicBezTo>
                  <a:cubicBezTo>
                    <a:pt x="13431" y="14384"/>
                    <a:pt x="13407" y="14420"/>
                    <a:pt x="13395" y="14468"/>
                  </a:cubicBezTo>
                  <a:cubicBezTo>
                    <a:pt x="13323" y="14718"/>
                    <a:pt x="13252" y="14968"/>
                    <a:pt x="13192" y="15218"/>
                  </a:cubicBezTo>
                  <a:cubicBezTo>
                    <a:pt x="13133" y="15456"/>
                    <a:pt x="13050" y="15694"/>
                    <a:pt x="12990" y="15956"/>
                  </a:cubicBezTo>
                  <a:cubicBezTo>
                    <a:pt x="12954" y="16194"/>
                    <a:pt x="12895" y="16408"/>
                    <a:pt x="12859" y="16647"/>
                  </a:cubicBezTo>
                  <a:cubicBezTo>
                    <a:pt x="12835" y="16885"/>
                    <a:pt x="12788" y="17111"/>
                    <a:pt x="12728" y="17349"/>
                  </a:cubicBezTo>
                  <a:cubicBezTo>
                    <a:pt x="12669" y="17540"/>
                    <a:pt x="12597" y="17718"/>
                    <a:pt x="12538" y="17897"/>
                  </a:cubicBezTo>
                  <a:cubicBezTo>
                    <a:pt x="12454" y="18075"/>
                    <a:pt x="12395" y="18242"/>
                    <a:pt x="12323" y="18421"/>
                  </a:cubicBezTo>
                  <a:lnTo>
                    <a:pt x="12323" y="18433"/>
                  </a:lnTo>
                  <a:lnTo>
                    <a:pt x="12323" y="18456"/>
                  </a:lnTo>
                  <a:cubicBezTo>
                    <a:pt x="12323" y="18468"/>
                    <a:pt x="12311" y="18468"/>
                    <a:pt x="12311" y="18480"/>
                  </a:cubicBezTo>
                  <a:cubicBezTo>
                    <a:pt x="12311" y="18492"/>
                    <a:pt x="12300" y="18516"/>
                    <a:pt x="12300" y="18528"/>
                  </a:cubicBezTo>
                  <a:lnTo>
                    <a:pt x="12300" y="18516"/>
                  </a:lnTo>
                  <a:cubicBezTo>
                    <a:pt x="12300" y="18528"/>
                    <a:pt x="12276" y="18540"/>
                    <a:pt x="12276" y="18552"/>
                  </a:cubicBezTo>
                  <a:cubicBezTo>
                    <a:pt x="12276" y="18575"/>
                    <a:pt x="12264" y="18587"/>
                    <a:pt x="12264" y="18587"/>
                  </a:cubicBezTo>
                  <a:cubicBezTo>
                    <a:pt x="12180" y="18814"/>
                    <a:pt x="12073" y="19028"/>
                    <a:pt x="11954" y="19254"/>
                  </a:cubicBezTo>
                  <a:cubicBezTo>
                    <a:pt x="11728" y="19718"/>
                    <a:pt x="11490" y="20183"/>
                    <a:pt x="11287" y="20659"/>
                  </a:cubicBezTo>
                  <a:cubicBezTo>
                    <a:pt x="11252" y="20730"/>
                    <a:pt x="11204" y="20814"/>
                    <a:pt x="11180" y="20897"/>
                  </a:cubicBezTo>
                  <a:cubicBezTo>
                    <a:pt x="11240" y="20599"/>
                    <a:pt x="11299" y="20302"/>
                    <a:pt x="11347" y="20004"/>
                  </a:cubicBezTo>
                  <a:cubicBezTo>
                    <a:pt x="11407" y="19528"/>
                    <a:pt x="11430" y="19064"/>
                    <a:pt x="11418" y="18587"/>
                  </a:cubicBezTo>
                  <a:lnTo>
                    <a:pt x="11418" y="18575"/>
                  </a:lnTo>
                  <a:cubicBezTo>
                    <a:pt x="11526" y="18528"/>
                    <a:pt x="11621" y="18468"/>
                    <a:pt x="11704" y="18373"/>
                  </a:cubicBezTo>
                  <a:cubicBezTo>
                    <a:pt x="11835" y="18230"/>
                    <a:pt x="11883" y="18052"/>
                    <a:pt x="11883" y="17837"/>
                  </a:cubicBezTo>
                  <a:cubicBezTo>
                    <a:pt x="11883" y="17706"/>
                    <a:pt x="11859" y="17575"/>
                    <a:pt x="11847" y="17444"/>
                  </a:cubicBezTo>
                  <a:cubicBezTo>
                    <a:pt x="11801" y="17107"/>
                    <a:pt x="11459" y="16872"/>
                    <a:pt x="11144" y="16872"/>
                  </a:cubicBezTo>
                  <a:cubicBezTo>
                    <a:pt x="11136" y="16872"/>
                    <a:pt x="11128" y="16873"/>
                    <a:pt x="11121" y="16873"/>
                  </a:cubicBezTo>
                  <a:cubicBezTo>
                    <a:pt x="10787" y="16885"/>
                    <a:pt x="10549" y="17123"/>
                    <a:pt x="10478" y="17444"/>
                  </a:cubicBezTo>
                  <a:cubicBezTo>
                    <a:pt x="10454" y="17575"/>
                    <a:pt x="10418" y="17706"/>
                    <a:pt x="10406" y="17837"/>
                  </a:cubicBezTo>
                  <a:cubicBezTo>
                    <a:pt x="10359" y="18230"/>
                    <a:pt x="10692" y="18575"/>
                    <a:pt x="11061" y="18635"/>
                  </a:cubicBezTo>
                  <a:cubicBezTo>
                    <a:pt x="11002" y="18968"/>
                    <a:pt x="10954" y="19314"/>
                    <a:pt x="10906" y="19659"/>
                  </a:cubicBezTo>
                  <a:cubicBezTo>
                    <a:pt x="10871" y="19945"/>
                    <a:pt x="10835" y="20207"/>
                    <a:pt x="10811" y="20492"/>
                  </a:cubicBezTo>
                  <a:cubicBezTo>
                    <a:pt x="10776" y="20754"/>
                    <a:pt x="10764" y="21028"/>
                    <a:pt x="10716" y="21290"/>
                  </a:cubicBezTo>
                  <a:lnTo>
                    <a:pt x="10716" y="21266"/>
                  </a:lnTo>
                  <a:cubicBezTo>
                    <a:pt x="10704" y="21338"/>
                    <a:pt x="10704" y="21433"/>
                    <a:pt x="10692" y="21504"/>
                  </a:cubicBezTo>
                  <a:lnTo>
                    <a:pt x="10692" y="21469"/>
                  </a:lnTo>
                  <a:cubicBezTo>
                    <a:pt x="10692" y="21516"/>
                    <a:pt x="10668" y="21576"/>
                    <a:pt x="10668" y="21623"/>
                  </a:cubicBezTo>
                  <a:lnTo>
                    <a:pt x="10668" y="21611"/>
                  </a:lnTo>
                  <a:cubicBezTo>
                    <a:pt x="10656" y="21742"/>
                    <a:pt x="10633" y="21885"/>
                    <a:pt x="10609" y="22028"/>
                  </a:cubicBezTo>
                  <a:lnTo>
                    <a:pt x="10609" y="22052"/>
                  </a:lnTo>
                  <a:cubicBezTo>
                    <a:pt x="10347" y="22504"/>
                    <a:pt x="10061" y="22921"/>
                    <a:pt x="9823" y="23374"/>
                  </a:cubicBezTo>
                  <a:cubicBezTo>
                    <a:pt x="9704" y="23600"/>
                    <a:pt x="9621" y="23850"/>
                    <a:pt x="9525" y="24088"/>
                  </a:cubicBezTo>
                  <a:cubicBezTo>
                    <a:pt x="9454" y="24314"/>
                    <a:pt x="9359" y="24540"/>
                    <a:pt x="9275" y="24743"/>
                  </a:cubicBezTo>
                  <a:cubicBezTo>
                    <a:pt x="9275" y="24767"/>
                    <a:pt x="9275" y="24767"/>
                    <a:pt x="9263" y="24779"/>
                  </a:cubicBezTo>
                  <a:cubicBezTo>
                    <a:pt x="9263" y="24790"/>
                    <a:pt x="9240" y="24790"/>
                    <a:pt x="9240" y="24802"/>
                  </a:cubicBezTo>
                  <a:cubicBezTo>
                    <a:pt x="9240" y="24826"/>
                    <a:pt x="9228" y="24838"/>
                    <a:pt x="9228" y="24850"/>
                  </a:cubicBezTo>
                  <a:cubicBezTo>
                    <a:pt x="9205" y="24907"/>
                    <a:pt x="9182" y="24963"/>
                    <a:pt x="9160" y="25020"/>
                  </a:cubicBezTo>
                  <a:lnTo>
                    <a:pt x="9160" y="25020"/>
                  </a:lnTo>
                  <a:cubicBezTo>
                    <a:pt x="9162" y="25018"/>
                    <a:pt x="9164" y="25017"/>
                    <a:pt x="9168" y="25017"/>
                  </a:cubicBezTo>
                  <a:cubicBezTo>
                    <a:pt x="9156" y="25040"/>
                    <a:pt x="9156" y="25064"/>
                    <a:pt x="9144" y="25088"/>
                  </a:cubicBezTo>
                  <a:cubicBezTo>
                    <a:pt x="9025" y="25386"/>
                    <a:pt x="8882" y="25683"/>
                    <a:pt x="8763" y="25981"/>
                  </a:cubicBezTo>
                  <a:cubicBezTo>
                    <a:pt x="8740" y="26041"/>
                    <a:pt x="8704" y="26100"/>
                    <a:pt x="8692" y="26172"/>
                  </a:cubicBezTo>
                  <a:lnTo>
                    <a:pt x="8692" y="26160"/>
                  </a:lnTo>
                  <a:cubicBezTo>
                    <a:pt x="8728" y="25779"/>
                    <a:pt x="8751" y="25386"/>
                    <a:pt x="8799" y="25005"/>
                  </a:cubicBezTo>
                  <a:cubicBezTo>
                    <a:pt x="8823" y="24767"/>
                    <a:pt x="8847" y="24505"/>
                    <a:pt x="8859" y="24267"/>
                  </a:cubicBezTo>
                  <a:cubicBezTo>
                    <a:pt x="8882" y="24028"/>
                    <a:pt x="8918" y="23778"/>
                    <a:pt x="8942" y="23540"/>
                  </a:cubicBezTo>
                  <a:lnTo>
                    <a:pt x="8942" y="23588"/>
                  </a:lnTo>
                  <a:cubicBezTo>
                    <a:pt x="8966" y="23516"/>
                    <a:pt x="8966" y="23421"/>
                    <a:pt x="8978" y="23350"/>
                  </a:cubicBezTo>
                  <a:lnTo>
                    <a:pt x="8978" y="23362"/>
                  </a:lnTo>
                  <a:cubicBezTo>
                    <a:pt x="8990" y="23255"/>
                    <a:pt x="9001" y="23171"/>
                    <a:pt x="9025" y="23064"/>
                  </a:cubicBezTo>
                  <a:lnTo>
                    <a:pt x="9025" y="23112"/>
                  </a:lnTo>
                  <a:cubicBezTo>
                    <a:pt x="9037" y="23016"/>
                    <a:pt x="9049" y="22921"/>
                    <a:pt x="9061" y="22814"/>
                  </a:cubicBezTo>
                  <a:cubicBezTo>
                    <a:pt x="9085" y="22600"/>
                    <a:pt x="9109" y="22397"/>
                    <a:pt x="9121" y="22183"/>
                  </a:cubicBezTo>
                  <a:cubicBezTo>
                    <a:pt x="9144" y="21981"/>
                    <a:pt x="9144" y="21754"/>
                    <a:pt x="9156" y="21552"/>
                  </a:cubicBezTo>
                  <a:cubicBezTo>
                    <a:pt x="9168" y="21100"/>
                    <a:pt x="9204" y="20671"/>
                    <a:pt x="9240" y="20218"/>
                  </a:cubicBezTo>
                  <a:cubicBezTo>
                    <a:pt x="9287" y="19802"/>
                    <a:pt x="9323" y="19385"/>
                    <a:pt x="9347" y="18956"/>
                  </a:cubicBezTo>
                  <a:cubicBezTo>
                    <a:pt x="9382" y="18528"/>
                    <a:pt x="9394" y="18099"/>
                    <a:pt x="9418" y="17659"/>
                  </a:cubicBezTo>
                  <a:cubicBezTo>
                    <a:pt x="9442" y="17409"/>
                    <a:pt x="9466" y="17147"/>
                    <a:pt x="9502" y="16885"/>
                  </a:cubicBezTo>
                  <a:cubicBezTo>
                    <a:pt x="9525" y="16813"/>
                    <a:pt x="9537" y="16742"/>
                    <a:pt x="9573" y="16670"/>
                  </a:cubicBezTo>
                  <a:cubicBezTo>
                    <a:pt x="9644" y="16468"/>
                    <a:pt x="9740" y="16289"/>
                    <a:pt x="9835" y="16111"/>
                  </a:cubicBezTo>
                  <a:cubicBezTo>
                    <a:pt x="9942" y="15956"/>
                    <a:pt x="10037" y="15789"/>
                    <a:pt x="10133" y="15623"/>
                  </a:cubicBezTo>
                  <a:cubicBezTo>
                    <a:pt x="10216" y="15504"/>
                    <a:pt x="10287" y="15385"/>
                    <a:pt x="10347" y="15277"/>
                  </a:cubicBezTo>
                  <a:cubicBezTo>
                    <a:pt x="10454" y="15099"/>
                    <a:pt x="10549" y="14908"/>
                    <a:pt x="10692" y="14742"/>
                  </a:cubicBezTo>
                  <a:cubicBezTo>
                    <a:pt x="10704" y="14718"/>
                    <a:pt x="10716" y="14706"/>
                    <a:pt x="10752" y="14670"/>
                  </a:cubicBezTo>
                  <a:cubicBezTo>
                    <a:pt x="10764" y="14670"/>
                    <a:pt x="10776" y="14658"/>
                    <a:pt x="10787" y="14658"/>
                  </a:cubicBezTo>
                  <a:cubicBezTo>
                    <a:pt x="10823" y="14646"/>
                    <a:pt x="10823" y="14599"/>
                    <a:pt x="10823" y="14563"/>
                  </a:cubicBezTo>
                  <a:cubicBezTo>
                    <a:pt x="10823" y="14539"/>
                    <a:pt x="10787" y="14503"/>
                    <a:pt x="10764" y="14492"/>
                  </a:cubicBezTo>
                  <a:cubicBezTo>
                    <a:pt x="10753" y="14488"/>
                    <a:pt x="10744" y="14487"/>
                    <a:pt x="10735" y="14487"/>
                  </a:cubicBezTo>
                  <a:cubicBezTo>
                    <a:pt x="10713" y="14487"/>
                    <a:pt x="10694" y="14495"/>
                    <a:pt x="10668" y="14503"/>
                  </a:cubicBezTo>
                  <a:cubicBezTo>
                    <a:pt x="10668" y="14503"/>
                    <a:pt x="10656" y="14503"/>
                    <a:pt x="10656" y="14527"/>
                  </a:cubicBezTo>
                  <a:lnTo>
                    <a:pt x="10645" y="14539"/>
                  </a:lnTo>
                  <a:lnTo>
                    <a:pt x="10609" y="14563"/>
                  </a:lnTo>
                  <a:cubicBezTo>
                    <a:pt x="10597" y="14599"/>
                    <a:pt x="10573" y="14611"/>
                    <a:pt x="10549" y="14646"/>
                  </a:cubicBezTo>
                  <a:cubicBezTo>
                    <a:pt x="10525" y="14682"/>
                    <a:pt x="10478" y="14742"/>
                    <a:pt x="10454" y="14789"/>
                  </a:cubicBezTo>
                  <a:cubicBezTo>
                    <a:pt x="10359" y="14908"/>
                    <a:pt x="10287" y="15039"/>
                    <a:pt x="10216" y="15182"/>
                  </a:cubicBezTo>
                  <a:cubicBezTo>
                    <a:pt x="10156" y="15277"/>
                    <a:pt x="10073" y="15385"/>
                    <a:pt x="10002" y="15492"/>
                  </a:cubicBezTo>
                  <a:cubicBezTo>
                    <a:pt x="9954" y="15563"/>
                    <a:pt x="9894" y="15635"/>
                    <a:pt x="9859" y="15718"/>
                  </a:cubicBezTo>
                  <a:lnTo>
                    <a:pt x="9716" y="15932"/>
                  </a:lnTo>
                  <a:cubicBezTo>
                    <a:pt x="9692" y="15980"/>
                    <a:pt x="9656" y="16027"/>
                    <a:pt x="9644" y="16075"/>
                  </a:cubicBezTo>
                  <a:lnTo>
                    <a:pt x="9561" y="16254"/>
                  </a:lnTo>
                  <a:cubicBezTo>
                    <a:pt x="9597" y="15849"/>
                    <a:pt x="9644" y="15456"/>
                    <a:pt x="9692" y="15063"/>
                  </a:cubicBezTo>
                  <a:cubicBezTo>
                    <a:pt x="9716" y="14801"/>
                    <a:pt x="9752" y="14551"/>
                    <a:pt x="9775" y="14289"/>
                  </a:cubicBezTo>
                  <a:lnTo>
                    <a:pt x="9775" y="14265"/>
                  </a:lnTo>
                  <a:cubicBezTo>
                    <a:pt x="9942" y="13896"/>
                    <a:pt x="10097" y="13527"/>
                    <a:pt x="10252" y="13134"/>
                  </a:cubicBezTo>
                  <a:lnTo>
                    <a:pt x="10525" y="12515"/>
                  </a:lnTo>
                  <a:cubicBezTo>
                    <a:pt x="10549" y="12456"/>
                    <a:pt x="10585" y="12408"/>
                    <a:pt x="10609" y="12348"/>
                  </a:cubicBezTo>
                  <a:lnTo>
                    <a:pt x="10609" y="12360"/>
                  </a:lnTo>
                  <a:cubicBezTo>
                    <a:pt x="10633" y="12408"/>
                    <a:pt x="10656" y="12444"/>
                    <a:pt x="10704" y="12456"/>
                  </a:cubicBezTo>
                  <a:cubicBezTo>
                    <a:pt x="10752" y="12456"/>
                    <a:pt x="10776" y="12420"/>
                    <a:pt x="10764" y="12384"/>
                  </a:cubicBezTo>
                  <a:cubicBezTo>
                    <a:pt x="10764" y="12348"/>
                    <a:pt x="10728" y="12337"/>
                    <a:pt x="10716" y="12337"/>
                  </a:cubicBezTo>
                  <a:lnTo>
                    <a:pt x="10716" y="12325"/>
                  </a:lnTo>
                  <a:lnTo>
                    <a:pt x="10728" y="12325"/>
                  </a:lnTo>
                  <a:cubicBezTo>
                    <a:pt x="10752" y="12301"/>
                    <a:pt x="10752" y="12301"/>
                    <a:pt x="10764" y="12301"/>
                  </a:cubicBezTo>
                  <a:lnTo>
                    <a:pt x="10776" y="12289"/>
                  </a:lnTo>
                  <a:cubicBezTo>
                    <a:pt x="10811" y="12277"/>
                    <a:pt x="10823" y="12277"/>
                    <a:pt x="10847" y="12265"/>
                  </a:cubicBezTo>
                  <a:cubicBezTo>
                    <a:pt x="10883" y="12265"/>
                    <a:pt x="10906" y="12241"/>
                    <a:pt x="10942" y="12241"/>
                  </a:cubicBezTo>
                  <a:cubicBezTo>
                    <a:pt x="10954" y="12622"/>
                    <a:pt x="11240" y="12944"/>
                    <a:pt x="11609" y="12956"/>
                  </a:cubicBezTo>
                  <a:cubicBezTo>
                    <a:pt x="11624" y="12957"/>
                    <a:pt x="11639" y="12957"/>
                    <a:pt x="11654" y="12957"/>
                  </a:cubicBezTo>
                  <a:cubicBezTo>
                    <a:pt x="12040" y="12957"/>
                    <a:pt x="12372" y="12667"/>
                    <a:pt x="12395" y="12277"/>
                  </a:cubicBezTo>
                  <a:cubicBezTo>
                    <a:pt x="12430" y="11872"/>
                    <a:pt x="12121" y="11515"/>
                    <a:pt x="11716" y="11491"/>
                  </a:cubicBezTo>
                  <a:cubicBezTo>
                    <a:pt x="11699" y="11490"/>
                    <a:pt x="11681" y="11489"/>
                    <a:pt x="11664" y="11489"/>
                  </a:cubicBezTo>
                  <a:cubicBezTo>
                    <a:pt x="11341" y="11489"/>
                    <a:pt x="11068" y="11697"/>
                    <a:pt x="10966" y="11991"/>
                  </a:cubicBezTo>
                  <a:cubicBezTo>
                    <a:pt x="10930" y="12027"/>
                    <a:pt x="10871" y="12039"/>
                    <a:pt x="10823" y="12063"/>
                  </a:cubicBezTo>
                  <a:cubicBezTo>
                    <a:pt x="10787" y="12087"/>
                    <a:pt x="10764" y="12110"/>
                    <a:pt x="10728" y="12146"/>
                  </a:cubicBezTo>
                  <a:cubicBezTo>
                    <a:pt x="10764" y="12098"/>
                    <a:pt x="10776" y="12051"/>
                    <a:pt x="10811" y="12003"/>
                  </a:cubicBezTo>
                  <a:lnTo>
                    <a:pt x="10811" y="11991"/>
                  </a:lnTo>
                  <a:cubicBezTo>
                    <a:pt x="10895" y="11860"/>
                    <a:pt x="10966" y="11706"/>
                    <a:pt x="11061" y="11575"/>
                  </a:cubicBezTo>
                  <a:cubicBezTo>
                    <a:pt x="11109" y="11515"/>
                    <a:pt x="11133" y="11455"/>
                    <a:pt x="11180" y="11396"/>
                  </a:cubicBezTo>
                  <a:cubicBezTo>
                    <a:pt x="11228" y="11325"/>
                    <a:pt x="11287" y="11253"/>
                    <a:pt x="11323" y="11194"/>
                  </a:cubicBezTo>
                  <a:cubicBezTo>
                    <a:pt x="11347" y="11170"/>
                    <a:pt x="11359" y="11146"/>
                    <a:pt x="11371" y="11134"/>
                  </a:cubicBezTo>
                  <a:cubicBezTo>
                    <a:pt x="11502" y="10955"/>
                    <a:pt x="11645" y="10789"/>
                    <a:pt x="11788" y="10622"/>
                  </a:cubicBezTo>
                  <a:lnTo>
                    <a:pt x="12240" y="10086"/>
                  </a:lnTo>
                  <a:cubicBezTo>
                    <a:pt x="12311" y="10003"/>
                    <a:pt x="12383" y="9908"/>
                    <a:pt x="12442" y="9824"/>
                  </a:cubicBezTo>
                  <a:cubicBezTo>
                    <a:pt x="12514" y="9729"/>
                    <a:pt x="12597" y="9622"/>
                    <a:pt x="12669" y="9527"/>
                  </a:cubicBezTo>
                  <a:cubicBezTo>
                    <a:pt x="12800" y="9348"/>
                    <a:pt x="12931" y="9169"/>
                    <a:pt x="13050" y="8991"/>
                  </a:cubicBezTo>
                  <a:lnTo>
                    <a:pt x="13633" y="8181"/>
                  </a:lnTo>
                  <a:cubicBezTo>
                    <a:pt x="13681" y="8360"/>
                    <a:pt x="13847" y="8527"/>
                    <a:pt x="14038" y="8527"/>
                  </a:cubicBezTo>
                  <a:cubicBezTo>
                    <a:pt x="14045" y="8527"/>
                    <a:pt x="14053" y="8527"/>
                    <a:pt x="14060" y="8527"/>
                  </a:cubicBezTo>
                  <a:cubicBezTo>
                    <a:pt x="14290" y="8527"/>
                    <a:pt x="14503" y="8352"/>
                    <a:pt x="14514" y="8110"/>
                  </a:cubicBezTo>
                  <a:cubicBezTo>
                    <a:pt x="14526" y="7872"/>
                    <a:pt x="14335" y="7645"/>
                    <a:pt x="14097" y="7634"/>
                  </a:cubicBezTo>
                  <a:cubicBezTo>
                    <a:pt x="14097" y="7634"/>
                    <a:pt x="14085" y="7634"/>
                    <a:pt x="14085" y="7645"/>
                  </a:cubicBezTo>
                  <a:cubicBezTo>
                    <a:pt x="13883" y="7645"/>
                    <a:pt x="13728" y="7765"/>
                    <a:pt x="13645" y="7943"/>
                  </a:cubicBezTo>
                  <a:cubicBezTo>
                    <a:pt x="13526" y="8050"/>
                    <a:pt x="13407" y="8157"/>
                    <a:pt x="13288" y="8277"/>
                  </a:cubicBezTo>
                  <a:cubicBezTo>
                    <a:pt x="13169" y="8396"/>
                    <a:pt x="13050" y="8527"/>
                    <a:pt x="12931" y="8658"/>
                  </a:cubicBezTo>
                  <a:cubicBezTo>
                    <a:pt x="12811" y="8812"/>
                    <a:pt x="12716" y="8955"/>
                    <a:pt x="12597" y="9110"/>
                  </a:cubicBezTo>
                  <a:cubicBezTo>
                    <a:pt x="12490" y="9241"/>
                    <a:pt x="12395" y="9372"/>
                    <a:pt x="12300" y="9503"/>
                  </a:cubicBezTo>
                  <a:lnTo>
                    <a:pt x="12311" y="9491"/>
                  </a:lnTo>
                  <a:lnTo>
                    <a:pt x="12311" y="9491"/>
                  </a:lnTo>
                  <a:cubicBezTo>
                    <a:pt x="12204" y="9646"/>
                    <a:pt x="12085" y="9777"/>
                    <a:pt x="11978" y="9908"/>
                  </a:cubicBezTo>
                  <a:cubicBezTo>
                    <a:pt x="11847" y="10074"/>
                    <a:pt x="11728" y="10217"/>
                    <a:pt x="11597" y="10384"/>
                  </a:cubicBezTo>
                  <a:cubicBezTo>
                    <a:pt x="11585" y="10396"/>
                    <a:pt x="11561" y="10432"/>
                    <a:pt x="11549" y="10443"/>
                  </a:cubicBezTo>
                  <a:cubicBezTo>
                    <a:pt x="11549" y="10420"/>
                    <a:pt x="11561" y="10384"/>
                    <a:pt x="11561" y="10360"/>
                  </a:cubicBezTo>
                  <a:cubicBezTo>
                    <a:pt x="11621" y="10193"/>
                    <a:pt x="11668" y="10027"/>
                    <a:pt x="11728" y="9860"/>
                  </a:cubicBezTo>
                  <a:cubicBezTo>
                    <a:pt x="11788" y="9681"/>
                    <a:pt x="11859" y="9503"/>
                    <a:pt x="11919" y="9348"/>
                  </a:cubicBezTo>
                  <a:cubicBezTo>
                    <a:pt x="12002" y="9134"/>
                    <a:pt x="12061" y="8931"/>
                    <a:pt x="12121" y="8705"/>
                  </a:cubicBezTo>
                  <a:cubicBezTo>
                    <a:pt x="12157" y="8574"/>
                    <a:pt x="12192" y="8431"/>
                    <a:pt x="12216" y="8312"/>
                  </a:cubicBezTo>
                  <a:cubicBezTo>
                    <a:pt x="12264" y="8336"/>
                    <a:pt x="12311" y="8348"/>
                    <a:pt x="12359" y="8348"/>
                  </a:cubicBezTo>
                  <a:cubicBezTo>
                    <a:pt x="12367" y="8348"/>
                    <a:pt x="12375" y="8348"/>
                    <a:pt x="12383" y="8348"/>
                  </a:cubicBezTo>
                  <a:cubicBezTo>
                    <a:pt x="12766" y="8348"/>
                    <a:pt x="13098" y="8066"/>
                    <a:pt x="13133" y="7681"/>
                  </a:cubicBezTo>
                  <a:cubicBezTo>
                    <a:pt x="13157" y="7288"/>
                    <a:pt x="12847" y="6919"/>
                    <a:pt x="12454" y="6907"/>
                  </a:cubicBezTo>
                  <a:cubicBezTo>
                    <a:pt x="12419" y="6907"/>
                    <a:pt x="12383" y="6919"/>
                    <a:pt x="12335" y="6919"/>
                  </a:cubicBezTo>
                  <a:cubicBezTo>
                    <a:pt x="12335" y="6872"/>
                    <a:pt x="12335" y="6824"/>
                    <a:pt x="12323" y="6788"/>
                  </a:cubicBezTo>
                  <a:lnTo>
                    <a:pt x="12323" y="6741"/>
                  </a:lnTo>
                  <a:cubicBezTo>
                    <a:pt x="12323" y="6693"/>
                    <a:pt x="12311" y="6645"/>
                    <a:pt x="12311" y="6610"/>
                  </a:cubicBezTo>
                  <a:cubicBezTo>
                    <a:pt x="12311" y="6681"/>
                    <a:pt x="12300" y="6753"/>
                    <a:pt x="12276" y="6824"/>
                  </a:cubicBezTo>
                  <a:cubicBezTo>
                    <a:pt x="12276" y="6860"/>
                    <a:pt x="12264" y="6907"/>
                    <a:pt x="12264" y="6931"/>
                  </a:cubicBezTo>
                  <a:cubicBezTo>
                    <a:pt x="11966" y="7003"/>
                    <a:pt x="11716" y="7241"/>
                    <a:pt x="11704" y="7574"/>
                  </a:cubicBezTo>
                  <a:cubicBezTo>
                    <a:pt x="11680" y="7800"/>
                    <a:pt x="11788" y="8015"/>
                    <a:pt x="11954" y="8157"/>
                  </a:cubicBezTo>
                  <a:cubicBezTo>
                    <a:pt x="11942" y="8217"/>
                    <a:pt x="11907" y="8277"/>
                    <a:pt x="11895" y="8348"/>
                  </a:cubicBezTo>
                  <a:lnTo>
                    <a:pt x="11895" y="8336"/>
                  </a:lnTo>
                  <a:cubicBezTo>
                    <a:pt x="11835" y="8527"/>
                    <a:pt x="11788" y="8729"/>
                    <a:pt x="11740" y="8931"/>
                  </a:cubicBezTo>
                  <a:lnTo>
                    <a:pt x="11609" y="9503"/>
                  </a:lnTo>
                  <a:cubicBezTo>
                    <a:pt x="11561" y="9717"/>
                    <a:pt x="11526" y="9920"/>
                    <a:pt x="11490" y="10134"/>
                  </a:cubicBezTo>
                  <a:cubicBezTo>
                    <a:pt x="11478" y="10217"/>
                    <a:pt x="11466" y="10324"/>
                    <a:pt x="11430" y="10420"/>
                  </a:cubicBezTo>
                  <a:cubicBezTo>
                    <a:pt x="11418" y="10491"/>
                    <a:pt x="11407" y="10563"/>
                    <a:pt x="11407" y="10634"/>
                  </a:cubicBezTo>
                  <a:cubicBezTo>
                    <a:pt x="11323" y="10729"/>
                    <a:pt x="11264" y="10801"/>
                    <a:pt x="11192" y="10896"/>
                  </a:cubicBezTo>
                  <a:cubicBezTo>
                    <a:pt x="11168" y="10932"/>
                    <a:pt x="11121" y="10979"/>
                    <a:pt x="11085" y="11039"/>
                  </a:cubicBezTo>
                  <a:lnTo>
                    <a:pt x="11002" y="11170"/>
                  </a:lnTo>
                  <a:lnTo>
                    <a:pt x="10906" y="11313"/>
                  </a:lnTo>
                  <a:cubicBezTo>
                    <a:pt x="10883" y="11348"/>
                    <a:pt x="10847" y="11408"/>
                    <a:pt x="10823" y="11455"/>
                  </a:cubicBezTo>
                  <a:cubicBezTo>
                    <a:pt x="10764" y="11563"/>
                    <a:pt x="10704" y="11646"/>
                    <a:pt x="10645" y="11753"/>
                  </a:cubicBezTo>
                  <a:cubicBezTo>
                    <a:pt x="10609" y="11801"/>
                    <a:pt x="10585" y="11848"/>
                    <a:pt x="10573" y="11884"/>
                  </a:cubicBezTo>
                  <a:cubicBezTo>
                    <a:pt x="10537" y="11944"/>
                    <a:pt x="10514" y="11991"/>
                    <a:pt x="10478" y="12051"/>
                  </a:cubicBezTo>
                  <a:cubicBezTo>
                    <a:pt x="10430" y="12158"/>
                    <a:pt x="10371" y="12265"/>
                    <a:pt x="10335" y="12360"/>
                  </a:cubicBezTo>
                  <a:cubicBezTo>
                    <a:pt x="10299" y="12408"/>
                    <a:pt x="10287" y="12468"/>
                    <a:pt x="10275" y="12515"/>
                  </a:cubicBezTo>
                  <a:cubicBezTo>
                    <a:pt x="10252" y="12563"/>
                    <a:pt x="10228" y="12622"/>
                    <a:pt x="10216" y="12658"/>
                  </a:cubicBezTo>
                  <a:lnTo>
                    <a:pt x="10216" y="12646"/>
                  </a:lnTo>
                  <a:cubicBezTo>
                    <a:pt x="10216" y="12658"/>
                    <a:pt x="10192" y="12682"/>
                    <a:pt x="10192" y="12694"/>
                  </a:cubicBezTo>
                  <a:cubicBezTo>
                    <a:pt x="10192" y="12706"/>
                    <a:pt x="10180" y="12718"/>
                    <a:pt x="10180" y="12741"/>
                  </a:cubicBezTo>
                  <a:cubicBezTo>
                    <a:pt x="10180" y="12753"/>
                    <a:pt x="10168" y="12753"/>
                    <a:pt x="10168" y="12765"/>
                  </a:cubicBezTo>
                  <a:lnTo>
                    <a:pt x="10168" y="12753"/>
                  </a:lnTo>
                  <a:cubicBezTo>
                    <a:pt x="10156" y="12777"/>
                    <a:pt x="10133" y="12825"/>
                    <a:pt x="10121" y="12860"/>
                  </a:cubicBezTo>
                  <a:cubicBezTo>
                    <a:pt x="10109" y="12872"/>
                    <a:pt x="10109" y="12896"/>
                    <a:pt x="10097" y="12920"/>
                  </a:cubicBezTo>
                  <a:cubicBezTo>
                    <a:pt x="10073" y="12956"/>
                    <a:pt x="10049" y="13015"/>
                    <a:pt x="10037" y="13063"/>
                  </a:cubicBezTo>
                  <a:lnTo>
                    <a:pt x="10037" y="13051"/>
                  </a:lnTo>
                  <a:cubicBezTo>
                    <a:pt x="10037" y="13063"/>
                    <a:pt x="10014" y="13063"/>
                    <a:pt x="10014" y="13075"/>
                  </a:cubicBezTo>
                  <a:lnTo>
                    <a:pt x="10014" y="13063"/>
                  </a:lnTo>
                  <a:cubicBezTo>
                    <a:pt x="10014" y="13063"/>
                    <a:pt x="10014" y="13075"/>
                    <a:pt x="10002" y="13075"/>
                  </a:cubicBezTo>
                  <a:cubicBezTo>
                    <a:pt x="9942" y="13218"/>
                    <a:pt x="9883" y="13360"/>
                    <a:pt x="9823" y="13491"/>
                  </a:cubicBezTo>
                  <a:cubicBezTo>
                    <a:pt x="9859" y="13170"/>
                    <a:pt x="9894" y="12860"/>
                    <a:pt x="9930" y="12527"/>
                  </a:cubicBezTo>
                  <a:cubicBezTo>
                    <a:pt x="9990" y="12098"/>
                    <a:pt x="10061" y="11682"/>
                    <a:pt x="10133" y="11253"/>
                  </a:cubicBezTo>
                  <a:cubicBezTo>
                    <a:pt x="10216" y="10848"/>
                    <a:pt x="10275" y="10443"/>
                    <a:pt x="10299" y="10039"/>
                  </a:cubicBezTo>
                  <a:cubicBezTo>
                    <a:pt x="10347" y="9610"/>
                    <a:pt x="10395" y="9181"/>
                    <a:pt x="10418" y="8753"/>
                  </a:cubicBezTo>
                  <a:cubicBezTo>
                    <a:pt x="10418" y="8717"/>
                    <a:pt x="10418" y="8705"/>
                    <a:pt x="10430" y="8669"/>
                  </a:cubicBezTo>
                  <a:cubicBezTo>
                    <a:pt x="10454" y="8646"/>
                    <a:pt x="10454" y="8610"/>
                    <a:pt x="10466" y="8586"/>
                  </a:cubicBezTo>
                  <a:lnTo>
                    <a:pt x="10466" y="8598"/>
                  </a:lnTo>
                  <a:cubicBezTo>
                    <a:pt x="10490" y="8515"/>
                    <a:pt x="10514" y="8407"/>
                    <a:pt x="10537" y="8312"/>
                  </a:cubicBezTo>
                  <a:cubicBezTo>
                    <a:pt x="10573" y="8217"/>
                    <a:pt x="10597" y="8122"/>
                    <a:pt x="10633" y="8015"/>
                  </a:cubicBezTo>
                  <a:cubicBezTo>
                    <a:pt x="10656" y="7931"/>
                    <a:pt x="10692" y="7836"/>
                    <a:pt x="10716" y="7741"/>
                  </a:cubicBezTo>
                  <a:cubicBezTo>
                    <a:pt x="10764" y="7634"/>
                    <a:pt x="10811" y="7515"/>
                    <a:pt x="10835" y="7407"/>
                  </a:cubicBezTo>
                  <a:cubicBezTo>
                    <a:pt x="10871" y="7336"/>
                    <a:pt x="10895" y="7276"/>
                    <a:pt x="10930" y="7205"/>
                  </a:cubicBezTo>
                  <a:lnTo>
                    <a:pt x="11014" y="6979"/>
                  </a:lnTo>
                  <a:cubicBezTo>
                    <a:pt x="11049" y="6907"/>
                    <a:pt x="11073" y="6848"/>
                    <a:pt x="11109" y="6764"/>
                  </a:cubicBezTo>
                  <a:cubicBezTo>
                    <a:pt x="11133" y="6693"/>
                    <a:pt x="11168" y="6622"/>
                    <a:pt x="11192" y="6562"/>
                  </a:cubicBezTo>
                  <a:cubicBezTo>
                    <a:pt x="11287" y="6372"/>
                    <a:pt x="11371" y="6169"/>
                    <a:pt x="11478" y="5991"/>
                  </a:cubicBezTo>
                  <a:cubicBezTo>
                    <a:pt x="11526" y="5919"/>
                    <a:pt x="11561" y="5848"/>
                    <a:pt x="11621" y="5776"/>
                  </a:cubicBezTo>
                  <a:cubicBezTo>
                    <a:pt x="11657" y="5729"/>
                    <a:pt x="11704" y="5681"/>
                    <a:pt x="11728" y="5657"/>
                  </a:cubicBezTo>
                  <a:lnTo>
                    <a:pt x="11740" y="5633"/>
                  </a:lnTo>
                  <a:cubicBezTo>
                    <a:pt x="11764" y="5657"/>
                    <a:pt x="11776" y="5657"/>
                    <a:pt x="11799" y="5657"/>
                  </a:cubicBezTo>
                  <a:cubicBezTo>
                    <a:pt x="11835" y="5657"/>
                    <a:pt x="11859" y="5610"/>
                    <a:pt x="11847" y="5562"/>
                  </a:cubicBezTo>
                  <a:cubicBezTo>
                    <a:pt x="11835" y="5538"/>
                    <a:pt x="11823" y="5514"/>
                    <a:pt x="11799" y="5502"/>
                  </a:cubicBezTo>
                  <a:lnTo>
                    <a:pt x="11740" y="5502"/>
                  </a:lnTo>
                  <a:cubicBezTo>
                    <a:pt x="11716" y="5514"/>
                    <a:pt x="11668" y="5538"/>
                    <a:pt x="11657" y="5562"/>
                  </a:cubicBezTo>
                  <a:lnTo>
                    <a:pt x="11609" y="5610"/>
                  </a:lnTo>
                  <a:lnTo>
                    <a:pt x="11538" y="5681"/>
                  </a:lnTo>
                  <a:cubicBezTo>
                    <a:pt x="11490" y="5729"/>
                    <a:pt x="11466" y="5776"/>
                    <a:pt x="11430" y="5836"/>
                  </a:cubicBezTo>
                  <a:cubicBezTo>
                    <a:pt x="11383" y="5895"/>
                    <a:pt x="11347" y="5967"/>
                    <a:pt x="11299" y="6026"/>
                  </a:cubicBezTo>
                  <a:cubicBezTo>
                    <a:pt x="11264" y="6074"/>
                    <a:pt x="11252" y="6098"/>
                    <a:pt x="11228" y="6145"/>
                  </a:cubicBezTo>
                  <a:cubicBezTo>
                    <a:pt x="11168" y="6264"/>
                    <a:pt x="11109" y="6372"/>
                    <a:pt x="11049" y="6491"/>
                  </a:cubicBezTo>
                  <a:cubicBezTo>
                    <a:pt x="11026" y="6514"/>
                    <a:pt x="11014" y="6526"/>
                    <a:pt x="11014" y="6562"/>
                  </a:cubicBezTo>
                  <a:cubicBezTo>
                    <a:pt x="10990" y="6633"/>
                    <a:pt x="10954" y="6693"/>
                    <a:pt x="10930" y="6764"/>
                  </a:cubicBezTo>
                  <a:cubicBezTo>
                    <a:pt x="10895" y="6812"/>
                    <a:pt x="10883" y="6872"/>
                    <a:pt x="10847" y="6919"/>
                  </a:cubicBezTo>
                  <a:cubicBezTo>
                    <a:pt x="10835" y="6943"/>
                    <a:pt x="10823" y="6991"/>
                    <a:pt x="10811" y="7026"/>
                  </a:cubicBezTo>
                  <a:cubicBezTo>
                    <a:pt x="10776" y="7098"/>
                    <a:pt x="10752" y="7181"/>
                    <a:pt x="10716" y="7264"/>
                  </a:cubicBezTo>
                  <a:cubicBezTo>
                    <a:pt x="10704" y="7300"/>
                    <a:pt x="10692" y="7336"/>
                    <a:pt x="10668" y="7360"/>
                  </a:cubicBezTo>
                  <a:cubicBezTo>
                    <a:pt x="10633" y="7479"/>
                    <a:pt x="10585" y="7622"/>
                    <a:pt x="10537" y="7741"/>
                  </a:cubicBezTo>
                  <a:cubicBezTo>
                    <a:pt x="10549" y="7681"/>
                    <a:pt x="10549" y="7622"/>
                    <a:pt x="10549" y="7562"/>
                  </a:cubicBezTo>
                  <a:cubicBezTo>
                    <a:pt x="10549" y="7526"/>
                    <a:pt x="10573" y="7503"/>
                    <a:pt x="10573" y="7467"/>
                  </a:cubicBezTo>
                  <a:lnTo>
                    <a:pt x="10656" y="6753"/>
                  </a:lnTo>
                  <a:cubicBezTo>
                    <a:pt x="10668" y="6574"/>
                    <a:pt x="10692" y="6407"/>
                    <a:pt x="10704" y="6229"/>
                  </a:cubicBezTo>
                  <a:lnTo>
                    <a:pt x="10704" y="6217"/>
                  </a:lnTo>
                  <a:lnTo>
                    <a:pt x="10704" y="6145"/>
                  </a:lnTo>
                  <a:cubicBezTo>
                    <a:pt x="10704" y="6098"/>
                    <a:pt x="10656" y="6074"/>
                    <a:pt x="10609" y="6050"/>
                  </a:cubicBezTo>
                  <a:cubicBezTo>
                    <a:pt x="10609" y="5979"/>
                    <a:pt x="10633" y="5895"/>
                    <a:pt x="10633" y="5812"/>
                  </a:cubicBezTo>
                  <a:lnTo>
                    <a:pt x="10633" y="5800"/>
                  </a:lnTo>
                  <a:cubicBezTo>
                    <a:pt x="10645" y="5717"/>
                    <a:pt x="10656" y="5610"/>
                    <a:pt x="10668" y="5514"/>
                  </a:cubicBezTo>
                  <a:cubicBezTo>
                    <a:pt x="10692" y="5431"/>
                    <a:pt x="10704" y="5336"/>
                    <a:pt x="10704" y="5240"/>
                  </a:cubicBezTo>
                  <a:cubicBezTo>
                    <a:pt x="10716" y="5038"/>
                    <a:pt x="10728" y="4836"/>
                    <a:pt x="10728" y="4645"/>
                  </a:cubicBezTo>
                  <a:lnTo>
                    <a:pt x="10728" y="4121"/>
                  </a:lnTo>
                  <a:cubicBezTo>
                    <a:pt x="10728" y="3955"/>
                    <a:pt x="10728" y="3776"/>
                    <a:pt x="10752" y="3609"/>
                  </a:cubicBezTo>
                  <a:cubicBezTo>
                    <a:pt x="10752" y="3288"/>
                    <a:pt x="10764" y="2978"/>
                    <a:pt x="10811" y="2657"/>
                  </a:cubicBezTo>
                  <a:cubicBezTo>
                    <a:pt x="10811" y="2645"/>
                    <a:pt x="10811" y="2633"/>
                    <a:pt x="10823" y="2597"/>
                  </a:cubicBezTo>
                  <a:cubicBezTo>
                    <a:pt x="10906" y="2621"/>
                    <a:pt x="10990" y="2633"/>
                    <a:pt x="11073" y="2645"/>
                  </a:cubicBezTo>
                  <a:cubicBezTo>
                    <a:pt x="11096" y="2646"/>
                    <a:pt x="11118" y="2647"/>
                    <a:pt x="11141" y="2647"/>
                  </a:cubicBezTo>
                  <a:cubicBezTo>
                    <a:pt x="11828" y="2647"/>
                    <a:pt x="12432" y="2122"/>
                    <a:pt x="12490" y="1407"/>
                  </a:cubicBezTo>
                  <a:cubicBezTo>
                    <a:pt x="12538" y="692"/>
                    <a:pt x="11978" y="37"/>
                    <a:pt x="11252" y="2"/>
                  </a:cubicBezTo>
                  <a:cubicBezTo>
                    <a:pt x="11229" y="1"/>
                    <a:pt x="11207" y="0"/>
                    <a:pt x="11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1"/>
            <p:cNvSpPr/>
            <p:nvPr/>
          </p:nvSpPr>
          <p:spPr>
            <a:xfrm>
              <a:off x="5165525" y="1346725"/>
              <a:ext cx="18175" cy="17600"/>
            </a:xfrm>
            <a:custGeom>
              <a:avLst/>
              <a:gdLst/>
              <a:ahLst/>
              <a:cxnLst/>
              <a:rect l="l" t="t" r="r" b="b"/>
              <a:pathLst>
                <a:path w="727" h="704" extrusionOk="0">
                  <a:moveTo>
                    <a:pt x="381" y="0"/>
                  </a:moveTo>
                  <a:cubicBezTo>
                    <a:pt x="191" y="0"/>
                    <a:pt x="24" y="131"/>
                    <a:pt x="12" y="334"/>
                  </a:cubicBezTo>
                  <a:cubicBezTo>
                    <a:pt x="0" y="501"/>
                    <a:pt x="143" y="691"/>
                    <a:pt x="345" y="703"/>
                  </a:cubicBezTo>
                  <a:cubicBezTo>
                    <a:pt x="352" y="703"/>
                    <a:pt x="359" y="704"/>
                    <a:pt x="366" y="704"/>
                  </a:cubicBezTo>
                  <a:cubicBezTo>
                    <a:pt x="548" y="704"/>
                    <a:pt x="703" y="553"/>
                    <a:pt x="714" y="370"/>
                  </a:cubicBezTo>
                  <a:cubicBezTo>
                    <a:pt x="726" y="191"/>
                    <a:pt x="583" y="12"/>
                    <a:pt x="3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1"/>
            <p:cNvSpPr/>
            <p:nvPr/>
          </p:nvSpPr>
          <p:spPr>
            <a:xfrm>
              <a:off x="5054500" y="1277950"/>
              <a:ext cx="32150" cy="30400"/>
            </a:xfrm>
            <a:custGeom>
              <a:avLst/>
              <a:gdLst/>
              <a:ahLst/>
              <a:cxnLst/>
              <a:rect l="l" t="t" r="r" b="b"/>
              <a:pathLst>
                <a:path w="1286" h="1216" extrusionOk="0">
                  <a:moveTo>
                    <a:pt x="667" y="1"/>
                  </a:moveTo>
                  <a:cubicBezTo>
                    <a:pt x="332" y="1"/>
                    <a:pt x="47" y="247"/>
                    <a:pt x="36" y="585"/>
                  </a:cubicBezTo>
                  <a:cubicBezTo>
                    <a:pt x="0" y="894"/>
                    <a:pt x="262" y="1204"/>
                    <a:pt x="595" y="1216"/>
                  </a:cubicBezTo>
                  <a:cubicBezTo>
                    <a:pt x="603" y="1216"/>
                    <a:pt x="611" y="1216"/>
                    <a:pt x="619" y="1216"/>
                  </a:cubicBezTo>
                  <a:cubicBezTo>
                    <a:pt x="954" y="1216"/>
                    <a:pt x="1239" y="970"/>
                    <a:pt x="1250" y="656"/>
                  </a:cubicBezTo>
                  <a:cubicBezTo>
                    <a:pt x="1286" y="323"/>
                    <a:pt x="1012" y="13"/>
                    <a:pt x="691" y="1"/>
                  </a:cubicBezTo>
                  <a:cubicBezTo>
                    <a:pt x="683" y="1"/>
                    <a:pt x="675" y="1"/>
                    <a:pt x="6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1"/>
            <p:cNvSpPr/>
            <p:nvPr/>
          </p:nvSpPr>
          <p:spPr>
            <a:xfrm>
              <a:off x="5019675" y="1615800"/>
              <a:ext cx="0" cy="325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3"/>
                    <a:pt x="0" y="13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1"/>
            <p:cNvSpPr/>
            <p:nvPr/>
          </p:nvSpPr>
          <p:spPr>
            <a:xfrm>
              <a:off x="5019675" y="16158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1"/>
            <p:cNvSpPr/>
            <p:nvPr/>
          </p:nvSpPr>
          <p:spPr>
            <a:xfrm>
              <a:off x="4925900" y="20381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Language Arts Subject for Highschool - 9th Grade: Comparing Texts">
  <a:themeElements>
    <a:clrScheme name="Simple Light">
      <a:dk1>
        <a:srgbClr val="462D1D"/>
      </a:dk1>
      <a:lt1>
        <a:srgbClr val="FFFFFF"/>
      </a:lt1>
      <a:dk2>
        <a:srgbClr val="462D1D"/>
      </a:dk2>
      <a:lt2>
        <a:srgbClr val="FFFFFF"/>
      </a:lt2>
      <a:accent1>
        <a:srgbClr val="FBF0ED"/>
      </a:accent1>
      <a:accent2>
        <a:srgbClr val="F9E2DA"/>
      </a:accent2>
      <a:accent3>
        <a:srgbClr val="724332"/>
      </a:accent3>
      <a:accent4>
        <a:srgbClr val="FBF0ED"/>
      </a:accent4>
      <a:accent5>
        <a:srgbClr val="F9E2DA"/>
      </a:accent5>
      <a:accent6>
        <a:srgbClr val="AA7F70"/>
      </a:accent6>
      <a:hlink>
        <a:srgbClr val="AA7F7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347</Words>
  <Application>Microsoft Office PowerPoint</Application>
  <PresentationFormat>On-screen Show (16:9)</PresentationFormat>
  <Paragraphs>56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Calibri</vt:lpstr>
      <vt:lpstr>Wingdings</vt:lpstr>
      <vt:lpstr>Arial</vt:lpstr>
      <vt:lpstr>Rochester</vt:lpstr>
      <vt:lpstr>Karla</vt:lpstr>
      <vt:lpstr>Muli</vt:lpstr>
      <vt:lpstr>Roboto Condensed Light</vt:lpstr>
      <vt:lpstr>Open Sans</vt:lpstr>
      <vt:lpstr>Times New Roman</vt:lpstr>
      <vt:lpstr>Language Arts Subject for Highschool - 9th Grade: Comparing Texts</vt:lpstr>
      <vt:lpstr>Menciptakan Ruang Kelas yang Berkaraktar </vt:lpstr>
      <vt:lpstr>Anggota Kelompok 8:</vt:lpstr>
      <vt:lpstr>Materi yang dibahas</vt:lpstr>
      <vt:lpstr>01. Hakikat Pendidikan Karakter </vt:lpstr>
      <vt:lpstr>Menurut Para Ahli</vt:lpstr>
      <vt:lpstr>02. Tujuan Pendidikan Karakter </vt:lpstr>
      <vt:lpstr>03. Strategi Implementasi Pendidikan Karakter </vt:lpstr>
      <vt:lpstr>Menurut Agus Zaenul Fitri 2011, strategi pembelajaran pendidikan karakter dilihat dalam empat bentuk intregrasi, yaitu: </vt:lpstr>
      <vt:lpstr>04. Menciptakan Ruang Kelas yang  Berkarakter 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Subject for High school</dc:title>
  <dc:creator>ASUS</dc:creator>
  <cp:lastModifiedBy>sdn 1 jatimulyo</cp:lastModifiedBy>
  <cp:revision>4</cp:revision>
  <dcterms:modified xsi:type="dcterms:W3CDTF">2022-04-21T11:53:50Z</dcterms:modified>
</cp:coreProperties>
</file>