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1" r:id="rId1"/>
  </p:sldMasterIdLst>
  <p:notesMasterIdLst>
    <p:notesMasterId r:id="rId11"/>
  </p:notesMasterIdLst>
  <p:sldIdLst>
    <p:sldId id="256" r:id="rId2"/>
    <p:sldId id="257" r:id="rId3"/>
    <p:sldId id="259" r:id="rId4"/>
    <p:sldId id="260" r:id="rId5"/>
    <p:sldId id="262" r:id="rId6"/>
    <p:sldId id="263" r:id="rId7"/>
    <p:sldId id="264" r:id="rId8"/>
    <p:sldId id="265" r:id="rId9"/>
    <p:sldId id="266" r:id="rId10"/>
  </p:sldIdLst>
  <p:sldSz cx="12192000" cy="6858000"/>
  <p:notesSz cx="6858000" cy="9144000"/>
  <p:embeddedFontLst>
    <p:embeddedFont>
      <p:font typeface="Calibri" pitchFamily="34" charset="0"/>
      <p:regular r:id="rId12"/>
      <p:bold r:id="rId13"/>
      <p:italic r:id="rId14"/>
      <p:boldItalic r:id="rId15"/>
    </p:embeddedFont>
    <p:embeddedFont>
      <p:font typeface="Happy Monkey" charset="0"/>
      <p:regular r:id="rId16"/>
    </p:embeddedFont>
    <p:embeddedFont>
      <p:font typeface="Barlow Condensed" charset="0"/>
      <p:regular r:id="rId17"/>
      <p:bold r:id="rId18"/>
      <p:italic r:id="rId19"/>
      <p:boldItalic r:id="rId20"/>
    </p:embeddedFont>
    <p:embeddedFont>
      <p:font typeface="Abril Fatface" charset="0"/>
      <p:regular r:id="rId21"/>
    </p:embeddedFont>
    <p:embeddedFont>
      <p:font typeface="Chewy" charset="0"/>
      <p:regular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FADC5FD5-8214-4B87-9B96-9A95DBBA7E28}">
  <a:tblStyle styleId="{FADC5FD5-8214-4B87-9B96-9A95DBBA7E2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72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10.fntdata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font" Target="fonts/font9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font" Target="fonts/font1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56469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Google Shape;469;ga073618e60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0" name="Google Shape;470;ga073618e60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ga073618e60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8" name="Google Shape;478;ga073618e60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Google Shape;514;ga073618e60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5" name="Google Shape;515;ga073618e60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Google Shape;523;ga073618e60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4" name="Google Shape;524;ga073618e60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Google Shape;541;ga073618e60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2" name="Google Shape;542;ga073618e60_0_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01 Title">
  <p:cSld name="CUSTOM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title"/>
          </p:nvPr>
        </p:nvSpPr>
        <p:spPr>
          <a:xfrm>
            <a:off x="2266950" y="2036975"/>
            <a:ext cx="7658100" cy="2395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1pPr>
            <a:lvl2pPr lvl="1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2pPr>
            <a:lvl3pPr lvl="2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3pPr>
            <a:lvl4pPr lvl="3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4pPr>
            <a:lvl5pPr lvl="4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5pPr>
            <a:lvl6pPr lvl="5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6pPr>
            <a:lvl7pPr lvl="6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7pPr>
            <a:lvl8pPr lvl="7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8pPr>
            <a:lvl9pPr lvl="8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432800" y="5715300"/>
            <a:ext cx="11379900" cy="717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1pPr>
            <a:lvl2pPr lvl="1" algn="ctr"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2pPr>
            <a:lvl3pPr lvl="2" algn="ctr"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3pPr>
            <a:lvl4pPr lvl="3" algn="ctr"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4pPr>
            <a:lvl5pPr lvl="4" algn="ctr"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5pPr>
            <a:lvl6pPr lvl="5" algn="ctr"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6pPr>
            <a:lvl7pPr lvl="6" algn="ctr"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7pPr>
            <a:lvl8pPr lvl="7" algn="ctr"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8pPr>
            <a:lvl9pPr lvl="8" algn="ctr">
              <a:spcBef>
                <a:spcPts val="2100"/>
              </a:spcBef>
              <a:spcAft>
                <a:spcPts val="2100"/>
              </a:spcAft>
              <a:buSzPts val="1900"/>
              <a:buNone/>
              <a:defRPr/>
            </a:lvl9pPr>
          </a:lstStyle>
          <a:p>
            <a:endParaRPr/>
          </a:p>
        </p:txBody>
      </p:sp>
      <p:grpSp>
        <p:nvGrpSpPr>
          <p:cNvPr id="13" name="Google Shape;13;p2"/>
          <p:cNvGrpSpPr/>
          <p:nvPr/>
        </p:nvGrpSpPr>
        <p:grpSpPr>
          <a:xfrm>
            <a:off x="2650076" y="1744276"/>
            <a:ext cx="358028" cy="335921"/>
            <a:chOff x="2495301" y="1749451"/>
            <a:chExt cx="358028" cy="335921"/>
          </a:xfrm>
        </p:grpSpPr>
        <p:sp>
          <p:nvSpPr>
            <p:cNvPr id="14" name="Google Shape;14;p2"/>
            <p:cNvSpPr/>
            <p:nvPr/>
          </p:nvSpPr>
          <p:spPr>
            <a:xfrm>
              <a:off x="2649151" y="1749451"/>
              <a:ext cx="40770" cy="335921"/>
            </a:xfrm>
            <a:custGeom>
              <a:avLst/>
              <a:gdLst/>
              <a:ahLst/>
              <a:cxnLst/>
              <a:rect l="l" t="t" r="r" b="b"/>
              <a:pathLst>
                <a:path w="25927" h="221730" extrusionOk="0">
                  <a:moveTo>
                    <a:pt x="15192" y="221228"/>
                  </a:moveTo>
                  <a:cubicBezTo>
                    <a:pt x="2236" y="206688"/>
                    <a:pt x="-10068" y="70693"/>
                    <a:pt x="12396" y="1623"/>
                  </a:cubicBezTo>
                  <a:cubicBezTo>
                    <a:pt x="12666" y="896"/>
                    <a:pt x="13477" y="533"/>
                    <a:pt x="14195" y="803"/>
                  </a:cubicBezTo>
                  <a:cubicBezTo>
                    <a:pt x="14251" y="831"/>
                    <a:pt x="14307" y="850"/>
                    <a:pt x="14353" y="878"/>
                  </a:cubicBezTo>
                  <a:cubicBezTo>
                    <a:pt x="14736" y="989"/>
                    <a:pt x="15043" y="1260"/>
                    <a:pt x="15192" y="1623"/>
                  </a:cubicBezTo>
                  <a:cubicBezTo>
                    <a:pt x="33089" y="39560"/>
                    <a:pt x="24513" y="203891"/>
                    <a:pt x="17989" y="221135"/>
                  </a:cubicBezTo>
                  <a:cubicBezTo>
                    <a:pt x="17895" y="221918"/>
                    <a:pt x="17196" y="222496"/>
                    <a:pt x="16404" y="222440"/>
                  </a:cubicBezTo>
                  <a:cubicBezTo>
                    <a:pt x="15789" y="222328"/>
                    <a:pt x="15304" y="221844"/>
                    <a:pt x="15192" y="22122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2495301" y="1897668"/>
              <a:ext cx="348573" cy="39219"/>
            </a:xfrm>
            <a:custGeom>
              <a:avLst/>
              <a:gdLst/>
              <a:ahLst/>
              <a:cxnLst/>
              <a:rect l="l" t="t" r="r" b="b"/>
              <a:pathLst>
                <a:path w="221668" h="25887" extrusionOk="0">
                  <a:moveTo>
                    <a:pt x="220389" y="11393"/>
                  </a:moveTo>
                  <a:cubicBezTo>
                    <a:pt x="205941" y="24349"/>
                    <a:pt x="69853" y="36560"/>
                    <a:pt x="877" y="14189"/>
                  </a:cubicBezTo>
                  <a:cubicBezTo>
                    <a:pt x="122" y="13816"/>
                    <a:pt x="-242" y="12940"/>
                    <a:pt x="38" y="12138"/>
                  </a:cubicBezTo>
                  <a:cubicBezTo>
                    <a:pt x="224" y="11803"/>
                    <a:pt x="522" y="11542"/>
                    <a:pt x="877" y="11393"/>
                  </a:cubicBezTo>
                  <a:cubicBezTo>
                    <a:pt x="38813" y="-6504"/>
                    <a:pt x="203144" y="2072"/>
                    <a:pt x="220389" y="8596"/>
                  </a:cubicBezTo>
                  <a:cubicBezTo>
                    <a:pt x="221153" y="8690"/>
                    <a:pt x="221703" y="9389"/>
                    <a:pt x="221600" y="10153"/>
                  </a:cubicBezTo>
                  <a:cubicBezTo>
                    <a:pt x="221600" y="10162"/>
                    <a:pt x="221600" y="10172"/>
                    <a:pt x="221600" y="10181"/>
                  </a:cubicBezTo>
                  <a:cubicBezTo>
                    <a:pt x="221554" y="10833"/>
                    <a:pt x="221041" y="11346"/>
                    <a:pt x="220389" y="1139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2547034" y="1782360"/>
              <a:ext cx="244967" cy="241880"/>
            </a:xfrm>
            <a:custGeom>
              <a:avLst/>
              <a:gdLst/>
              <a:ahLst/>
              <a:cxnLst/>
              <a:rect l="l" t="t" r="r" b="b"/>
              <a:pathLst>
                <a:path w="155782" h="159657" extrusionOk="0">
                  <a:moveTo>
                    <a:pt x="297" y="158015"/>
                  </a:moveTo>
                  <a:cubicBezTo>
                    <a:pt x="1416" y="138627"/>
                    <a:pt x="88941" y="33765"/>
                    <a:pt x="153629" y="861"/>
                  </a:cubicBezTo>
                  <a:cubicBezTo>
                    <a:pt x="154319" y="516"/>
                    <a:pt x="155158" y="796"/>
                    <a:pt x="155503" y="1495"/>
                  </a:cubicBezTo>
                  <a:cubicBezTo>
                    <a:pt x="155540" y="1560"/>
                    <a:pt x="155568" y="1626"/>
                    <a:pt x="155587" y="1700"/>
                  </a:cubicBezTo>
                  <a:cubicBezTo>
                    <a:pt x="155773" y="2054"/>
                    <a:pt x="155773" y="2464"/>
                    <a:pt x="155587" y="2819"/>
                  </a:cubicBezTo>
                  <a:cubicBezTo>
                    <a:pt x="141419" y="42247"/>
                    <a:pt x="19126" y="151956"/>
                    <a:pt x="2348" y="159972"/>
                  </a:cubicBezTo>
                  <a:cubicBezTo>
                    <a:pt x="1807" y="160504"/>
                    <a:pt x="931" y="160504"/>
                    <a:pt x="390" y="159972"/>
                  </a:cubicBezTo>
                  <a:cubicBezTo>
                    <a:pt x="-169" y="159450"/>
                    <a:pt x="-206" y="158584"/>
                    <a:pt x="297" y="15801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544190" y="1785399"/>
              <a:ext cx="309139" cy="291821"/>
            </a:xfrm>
            <a:custGeom>
              <a:avLst/>
              <a:gdLst/>
              <a:ahLst/>
              <a:cxnLst/>
              <a:rect l="l" t="t" r="r" b="b"/>
              <a:pathLst>
                <a:path w="196591" h="192621" extrusionOk="0">
                  <a:moveTo>
                    <a:pt x="194122" y="192920"/>
                  </a:moveTo>
                  <a:cubicBezTo>
                    <a:pt x="172218" y="189471"/>
                    <a:pt x="44984" y="79109"/>
                    <a:pt x="150" y="2956"/>
                  </a:cubicBezTo>
                  <a:cubicBezTo>
                    <a:pt x="-269" y="2247"/>
                    <a:pt x="-27" y="1334"/>
                    <a:pt x="681" y="914"/>
                  </a:cubicBezTo>
                  <a:cubicBezTo>
                    <a:pt x="747" y="877"/>
                    <a:pt x="821" y="840"/>
                    <a:pt x="896" y="812"/>
                  </a:cubicBezTo>
                  <a:cubicBezTo>
                    <a:pt x="1287" y="681"/>
                    <a:pt x="1716" y="681"/>
                    <a:pt x="2108" y="812"/>
                  </a:cubicBezTo>
                  <a:cubicBezTo>
                    <a:pt x="47967" y="21411"/>
                    <a:pt x="185547" y="171201"/>
                    <a:pt x="196080" y="190869"/>
                  </a:cubicBezTo>
                  <a:cubicBezTo>
                    <a:pt x="196676" y="191437"/>
                    <a:pt x="196686" y="192388"/>
                    <a:pt x="196117" y="192976"/>
                  </a:cubicBezTo>
                  <a:cubicBezTo>
                    <a:pt x="196108" y="192994"/>
                    <a:pt x="196089" y="193003"/>
                    <a:pt x="196080" y="193013"/>
                  </a:cubicBezTo>
                  <a:cubicBezTo>
                    <a:pt x="195492" y="193479"/>
                    <a:pt x="194663" y="193432"/>
                    <a:pt x="194122" y="19292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" name="Google Shape;18;p2"/>
          <p:cNvGrpSpPr/>
          <p:nvPr/>
        </p:nvGrpSpPr>
        <p:grpSpPr>
          <a:xfrm rot="3120626">
            <a:off x="2081936" y="2126765"/>
            <a:ext cx="358018" cy="335911"/>
            <a:chOff x="2495301" y="1749451"/>
            <a:chExt cx="358028" cy="335921"/>
          </a:xfrm>
        </p:grpSpPr>
        <p:sp>
          <p:nvSpPr>
            <p:cNvPr id="19" name="Google Shape;19;p2"/>
            <p:cNvSpPr/>
            <p:nvPr/>
          </p:nvSpPr>
          <p:spPr>
            <a:xfrm>
              <a:off x="2649151" y="1749451"/>
              <a:ext cx="40770" cy="335921"/>
            </a:xfrm>
            <a:custGeom>
              <a:avLst/>
              <a:gdLst/>
              <a:ahLst/>
              <a:cxnLst/>
              <a:rect l="l" t="t" r="r" b="b"/>
              <a:pathLst>
                <a:path w="25927" h="221730" extrusionOk="0">
                  <a:moveTo>
                    <a:pt x="15192" y="221228"/>
                  </a:moveTo>
                  <a:cubicBezTo>
                    <a:pt x="2236" y="206688"/>
                    <a:pt x="-10068" y="70693"/>
                    <a:pt x="12396" y="1623"/>
                  </a:cubicBezTo>
                  <a:cubicBezTo>
                    <a:pt x="12666" y="896"/>
                    <a:pt x="13477" y="533"/>
                    <a:pt x="14195" y="803"/>
                  </a:cubicBezTo>
                  <a:cubicBezTo>
                    <a:pt x="14251" y="831"/>
                    <a:pt x="14307" y="850"/>
                    <a:pt x="14353" y="878"/>
                  </a:cubicBezTo>
                  <a:cubicBezTo>
                    <a:pt x="14736" y="989"/>
                    <a:pt x="15043" y="1260"/>
                    <a:pt x="15192" y="1623"/>
                  </a:cubicBezTo>
                  <a:cubicBezTo>
                    <a:pt x="33089" y="39560"/>
                    <a:pt x="24513" y="203891"/>
                    <a:pt x="17989" y="221135"/>
                  </a:cubicBezTo>
                  <a:cubicBezTo>
                    <a:pt x="17895" y="221918"/>
                    <a:pt x="17196" y="222496"/>
                    <a:pt x="16404" y="222440"/>
                  </a:cubicBezTo>
                  <a:cubicBezTo>
                    <a:pt x="15789" y="222328"/>
                    <a:pt x="15304" y="221844"/>
                    <a:pt x="15192" y="22122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2495301" y="1897668"/>
              <a:ext cx="348573" cy="39219"/>
            </a:xfrm>
            <a:custGeom>
              <a:avLst/>
              <a:gdLst/>
              <a:ahLst/>
              <a:cxnLst/>
              <a:rect l="l" t="t" r="r" b="b"/>
              <a:pathLst>
                <a:path w="221668" h="25887" extrusionOk="0">
                  <a:moveTo>
                    <a:pt x="220389" y="11393"/>
                  </a:moveTo>
                  <a:cubicBezTo>
                    <a:pt x="205941" y="24349"/>
                    <a:pt x="69853" y="36560"/>
                    <a:pt x="877" y="14189"/>
                  </a:cubicBezTo>
                  <a:cubicBezTo>
                    <a:pt x="122" y="13816"/>
                    <a:pt x="-242" y="12940"/>
                    <a:pt x="38" y="12138"/>
                  </a:cubicBezTo>
                  <a:cubicBezTo>
                    <a:pt x="224" y="11803"/>
                    <a:pt x="522" y="11542"/>
                    <a:pt x="877" y="11393"/>
                  </a:cubicBezTo>
                  <a:cubicBezTo>
                    <a:pt x="38813" y="-6504"/>
                    <a:pt x="203144" y="2072"/>
                    <a:pt x="220389" y="8596"/>
                  </a:cubicBezTo>
                  <a:cubicBezTo>
                    <a:pt x="221153" y="8690"/>
                    <a:pt x="221703" y="9389"/>
                    <a:pt x="221600" y="10153"/>
                  </a:cubicBezTo>
                  <a:cubicBezTo>
                    <a:pt x="221600" y="10162"/>
                    <a:pt x="221600" y="10172"/>
                    <a:pt x="221600" y="10181"/>
                  </a:cubicBezTo>
                  <a:cubicBezTo>
                    <a:pt x="221554" y="10833"/>
                    <a:pt x="221041" y="11346"/>
                    <a:pt x="220389" y="1139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2547034" y="1782360"/>
              <a:ext cx="244967" cy="241880"/>
            </a:xfrm>
            <a:custGeom>
              <a:avLst/>
              <a:gdLst/>
              <a:ahLst/>
              <a:cxnLst/>
              <a:rect l="l" t="t" r="r" b="b"/>
              <a:pathLst>
                <a:path w="155782" h="159657" extrusionOk="0">
                  <a:moveTo>
                    <a:pt x="297" y="158015"/>
                  </a:moveTo>
                  <a:cubicBezTo>
                    <a:pt x="1416" y="138627"/>
                    <a:pt x="88941" y="33765"/>
                    <a:pt x="153629" y="861"/>
                  </a:cubicBezTo>
                  <a:cubicBezTo>
                    <a:pt x="154319" y="516"/>
                    <a:pt x="155158" y="796"/>
                    <a:pt x="155503" y="1495"/>
                  </a:cubicBezTo>
                  <a:cubicBezTo>
                    <a:pt x="155540" y="1560"/>
                    <a:pt x="155568" y="1626"/>
                    <a:pt x="155587" y="1700"/>
                  </a:cubicBezTo>
                  <a:cubicBezTo>
                    <a:pt x="155773" y="2054"/>
                    <a:pt x="155773" y="2464"/>
                    <a:pt x="155587" y="2819"/>
                  </a:cubicBezTo>
                  <a:cubicBezTo>
                    <a:pt x="141419" y="42247"/>
                    <a:pt x="19126" y="151956"/>
                    <a:pt x="2348" y="159972"/>
                  </a:cubicBezTo>
                  <a:cubicBezTo>
                    <a:pt x="1807" y="160504"/>
                    <a:pt x="931" y="160504"/>
                    <a:pt x="390" y="159972"/>
                  </a:cubicBezTo>
                  <a:cubicBezTo>
                    <a:pt x="-169" y="159450"/>
                    <a:pt x="-206" y="158584"/>
                    <a:pt x="297" y="15801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2544190" y="1785399"/>
              <a:ext cx="309139" cy="291821"/>
            </a:xfrm>
            <a:custGeom>
              <a:avLst/>
              <a:gdLst/>
              <a:ahLst/>
              <a:cxnLst/>
              <a:rect l="l" t="t" r="r" b="b"/>
              <a:pathLst>
                <a:path w="196591" h="192621" extrusionOk="0">
                  <a:moveTo>
                    <a:pt x="194122" y="192920"/>
                  </a:moveTo>
                  <a:cubicBezTo>
                    <a:pt x="172218" y="189471"/>
                    <a:pt x="44984" y="79109"/>
                    <a:pt x="150" y="2956"/>
                  </a:cubicBezTo>
                  <a:cubicBezTo>
                    <a:pt x="-269" y="2247"/>
                    <a:pt x="-27" y="1334"/>
                    <a:pt x="681" y="914"/>
                  </a:cubicBezTo>
                  <a:cubicBezTo>
                    <a:pt x="747" y="877"/>
                    <a:pt x="821" y="840"/>
                    <a:pt x="896" y="812"/>
                  </a:cubicBezTo>
                  <a:cubicBezTo>
                    <a:pt x="1287" y="681"/>
                    <a:pt x="1716" y="681"/>
                    <a:pt x="2108" y="812"/>
                  </a:cubicBezTo>
                  <a:cubicBezTo>
                    <a:pt x="47967" y="21411"/>
                    <a:pt x="185547" y="171201"/>
                    <a:pt x="196080" y="190869"/>
                  </a:cubicBezTo>
                  <a:cubicBezTo>
                    <a:pt x="196676" y="191437"/>
                    <a:pt x="196686" y="192388"/>
                    <a:pt x="196117" y="192976"/>
                  </a:cubicBezTo>
                  <a:cubicBezTo>
                    <a:pt x="196108" y="192994"/>
                    <a:pt x="196089" y="193003"/>
                    <a:pt x="196080" y="193013"/>
                  </a:cubicBezTo>
                  <a:cubicBezTo>
                    <a:pt x="195492" y="193479"/>
                    <a:pt x="194663" y="193432"/>
                    <a:pt x="194122" y="19292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3" name="Google Shape;23;p2"/>
          <p:cNvSpPr/>
          <p:nvPr/>
        </p:nvSpPr>
        <p:spPr>
          <a:xfrm>
            <a:off x="3960651" y="4283803"/>
            <a:ext cx="4037142" cy="231756"/>
          </a:xfrm>
          <a:custGeom>
            <a:avLst/>
            <a:gdLst/>
            <a:ahLst/>
            <a:cxnLst/>
            <a:rect l="l" t="t" r="r" b="b"/>
            <a:pathLst>
              <a:path w="1666519" h="95668" extrusionOk="0">
                <a:moveTo>
                  <a:pt x="-56" y="96382"/>
                </a:moveTo>
                <a:cubicBezTo>
                  <a:pt x="416970" y="37752"/>
                  <a:pt x="839962" y="-21157"/>
                  <a:pt x="1261835" y="8764"/>
                </a:cubicBezTo>
                <a:cubicBezTo>
                  <a:pt x="1397848" y="18308"/>
                  <a:pt x="1533051" y="37211"/>
                  <a:pt x="1666464" y="65343"/>
                </a:cubicBezTo>
              </a:path>
            </a:pathLst>
          </a:custGeom>
          <a:noFill/>
          <a:ln w="19050" cap="rnd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2"/>
          <p:cNvSpPr/>
          <p:nvPr/>
        </p:nvSpPr>
        <p:spPr>
          <a:xfrm>
            <a:off x="4646636" y="4411269"/>
            <a:ext cx="2724772" cy="208413"/>
          </a:xfrm>
          <a:custGeom>
            <a:avLst/>
            <a:gdLst/>
            <a:ahLst/>
            <a:cxnLst/>
            <a:rect l="l" t="t" r="r" b="b"/>
            <a:pathLst>
              <a:path w="1124777" h="86032" extrusionOk="0">
                <a:moveTo>
                  <a:pt x="-56" y="86746"/>
                </a:moveTo>
                <a:cubicBezTo>
                  <a:pt x="369218" y="7088"/>
                  <a:pt x="748261" y="-17445"/>
                  <a:pt x="1124721" y="13948"/>
                </a:cubicBezTo>
              </a:path>
            </a:pathLst>
          </a:custGeom>
          <a:noFill/>
          <a:ln w="19050" cap="rnd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2"/>
          <p:cNvSpPr/>
          <p:nvPr/>
        </p:nvSpPr>
        <p:spPr>
          <a:xfrm>
            <a:off x="-83922" y="-17300"/>
            <a:ext cx="250550" cy="788765"/>
          </a:xfrm>
          <a:custGeom>
            <a:avLst/>
            <a:gdLst/>
            <a:ahLst/>
            <a:cxnLst/>
            <a:rect l="l" t="t" r="r" b="b"/>
            <a:pathLst>
              <a:path w="149137" h="469503" extrusionOk="0">
                <a:moveTo>
                  <a:pt x="74513" y="470218"/>
                </a:moveTo>
                <a:cubicBezTo>
                  <a:pt x="33332" y="470218"/>
                  <a:pt x="-56" y="436830"/>
                  <a:pt x="-56" y="395649"/>
                </a:cubicBezTo>
                <a:lnTo>
                  <a:pt x="-56" y="75283"/>
                </a:lnTo>
                <a:cubicBezTo>
                  <a:pt x="-56" y="34102"/>
                  <a:pt x="33332" y="714"/>
                  <a:pt x="74513" y="714"/>
                </a:cubicBezTo>
                <a:cubicBezTo>
                  <a:pt x="115693" y="714"/>
                  <a:pt x="149082" y="34102"/>
                  <a:pt x="149082" y="75283"/>
                </a:cubicBezTo>
                <a:lnTo>
                  <a:pt x="149082" y="395649"/>
                </a:lnTo>
                <a:cubicBezTo>
                  <a:pt x="149082" y="436830"/>
                  <a:pt x="115693" y="470218"/>
                  <a:pt x="74513" y="47021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2"/>
          <p:cNvSpPr/>
          <p:nvPr/>
        </p:nvSpPr>
        <p:spPr>
          <a:xfrm>
            <a:off x="-148981" y="-100750"/>
            <a:ext cx="648655" cy="1333364"/>
          </a:xfrm>
          <a:custGeom>
            <a:avLst/>
            <a:gdLst/>
            <a:ahLst/>
            <a:cxnLst/>
            <a:rect l="l" t="t" r="r" b="b"/>
            <a:pathLst>
              <a:path w="386104" h="793669" extrusionOk="0">
                <a:moveTo>
                  <a:pt x="131777" y="794382"/>
                </a:moveTo>
                <a:cubicBezTo>
                  <a:pt x="104616" y="794261"/>
                  <a:pt x="77631" y="789917"/>
                  <a:pt x="51802" y="781519"/>
                </a:cubicBezTo>
                <a:cubicBezTo>
                  <a:pt x="12579" y="768964"/>
                  <a:pt x="-9037" y="726991"/>
                  <a:pt x="3510" y="687768"/>
                </a:cubicBezTo>
                <a:cubicBezTo>
                  <a:pt x="3519" y="687759"/>
                  <a:pt x="3519" y="687759"/>
                  <a:pt x="3519" y="687749"/>
                </a:cubicBezTo>
                <a:cubicBezTo>
                  <a:pt x="16074" y="648563"/>
                  <a:pt x="58001" y="626957"/>
                  <a:pt x="97196" y="639466"/>
                </a:cubicBezTo>
                <a:cubicBezTo>
                  <a:pt x="117190" y="646559"/>
                  <a:pt x="138964" y="646913"/>
                  <a:pt x="159181" y="640491"/>
                </a:cubicBezTo>
                <a:cubicBezTo>
                  <a:pt x="198983" y="625857"/>
                  <a:pt x="216786" y="576362"/>
                  <a:pt x="225361" y="552593"/>
                </a:cubicBezTo>
                <a:cubicBezTo>
                  <a:pt x="241394" y="507945"/>
                  <a:pt x="237851" y="473550"/>
                  <a:pt x="231327" y="411192"/>
                </a:cubicBezTo>
                <a:cubicBezTo>
                  <a:pt x="229835" y="396278"/>
                  <a:pt x="228157" y="380525"/>
                  <a:pt x="226666" y="363375"/>
                </a:cubicBezTo>
                <a:cubicBezTo>
                  <a:pt x="218463" y="265456"/>
                  <a:pt x="218463" y="167026"/>
                  <a:pt x="226666" y="69107"/>
                </a:cubicBezTo>
                <a:cubicBezTo>
                  <a:pt x="230078" y="28085"/>
                  <a:pt x="266085" y="-2413"/>
                  <a:pt x="307107" y="970"/>
                </a:cubicBezTo>
                <a:cubicBezTo>
                  <a:pt x="348157" y="4335"/>
                  <a:pt x="378702" y="40333"/>
                  <a:pt x="375338" y="81374"/>
                </a:cubicBezTo>
                <a:cubicBezTo>
                  <a:pt x="375338" y="81393"/>
                  <a:pt x="375338" y="81402"/>
                  <a:pt x="375338" y="81411"/>
                </a:cubicBezTo>
                <a:cubicBezTo>
                  <a:pt x="367788" y="170950"/>
                  <a:pt x="367788" y="260973"/>
                  <a:pt x="375338" y="350511"/>
                </a:cubicBezTo>
                <a:cubicBezTo>
                  <a:pt x="376736" y="366730"/>
                  <a:pt x="378321" y="381644"/>
                  <a:pt x="379812" y="395719"/>
                </a:cubicBezTo>
                <a:cubicBezTo>
                  <a:pt x="387082" y="465813"/>
                  <a:pt x="393421" y="526214"/>
                  <a:pt x="365737" y="603206"/>
                </a:cubicBezTo>
                <a:cubicBezTo>
                  <a:pt x="352035" y="641050"/>
                  <a:pt x="315776" y="741718"/>
                  <a:pt x="210913" y="780307"/>
                </a:cubicBezTo>
                <a:cubicBezTo>
                  <a:pt x="185588" y="789675"/>
                  <a:pt x="158780" y="794448"/>
                  <a:pt x="131777" y="79438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2"/>
          <p:cNvSpPr/>
          <p:nvPr/>
        </p:nvSpPr>
        <p:spPr>
          <a:xfrm>
            <a:off x="-149120" y="-63677"/>
            <a:ext cx="1124604" cy="1651769"/>
          </a:xfrm>
          <a:custGeom>
            <a:avLst/>
            <a:gdLst/>
            <a:ahLst/>
            <a:cxnLst/>
            <a:rect l="l" t="t" r="r" b="b"/>
            <a:pathLst>
              <a:path w="669407" h="983196" extrusionOk="0">
                <a:moveTo>
                  <a:pt x="74535" y="983910"/>
                </a:moveTo>
                <a:cubicBezTo>
                  <a:pt x="34035" y="983920"/>
                  <a:pt x="926" y="951603"/>
                  <a:pt x="-34" y="911113"/>
                </a:cubicBezTo>
                <a:cubicBezTo>
                  <a:pt x="-1022" y="869941"/>
                  <a:pt x="31546" y="835761"/>
                  <a:pt x="72717" y="834773"/>
                </a:cubicBezTo>
                <a:cubicBezTo>
                  <a:pt x="72736" y="834773"/>
                  <a:pt x="72745" y="834773"/>
                  <a:pt x="72764" y="834773"/>
                </a:cubicBezTo>
                <a:cubicBezTo>
                  <a:pt x="133071" y="833468"/>
                  <a:pt x="247907" y="818927"/>
                  <a:pt x="339907" y="737554"/>
                </a:cubicBezTo>
                <a:cubicBezTo>
                  <a:pt x="411865" y="673891"/>
                  <a:pt x="437872" y="597737"/>
                  <a:pt x="467885" y="509653"/>
                </a:cubicBezTo>
                <a:cubicBezTo>
                  <a:pt x="514090" y="372390"/>
                  <a:pt x="529992" y="226748"/>
                  <a:pt x="514491" y="82746"/>
                </a:cubicBezTo>
                <a:cubicBezTo>
                  <a:pt x="510371" y="41771"/>
                  <a:pt x="540254" y="5214"/>
                  <a:pt x="581230" y="1093"/>
                </a:cubicBezTo>
                <a:cubicBezTo>
                  <a:pt x="581230" y="1093"/>
                  <a:pt x="581230" y="1093"/>
                  <a:pt x="581230" y="1093"/>
                </a:cubicBezTo>
                <a:cubicBezTo>
                  <a:pt x="622206" y="-3027"/>
                  <a:pt x="658763" y="26857"/>
                  <a:pt x="662882" y="67832"/>
                </a:cubicBezTo>
                <a:cubicBezTo>
                  <a:pt x="662882" y="67832"/>
                  <a:pt x="662882" y="67832"/>
                  <a:pt x="662882" y="67832"/>
                </a:cubicBezTo>
                <a:cubicBezTo>
                  <a:pt x="680481" y="233152"/>
                  <a:pt x="662072" y="400316"/>
                  <a:pt x="608914" y="557843"/>
                </a:cubicBezTo>
                <a:cubicBezTo>
                  <a:pt x="576662" y="652359"/>
                  <a:pt x="540124" y="759365"/>
                  <a:pt x="438617" y="849220"/>
                </a:cubicBezTo>
                <a:cubicBezTo>
                  <a:pt x="344008" y="933110"/>
                  <a:pt x="214910" y="980741"/>
                  <a:pt x="76026" y="98391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2"/>
          <p:cNvSpPr/>
          <p:nvPr/>
        </p:nvSpPr>
        <p:spPr>
          <a:xfrm>
            <a:off x="-121226" y="-91457"/>
            <a:ext cx="1548034" cy="1985839"/>
          </a:xfrm>
          <a:custGeom>
            <a:avLst/>
            <a:gdLst/>
            <a:ahLst/>
            <a:cxnLst/>
            <a:rect l="l" t="t" r="r" b="b"/>
            <a:pathLst>
              <a:path w="921449" h="1182047" extrusionOk="0">
                <a:moveTo>
                  <a:pt x="74528" y="1182762"/>
                </a:moveTo>
                <a:cubicBezTo>
                  <a:pt x="33916" y="1182771"/>
                  <a:pt x="770" y="1150287"/>
                  <a:pt x="-41" y="1109684"/>
                </a:cubicBezTo>
                <a:cubicBezTo>
                  <a:pt x="-870" y="1068531"/>
                  <a:pt x="31791" y="1034491"/>
                  <a:pt x="72944" y="1033624"/>
                </a:cubicBezTo>
                <a:cubicBezTo>
                  <a:pt x="210392" y="1031778"/>
                  <a:pt x="344075" y="988463"/>
                  <a:pt x="456507" y="909373"/>
                </a:cubicBezTo>
                <a:cubicBezTo>
                  <a:pt x="618414" y="793885"/>
                  <a:pt x="679281" y="635893"/>
                  <a:pt x="711905" y="551070"/>
                </a:cubicBezTo>
                <a:cubicBezTo>
                  <a:pt x="768102" y="402809"/>
                  <a:pt x="785654" y="242682"/>
                  <a:pt x="762891" y="85761"/>
                </a:cubicBezTo>
                <a:cubicBezTo>
                  <a:pt x="757084" y="44990"/>
                  <a:pt x="785420" y="7231"/>
                  <a:pt x="826191" y="1414"/>
                </a:cubicBezTo>
                <a:cubicBezTo>
                  <a:pt x="826219" y="1414"/>
                  <a:pt x="826247" y="1405"/>
                  <a:pt x="826275" y="1405"/>
                </a:cubicBezTo>
                <a:cubicBezTo>
                  <a:pt x="866905" y="-4131"/>
                  <a:pt x="904386" y="24186"/>
                  <a:pt x="910165" y="64789"/>
                </a:cubicBezTo>
                <a:cubicBezTo>
                  <a:pt x="936618" y="246904"/>
                  <a:pt x="916149" y="432767"/>
                  <a:pt x="850696" y="604760"/>
                </a:cubicBezTo>
                <a:cubicBezTo>
                  <a:pt x="815090" y="697039"/>
                  <a:pt x="741080" y="889240"/>
                  <a:pt x="543100" y="1030734"/>
                </a:cubicBezTo>
                <a:cubicBezTo>
                  <a:pt x="406285" y="1127320"/>
                  <a:pt x="243473" y="1180310"/>
                  <a:pt x="76019" y="118276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2"/>
          <p:cNvSpPr/>
          <p:nvPr/>
        </p:nvSpPr>
        <p:spPr>
          <a:xfrm>
            <a:off x="-177425" y="-45107"/>
            <a:ext cx="2022434" cy="2292157"/>
          </a:xfrm>
          <a:custGeom>
            <a:avLst/>
            <a:gdLst/>
            <a:ahLst/>
            <a:cxnLst/>
            <a:rect l="l" t="t" r="r" b="b"/>
            <a:pathLst>
              <a:path w="1203830" h="1364379" extrusionOk="0">
                <a:moveTo>
                  <a:pt x="74786" y="1365092"/>
                </a:moveTo>
                <a:cubicBezTo>
                  <a:pt x="35954" y="1365232"/>
                  <a:pt x="3517" y="1335554"/>
                  <a:pt x="217" y="1296862"/>
                </a:cubicBezTo>
                <a:cubicBezTo>
                  <a:pt x="-3278" y="1255830"/>
                  <a:pt x="27146" y="1219739"/>
                  <a:pt x="68168" y="1216234"/>
                </a:cubicBezTo>
                <a:cubicBezTo>
                  <a:pt x="224567" y="1203213"/>
                  <a:pt x="376464" y="1157316"/>
                  <a:pt x="513903" y="1081544"/>
                </a:cubicBezTo>
                <a:cubicBezTo>
                  <a:pt x="575702" y="1047522"/>
                  <a:pt x="763615" y="943965"/>
                  <a:pt x="901101" y="725944"/>
                </a:cubicBezTo>
                <a:cubicBezTo>
                  <a:pt x="1059560" y="474834"/>
                  <a:pt x="1062450" y="214775"/>
                  <a:pt x="1050239" y="82229"/>
                </a:cubicBezTo>
                <a:cubicBezTo>
                  <a:pt x="1046409" y="41225"/>
                  <a:pt x="1076534" y="4882"/>
                  <a:pt x="1117538" y="1042"/>
                </a:cubicBezTo>
                <a:cubicBezTo>
                  <a:pt x="1158541" y="-2789"/>
                  <a:pt x="1194884" y="27337"/>
                  <a:pt x="1198724" y="68341"/>
                </a:cubicBezTo>
                <a:cubicBezTo>
                  <a:pt x="1212799" y="219809"/>
                  <a:pt x="1209257" y="517058"/>
                  <a:pt x="1027310" y="805546"/>
                </a:cubicBezTo>
                <a:cubicBezTo>
                  <a:pt x="869410" y="1056004"/>
                  <a:pt x="656050" y="1173543"/>
                  <a:pt x="585955" y="1212226"/>
                </a:cubicBezTo>
                <a:cubicBezTo>
                  <a:pt x="430339" y="1298008"/>
                  <a:pt x="258384" y="1350001"/>
                  <a:pt x="81311" y="136481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2"/>
          <p:cNvSpPr/>
          <p:nvPr/>
        </p:nvSpPr>
        <p:spPr>
          <a:xfrm>
            <a:off x="9959871" y="5848480"/>
            <a:ext cx="1508191" cy="1160996"/>
          </a:xfrm>
          <a:custGeom>
            <a:avLst/>
            <a:gdLst/>
            <a:ahLst/>
            <a:cxnLst/>
            <a:rect l="l" t="t" r="r" b="b"/>
            <a:pathLst>
              <a:path w="1153492" h="887951" extrusionOk="0">
                <a:moveTo>
                  <a:pt x="167537" y="799761"/>
                </a:moveTo>
                <a:cubicBezTo>
                  <a:pt x="167444" y="737952"/>
                  <a:pt x="171079" y="676200"/>
                  <a:pt x="178350" y="614830"/>
                </a:cubicBezTo>
                <a:lnTo>
                  <a:pt x="175367" y="638599"/>
                </a:lnTo>
                <a:cubicBezTo>
                  <a:pt x="183476" y="571375"/>
                  <a:pt x="199788" y="505391"/>
                  <a:pt x="223837" y="442110"/>
                </a:cubicBezTo>
                <a:lnTo>
                  <a:pt x="215354" y="463455"/>
                </a:lnTo>
                <a:cubicBezTo>
                  <a:pt x="232971" y="418863"/>
                  <a:pt x="255901" y="376573"/>
                  <a:pt x="283771" y="337527"/>
                </a:cubicBezTo>
                <a:lnTo>
                  <a:pt x="270629" y="355610"/>
                </a:lnTo>
                <a:cubicBezTo>
                  <a:pt x="292999" y="324823"/>
                  <a:pt x="319098" y="296924"/>
                  <a:pt x="348273" y="272559"/>
                </a:cubicBezTo>
                <a:lnTo>
                  <a:pt x="331310" y="286541"/>
                </a:lnTo>
                <a:cubicBezTo>
                  <a:pt x="362628" y="261607"/>
                  <a:pt x="397116" y="240858"/>
                  <a:pt x="433842" y="224835"/>
                </a:cubicBezTo>
                <a:lnTo>
                  <a:pt x="413801" y="234156"/>
                </a:lnTo>
                <a:cubicBezTo>
                  <a:pt x="471311" y="208039"/>
                  <a:pt x="531992" y="189797"/>
                  <a:pt x="594351" y="179907"/>
                </a:cubicBezTo>
                <a:lnTo>
                  <a:pt x="572073" y="183170"/>
                </a:lnTo>
                <a:cubicBezTo>
                  <a:pt x="606375" y="178416"/>
                  <a:pt x="641236" y="178416"/>
                  <a:pt x="675537" y="183170"/>
                </a:cubicBezTo>
                <a:lnTo>
                  <a:pt x="653260" y="180001"/>
                </a:lnTo>
                <a:cubicBezTo>
                  <a:pt x="690079" y="185463"/>
                  <a:pt x="725871" y="195874"/>
                  <a:pt x="759894" y="210947"/>
                </a:cubicBezTo>
                <a:lnTo>
                  <a:pt x="739853" y="201625"/>
                </a:lnTo>
                <a:cubicBezTo>
                  <a:pt x="775274" y="217546"/>
                  <a:pt x="808456" y="238006"/>
                  <a:pt x="838656" y="262492"/>
                </a:cubicBezTo>
                <a:lnTo>
                  <a:pt x="821693" y="248604"/>
                </a:lnTo>
                <a:cubicBezTo>
                  <a:pt x="851240" y="272829"/>
                  <a:pt x="877526" y="300746"/>
                  <a:pt x="899990" y="331655"/>
                </a:cubicBezTo>
                <a:lnTo>
                  <a:pt x="886847" y="313572"/>
                </a:lnTo>
                <a:cubicBezTo>
                  <a:pt x="906701" y="341237"/>
                  <a:pt x="923293" y="371148"/>
                  <a:pt x="936155" y="402682"/>
                </a:cubicBezTo>
                <a:lnTo>
                  <a:pt x="927673" y="381336"/>
                </a:lnTo>
                <a:cubicBezTo>
                  <a:pt x="947247" y="433302"/>
                  <a:pt x="960297" y="487504"/>
                  <a:pt x="966542" y="542685"/>
                </a:cubicBezTo>
                <a:lnTo>
                  <a:pt x="963559" y="519009"/>
                </a:lnTo>
                <a:cubicBezTo>
                  <a:pt x="975024" y="610822"/>
                  <a:pt x="979033" y="703847"/>
                  <a:pt x="985650" y="796219"/>
                </a:cubicBezTo>
                <a:cubicBezTo>
                  <a:pt x="986117" y="819475"/>
                  <a:pt x="994878" y="841817"/>
                  <a:pt x="1010258" y="859229"/>
                </a:cubicBezTo>
                <a:cubicBezTo>
                  <a:pt x="1025638" y="875616"/>
                  <a:pt x="1047076" y="885030"/>
                  <a:pt x="1069540" y="885328"/>
                </a:cubicBezTo>
                <a:cubicBezTo>
                  <a:pt x="1092004" y="885086"/>
                  <a:pt x="1113442" y="875653"/>
                  <a:pt x="1128822" y="859229"/>
                </a:cubicBezTo>
                <a:cubicBezTo>
                  <a:pt x="1144854" y="842190"/>
                  <a:pt x="1153710" y="819615"/>
                  <a:pt x="1153430" y="796219"/>
                </a:cubicBezTo>
                <a:cubicBezTo>
                  <a:pt x="1147931" y="719599"/>
                  <a:pt x="1143549" y="642793"/>
                  <a:pt x="1136466" y="566454"/>
                </a:cubicBezTo>
                <a:cubicBezTo>
                  <a:pt x="1129102" y="487317"/>
                  <a:pt x="1118383" y="407995"/>
                  <a:pt x="1089394" y="333985"/>
                </a:cubicBezTo>
                <a:cubicBezTo>
                  <a:pt x="1064880" y="269530"/>
                  <a:pt x="1028062" y="210481"/>
                  <a:pt x="980897" y="160147"/>
                </a:cubicBezTo>
                <a:cubicBezTo>
                  <a:pt x="938858" y="115387"/>
                  <a:pt x="889084" y="78708"/>
                  <a:pt x="833809" y="51929"/>
                </a:cubicBezTo>
                <a:cubicBezTo>
                  <a:pt x="773875" y="22539"/>
                  <a:pt x="708721" y="5305"/>
                  <a:pt x="642075" y="1222"/>
                </a:cubicBezTo>
                <a:cubicBezTo>
                  <a:pt x="572353" y="-2413"/>
                  <a:pt x="502258" y="13899"/>
                  <a:pt x="435985" y="36083"/>
                </a:cubicBezTo>
                <a:cubicBezTo>
                  <a:pt x="398421" y="48583"/>
                  <a:pt x="361696" y="63748"/>
                  <a:pt x="326276" y="81477"/>
                </a:cubicBezTo>
                <a:cubicBezTo>
                  <a:pt x="291695" y="99271"/>
                  <a:pt x="259350" y="121017"/>
                  <a:pt x="229803" y="146258"/>
                </a:cubicBezTo>
                <a:cubicBezTo>
                  <a:pt x="178537" y="190189"/>
                  <a:pt x="135938" y="243216"/>
                  <a:pt x="103968" y="302666"/>
                </a:cubicBezTo>
                <a:cubicBezTo>
                  <a:pt x="21103" y="452270"/>
                  <a:pt x="969" y="628905"/>
                  <a:pt x="-56" y="799481"/>
                </a:cubicBezTo>
                <a:cubicBezTo>
                  <a:pt x="-56" y="846087"/>
                  <a:pt x="38720" y="890735"/>
                  <a:pt x="83834" y="888591"/>
                </a:cubicBezTo>
                <a:cubicBezTo>
                  <a:pt x="131185" y="886288"/>
                  <a:pt x="168284" y="846916"/>
                  <a:pt x="167724" y="79948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2"/>
          <p:cNvSpPr/>
          <p:nvPr/>
        </p:nvSpPr>
        <p:spPr>
          <a:xfrm>
            <a:off x="9603451" y="5488751"/>
            <a:ext cx="2184391" cy="1521061"/>
          </a:xfrm>
          <a:custGeom>
            <a:avLst/>
            <a:gdLst/>
            <a:ahLst/>
            <a:cxnLst/>
            <a:rect l="l" t="t" r="r" b="b"/>
            <a:pathLst>
              <a:path w="1670662" h="1163335" extrusionOk="0">
                <a:moveTo>
                  <a:pt x="174351" y="1052668"/>
                </a:moveTo>
                <a:cubicBezTo>
                  <a:pt x="173326" y="1045583"/>
                  <a:pt x="172301" y="1038500"/>
                  <a:pt x="171369" y="1031416"/>
                </a:cubicBezTo>
                <a:lnTo>
                  <a:pt x="174351" y="1054905"/>
                </a:lnTo>
                <a:cubicBezTo>
                  <a:pt x="164938" y="979105"/>
                  <a:pt x="164938" y="902430"/>
                  <a:pt x="174351" y="826631"/>
                </a:cubicBezTo>
                <a:lnTo>
                  <a:pt x="171369" y="850120"/>
                </a:lnTo>
                <a:cubicBezTo>
                  <a:pt x="181715" y="769809"/>
                  <a:pt x="202036" y="691111"/>
                  <a:pt x="231956" y="615881"/>
                </a:cubicBezTo>
                <a:lnTo>
                  <a:pt x="223567" y="637040"/>
                </a:lnTo>
                <a:cubicBezTo>
                  <a:pt x="251530" y="567206"/>
                  <a:pt x="287976" y="501110"/>
                  <a:pt x="332251" y="440271"/>
                </a:cubicBezTo>
                <a:lnTo>
                  <a:pt x="319108" y="458168"/>
                </a:lnTo>
                <a:cubicBezTo>
                  <a:pt x="358723" y="403900"/>
                  <a:pt x="405049" y="354825"/>
                  <a:pt x="456875" y="312106"/>
                </a:cubicBezTo>
                <a:lnTo>
                  <a:pt x="439817" y="325901"/>
                </a:lnTo>
                <a:cubicBezTo>
                  <a:pt x="487728" y="286967"/>
                  <a:pt x="540391" y="254408"/>
                  <a:pt x="596691" y="229055"/>
                </a:cubicBezTo>
                <a:lnTo>
                  <a:pt x="576650" y="238376"/>
                </a:lnTo>
                <a:cubicBezTo>
                  <a:pt x="637611" y="211419"/>
                  <a:pt x="701927" y="192945"/>
                  <a:pt x="767826" y="183475"/>
                </a:cubicBezTo>
                <a:lnTo>
                  <a:pt x="745829" y="185805"/>
                </a:lnTo>
                <a:cubicBezTo>
                  <a:pt x="816017" y="175925"/>
                  <a:pt x="887324" y="175925"/>
                  <a:pt x="957511" y="185805"/>
                </a:cubicBezTo>
                <a:lnTo>
                  <a:pt x="935233" y="182636"/>
                </a:lnTo>
                <a:cubicBezTo>
                  <a:pt x="1000854" y="192134"/>
                  <a:pt x="1064890" y="210543"/>
                  <a:pt x="1125570" y="237351"/>
                </a:cubicBezTo>
                <a:lnTo>
                  <a:pt x="1105530" y="228030"/>
                </a:lnTo>
                <a:cubicBezTo>
                  <a:pt x="1159219" y="252050"/>
                  <a:pt x="1209647" y="282950"/>
                  <a:pt x="1255414" y="319936"/>
                </a:cubicBezTo>
                <a:lnTo>
                  <a:pt x="1238449" y="306047"/>
                </a:lnTo>
                <a:cubicBezTo>
                  <a:pt x="1277877" y="338131"/>
                  <a:pt x="1313204" y="374912"/>
                  <a:pt x="1343684" y="415570"/>
                </a:cubicBezTo>
                <a:lnTo>
                  <a:pt x="1330541" y="397674"/>
                </a:lnTo>
                <a:cubicBezTo>
                  <a:pt x="1360928" y="439805"/>
                  <a:pt x="1386002" y="485553"/>
                  <a:pt x="1405110" y="533855"/>
                </a:cubicBezTo>
                <a:lnTo>
                  <a:pt x="1396627" y="512696"/>
                </a:lnTo>
                <a:cubicBezTo>
                  <a:pt x="1449572" y="645895"/>
                  <a:pt x="1463460" y="791397"/>
                  <a:pt x="1484526" y="932705"/>
                </a:cubicBezTo>
                <a:cubicBezTo>
                  <a:pt x="1491050" y="976141"/>
                  <a:pt x="1498134" y="1019485"/>
                  <a:pt x="1506617" y="1062548"/>
                </a:cubicBezTo>
                <a:cubicBezTo>
                  <a:pt x="1515938" y="1107849"/>
                  <a:pt x="1568602" y="1138329"/>
                  <a:pt x="1609801" y="1124254"/>
                </a:cubicBezTo>
                <a:cubicBezTo>
                  <a:pt x="1655381" y="1108688"/>
                  <a:pt x="1678032" y="1064133"/>
                  <a:pt x="1668431" y="1015477"/>
                </a:cubicBezTo>
                <a:cubicBezTo>
                  <a:pt x="1649044" y="917325"/>
                  <a:pt x="1637579" y="817776"/>
                  <a:pt x="1621826" y="718972"/>
                </a:cubicBezTo>
                <a:cubicBezTo>
                  <a:pt x="1606073" y="620169"/>
                  <a:pt x="1583889" y="524907"/>
                  <a:pt x="1545300" y="433280"/>
                </a:cubicBezTo>
                <a:cubicBezTo>
                  <a:pt x="1465138" y="242664"/>
                  <a:pt x="1298570" y="108254"/>
                  <a:pt x="1113452" y="44218"/>
                </a:cubicBezTo>
                <a:cubicBezTo>
                  <a:pt x="934674" y="-16835"/>
                  <a:pt x="740143" y="-13536"/>
                  <a:pt x="563507" y="53539"/>
                </a:cubicBezTo>
                <a:cubicBezTo>
                  <a:pt x="468899" y="90562"/>
                  <a:pt x="381933" y="144904"/>
                  <a:pt x="307177" y="213768"/>
                </a:cubicBezTo>
                <a:cubicBezTo>
                  <a:pt x="236524" y="279389"/>
                  <a:pt x="176682" y="355850"/>
                  <a:pt x="130076" y="440271"/>
                </a:cubicBezTo>
                <a:cubicBezTo>
                  <a:pt x="33044" y="614287"/>
                  <a:pt x="-11324" y="812780"/>
                  <a:pt x="2378" y="1011562"/>
                </a:cubicBezTo>
                <a:cubicBezTo>
                  <a:pt x="4615" y="1040830"/>
                  <a:pt x="8343" y="1070005"/>
                  <a:pt x="12631" y="1098994"/>
                </a:cubicBezTo>
                <a:cubicBezTo>
                  <a:pt x="15707" y="1119500"/>
                  <a:pt x="35001" y="1141871"/>
                  <a:pt x="51220" y="1151844"/>
                </a:cubicBezTo>
                <a:cubicBezTo>
                  <a:pt x="70609" y="1163757"/>
                  <a:pt x="94004" y="1167131"/>
                  <a:pt x="115909" y="1161165"/>
                </a:cubicBezTo>
                <a:cubicBezTo>
                  <a:pt x="137254" y="1154622"/>
                  <a:pt x="155151" y="1140044"/>
                  <a:pt x="165963" y="1120525"/>
                </a:cubicBezTo>
                <a:cubicBezTo>
                  <a:pt x="176216" y="1099366"/>
                  <a:pt x="179199" y="1075411"/>
                  <a:pt x="174445" y="105238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2"/>
          <p:cNvSpPr/>
          <p:nvPr/>
        </p:nvSpPr>
        <p:spPr>
          <a:xfrm>
            <a:off x="9300450" y="5125677"/>
            <a:ext cx="2844632" cy="1885168"/>
          </a:xfrm>
          <a:custGeom>
            <a:avLst/>
            <a:gdLst/>
            <a:ahLst/>
            <a:cxnLst/>
            <a:rect l="l" t="t" r="r" b="b"/>
            <a:pathLst>
              <a:path w="2175627" h="1441811" extrusionOk="0">
                <a:moveTo>
                  <a:pt x="167308" y="1358563"/>
                </a:moveTo>
                <a:cubicBezTo>
                  <a:pt x="171782" y="1239160"/>
                  <a:pt x="177561" y="1119663"/>
                  <a:pt x="193499" y="1001192"/>
                </a:cubicBezTo>
                <a:lnTo>
                  <a:pt x="190424" y="1023469"/>
                </a:lnTo>
                <a:cubicBezTo>
                  <a:pt x="206269" y="906769"/>
                  <a:pt x="232182" y="791094"/>
                  <a:pt x="277669" y="682224"/>
                </a:cubicBezTo>
                <a:lnTo>
                  <a:pt x="269280" y="702264"/>
                </a:lnTo>
                <a:cubicBezTo>
                  <a:pt x="298548" y="631974"/>
                  <a:pt x="336858" y="565775"/>
                  <a:pt x="383183" y="505309"/>
                </a:cubicBezTo>
                <a:lnTo>
                  <a:pt x="370042" y="522274"/>
                </a:lnTo>
                <a:cubicBezTo>
                  <a:pt x="416460" y="463169"/>
                  <a:pt x="470057" y="410122"/>
                  <a:pt x="529619" y="364374"/>
                </a:cubicBezTo>
                <a:lnTo>
                  <a:pt x="512560" y="377517"/>
                </a:lnTo>
                <a:cubicBezTo>
                  <a:pt x="582375" y="324312"/>
                  <a:pt x="658622" y="280121"/>
                  <a:pt x="739529" y="245997"/>
                </a:cubicBezTo>
                <a:lnTo>
                  <a:pt x="719490" y="254479"/>
                </a:lnTo>
                <a:cubicBezTo>
                  <a:pt x="811675" y="215768"/>
                  <a:pt x="908428" y="189352"/>
                  <a:pt x="1007511" y="175902"/>
                </a:cubicBezTo>
                <a:lnTo>
                  <a:pt x="985234" y="178885"/>
                </a:lnTo>
                <a:cubicBezTo>
                  <a:pt x="1082173" y="165695"/>
                  <a:pt x="1180418" y="165415"/>
                  <a:pt x="1277451" y="178046"/>
                </a:cubicBezTo>
                <a:lnTo>
                  <a:pt x="1255173" y="175063"/>
                </a:lnTo>
                <a:cubicBezTo>
                  <a:pt x="1341020" y="186500"/>
                  <a:pt x="1425003" y="209225"/>
                  <a:pt x="1504886" y="242641"/>
                </a:cubicBezTo>
                <a:lnTo>
                  <a:pt x="1484845" y="234159"/>
                </a:lnTo>
                <a:cubicBezTo>
                  <a:pt x="1554380" y="263791"/>
                  <a:pt x="1619908" y="302156"/>
                  <a:pt x="1679750" y="348342"/>
                </a:cubicBezTo>
                <a:lnTo>
                  <a:pt x="1662785" y="335293"/>
                </a:lnTo>
                <a:cubicBezTo>
                  <a:pt x="1720203" y="379689"/>
                  <a:pt x="1771934" y="431030"/>
                  <a:pt x="1816676" y="488159"/>
                </a:cubicBezTo>
                <a:lnTo>
                  <a:pt x="1803533" y="471194"/>
                </a:lnTo>
                <a:cubicBezTo>
                  <a:pt x="1845664" y="525546"/>
                  <a:pt x="1880712" y="585061"/>
                  <a:pt x="1907743" y="648295"/>
                </a:cubicBezTo>
                <a:lnTo>
                  <a:pt x="1899354" y="628255"/>
                </a:lnTo>
                <a:cubicBezTo>
                  <a:pt x="1928156" y="699505"/>
                  <a:pt x="1947358" y="774261"/>
                  <a:pt x="1956493" y="850563"/>
                </a:cubicBezTo>
                <a:lnTo>
                  <a:pt x="1953510" y="828286"/>
                </a:lnTo>
                <a:cubicBezTo>
                  <a:pt x="1973923" y="981338"/>
                  <a:pt x="1989676" y="1135230"/>
                  <a:pt x="2007479" y="1288655"/>
                </a:cubicBezTo>
                <a:cubicBezTo>
                  <a:pt x="2010182" y="1311678"/>
                  <a:pt x="2015029" y="1330973"/>
                  <a:pt x="2032086" y="1347937"/>
                </a:cubicBezTo>
                <a:cubicBezTo>
                  <a:pt x="2047933" y="1363550"/>
                  <a:pt x="2069184" y="1372377"/>
                  <a:pt x="2091369" y="1372545"/>
                </a:cubicBezTo>
                <a:cubicBezTo>
                  <a:pt x="2113553" y="1372470"/>
                  <a:pt x="2134899" y="1363634"/>
                  <a:pt x="2150651" y="1347937"/>
                </a:cubicBezTo>
                <a:cubicBezTo>
                  <a:pt x="2164726" y="1332650"/>
                  <a:pt x="2177775" y="1310653"/>
                  <a:pt x="2175259" y="1288655"/>
                </a:cubicBezTo>
                <a:cubicBezTo>
                  <a:pt x="2158667" y="1145669"/>
                  <a:pt x="2142635" y="1002590"/>
                  <a:pt x="2125298" y="859884"/>
                </a:cubicBezTo>
                <a:cubicBezTo>
                  <a:pt x="2116815" y="789976"/>
                  <a:pt x="2107401" y="720068"/>
                  <a:pt x="2086336" y="652396"/>
                </a:cubicBezTo>
                <a:cubicBezTo>
                  <a:pt x="2068532" y="595519"/>
                  <a:pt x="2044950" y="540636"/>
                  <a:pt x="2015868" y="488625"/>
                </a:cubicBezTo>
                <a:cubicBezTo>
                  <a:pt x="1898702" y="278807"/>
                  <a:pt x="1697739" y="123983"/>
                  <a:pt x="1470117" y="51279"/>
                </a:cubicBezTo>
                <a:cubicBezTo>
                  <a:pt x="1345029" y="12093"/>
                  <a:pt x="1213973" y="-4536"/>
                  <a:pt x="1083012" y="2157"/>
                </a:cubicBezTo>
                <a:cubicBezTo>
                  <a:pt x="955126" y="7740"/>
                  <a:pt x="829012" y="33662"/>
                  <a:pt x="709329" y="78962"/>
                </a:cubicBezTo>
                <a:cubicBezTo>
                  <a:pt x="593188" y="122949"/>
                  <a:pt x="484877" y="185363"/>
                  <a:pt x="388590" y="263800"/>
                </a:cubicBezTo>
                <a:cubicBezTo>
                  <a:pt x="296311" y="339543"/>
                  <a:pt x="219599" y="432558"/>
                  <a:pt x="162926" y="537654"/>
                </a:cubicBezTo>
                <a:cubicBezTo>
                  <a:pt x="42777" y="761360"/>
                  <a:pt x="15653" y="1018902"/>
                  <a:pt x="3815" y="1268521"/>
                </a:cubicBezTo>
                <a:cubicBezTo>
                  <a:pt x="2323" y="1298535"/>
                  <a:pt x="1112" y="1328549"/>
                  <a:pt x="-7" y="1358563"/>
                </a:cubicBezTo>
                <a:cubicBezTo>
                  <a:pt x="-1685" y="1402465"/>
                  <a:pt x="39794" y="1444504"/>
                  <a:pt x="83883" y="1442453"/>
                </a:cubicBezTo>
                <a:cubicBezTo>
                  <a:pt x="129837" y="1441558"/>
                  <a:pt x="166841" y="1404516"/>
                  <a:pt x="167773" y="135856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2"/>
          <p:cNvSpPr/>
          <p:nvPr/>
        </p:nvSpPr>
        <p:spPr>
          <a:xfrm rot="3560054" flipH="1">
            <a:off x="237327" y="4206068"/>
            <a:ext cx="972034" cy="718073"/>
          </a:xfrm>
          <a:custGeom>
            <a:avLst/>
            <a:gdLst/>
            <a:ahLst/>
            <a:cxnLst/>
            <a:rect l="l" t="t" r="r" b="b"/>
            <a:pathLst>
              <a:path w="535963" h="395933" extrusionOk="0">
                <a:moveTo>
                  <a:pt x="-56" y="108159"/>
                </a:moveTo>
                <a:cubicBezTo>
                  <a:pt x="7774" y="51068"/>
                  <a:pt x="53634" y="6746"/>
                  <a:pt x="110958" y="874"/>
                </a:cubicBezTo>
                <a:cubicBezTo>
                  <a:pt x="168460" y="-2025"/>
                  <a:pt x="220491" y="34793"/>
                  <a:pt x="236886" y="89983"/>
                </a:cubicBezTo>
                <a:cubicBezTo>
                  <a:pt x="242815" y="107460"/>
                  <a:pt x="240941" y="126643"/>
                  <a:pt x="231760" y="142647"/>
                </a:cubicBezTo>
                <a:cubicBezTo>
                  <a:pt x="221600" y="157654"/>
                  <a:pt x="198297" y="164366"/>
                  <a:pt x="184409" y="152621"/>
                </a:cubicBezTo>
                <a:cubicBezTo>
                  <a:pt x="170520" y="140876"/>
                  <a:pt x="173503" y="115337"/>
                  <a:pt x="184968" y="98931"/>
                </a:cubicBezTo>
                <a:cubicBezTo>
                  <a:pt x="216846" y="54749"/>
                  <a:pt x="289178" y="55775"/>
                  <a:pt x="329818" y="91941"/>
                </a:cubicBezTo>
                <a:cubicBezTo>
                  <a:pt x="370458" y="128107"/>
                  <a:pt x="382948" y="188134"/>
                  <a:pt x="375771" y="242104"/>
                </a:cubicBezTo>
                <a:cubicBezTo>
                  <a:pt x="374522" y="258313"/>
                  <a:pt x="369302" y="273967"/>
                  <a:pt x="360577" y="287684"/>
                </a:cubicBezTo>
                <a:cubicBezTo>
                  <a:pt x="351331" y="301443"/>
                  <a:pt x="335196" y="308916"/>
                  <a:pt x="318726" y="307072"/>
                </a:cubicBezTo>
                <a:cubicBezTo>
                  <a:pt x="299086" y="301835"/>
                  <a:pt x="285962" y="283346"/>
                  <a:pt x="287500" y="263076"/>
                </a:cubicBezTo>
                <a:cubicBezTo>
                  <a:pt x="289793" y="243258"/>
                  <a:pt x="300708" y="225457"/>
                  <a:pt x="317327" y="214420"/>
                </a:cubicBezTo>
                <a:cubicBezTo>
                  <a:pt x="363933" y="180491"/>
                  <a:pt x="434587" y="196337"/>
                  <a:pt x="475134" y="237630"/>
                </a:cubicBezTo>
                <a:cubicBezTo>
                  <a:pt x="515681" y="278922"/>
                  <a:pt x="531620" y="338857"/>
                  <a:pt x="535907" y="396647"/>
                </a:cubicBezTo>
              </a:path>
            </a:pathLst>
          </a:custGeom>
          <a:noFill/>
          <a:ln w="19050" cap="rnd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2"/>
          <p:cNvSpPr/>
          <p:nvPr/>
        </p:nvSpPr>
        <p:spPr>
          <a:xfrm>
            <a:off x="10611054" y="297921"/>
            <a:ext cx="1252316" cy="639993"/>
          </a:xfrm>
          <a:custGeom>
            <a:avLst/>
            <a:gdLst/>
            <a:ahLst/>
            <a:cxnLst/>
            <a:rect l="l" t="t" r="r" b="b"/>
            <a:pathLst>
              <a:path w="889745" h="454702" extrusionOk="0">
                <a:moveTo>
                  <a:pt x="353596" y="20875"/>
                </a:moveTo>
                <a:cubicBezTo>
                  <a:pt x="389557" y="-4805"/>
                  <a:pt x="437514" y="-6054"/>
                  <a:pt x="474770" y="17706"/>
                </a:cubicBezTo>
                <a:cubicBezTo>
                  <a:pt x="510871" y="42546"/>
                  <a:pt x="528422" y="86710"/>
                  <a:pt x="519232" y="129559"/>
                </a:cubicBezTo>
                <a:cubicBezTo>
                  <a:pt x="535358" y="97867"/>
                  <a:pt x="559686" y="68785"/>
                  <a:pt x="592496" y="54990"/>
                </a:cubicBezTo>
                <a:cubicBezTo>
                  <a:pt x="625306" y="41195"/>
                  <a:pt x="667065" y="46788"/>
                  <a:pt x="690181" y="74098"/>
                </a:cubicBezTo>
                <a:cubicBezTo>
                  <a:pt x="713298" y="101409"/>
                  <a:pt x="706679" y="150159"/>
                  <a:pt x="674428" y="164979"/>
                </a:cubicBezTo>
                <a:cubicBezTo>
                  <a:pt x="715161" y="145219"/>
                  <a:pt x="758318" y="124899"/>
                  <a:pt x="803619" y="128627"/>
                </a:cubicBezTo>
                <a:cubicBezTo>
                  <a:pt x="848920" y="132355"/>
                  <a:pt x="894500" y="170106"/>
                  <a:pt x="889279" y="215127"/>
                </a:cubicBezTo>
                <a:cubicBezTo>
                  <a:pt x="886017" y="243836"/>
                  <a:pt x="862901" y="267511"/>
                  <a:pt x="836056" y="278138"/>
                </a:cubicBezTo>
                <a:cubicBezTo>
                  <a:pt x="809212" y="288763"/>
                  <a:pt x="782926" y="286899"/>
                  <a:pt x="750489" y="284290"/>
                </a:cubicBezTo>
                <a:cubicBezTo>
                  <a:pt x="781248" y="292585"/>
                  <a:pt x="796535" y="302093"/>
                  <a:pt x="805669" y="324091"/>
                </a:cubicBezTo>
                <a:cubicBezTo>
                  <a:pt x="814804" y="346088"/>
                  <a:pt x="811635" y="361375"/>
                  <a:pt x="796908" y="380017"/>
                </a:cubicBezTo>
                <a:cubicBezTo>
                  <a:pt x="781360" y="398286"/>
                  <a:pt x="760826" y="411634"/>
                  <a:pt x="737812" y="418420"/>
                </a:cubicBezTo>
                <a:cubicBezTo>
                  <a:pt x="658900" y="443326"/>
                  <a:pt x="572716" y="419483"/>
                  <a:pt x="517834" y="357553"/>
                </a:cubicBezTo>
                <a:cubicBezTo>
                  <a:pt x="486328" y="388499"/>
                  <a:pt x="454078" y="419911"/>
                  <a:pt x="414370" y="439020"/>
                </a:cubicBezTo>
                <a:cubicBezTo>
                  <a:pt x="374662" y="458128"/>
                  <a:pt x="325167" y="462975"/>
                  <a:pt x="287323" y="440325"/>
                </a:cubicBezTo>
                <a:cubicBezTo>
                  <a:pt x="249480" y="417674"/>
                  <a:pt x="230837" y="362680"/>
                  <a:pt x="256190" y="326607"/>
                </a:cubicBezTo>
                <a:cubicBezTo>
                  <a:pt x="215737" y="355596"/>
                  <a:pt x="173233" y="385610"/>
                  <a:pt x="123924" y="392973"/>
                </a:cubicBezTo>
                <a:cubicBezTo>
                  <a:pt x="74616" y="400337"/>
                  <a:pt x="16918" y="377128"/>
                  <a:pt x="2750" y="329497"/>
                </a:cubicBezTo>
                <a:cubicBezTo>
                  <a:pt x="-6982" y="291821"/>
                  <a:pt x="9163" y="252225"/>
                  <a:pt x="42458" y="232091"/>
                </a:cubicBezTo>
                <a:cubicBezTo>
                  <a:pt x="74895" y="212703"/>
                  <a:pt x="111341" y="220533"/>
                  <a:pt x="150023" y="235447"/>
                </a:cubicBezTo>
                <a:cubicBezTo>
                  <a:pt x="121500" y="201984"/>
                  <a:pt x="86454" y="173461"/>
                  <a:pt x="105655" y="135618"/>
                </a:cubicBezTo>
                <a:cubicBezTo>
                  <a:pt x="124856" y="97774"/>
                  <a:pt x="172580" y="80623"/>
                  <a:pt x="214525" y="86962"/>
                </a:cubicBezTo>
                <a:cubicBezTo>
                  <a:pt x="238947" y="90690"/>
                  <a:pt x="305406" y="114925"/>
                  <a:pt x="305406" y="114925"/>
                </a:cubicBezTo>
                <a:cubicBezTo>
                  <a:pt x="305406" y="114925"/>
                  <a:pt x="314727" y="78946"/>
                  <a:pt x="319388" y="67387"/>
                </a:cubicBezTo>
                <a:cubicBezTo>
                  <a:pt x="326267" y="49015"/>
                  <a:pt x="338114" y="32918"/>
                  <a:pt x="353596" y="20875"/>
                </a:cubicBezTo>
                <a:close/>
              </a:path>
            </a:pathLst>
          </a:custGeom>
          <a:noFill/>
          <a:ln w="19050" cap="rnd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2"/>
          <p:cNvSpPr/>
          <p:nvPr/>
        </p:nvSpPr>
        <p:spPr>
          <a:xfrm rot="1147042">
            <a:off x="11267817" y="1096337"/>
            <a:ext cx="769442" cy="789377"/>
          </a:xfrm>
          <a:custGeom>
            <a:avLst/>
            <a:gdLst/>
            <a:ahLst/>
            <a:cxnLst/>
            <a:rect l="l" t="t" r="r" b="b"/>
            <a:pathLst>
              <a:path w="503991" h="491594" extrusionOk="0">
                <a:moveTo>
                  <a:pt x="128445" y="203014"/>
                </a:moveTo>
                <a:lnTo>
                  <a:pt x="92559" y="20693"/>
                </a:lnTo>
                <a:lnTo>
                  <a:pt x="236103" y="132546"/>
                </a:lnTo>
                <a:lnTo>
                  <a:pt x="352151" y="0"/>
                </a:lnTo>
                <a:lnTo>
                  <a:pt x="342457" y="190523"/>
                </a:lnTo>
                <a:lnTo>
                  <a:pt x="503992" y="287183"/>
                </a:lnTo>
                <a:lnTo>
                  <a:pt x="291378" y="303775"/>
                </a:lnTo>
                <a:lnTo>
                  <a:pt x="249992" y="491595"/>
                </a:lnTo>
                <a:lnTo>
                  <a:pt x="183626" y="305173"/>
                </a:lnTo>
                <a:lnTo>
                  <a:pt x="0" y="316172"/>
                </a:lnTo>
                <a:lnTo>
                  <a:pt x="128445" y="20301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2"/>
          <p:cNvSpPr/>
          <p:nvPr/>
        </p:nvSpPr>
        <p:spPr>
          <a:xfrm>
            <a:off x="601625" y="5404045"/>
            <a:ext cx="1292314" cy="1042826"/>
          </a:xfrm>
          <a:custGeom>
            <a:avLst/>
            <a:gdLst/>
            <a:ahLst/>
            <a:cxnLst/>
            <a:rect l="l" t="t" r="r" b="b"/>
            <a:pathLst>
              <a:path w="502846" h="405769" extrusionOk="0">
                <a:moveTo>
                  <a:pt x="37388" y="714"/>
                </a:moveTo>
                <a:cubicBezTo>
                  <a:pt x="17813" y="50395"/>
                  <a:pt x="-2041" y="101848"/>
                  <a:pt x="103" y="155258"/>
                </a:cubicBezTo>
                <a:cubicBezTo>
                  <a:pt x="2247" y="208668"/>
                  <a:pt x="31422" y="264874"/>
                  <a:pt x="82409" y="280999"/>
                </a:cubicBezTo>
                <a:cubicBezTo>
                  <a:pt x="125938" y="294794"/>
                  <a:pt x="174594" y="275966"/>
                  <a:pt x="207964" y="244740"/>
                </a:cubicBezTo>
                <a:cubicBezTo>
                  <a:pt x="241333" y="213515"/>
                  <a:pt x="262213" y="171570"/>
                  <a:pt x="281880" y="130371"/>
                </a:cubicBezTo>
                <a:cubicBezTo>
                  <a:pt x="290847" y="115009"/>
                  <a:pt x="295610" y="97550"/>
                  <a:pt x="295675" y="79757"/>
                </a:cubicBezTo>
                <a:cubicBezTo>
                  <a:pt x="294184" y="62140"/>
                  <a:pt x="279923" y="44336"/>
                  <a:pt x="262213" y="45642"/>
                </a:cubicBezTo>
                <a:cubicBezTo>
                  <a:pt x="241427" y="47319"/>
                  <a:pt x="231267" y="71647"/>
                  <a:pt x="228097" y="92247"/>
                </a:cubicBezTo>
                <a:cubicBezTo>
                  <a:pt x="216427" y="171747"/>
                  <a:pt x="239870" y="252384"/>
                  <a:pt x="292320" y="313251"/>
                </a:cubicBezTo>
                <a:cubicBezTo>
                  <a:pt x="345581" y="373446"/>
                  <a:pt x="422414" y="407477"/>
                  <a:pt x="502790" y="406462"/>
                </a:cubicBezTo>
              </a:path>
            </a:pathLst>
          </a:custGeom>
          <a:noFill/>
          <a:ln w="19050" cap="rnd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2"/>
          <p:cNvSpPr/>
          <p:nvPr/>
        </p:nvSpPr>
        <p:spPr>
          <a:xfrm flipH="1">
            <a:off x="10398319" y="1060437"/>
            <a:ext cx="648886" cy="619436"/>
          </a:xfrm>
          <a:custGeom>
            <a:avLst/>
            <a:gdLst/>
            <a:ahLst/>
            <a:cxnLst/>
            <a:rect l="l" t="t" r="r" b="b"/>
            <a:pathLst>
              <a:path w="310101" h="296027" extrusionOk="0">
                <a:moveTo>
                  <a:pt x="28953" y="164195"/>
                </a:moveTo>
                <a:cubicBezTo>
                  <a:pt x="7235" y="135672"/>
                  <a:pt x="-9636" y="96990"/>
                  <a:pt x="6116" y="64739"/>
                </a:cubicBezTo>
                <a:cubicBezTo>
                  <a:pt x="24758" y="26895"/>
                  <a:pt x="79567" y="20836"/>
                  <a:pt x="116292" y="41436"/>
                </a:cubicBezTo>
                <a:cubicBezTo>
                  <a:pt x="153017" y="62036"/>
                  <a:pt x="175481" y="100345"/>
                  <a:pt x="196267" y="136884"/>
                </a:cubicBezTo>
                <a:cubicBezTo>
                  <a:pt x="186862" y="115660"/>
                  <a:pt x="181098" y="93000"/>
                  <a:pt x="179209" y="69865"/>
                </a:cubicBezTo>
                <a:cubicBezTo>
                  <a:pt x="177558" y="46320"/>
                  <a:pt x="187859" y="23521"/>
                  <a:pt x="206613" y="9185"/>
                </a:cubicBezTo>
                <a:cubicBezTo>
                  <a:pt x="230643" y="-4760"/>
                  <a:pt x="260992" y="-1227"/>
                  <a:pt x="281182" y="17853"/>
                </a:cubicBezTo>
                <a:cubicBezTo>
                  <a:pt x="300495" y="36934"/>
                  <a:pt x="310944" y="63238"/>
                  <a:pt x="309984" y="90372"/>
                </a:cubicBezTo>
                <a:cubicBezTo>
                  <a:pt x="308838" y="117235"/>
                  <a:pt x="302937" y="143679"/>
                  <a:pt x="292554" y="168482"/>
                </a:cubicBezTo>
                <a:cubicBezTo>
                  <a:pt x="277640" y="208377"/>
                  <a:pt x="226187" y="296741"/>
                  <a:pt x="226187" y="296741"/>
                </a:cubicBezTo>
                <a:cubicBezTo>
                  <a:pt x="226187" y="296741"/>
                  <a:pt x="159821" y="264583"/>
                  <a:pt x="131951" y="250135"/>
                </a:cubicBezTo>
                <a:cubicBezTo>
                  <a:pt x="91697" y="229443"/>
                  <a:pt x="56523" y="200090"/>
                  <a:pt x="28953" y="164195"/>
                </a:cubicBezTo>
                <a:close/>
              </a:path>
            </a:pathLst>
          </a:custGeom>
          <a:solidFill>
            <a:schemeClr val="accent4"/>
          </a:solidFill>
          <a:ln w="9525" cap="rnd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2"/>
          <p:cNvSpPr/>
          <p:nvPr/>
        </p:nvSpPr>
        <p:spPr>
          <a:xfrm>
            <a:off x="10294524" y="6219701"/>
            <a:ext cx="856468" cy="717020"/>
          </a:xfrm>
          <a:custGeom>
            <a:avLst/>
            <a:gdLst/>
            <a:ahLst/>
            <a:cxnLst/>
            <a:rect l="l" t="t" r="r" b="b"/>
            <a:pathLst>
              <a:path w="1153492" h="887951" extrusionOk="0">
                <a:moveTo>
                  <a:pt x="167537" y="799761"/>
                </a:moveTo>
                <a:cubicBezTo>
                  <a:pt x="167444" y="737952"/>
                  <a:pt x="171079" y="676200"/>
                  <a:pt x="178350" y="614830"/>
                </a:cubicBezTo>
                <a:lnTo>
                  <a:pt x="175367" y="638599"/>
                </a:lnTo>
                <a:cubicBezTo>
                  <a:pt x="183476" y="571375"/>
                  <a:pt x="199788" y="505391"/>
                  <a:pt x="223837" y="442110"/>
                </a:cubicBezTo>
                <a:lnTo>
                  <a:pt x="215354" y="463455"/>
                </a:lnTo>
                <a:cubicBezTo>
                  <a:pt x="232971" y="418863"/>
                  <a:pt x="255901" y="376573"/>
                  <a:pt x="283771" y="337527"/>
                </a:cubicBezTo>
                <a:lnTo>
                  <a:pt x="270629" y="355610"/>
                </a:lnTo>
                <a:cubicBezTo>
                  <a:pt x="292999" y="324823"/>
                  <a:pt x="319098" y="296924"/>
                  <a:pt x="348273" y="272559"/>
                </a:cubicBezTo>
                <a:lnTo>
                  <a:pt x="331310" y="286541"/>
                </a:lnTo>
                <a:cubicBezTo>
                  <a:pt x="362628" y="261607"/>
                  <a:pt x="397116" y="240858"/>
                  <a:pt x="433842" y="224835"/>
                </a:cubicBezTo>
                <a:lnTo>
                  <a:pt x="413801" y="234156"/>
                </a:lnTo>
                <a:cubicBezTo>
                  <a:pt x="471311" y="208039"/>
                  <a:pt x="531992" y="189797"/>
                  <a:pt x="594351" y="179907"/>
                </a:cubicBezTo>
                <a:lnTo>
                  <a:pt x="572073" y="183170"/>
                </a:lnTo>
                <a:cubicBezTo>
                  <a:pt x="606375" y="178416"/>
                  <a:pt x="641236" y="178416"/>
                  <a:pt x="675537" y="183170"/>
                </a:cubicBezTo>
                <a:lnTo>
                  <a:pt x="653260" y="180001"/>
                </a:lnTo>
                <a:cubicBezTo>
                  <a:pt x="690079" y="185463"/>
                  <a:pt x="725871" y="195874"/>
                  <a:pt x="759894" y="210947"/>
                </a:cubicBezTo>
                <a:lnTo>
                  <a:pt x="739853" y="201625"/>
                </a:lnTo>
                <a:cubicBezTo>
                  <a:pt x="775274" y="217546"/>
                  <a:pt x="808456" y="238006"/>
                  <a:pt x="838656" y="262492"/>
                </a:cubicBezTo>
                <a:lnTo>
                  <a:pt x="821693" y="248604"/>
                </a:lnTo>
                <a:cubicBezTo>
                  <a:pt x="851240" y="272829"/>
                  <a:pt x="877526" y="300746"/>
                  <a:pt x="899990" y="331655"/>
                </a:cubicBezTo>
                <a:lnTo>
                  <a:pt x="886847" y="313572"/>
                </a:lnTo>
                <a:cubicBezTo>
                  <a:pt x="906701" y="341237"/>
                  <a:pt x="923293" y="371148"/>
                  <a:pt x="936155" y="402682"/>
                </a:cubicBezTo>
                <a:lnTo>
                  <a:pt x="927673" y="381336"/>
                </a:lnTo>
                <a:cubicBezTo>
                  <a:pt x="947247" y="433302"/>
                  <a:pt x="960297" y="487504"/>
                  <a:pt x="966542" y="542685"/>
                </a:cubicBezTo>
                <a:lnTo>
                  <a:pt x="963559" y="519009"/>
                </a:lnTo>
                <a:cubicBezTo>
                  <a:pt x="975024" y="610822"/>
                  <a:pt x="979033" y="703847"/>
                  <a:pt x="985650" y="796219"/>
                </a:cubicBezTo>
                <a:cubicBezTo>
                  <a:pt x="986117" y="819475"/>
                  <a:pt x="994878" y="841817"/>
                  <a:pt x="1010258" y="859229"/>
                </a:cubicBezTo>
                <a:cubicBezTo>
                  <a:pt x="1025638" y="875616"/>
                  <a:pt x="1047076" y="885030"/>
                  <a:pt x="1069540" y="885328"/>
                </a:cubicBezTo>
                <a:cubicBezTo>
                  <a:pt x="1092004" y="885086"/>
                  <a:pt x="1113442" y="875653"/>
                  <a:pt x="1128822" y="859229"/>
                </a:cubicBezTo>
                <a:cubicBezTo>
                  <a:pt x="1144854" y="842190"/>
                  <a:pt x="1153710" y="819615"/>
                  <a:pt x="1153430" y="796219"/>
                </a:cubicBezTo>
                <a:cubicBezTo>
                  <a:pt x="1147931" y="719599"/>
                  <a:pt x="1143549" y="642793"/>
                  <a:pt x="1136466" y="566454"/>
                </a:cubicBezTo>
                <a:cubicBezTo>
                  <a:pt x="1129102" y="487317"/>
                  <a:pt x="1118383" y="407995"/>
                  <a:pt x="1089394" y="333985"/>
                </a:cubicBezTo>
                <a:cubicBezTo>
                  <a:pt x="1064880" y="269530"/>
                  <a:pt x="1028062" y="210481"/>
                  <a:pt x="980897" y="160147"/>
                </a:cubicBezTo>
                <a:cubicBezTo>
                  <a:pt x="938858" y="115387"/>
                  <a:pt x="889084" y="78708"/>
                  <a:pt x="833809" y="51929"/>
                </a:cubicBezTo>
                <a:cubicBezTo>
                  <a:pt x="773875" y="22539"/>
                  <a:pt x="708721" y="5305"/>
                  <a:pt x="642075" y="1222"/>
                </a:cubicBezTo>
                <a:cubicBezTo>
                  <a:pt x="572353" y="-2413"/>
                  <a:pt x="502258" y="13899"/>
                  <a:pt x="435985" y="36083"/>
                </a:cubicBezTo>
                <a:cubicBezTo>
                  <a:pt x="398421" y="48583"/>
                  <a:pt x="361696" y="63748"/>
                  <a:pt x="326276" y="81477"/>
                </a:cubicBezTo>
                <a:cubicBezTo>
                  <a:pt x="291695" y="99271"/>
                  <a:pt x="259350" y="121017"/>
                  <a:pt x="229803" y="146258"/>
                </a:cubicBezTo>
                <a:cubicBezTo>
                  <a:pt x="178537" y="190189"/>
                  <a:pt x="135938" y="243216"/>
                  <a:pt x="103968" y="302666"/>
                </a:cubicBezTo>
                <a:cubicBezTo>
                  <a:pt x="21103" y="452270"/>
                  <a:pt x="969" y="628905"/>
                  <a:pt x="-56" y="799481"/>
                </a:cubicBezTo>
                <a:cubicBezTo>
                  <a:pt x="-56" y="846087"/>
                  <a:pt x="38720" y="890735"/>
                  <a:pt x="83834" y="888591"/>
                </a:cubicBezTo>
                <a:cubicBezTo>
                  <a:pt x="131185" y="886288"/>
                  <a:pt x="168284" y="846916"/>
                  <a:pt x="167724" y="799481"/>
                </a:cubicBezTo>
                <a:close/>
              </a:path>
            </a:pathLst>
          </a:custGeom>
          <a:solidFill>
            <a:schemeClr val="accent5"/>
          </a:solidFill>
          <a:ln w="7620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02 Intro">
  <p:cSld name="CUSTOM_1">
    <p:bg>
      <p:bgPr>
        <a:solidFill>
          <a:schemeClr val="accent4"/>
        </a:solidFill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4"/>
          <p:cNvSpPr txBox="1">
            <a:spLocks noGrp="1"/>
          </p:cNvSpPr>
          <p:nvPr>
            <p:ph type="title"/>
          </p:nvPr>
        </p:nvSpPr>
        <p:spPr>
          <a:xfrm>
            <a:off x="2069274" y="2719975"/>
            <a:ext cx="8053500" cy="13248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Font typeface="Aldrich"/>
              <a:buNone/>
              <a:defRPr sz="7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Font typeface="Abril Fatface"/>
              <a:buNone/>
              <a:defRPr sz="7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Font typeface="Abril Fatface"/>
              <a:buNone/>
              <a:defRPr sz="7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Font typeface="Abril Fatface"/>
              <a:buNone/>
              <a:defRPr sz="7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Font typeface="Abril Fatface"/>
              <a:buNone/>
              <a:defRPr sz="7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Font typeface="Abril Fatface"/>
              <a:buNone/>
              <a:defRPr sz="7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Font typeface="Abril Fatface"/>
              <a:buNone/>
              <a:defRPr sz="7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Font typeface="Abril Fatface"/>
              <a:buNone/>
              <a:defRPr sz="7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Font typeface="Abril Fatface"/>
              <a:buNone/>
              <a:defRPr sz="7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43" name="Google Shape;43;p4"/>
          <p:cNvSpPr txBox="1">
            <a:spLocks noGrp="1"/>
          </p:cNvSpPr>
          <p:nvPr>
            <p:ph type="body" idx="1"/>
          </p:nvPr>
        </p:nvSpPr>
        <p:spPr>
          <a:xfrm>
            <a:off x="2069236" y="4124275"/>
            <a:ext cx="8053500" cy="2235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 algn="ctr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 algn="ctr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algn="ctr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algn="ctr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algn="ctr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algn="ctr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algn="ctr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algn="ctr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algn="ctr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44" name="Google Shape;44;p4"/>
          <p:cNvSpPr/>
          <p:nvPr/>
        </p:nvSpPr>
        <p:spPr>
          <a:xfrm rot="-7429286" flipH="1">
            <a:off x="11136629" y="-36628"/>
            <a:ext cx="972541" cy="718447"/>
          </a:xfrm>
          <a:custGeom>
            <a:avLst/>
            <a:gdLst/>
            <a:ahLst/>
            <a:cxnLst/>
            <a:rect l="l" t="t" r="r" b="b"/>
            <a:pathLst>
              <a:path w="535963" h="395933" extrusionOk="0">
                <a:moveTo>
                  <a:pt x="-56" y="108159"/>
                </a:moveTo>
                <a:cubicBezTo>
                  <a:pt x="7774" y="51068"/>
                  <a:pt x="53634" y="6746"/>
                  <a:pt x="110958" y="874"/>
                </a:cubicBezTo>
                <a:cubicBezTo>
                  <a:pt x="168460" y="-2025"/>
                  <a:pt x="220491" y="34793"/>
                  <a:pt x="236886" y="89983"/>
                </a:cubicBezTo>
                <a:cubicBezTo>
                  <a:pt x="242815" y="107460"/>
                  <a:pt x="240941" y="126643"/>
                  <a:pt x="231760" y="142647"/>
                </a:cubicBezTo>
                <a:cubicBezTo>
                  <a:pt x="221600" y="157654"/>
                  <a:pt x="198297" y="164366"/>
                  <a:pt x="184409" y="152621"/>
                </a:cubicBezTo>
                <a:cubicBezTo>
                  <a:pt x="170520" y="140876"/>
                  <a:pt x="173503" y="115337"/>
                  <a:pt x="184968" y="98931"/>
                </a:cubicBezTo>
                <a:cubicBezTo>
                  <a:pt x="216846" y="54749"/>
                  <a:pt x="289178" y="55775"/>
                  <a:pt x="329818" y="91941"/>
                </a:cubicBezTo>
                <a:cubicBezTo>
                  <a:pt x="370458" y="128107"/>
                  <a:pt x="382948" y="188134"/>
                  <a:pt x="375771" y="242104"/>
                </a:cubicBezTo>
                <a:cubicBezTo>
                  <a:pt x="374522" y="258313"/>
                  <a:pt x="369302" y="273967"/>
                  <a:pt x="360577" y="287684"/>
                </a:cubicBezTo>
                <a:cubicBezTo>
                  <a:pt x="351331" y="301443"/>
                  <a:pt x="335196" y="308916"/>
                  <a:pt x="318726" y="307072"/>
                </a:cubicBezTo>
                <a:cubicBezTo>
                  <a:pt x="299086" y="301835"/>
                  <a:pt x="285962" y="283346"/>
                  <a:pt x="287500" y="263076"/>
                </a:cubicBezTo>
                <a:cubicBezTo>
                  <a:pt x="289793" y="243258"/>
                  <a:pt x="300708" y="225457"/>
                  <a:pt x="317327" y="214420"/>
                </a:cubicBezTo>
                <a:cubicBezTo>
                  <a:pt x="363933" y="180491"/>
                  <a:pt x="434587" y="196337"/>
                  <a:pt x="475134" y="237630"/>
                </a:cubicBezTo>
                <a:cubicBezTo>
                  <a:pt x="515681" y="278922"/>
                  <a:pt x="531620" y="338857"/>
                  <a:pt x="535907" y="396647"/>
                </a:cubicBezTo>
              </a:path>
            </a:pathLst>
          </a:custGeom>
          <a:noFill/>
          <a:ln w="19050" cap="rnd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4"/>
          <p:cNvSpPr/>
          <p:nvPr/>
        </p:nvSpPr>
        <p:spPr>
          <a:xfrm>
            <a:off x="4216676" y="6210778"/>
            <a:ext cx="4037142" cy="231756"/>
          </a:xfrm>
          <a:custGeom>
            <a:avLst/>
            <a:gdLst/>
            <a:ahLst/>
            <a:cxnLst/>
            <a:rect l="l" t="t" r="r" b="b"/>
            <a:pathLst>
              <a:path w="1666519" h="95668" extrusionOk="0">
                <a:moveTo>
                  <a:pt x="-56" y="96382"/>
                </a:moveTo>
                <a:cubicBezTo>
                  <a:pt x="416970" y="37752"/>
                  <a:pt x="839962" y="-21157"/>
                  <a:pt x="1261835" y="8764"/>
                </a:cubicBezTo>
                <a:cubicBezTo>
                  <a:pt x="1397848" y="18308"/>
                  <a:pt x="1533051" y="37211"/>
                  <a:pt x="1666464" y="65343"/>
                </a:cubicBezTo>
              </a:path>
            </a:pathLst>
          </a:custGeom>
          <a:noFill/>
          <a:ln w="19050" cap="rnd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4"/>
          <p:cNvSpPr/>
          <p:nvPr/>
        </p:nvSpPr>
        <p:spPr>
          <a:xfrm>
            <a:off x="4902661" y="6338244"/>
            <a:ext cx="2724772" cy="208413"/>
          </a:xfrm>
          <a:custGeom>
            <a:avLst/>
            <a:gdLst/>
            <a:ahLst/>
            <a:cxnLst/>
            <a:rect l="l" t="t" r="r" b="b"/>
            <a:pathLst>
              <a:path w="1124777" h="86032" extrusionOk="0">
                <a:moveTo>
                  <a:pt x="-56" y="86746"/>
                </a:moveTo>
                <a:cubicBezTo>
                  <a:pt x="369218" y="7088"/>
                  <a:pt x="748261" y="-17445"/>
                  <a:pt x="1124721" y="13948"/>
                </a:cubicBezTo>
              </a:path>
            </a:pathLst>
          </a:custGeom>
          <a:noFill/>
          <a:ln w="19050" cap="rnd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4"/>
          <p:cNvSpPr/>
          <p:nvPr/>
        </p:nvSpPr>
        <p:spPr>
          <a:xfrm rot="-9469379">
            <a:off x="132391" y="51836"/>
            <a:ext cx="428598" cy="785508"/>
          </a:xfrm>
          <a:custGeom>
            <a:avLst/>
            <a:gdLst/>
            <a:ahLst/>
            <a:cxnLst/>
            <a:rect l="l" t="t" r="r" b="b"/>
            <a:pathLst>
              <a:path w="232781" h="426626" extrusionOk="0">
                <a:moveTo>
                  <a:pt x="232675" y="714"/>
                </a:moveTo>
                <a:cubicBezTo>
                  <a:pt x="233235" y="43777"/>
                  <a:pt x="229227" y="87773"/>
                  <a:pt x="211517" y="127108"/>
                </a:cubicBezTo>
                <a:cubicBezTo>
                  <a:pt x="193807" y="166443"/>
                  <a:pt x="160996" y="200465"/>
                  <a:pt x="119331" y="210998"/>
                </a:cubicBezTo>
                <a:cubicBezTo>
                  <a:pt x="77666" y="221531"/>
                  <a:pt x="28077" y="204753"/>
                  <a:pt x="8503" y="166350"/>
                </a:cubicBezTo>
                <a:cubicBezTo>
                  <a:pt x="-5246" y="138293"/>
                  <a:pt x="-2263" y="104933"/>
                  <a:pt x="16240" y="79757"/>
                </a:cubicBezTo>
                <a:cubicBezTo>
                  <a:pt x="35581" y="55242"/>
                  <a:pt x="66928" y="43507"/>
                  <a:pt x="97613" y="49277"/>
                </a:cubicBezTo>
                <a:cubicBezTo>
                  <a:pt x="145337" y="58598"/>
                  <a:pt x="173953" y="107813"/>
                  <a:pt x="190171" y="153673"/>
                </a:cubicBezTo>
                <a:cubicBezTo>
                  <a:pt x="221090" y="241422"/>
                  <a:pt x="229171" y="335602"/>
                  <a:pt x="213661" y="427341"/>
                </a:cubicBezTo>
              </a:path>
            </a:pathLst>
          </a:custGeom>
          <a:noFill/>
          <a:ln w="19050" cap="rnd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04 Section Title">
  <p:cSld name="CUSTOM_3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6"/>
          <p:cNvSpPr txBox="1">
            <a:spLocks noGrp="1"/>
          </p:cNvSpPr>
          <p:nvPr>
            <p:ph type="body" idx="1"/>
          </p:nvPr>
        </p:nvSpPr>
        <p:spPr>
          <a:xfrm>
            <a:off x="2401350" y="3844150"/>
            <a:ext cx="7389300" cy="20751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 algn="ctr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 algn="ctr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algn="ctr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algn="ctr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algn="ctr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algn="ctr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algn="ctr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algn="ctr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algn="ctr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68" name="Google Shape;68;p6"/>
          <p:cNvSpPr txBox="1">
            <a:spLocks noGrp="1"/>
          </p:cNvSpPr>
          <p:nvPr>
            <p:ph type="title"/>
          </p:nvPr>
        </p:nvSpPr>
        <p:spPr>
          <a:xfrm>
            <a:off x="2401350" y="2919700"/>
            <a:ext cx="73893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ldrich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69" name="Google Shape;69;p6"/>
          <p:cNvSpPr/>
          <p:nvPr/>
        </p:nvSpPr>
        <p:spPr>
          <a:xfrm>
            <a:off x="5024675" y="676525"/>
            <a:ext cx="2398379" cy="2386671"/>
          </a:xfrm>
          <a:custGeom>
            <a:avLst/>
            <a:gdLst/>
            <a:ahLst/>
            <a:cxnLst/>
            <a:rect l="l" t="t" r="r" b="b"/>
            <a:pathLst>
              <a:path w="340075" h="287032" extrusionOk="0">
                <a:moveTo>
                  <a:pt x="1492" y="164986"/>
                </a:moveTo>
                <a:cubicBezTo>
                  <a:pt x="-8948" y="99738"/>
                  <a:pt x="35048" y="41015"/>
                  <a:pt x="84356" y="15848"/>
                </a:cubicBezTo>
                <a:cubicBezTo>
                  <a:pt x="155663" y="-20597"/>
                  <a:pt x="227342" y="18458"/>
                  <a:pt x="252882" y="32347"/>
                </a:cubicBezTo>
                <a:cubicBezTo>
                  <a:pt x="280286" y="47353"/>
                  <a:pt x="328942" y="73825"/>
                  <a:pt x="338450" y="126303"/>
                </a:cubicBezTo>
                <a:cubicBezTo>
                  <a:pt x="349355" y="186517"/>
                  <a:pt x="300140" y="233962"/>
                  <a:pt x="291844" y="242258"/>
                </a:cubicBezTo>
                <a:cubicBezTo>
                  <a:pt x="245239" y="286999"/>
                  <a:pt x="177567" y="296134"/>
                  <a:pt x="123319" y="280940"/>
                </a:cubicBezTo>
                <a:cubicBezTo>
                  <a:pt x="105888" y="276093"/>
                  <a:pt x="14821" y="247850"/>
                  <a:pt x="1492" y="164986"/>
                </a:cubicBezTo>
                <a:close/>
              </a:path>
            </a:pathLst>
          </a:custGeom>
          <a:noFill/>
          <a:ln w="19050" cap="rnd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0" name="Google Shape;70;p6"/>
          <p:cNvGrpSpPr/>
          <p:nvPr/>
        </p:nvGrpSpPr>
        <p:grpSpPr>
          <a:xfrm>
            <a:off x="7091509" y="1931988"/>
            <a:ext cx="836860" cy="671185"/>
            <a:chOff x="9417497" y="1564911"/>
            <a:chExt cx="967692" cy="776116"/>
          </a:xfrm>
        </p:grpSpPr>
        <p:sp>
          <p:nvSpPr>
            <p:cNvPr id="71" name="Google Shape;71;p6"/>
            <p:cNvSpPr/>
            <p:nvPr/>
          </p:nvSpPr>
          <p:spPr>
            <a:xfrm>
              <a:off x="9921017" y="1988233"/>
              <a:ext cx="464172" cy="297268"/>
            </a:xfrm>
            <a:custGeom>
              <a:avLst/>
              <a:gdLst/>
              <a:ahLst/>
              <a:cxnLst/>
              <a:rect l="l" t="t" r="r" b="b"/>
              <a:pathLst>
                <a:path w="221562" h="141894" extrusionOk="0">
                  <a:moveTo>
                    <a:pt x="-56" y="35735"/>
                  </a:moveTo>
                  <a:cubicBezTo>
                    <a:pt x="19220" y="17214"/>
                    <a:pt x="43846" y="5245"/>
                    <a:pt x="70318" y="1526"/>
                  </a:cubicBezTo>
                  <a:cubicBezTo>
                    <a:pt x="101814" y="-2016"/>
                    <a:pt x="133515" y="6103"/>
                    <a:pt x="159428" y="24363"/>
                  </a:cubicBezTo>
                  <a:cubicBezTo>
                    <a:pt x="191781" y="46771"/>
                    <a:pt x="214068" y="80970"/>
                    <a:pt x="221506" y="119625"/>
                  </a:cubicBezTo>
                  <a:cubicBezTo>
                    <a:pt x="189721" y="139423"/>
                    <a:pt x="151757" y="146795"/>
                    <a:pt x="114873" y="140317"/>
                  </a:cubicBezTo>
                  <a:cubicBezTo>
                    <a:pt x="31542" y="124192"/>
                    <a:pt x="876" y="39090"/>
                    <a:pt x="-56" y="3573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72;p6"/>
            <p:cNvSpPr/>
            <p:nvPr/>
          </p:nvSpPr>
          <p:spPr>
            <a:xfrm>
              <a:off x="9417497" y="1564911"/>
              <a:ext cx="759789" cy="776116"/>
            </a:xfrm>
            <a:custGeom>
              <a:avLst/>
              <a:gdLst/>
              <a:ahLst/>
              <a:cxnLst/>
              <a:rect l="l" t="t" r="r" b="b"/>
              <a:pathLst>
                <a:path w="362668" h="370461" extrusionOk="0">
                  <a:moveTo>
                    <a:pt x="76713" y="161264"/>
                  </a:moveTo>
                  <a:cubicBezTo>
                    <a:pt x="41200" y="163222"/>
                    <a:pt x="10440" y="143834"/>
                    <a:pt x="2144" y="117082"/>
                  </a:cubicBezTo>
                  <a:cubicBezTo>
                    <a:pt x="-9228" y="80544"/>
                    <a:pt x="25913" y="46988"/>
                    <a:pt x="51825" y="34218"/>
                  </a:cubicBezTo>
                  <a:cubicBezTo>
                    <a:pt x="55647" y="32260"/>
                    <a:pt x="103185" y="9889"/>
                    <a:pt x="140190" y="39717"/>
                  </a:cubicBezTo>
                  <a:cubicBezTo>
                    <a:pt x="172440" y="65723"/>
                    <a:pt x="168153" y="108507"/>
                    <a:pt x="168153" y="111489"/>
                  </a:cubicBezTo>
                  <a:cubicBezTo>
                    <a:pt x="167500" y="106829"/>
                    <a:pt x="160789" y="57613"/>
                    <a:pt x="196116" y="25922"/>
                  </a:cubicBezTo>
                  <a:cubicBezTo>
                    <a:pt x="223147" y="1407"/>
                    <a:pt x="272642" y="-10524"/>
                    <a:pt x="298648" y="14830"/>
                  </a:cubicBezTo>
                  <a:cubicBezTo>
                    <a:pt x="317291" y="33472"/>
                    <a:pt x="317291" y="66562"/>
                    <a:pt x="306944" y="89398"/>
                  </a:cubicBezTo>
                  <a:cubicBezTo>
                    <a:pt x="297660" y="108954"/>
                    <a:pt x="280845" y="123924"/>
                    <a:pt x="260338" y="130877"/>
                  </a:cubicBezTo>
                  <a:cubicBezTo>
                    <a:pt x="279857" y="123150"/>
                    <a:pt x="301594" y="123150"/>
                    <a:pt x="321112" y="130877"/>
                  </a:cubicBezTo>
                  <a:cubicBezTo>
                    <a:pt x="329035" y="134140"/>
                    <a:pt x="358396" y="146630"/>
                    <a:pt x="362498" y="175059"/>
                  </a:cubicBezTo>
                  <a:cubicBezTo>
                    <a:pt x="363859" y="196433"/>
                    <a:pt x="353037" y="216744"/>
                    <a:pt x="334534" y="227537"/>
                  </a:cubicBezTo>
                  <a:cubicBezTo>
                    <a:pt x="317878" y="237483"/>
                    <a:pt x="297651" y="239496"/>
                    <a:pt x="279354" y="233037"/>
                  </a:cubicBezTo>
                  <a:cubicBezTo>
                    <a:pt x="283641" y="234901"/>
                    <a:pt x="312443" y="247578"/>
                    <a:pt x="317943" y="274516"/>
                  </a:cubicBezTo>
                  <a:cubicBezTo>
                    <a:pt x="323442" y="301454"/>
                    <a:pt x="301911" y="323451"/>
                    <a:pt x="287556" y="337992"/>
                  </a:cubicBezTo>
                  <a:cubicBezTo>
                    <a:pt x="274972" y="350856"/>
                    <a:pt x="255118" y="371082"/>
                    <a:pt x="224080" y="371175"/>
                  </a:cubicBezTo>
                  <a:cubicBezTo>
                    <a:pt x="200385" y="370308"/>
                    <a:pt x="178219" y="359226"/>
                    <a:pt x="163306" y="340789"/>
                  </a:cubicBezTo>
                  <a:cubicBezTo>
                    <a:pt x="144990" y="315939"/>
                    <a:pt x="141802" y="283035"/>
                    <a:pt x="155010" y="255128"/>
                  </a:cubicBezTo>
                  <a:cubicBezTo>
                    <a:pt x="148364" y="276324"/>
                    <a:pt x="140646" y="297166"/>
                    <a:pt x="131894" y="317579"/>
                  </a:cubicBezTo>
                  <a:cubicBezTo>
                    <a:pt x="115395" y="356262"/>
                    <a:pt x="109430" y="360363"/>
                    <a:pt x="104956" y="362134"/>
                  </a:cubicBezTo>
                  <a:cubicBezTo>
                    <a:pt x="80534" y="372294"/>
                    <a:pt x="43530" y="340136"/>
                    <a:pt x="25260" y="314503"/>
                  </a:cubicBezTo>
                  <a:cubicBezTo>
                    <a:pt x="15939" y="300894"/>
                    <a:pt x="-6525" y="269948"/>
                    <a:pt x="2424" y="231639"/>
                  </a:cubicBezTo>
                  <a:cubicBezTo>
                    <a:pt x="12257" y="196237"/>
                    <a:pt x="40836" y="169169"/>
                    <a:pt x="76713" y="16126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73;p6"/>
            <p:cNvSpPr/>
            <p:nvPr/>
          </p:nvSpPr>
          <p:spPr>
            <a:xfrm>
              <a:off x="9696544" y="1861301"/>
              <a:ext cx="183168" cy="183168"/>
            </a:xfrm>
            <a:custGeom>
              <a:avLst/>
              <a:gdLst/>
              <a:ahLst/>
              <a:cxnLst/>
              <a:rect l="l" t="t" r="r" b="b"/>
              <a:pathLst>
                <a:path w="87431" h="87431" extrusionOk="0">
                  <a:moveTo>
                    <a:pt x="87432" y="43716"/>
                  </a:moveTo>
                  <a:cubicBezTo>
                    <a:pt x="87432" y="67860"/>
                    <a:pt x="67860" y="87432"/>
                    <a:pt x="43716" y="87432"/>
                  </a:cubicBezTo>
                  <a:cubicBezTo>
                    <a:pt x="19572" y="87432"/>
                    <a:pt x="0" y="67860"/>
                    <a:pt x="0" y="43716"/>
                  </a:cubicBezTo>
                  <a:cubicBezTo>
                    <a:pt x="0" y="19572"/>
                    <a:pt x="19572" y="0"/>
                    <a:pt x="43716" y="0"/>
                  </a:cubicBezTo>
                  <a:cubicBezTo>
                    <a:pt x="67860" y="0"/>
                    <a:pt x="87432" y="19572"/>
                    <a:pt x="87432" y="4371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" name="Google Shape;74;p6"/>
            <p:cNvSpPr/>
            <p:nvPr/>
          </p:nvSpPr>
          <p:spPr>
            <a:xfrm>
              <a:off x="10015296" y="2057859"/>
              <a:ext cx="318886" cy="141184"/>
            </a:xfrm>
            <a:custGeom>
              <a:avLst/>
              <a:gdLst/>
              <a:ahLst/>
              <a:cxnLst/>
              <a:rect l="l" t="t" r="r" b="b"/>
              <a:pathLst>
                <a:path w="152213" h="67391" extrusionOk="0">
                  <a:moveTo>
                    <a:pt x="-56" y="714"/>
                  </a:moveTo>
                  <a:cubicBezTo>
                    <a:pt x="23862" y="14919"/>
                    <a:pt x="48600" y="27679"/>
                    <a:pt x="74047" y="38930"/>
                  </a:cubicBezTo>
                  <a:cubicBezTo>
                    <a:pt x="99493" y="50172"/>
                    <a:pt x="125574" y="59912"/>
                    <a:pt x="152158" y="68105"/>
                  </a:cubicBezTo>
                  <a:cubicBezTo>
                    <a:pt x="124623" y="62932"/>
                    <a:pt x="97788" y="54580"/>
                    <a:pt x="72182" y="43218"/>
                  </a:cubicBezTo>
                  <a:cubicBezTo>
                    <a:pt x="46522" y="31930"/>
                    <a:pt x="22277" y="17659"/>
                    <a:pt x="-56" y="714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" name="Google Shape;75;p6"/>
            <p:cNvSpPr/>
            <p:nvPr/>
          </p:nvSpPr>
          <p:spPr>
            <a:xfrm>
              <a:off x="10118162" y="2087528"/>
              <a:ext cx="114236" cy="35248"/>
            </a:xfrm>
            <a:custGeom>
              <a:avLst/>
              <a:gdLst/>
              <a:ahLst/>
              <a:cxnLst/>
              <a:rect l="l" t="t" r="r" b="b"/>
              <a:pathLst>
                <a:path w="54528" h="16825" extrusionOk="0">
                  <a:moveTo>
                    <a:pt x="-56" y="15255"/>
                  </a:moveTo>
                  <a:cubicBezTo>
                    <a:pt x="9377" y="14910"/>
                    <a:pt x="18754" y="13568"/>
                    <a:pt x="27907" y="11247"/>
                  </a:cubicBezTo>
                  <a:cubicBezTo>
                    <a:pt x="37126" y="8739"/>
                    <a:pt x="46037" y="5207"/>
                    <a:pt x="54472" y="714"/>
                  </a:cubicBezTo>
                  <a:cubicBezTo>
                    <a:pt x="47621" y="8031"/>
                    <a:pt x="38822" y="13232"/>
                    <a:pt x="29119" y="15721"/>
                  </a:cubicBezTo>
                  <a:cubicBezTo>
                    <a:pt x="19546" y="18293"/>
                    <a:pt x="9433" y="18135"/>
                    <a:pt x="-56" y="15255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6;p6"/>
            <p:cNvSpPr/>
            <p:nvPr/>
          </p:nvSpPr>
          <p:spPr>
            <a:xfrm>
              <a:off x="10193703" y="2136914"/>
              <a:ext cx="77134" cy="21069"/>
            </a:xfrm>
            <a:custGeom>
              <a:avLst/>
              <a:gdLst/>
              <a:ahLst/>
              <a:cxnLst/>
              <a:rect l="l" t="t" r="r" b="b"/>
              <a:pathLst>
                <a:path w="36818" h="10057" extrusionOk="0">
                  <a:moveTo>
                    <a:pt x="-56" y="8450"/>
                  </a:moveTo>
                  <a:cubicBezTo>
                    <a:pt x="6469" y="7332"/>
                    <a:pt x="12434" y="6586"/>
                    <a:pt x="18586" y="5281"/>
                  </a:cubicBezTo>
                  <a:cubicBezTo>
                    <a:pt x="24738" y="3976"/>
                    <a:pt x="30424" y="2392"/>
                    <a:pt x="36762" y="714"/>
                  </a:cubicBezTo>
                  <a:cubicBezTo>
                    <a:pt x="32102" y="5505"/>
                    <a:pt x="26080" y="8758"/>
                    <a:pt x="19518" y="10035"/>
                  </a:cubicBezTo>
                  <a:cubicBezTo>
                    <a:pt x="12975" y="11405"/>
                    <a:pt x="6180" y="10855"/>
                    <a:pt x="-56" y="845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Google Shape;77;p6"/>
            <p:cNvSpPr/>
            <p:nvPr/>
          </p:nvSpPr>
          <p:spPr>
            <a:xfrm>
              <a:off x="10153102" y="2136914"/>
              <a:ext cx="26579" cy="67174"/>
            </a:xfrm>
            <a:custGeom>
              <a:avLst/>
              <a:gdLst/>
              <a:ahLst/>
              <a:cxnLst/>
              <a:rect l="l" t="t" r="r" b="b"/>
              <a:pathLst>
                <a:path w="12687" h="32064" extrusionOk="0">
                  <a:moveTo>
                    <a:pt x="-56" y="714"/>
                  </a:moveTo>
                  <a:cubicBezTo>
                    <a:pt x="11278" y="7024"/>
                    <a:pt x="15800" y="21034"/>
                    <a:pt x="10291" y="32778"/>
                  </a:cubicBezTo>
                  <a:cubicBezTo>
                    <a:pt x="9787" y="27148"/>
                    <a:pt x="8697" y="21584"/>
                    <a:pt x="7028" y="16187"/>
                  </a:cubicBezTo>
                  <a:cubicBezTo>
                    <a:pt x="5173" y="10809"/>
                    <a:pt x="2796" y="5626"/>
                    <a:pt x="-56" y="714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" name="Google Shape;78;p6"/>
            <p:cNvSpPr/>
            <p:nvPr/>
          </p:nvSpPr>
          <p:spPr>
            <a:xfrm>
              <a:off x="10222981" y="2166191"/>
              <a:ext cx="33524" cy="87483"/>
            </a:xfrm>
            <a:custGeom>
              <a:avLst/>
              <a:gdLst/>
              <a:ahLst/>
              <a:cxnLst/>
              <a:rect l="l" t="t" r="r" b="b"/>
              <a:pathLst>
                <a:path w="16002" h="41758" extrusionOk="0">
                  <a:moveTo>
                    <a:pt x="-56" y="714"/>
                  </a:moveTo>
                  <a:cubicBezTo>
                    <a:pt x="6795" y="5001"/>
                    <a:pt x="11856" y="11620"/>
                    <a:pt x="14205" y="19356"/>
                  </a:cubicBezTo>
                  <a:cubicBezTo>
                    <a:pt x="16787" y="26906"/>
                    <a:pt x="16489" y="35137"/>
                    <a:pt x="13366" y="42472"/>
                  </a:cubicBezTo>
                  <a:cubicBezTo>
                    <a:pt x="13217" y="35099"/>
                    <a:pt x="12024" y="27792"/>
                    <a:pt x="9824" y="20754"/>
                  </a:cubicBezTo>
                  <a:cubicBezTo>
                    <a:pt x="7401" y="13679"/>
                    <a:pt x="4083" y="6940"/>
                    <a:pt x="-56" y="714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9" name="Google Shape;79;p6"/>
          <p:cNvGrpSpPr/>
          <p:nvPr/>
        </p:nvGrpSpPr>
        <p:grpSpPr>
          <a:xfrm>
            <a:off x="4823578" y="833455"/>
            <a:ext cx="849146" cy="740193"/>
            <a:chOff x="8316334" y="844291"/>
            <a:chExt cx="981899" cy="855912"/>
          </a:xfrm>
        </p:grpSpPr>
        <p:sp>
          <p:nvSpPr>
            <p:cNvPr id="80" name="Google Shape;80;p6"/>
            <p:cNvSpPr/>
            <p:nvPr/>
          </p:nvSpPr>
          <p:spPr>
            <a:xfrm>
              <a:off x="8316334" y="1331125"/>
              <a:ext cx="420586" cy="313823"/>
            </a:xfrm>
            <a:custGeom>
              <a:avLst/>
              <a:gdLst/>
              <a:ahLst/>
              <a:cxnLst/>
              <a:rect l="l" t="t" r="r" b="b"/>
              <a:pathLst>
                <a:path w="200757" h="149796" extrusionOk="0">
                  <a:moveTo>
                    <a:pt x="199695" y="7999"/>
                  </a:moveTo>
                  <a:cubicBezTo>
                    <a:pt x="203060" y="34536"/>
                    <a:pt x="197934" y="61455"/>
                    <a:pt x="185061" y="84898"/>
                  </a:cubicBezTo>
                  <a:cubicBezTo>
                    <a:pt x="169075" y="112274"/>
                    <a:pt x="143610" y="132836"/>
                    <a:pt x="113475" y="142689"/>
                  </a:cubicBezTo>
                  <a:cubicBezTo>
                    <a:pt x="76153" y="155179"/>
                    <a:pt x="35429" y="152634"/>
                    <a:pt x="-56" y="135605"/>
                  </a:cubicBezTo>
                  <a:cubicBezTo>
                    <a:pt x="3159" y="98283"/>
                    <a:pt x="19938" y="63431"/>
                    <a:pt x="47109" y="37640"/>
                  </a:cubicBezTo>
                  <a:cubicBezTo>
                    <a:pt x="109839" y="-19965"/>
                    <a:pt x="196060" y="6694"/>
                    <a:pt x="199695" y="799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" name="Google Shape;81;p6"/>
            <p:cNvSpPr/>
            <p:nvPr/>
          </p:nvSpPr>
          <p:spPr>
            <a:xfrm>
              <a:off x="8378405" y="1424459"/>
              <a:ext cx="302874" cy="171453"/>
            </a:xfrm>
            <a:custGeom>
              <a:avLst/>
              <a:gdLst/>
              <a:ahLst/>
              <a:cxnLst/>
              <a:rect l="l" t="t" r="r" b="b"/>
              <a:pathLst>
                <a:path w="144570" h="81839" extrusionOk="0">
                  <a:moveTo>
                    <a:pt x="144514" y="714"/>
                  </a:moveTo>
                  <a:cubicBezTo>
                    <a:pt x="118975" y="11452"/>
                    <a:pt x="94078" y="23653"/>
                    <a:pt x="69945" y="37253"/>
                  </a:cubicBezTo>
                  <a:cubicBezTo>
                    <a:pt x="45757" y="50992"/>
                    <a:pt x="22389" y="66120"/>
                    <a:pt x="-56" y="82553"/>
                  </a:cubicBezTo>
                  <a:cubicBezTo>
                    <a:pt x="20516" y="63510"/>
                    <a:pt x="43259" y="46956"/>
                    <a:pt x="67708" y="33244"/>
                  </a:cubicBezTo>
                  <a:cubicBezTo>
                    <a:pt x="91962" y="19458"/>
                    <a:pt x="117735" y="8543"/>
                    <a:pt x="144514" y="714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" name="Google Shape;82;p6"/>
            <p:cNvSpPr/>
            <p:nvPr/>
          </p:nvSpPr>
          <p:spPr>
            <a:xfrm>
              <a:off x="8526029" y="1469744"/>
              <a:ext cx="46222" cy="111113"/>
            </a:xfrm>
            <a:custGeom>
              <a:avLst/>
              <a:gdLst/>
              <a:ahLst/>
              <a:cxnLst/>
              <a:rect l="l" t="t" r="r" b="b"/>
              <a:pathLst>
                <a:path w="22063" h="53037" extrusionOk="0">
                  <a:moveTo>
                    <a:pt x="22007" y="714"/>
                  </a:moveTo>
                  <a:cubicBezTo>
                    <a:pt x="16545" y="8553"/>
                    <a:pt x="11950" y="16960"/>
                    <a:pt x="8305" y="25788"/>
                  </a:cubicBezTo>
                  <a:cubicBezTo>
                    <a:pt x="4782" y="34810"/>
                    <a:pt x="2256" y="44187"/>
                    <a:pt x="755" y="53751"/>
                  </a:cubicBezTo>
                  <a:cubicBezTo>
                    <a:pt x="-997" y="43861"/>
                    <a:pt x="103" y="33682"/>
                    <a:pt x="3924" y="24389"/>
                  </a:cubicBezTo>
                  <a:cubicBezTo>
                    <a:pt x="7541" y="14919"/>
                    <a:pt x="13823" y="6698"/>
                    <a:pt x="22007" y="714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" name="Google Shape;83;p6"/>
            <p:cNvSpPr/>
            <p:nvPr/>
          </p:nvSpPr>
          <p:spPr>
            <a:xfrm>
              <a:off x="8464322" y="1509953"/>
              <a:ext cx="33753" cy="71471"/>
            </a:xfrm>
            <a:custGeom>
              <a:avLst/>
              <a:gdLst/>
              <a:ahLst/>
              <a:cxnLst/>
              <a:rect l="l" t="t" r="r" b="b"/>
              <a:pathLst>
                <a:path w="16111" h="34115" extrusionOk="0">
                  <a:moveTo>
                    <a:pt x="16055" y="714"/>
                  </a:moveTo>
                  <a:cubicBezTo>
                    <a:pt x="13072" y="6679"/>
                    <a:pt x="10089" y="11899"/>
                    <a:pt x="7480" y="17492"/>
                  </a:cubicBezTo>
                  <a:cubicBezTo>
                    <a:pt x="4870" y="23084"/>
                    <a:pt x="2726" y="28677"/>
                    <a:pt x="302" y="34829"/>
                  </a:cubicBezTo>
                  <a:cubicBezTo>
                    <a:pt x="-676" y="28248"/>
                    <a:pt x="358" y="21518"/>
                    <a:pt x="3285" y="15534"/>
                  </a:cubicBezTo>
                  <a:cubicBezTo>
                    <a:pt x="6026" y="9466"/>
                    <a:pt x="10463" y="4321"/>
                    <a:pt x="16055" y="714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" name="Google Shape;84;p6"/>
            <p:cNvSpPr/>
            <p:nvPr/>
          </p:nvSpPr>
          <p:spPr>
            <a:xfrm>
              <a:off x="8468780" y="1463497"/>
              <a:ext cx="66784" cy="28002"/>
            </a:xfrm>
            <a:custGeom>
              <a:avLst/>
              <a:gdLst/>
              <a:ahLst/>
              <a:cxnLst/>
              <a:rect l="l" t="t" r="r" b="b"/>
              <a:pathLst>
                <a:path w="31878" h="13366" extrusionOk="0">
                  <a:moveTo>
                    <a:pt x="31822" y="11992"/>
                  </a:moveTo>
                  <a:cubicBezTo>
                    <a:pt x="19882" y="17231"/>
                    <a:pt x="5928" y="12300"/>
                    <a:pt x="-56" y="714"/>
                  </a:cubicBezTo>
                  <a:cubicBezTo>
                    <a:pt x="4744" y="3743"/>
                    <a:pt x="9871" y="6213"/>
                    <a:pt x="15231" y="8078"/>
                  </a:cubicBezTo>
                  <a:cubicBezTo>
                    <a:pt x="20609" y="9970"/>
                    <a:pt x="26164" y="11284"/>
                    <a:pt x="31822" y="1199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" name="Google Shape;85;p6"/>
            <p:cNvSpPr/>
            <p:nvPr/>
          </p:nvSpPr>
          <p:spPr>
            <a:xfrm>
              <a:off x="8384652" y="1495899"/>
              <a:ext cx="86312" cy="34710"/>
            </a:xfrm>
            <a:custGeom>
              <a:avLst/>
              <a:gdLst/>
              <a:ahLst/>
              <a:cxnLst/>
              <a:rect l="l" t="t" r="r" b="b"/>
              <a:pathLst>
                <a:path w="41199" h="16568" extrusionOk="0">
                  <a:moveTo>
                    <a:pt x="41143" y="15255"/>
                  </a:moveTo>
                  <a:cubicBezTo>
                    <a:pt x="33640" y="17958"/>
                    <a:pt x="25437" y="17958"/>
                    <a:pt x="17934" y="15255"/>
                  </a:cubicBezTo>
                  <a:cubicBezTo>
                    <a:pt x="10356" y="12784"/>
                    <a:pt x="3952" y="7611"/>
                    <a:pt x="-56" y="714"/>
                  </a:cubicBezTo>
                  <a:cubicBezTo>
                    <a:pt x="5947" y="4964"/>
                    <a:pt x="12499" y="8385"/>
                    <a:pt x="19425" y="10874"/>
                  </a:cubicBezTo>
                  <a:cubicBezTo>
                    <a:pt x="26453" y="13223"/>
                    <a:pt x="33752" y="14695"/>
                    <a:pt x="41143" y="15255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86;p6"/>
            <p:cNvSpPr/>
            <p:nvPr/>
          </p:nvSpPr>
          <p:spPr>
            <a:xfrm>
              <a:off x="8486339" y="844291"/>
              <a:ext cx="811894" cy="855912"/>
            </a:xfrm>
            <a:custGeom>
              <a:avLst/>
              <a:gdLst/>
              <a:ahLst/>
              <a:cxnLst/>
              <a:rect l="l" t="t" r="r" b="b"/>
              <a:pathLst>
                <a:path w="387539" h="408550" extrusionOk="0">
                  <a:moveTo>
                    <a:pt x="93718" y="264247"/>
                  </a:moveTo>
                  <a:cubicBezTo>
                    <a:pt x="87100" y="269094"/>
                    <a:pt x="59417" y="288482"/>
                    <a:pt x="34343" y="279440"/>
                  </a:cubicBezTo>
                  <a:cubicBezTo>
                    <a:pt x="-145" y="266857"/>
                    <a:pt x="-8348" y="207761"/>
                    <a:pt x="8151" y="168892"/>
                  </a:cubicBezTo>
                  <a:cubicBezTo>
                    <a:pt x="10481" y="163486"/>
                    <a:pt x="27818" y="122287"/>
                    <a:pt x="67526" y="117812"/>
                  </a:cubicBezTo>
                  <a:cubicBezTo>
                    <a:pt x="85217" y="116181"/>
                    <a:pt x="102890" y="121084"/>
                    <a:pt x="117207" y="131608"/>
                  </a:cubicBezTo>
                  <a:cubicBezTo>
                    <a:pt x="107756" y="123377"/>
                    <a:pt x="99805" y="113572"/>
                    <a:pt x="93718" y="102619"/>
                  </a:cubicBezTo>
                  <a:cubicBezTo>
                    <a:pt x="90922" y="97493"/>
                    <a:pt x="72373" y="64123"/>
                    <a:pt x="81321" y="40540"/>
                  </a:cubicBezTo>
                  <a:cubicBezTo>
                    <a:pt x="97074" y="-1218"/>
                    <a:pt x="199606" y="-16784"/>
                    <a:pt x="237356" y="26652"/>
                  </a:cubicBezTo>
                  <a:cubicBezTo>
                    <a:pt x="255067" y="47065"/>
                    <a:pt x="255998" y="77918"/>
                    <a:pt x="256744" y="83325"/>
                  </a:cubicBezTo>
                  <a:cubicBezTo>
                    <a:pt x="257593" y="100391"/>
                    <a:pt x="254395" y="117412"/>
                    <a:pt x="247423" y="133006"/>
                  </a:cubicBezTo>
                  <a:cubicBezTo>
                    <a:pt x="258869" y="119733"/>
                    <a:pt x="273634" y="109722"/>
                    <a:pt x="290207" y="104017"/>
                  </a:cubicBezTo>
                  <a:cubicBezTo>
                    <a:pt x="297943" y="101407"/>
                    <a:pt x="331592" y="90036"/>
                    <a:pt x="357878" y="106814"/>
                  </a:cubicBezTo>
                  <a:cubicBezTo>
                    <a:pt x="391248" y="128066"/>
                    <a:pt x="395162" y="183340"/>
                    <a:pt x="375868" y="218667"/>
                  </a:cubicBezTo>
                  <a:cubicBezTo>
                    <a:pt x="366752" y="236778"/>
                    <a:pt x="350934" y="250620"/>
                    <a:pt x="331779" y="257256"/>
                  </a:cubicBezTo>
                  <a:cubicBezTo>
                    <a:pt x="293004" y="269560"/>
                    <a:pt x="259913" y="242995"/>
                    <a:pt x="257210" y="240758"/>
                  </a:cubicBezTo>
                  <a:cubicBezTo>
                    <a:pt x="271900" y="253043"/>
                    <a:pt x="284083" y="268041"/>
                    <a:pt x="293096" y="284940"/>
                  </a:cubicBezTo>
                  <a:cubicBezTo>
                    <a:pt x="303070" y="303582"/>
                    <a:pt x="319102" y="334062"/>
                    <a:pt x="306892" y="365008"/>
                  </a:cubicBezTo>
                  <a:cubicBezTo>
                    <a:pt x="298409" y="386633"/>
                    <a:pt x="275293" y="410775"/>
                    <a:pt x="247516" y="409190"/>
                  </a:cubicBezTo>
                  <a:cubicBezTo>
                    <a:pt x="219739" y="407606"/>
                    <a:pt x="203334" y="381227"/>
                    <a:pt x="197742" y="371906"/>
                  </a:cubicBezTo>
                  <a:cubicBezTo>
                    <a:pt x="184282" y="347969"/>
                    <a:pt x="180926" y="319652"/>
                    <a:pt x="188420" y="293236"/>
                  </a:cubicBezTo>
                  <a:cubicBezTo>
                    <a:pt x="192652" y="315215"/>
                    <a:pt x="185941" y="337874"/>
                    <a:pt x="170431" y="354009"/>
                  </a:cubicBezTo>
                  <a:cubicBezTo>
                    <a:pt x="154156" y="370396"/>
                    <a:pt x="130042" y="376240"/>
                    <a:pt x="108073" y="369109"/>
                  </a:cubicBezTo>
                  <a:cubicBezTo>
                    <a:pt x="79587" y="357020"/>
                    <a:pt x="64273" y="325878"/>
                    <a:pt x="72093" y="295939"/>
                  </a:cubicBezTo>
                  <a:cubicBezTo>
                    <a:pt x="75719" y="283327"/>
                    <a:pt x="83297" y="272217"/>
                    <a:pt x="93718" y="26424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" name="Google Shape;87;p6"/>
            <p:cNvSpPr/>
            <p:nvPr/>
          </p:nvSpPr>
          <p:spPr>
            <a:xfrm>
              <a:off x="8753957" y="1161924"/>
              <a:ext cx="220272" cy="220272"/>
            </a:xfrm>
            <a:custGeom>
              <a:avLst/>
              <a:gdLst/>
              <a:ahLst/>
              <a:cxnLst/>
              <a:rect l="l" t="t" r="r" b="b"/>
              <a:pathLst>
                <a:path w="105142" h="105142" extrusionOk="0">
                  <a:moveTo>
                    <a:pt x="105142" y="52571"/>
                  </a:moveTo>
                  <a:cubicBezTo>
                    <a:pt x="105142" y="81605"/>
                    <a:pt x="81605" y="105142"/>
                    <a:pt x="52571" y="105142"/>
                  </a:cubicBezTo>
                  <a:cubicBezTo>
                    <a:pt x="23537" y="105142"/>
                    <a:pt x="0" y="81605"/>
                    <a:pt x="0" y="52571"/>
                  </a:cubicBezTo>
                  <a:cubicBezTo>
                    <a:pt x="0" y="23537"/>
                    <a:pt x="23536" y="0"/>
                    <a:pt x="52571" y="0"/>
                  </a:cubicBezTo>
                  <a:cubicBezTo>
                    <a:pt x="81605" y="0"/>
                    <a:pt x="105142" y="23537"/>
                    <a:pt x="105142" y="5257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8" name="Google Shape;88;p6"/>
          <p:cNvSpPr/>
          <p:nvPr/>
        </p:nvSpPr>
        <p:spPr>
          <a:xfrm rot="6383532">
            <a:off x="-7400" y="89794"/>
            <a:ext cx="1628528" cy="1203046"/>
          </a:xfrm>
          <a:custGeom>
            <a:avLst/>
            <a:gdLst/>
            <a:ahLst/>
            <a:cxnLst/>
            <a:rect l="l" t="t" r="r" b="b"/>
            <a:pathLst>
              <a:path w="535963" h="395933" extrusionOk="0">
                <a:moveTo>
                  <a:pt x="-56" y="108159"/>
                </a:moveTo>
                <a:cubicBezTo>
                  <a:pt x="7774" y="51068"/>
                  <a:pt x="53634" y="6746"/>
                  <a:pt x="110958" y="874"/>
                </a:cubicBezTo>
                <a:cubicBezTo>
                  <a:pt x="168460" y="-2025"/>
                  <a:pt x="220491" y="34793"/>
                  <a:pt x="236886" y="89983"/>
                </a:cubicBezTo>
                <a:cubicBezTo>
                  <a:pt x="242815" y="107460"/>
                  <a:pt x="240941" y="126643"/>
                  <a:pt x="231760" y="142647"/>
                </a:cubicBezTo>
                <a:cubicBezTo>
                  <a:pt x="221600" y="157654"/>
                  <a:pt x="198297" y="164366"/>
                  <a:pt x="184409" y="152621"/>
                </a:cubicBezTo>
                <a:cubicBezTo>
                  <a:pt x="170520" y="140876"/>
                  <a:pt x="173503" y="115337"/>
                  <a:pt x="184968" y="98931"/>
                </a:cubicBezTo>
                <a:cubicBezTo>
                  <a:pt x="216846" y="54749"/>
                  <a:pt x="289178" y="55775"/>
                  <a:pt x="329818" y="91941"/>
                </a:cubicBezTo>
                <a:cubicBezTo>
                  <a:pt x="370458" y="128107"/>
                  <a:pt x="382948" y="188134"/>
                  <a:pt x="375771" y="242104"/>
                </a:cubicBezTo>
                <a:cubicBezTo>
                  <a:pt x="374522" y="258313"/>
                  <a:pt x="369302" y="273967"/>
                  <a:pt x="360577" y="287684"/>
                </a:cubicBezTo>
                <a:cubicBezTo>
                  <a:pt x="351331" y="301443"/>
                  <a:pt x="335196" y="308916"/>
                  <a:pt x="318726" y="307072"/>
                </a:cubicBezTo>
                <a:cubicBezTo>
                  <a:pt x="299086" y="301835"/>
                  <a:pt x="285962" y="283346"/>
                  <a:pt x="287500" y="263076"/>
                </a:cubicBezTo>
                <a:cubicBezTo>
                  <a:pt x="289793" y="243258"/>
                  <a:pt x="300708" y="225457"/>
                  <a:pt x="317327" y="214420"/>
                </a:cubicBezTo>
                <a:cubicBezTo>
                  <a:pt x="363933" y="180491"/>
                  <a:pt x="434587" y="196337"/>
                  <a:pt x="475134" y="237630"/>
                </a:cubicBezTo>
                <a:cubicBezTo>
                  <a:pt x="515681" y="278922"/>
                  <a:pt x="531620" y="338857"/>
                  <a:pt x="535907" y="396647"/>
                </a:cubicBezTo>
              </a:path>
            </a:pathLst>
          </a:custGeom>
          <a:noFill/>
          <a:ln w="19050" cap="rnd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6"/>
          <p:cNvSpPr/>
          <p:nvPr/>
        </p:nvSpPr>
        <p:spPr>
          <a:xfrm>
            <a:off x="10899675" y="-5"/>
            <a:ext cx="1292314" cy="1042826"/>
          </a:xfrm>
          <a:custGeom>
            <a:avLst/>
            <a:gdLst/>
            <a:ahLst/>
            <a:cxnLst/>
            <a:rect l="l" t="t" r="r" b="b"/>
            <a:pathLst>
              <a:path w="502846" h="405769" extrusionOk="0">
                <a:moveTo>
                  <a:pt x="37388" y="714"/>
                </a:moveTo>
                <a:cubicBezTo>
                  <a:pt x="17813" y="50395"/>
                  <a:pt x="-2041" y="101848"/>
                  <a:pt x="103" y="155258"/>
                </a:cubicBezTo>
                <a:cubicBezTo>
                  <a:pt x="2247" y="208668"/>
                  <a:pt x="31422" y="264874"/>
                  <a:pt x="82409" y="280999"/>
                </a:cubicBezTo>
                <a:cubicBezTo>
                  <a:pt x="125938" y="294794"/>
                  <a:pt x="174594" y="275966"/>
                  <a:pt x="207964" y="244740"/>
                </a:cubicBezTo>
                <a:cubicBezTo>
                  <a:pt x="241333" y="213515"/>
                  <a:pt x="262213" y="171570"/>
                  <a:pt x="281880" y="130371"/>
                </a:cubicBezTo>
                <a:cubicBezTo>
                  <a:pt x="290847" y="115009"/>
                  <a:pt x="295610" y="97550"/>
                  <a:pt x="295675" y="79757"/>
                </a:cubicBezTo>
                <a:cubicBezTo>
                  <a:pt x="294184" y="62140"/>
                  <a:pt x="279923" y="44336"/>
                  <a:pt x="262213" y="45642"/>
                </a:cubicBezTo>
                <a:cubicBezTo>
                  <a:pt x="241427" y="47319"/>
                  <a:pt x="231267" y="71647"/>
                  <a:pt x="228097" y="92247"/>
                </a:cubicBezTo>
                <a:cubicBezTo>
                  <a:pt x="216427" y="171747"/>
                  <a:pt x="239870" y="252384"/>
                  <a:pt x="292320" y="313251"/>
                </a:cubicBezTo>
                <a:cubicBezTo>
                  <a:pt x="345581" y="373446"/>
                  <a:pt x="422414" y="407477"/>
                  <a:pt x="502790" y="406462"/>
                </a:cubicBezTo>
              </a:path>
            </a:pathLst>
          </a:custGeom>
          <a:noFill/>
          <a:ln w="19050" cap="rnd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6"/>
          <p:cNvSpPr/>
          <p:nvPr/>
        </p:nvSpPr>
        <p:spPr>
          <a:xfrm>
            <a:off x="10390625" y="5391976"/>
            <a:ext cx="1867607" cy="1566062"/>
          </a:xfrm>
          <a:custGeom>
            <a:avLst/>
            <a:gdLst/>
            <a:ahLst/>
            <a:cxnLst/>
            <a:rect l="l" t="t" r="r" b="b"/>
            <a:pathLst>
              <a:path w="1331627" h="1116622" extrusionOk="0">
                <a:moveTo>
                  <a:pt x="74564" y="1117335"/>
                </a:moveTo>
                <a:lnTo>
                  <a:pt x="71768" y="1117335"/>
                </a:lnTo>
                <a:cubicBezTo>
                  <a:pt x="30616" y="1115816"/>
                  <a:pt x="-1523" y="1081225"/>
                  <a:pt x="-4" y="1040072"/>
                </a:cubicBezTo>
                <a:cubicBezTo>
                  <a:pt x="-4" y="1040072"/>
                  <a:pt x="-4" y="1040063"/>
                  <a:pt x="-4" y="1040063"/>
                </a:cubicBezTo>
                <a:cubicBezTo>
                  <a:pt x="5682" y="887104"/>
                  <a:pt x="43432" y="661906"/>
                  <a:pt x="190892" y="457774"/>
                </a:cubicBezTo>
                <a:cubicBezTo>
                  <a:pt x="472110" y="68618"/>
                  <a:pt x="962213" y="9150"/>
                  <a:pt x="1160287" y="1692"/>
                </a:cubicBezTo>
                <a:cubicBezTo>
                  <a:pt x="1193469" y="388"/>
                  <a:pt x="1226933" y="388"/>
                  <a:pt x="1259835" y="1692"/>
                </a:cubicBezTo>
                <a:cubicBezTo>
                  <a:pt x="1300942" y="3258"/>
                  <a:pt x="1333100" y="37886"/>
                  <a:pt x="1331515" y="79039"/>
                </a:cubicBezTo>
                <a:cubicBezTo>
                  <a:pt x="1331515" y="79048"/>
                  <a:pt x="1331515" y="79048"/>
                  <a:pt x="1331515" y="79058"/>
                </a:cubicBezTo>
                <a:cubicBezTo>
                  <a:pt x="1329930" y="120182"/>
                  <a:pt x="1295256" y="152219"/>
                  <a:pt x="1254150" y="150644"/>
                </a:cubicBezTo>
                <a:cubicBezTo>
                  <a:pt x="1224975" y="149618"/>
                  <a:pt x="1195334" y="149618"/>
                  <a:pt x="1165879" y="150644"/>
                </a:cubicBezTo>
                <a:cubicBezTo>
                  <a:pt x="990083" y="157355"/>
                  <a:pt x="554880" y="209180"/>
                  <a:pt x="312160" y="545113"/>
                </a:cubicBezTo>
                <a:cubicBezTo>
                  <a:pt x="186604" y="718951"/>
                  <a:pt x="154353" y="913203"/>
                  <a:pt x="149413" y="1045563"/>
                </a:cubicBezTo>
                <a:cubicBezTo>
                  <a:pt x="147903" y="1085755"/>
                  <a:pt x="114785" y="1117512"/>
                  <a:pt x="74564" y="111733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6"/>
          <p:cNvSpPr/>
          <p:nvPr/>
        </p:nvSpPr>
        <p:spPr>
          <a:xfrm>
            <a:off x="10661813" y="5737317"/>
            <a:ext cx="1634661" cy="1228568"/>
          </a:xfrm>
          <a:custGeom>
            <a:avLst/>
            <a:gdLst/>
            <a:ahLst/>
            <a:cxnLst/>
            <a:rect l="l" t="t" r="r" b="b"/>
            <a:pathLst>
              <a:path w="1165534" h="875984" extrusionOk="0">
                <a:moveTo>
                  <a:pt x="74617" y="876698"/>
                </a:moveTo>
                <a:lnTo>
                  <a:pt x="70609" y="876698"/>
                </a:lnTo>
                <a:cubicBezTo>
                  <a:pt x="29484" y="874545"/>
                  <a:pt x="-2105" y="839451"/>
                  <a:pt x="48" y="798326"/>
                </a:cubicBezTo>
                <a:cubicBezTo>
                  <a:pt x="48" y="798317"/>
                  <a:pt x="48" y="798317"/>
                  <a:pt x="48" y="798308"/>
                </a:cubicBezTo>
                <a:cubicBezTo>
                  <a:pt x="6368" y="661520"/>
                  <a:pt x="48611" y="528807"/>
                  <a:pt x="122527" y="413533"/>
                </a:cubicBezTo>
                <a:cubicBezTo>
                  <a:pt x="245938" y="223755"/>
                  <a:pt x="417261" y="148534"/>
                  <a:pt x="530605" y="98666"/>
                </a:cubicBezTo>
                <a:cubicBezTo>
                  <a:pt x="708731" y="21748"/>
                  <a:pt x="902890" y="-10652"/>
                  <a:pt x="1096303" y="4243"/>
                </a:cubicBezTo>
                <a:cubicBezTo>
                  <a:pt x="1137409" y="7226"/>
                  <a:pt x="1168262" y="42935"/>
                  <a:pt x="1165279" y="84013"/>
                </a:cubicBezTo>
                <a:cubicBezTo>
                  <a:pt x="1165279" y="84022"/>
                  <a:pt x="1165279" y="84022"/>
                  <a:pt x="1165279" y="84031"/>
                </a:cubicBezTo>
                <a:cubicBezTo>
                  <a:pt x="1162296" y="125110"/>
                  <a:pt x="1126596" y="155991"/>
                  <a:pt x="1085490" y="153017"/>
                </a:cubicBezTo>
                <a:cubicBezTo>
                  <a:pt x="1085490" y="153017"/>
                  <a:pt x="1085397" y="153008"/>
                  <a:pt x="1085397" y="153008"/>
                </a:cubicBezTo>
                <a:cubicBezTo>
                  <a:pt x="916219" y="139865"/>
                  <a:pt x="746482" y="168080"/>
                  <a:pt x="590633" y="235220"/>
                </a:cubicBezTo>
                <a:cubicBezTo>
                  <a:pt x="488101" y="280427"/>
                  <a:pt x="346700" y="342413"/>
                  <a:pt x="247523" y="494812"/>
                </a:cubicBezTo>
                <a:cubicBezTo>
                  <a:pt x="187961" y="588108"/>
                  <a:pt x="153939" y="695449"/>
                  <a:pt x="148999" y="806044"/>
                </a:cubicBezTo>
                <a:cubicBezTo>
                  <a:pt x="146948" y="845622"/>
                  <a:pt x="114231" y="876652"/>
                  <a:pt x="74617" y="87669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6"/>
          <p:cNvSpPr/>
          <p:nvPr/>
        </p:nvSpPr>
        <p:spPr>
          <a:xfrm>
            <a:off x="10925161" y="6147179"/>
            <a:ext cx="1379017" cy="803153"/>
          </a:xfrm>
          <a:custGeom>
            <a:avLst/>
            <a:gdLst/>
            <a:ahLst/>
            <a:cxnLst/>
            <a:rect l="l" t="t" r="r" b="b"/>
            <a:pathLst>
              <a:path w="983256" h="572658" extrusionOk="0">
                <a:moveTo>
                  <a:pt x="74573" y="573372"/>
                </a:moveTo>
                <a:cubicBezTo>
                  <a:pt x="68608" y="573372"/>
                  <a:pt x="62736" y="572692"/>
                  <a:pt x="56956" y="571322"/>
                </a:cubicBezTo>
                <a:cubicBezTo>
                  <a:pt x="16969" y="561628"/>
                  <a:pt x="-7639" y="521324"/>
                  <a:pt x="2056" y="481299"/>
                </a:cubicBezTo>
                <a:cubicBezTo>
                  <a:pt x="2056" y="481261"/>
                  <a:pt x="2056" y="481224"/>
                  <a:pt x="2056" y="481187"/>
                </a:cubicBezTo>
                <a:cubicBezTo>
                  <a:pt x="27782" y="369157"/>
                  <a:pt x="84734" y="266708"/>
                  <a:pt x="166293" y="185708"/>
                </a:cubicBezTo>
                <a:cubicBezTo>
                  <a:pt x="305271" y="50832"/>
                  <a:pt x="472491" y="27249"/>
                  <a:pt x="594597" y="10658"/>
                </a:cubicBezTo>
                <a:cubicBezTo>
                  <a:pt x="703188" y="-4368"/>
                  <a:pt x="813457" y="-2354"/>
                  <a:pt x="921489" y="16623"/>
                </a:cubicBezTo>
                <a:cubicBezTo>
                  <a:pt x="962036" y="23726"/>
                  <a:pt x="989160" y="62371"/>
                  <a:pt x="982076" y="102936"/>
                </a:cubicBezTo>
                <a:cubicBezTo>
                  <a:pt x="974992" y="143502"/>
                  <a:pt x="936309" y="170626"/>
                  <a:pt x="895763" y="163524"/>
                </a:cubicBezTo>
                <a:cubicBezTo>
                  <a:pt x="803017" y="147249"/>
                  <a:pt x="708316" y="145515"/>
                  <a:pt x="615105" y="158397"/>
                </a:cubicBezTo>
                <a:cubicBezTo>
                  <a:pt x="502133" y="174056"/>
                  <a:pt x="374061" y="191860"/>
                  <a:pt x="270224" y="292714"/>
                </a:cubicBezTo>
                <a:cubicBezTo>
                  <a:pt x="229117" y="332515"/>
                  <a:pt x="174496" y="403635"/>
                  <a:pt x="147091" y="516421"/>
                </a:cubicBezTo>
                <a:cubicBezTo>
                  <a:pt x="138982" y="549865"/>
                  <a:pt x="108968" y="573401"/>
                  <a:pt x="74573" y="57337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6"/>
          <p:cNvSpPr/>
          <p:nvPr/>
        </p:nvSpPr>
        <p:spPr>
          <a:xfrm>
            <a:off x="11258278" y="6532367"/>
            <a:ext cx="1038466" cy="456667"/>
          </a:xfrm>
          <a:custGeom>
            <a:avLst/>
            <a:gdLst/>
            <a:ahLst/>
            <a:cxnLst/>
            <a:rect l="l" t="t" r="r" b="b"/>
            <a:pathLst>
              <a:path w="740439" h="325609" extrusionOk="0">
                <a:moveTo>
                  <a:pt x="74652" y="326323"/>
                </a:moveTo>
                <a:lnTo>
                  <a:pt x="67662" y="326323"/>
                </a:lnTo>
                <a:cubicBezTo>
                  <a:pt x="26648" y="322538"/>
                  <a:pt x="-3552" y="286223"/>
                  <a:pt x="270" y="245220"/>
                </a:cubicBezTo>
                <a:cubicBezTo>
                  <a:pt x="270" y="245192"/>
                  <a:pt x="270" y="245164"/>
                  <a:pt x="270" y="245136"/>
                </a:cubicBezTo>
                <a:cubicBezTo>
                  <a:pt x="7913" y="163483"/>
                  <a:pt x="36901" y="100379"/>
                  <a:pt x="86583" y="57502"/>
                </a:cubicBezTo>
                <a:cubicBezTo>
                  <a:pt x="152763" y="457"/>
                  <a:pt x="225560" y="2041"/>
                  <a:pt x="346176" y="4838"/>
                </a:cubicBezTo>
                <a:cubicBezTo>
                  <a:pt x="370691" y="5397"/>
                  <a:pt x="398001" y="6049"/>
                  <a:pt x="428668" y="6236"/>
                </a:cubicBezTo>
                <a:cubicBezTo>
                  <a:pt x="505380" y="6889"/>
                  <a:pt x="583678" y="5118"/>
                  <a:pt x="661695" y="830"/>
                </a:cubicBezTo>
                <a:cubicBezTo>
                  <a:pt x="702802" y="-1445"/>
                  <a:pt x="738034" y="30042"/>
                  <a:pt x="740271" y="71167"/>
                </a:cubicBezTo>
                <a:cubicBezTo>
                  <a:pt x="740271" y="71176"/>
                  <a:pt x="740271" y="71195"/>
                  <a:pt x="740271" y="71204"/>
                </a:cubicBezTo>
                <a:cubicBezTo>
                  <a:pt x="742508" y="112328"/>
                  <a:pt x="711096" y="147497"/>
                  <a:pt x="669898" y="149772"/>
                </a:cubicBezTo>
                <a:cubicBezTo>
                  <a:pt x="669898" y="149772"/>
                  <a:pt x="669804" y="149781"/>
                  <a:pt x="669804" y="149781"/>
                </a:cubicBezTo>
                <a:cubicBezTo>
                  <a:pt x="588897" y="154162"/>
                  <a:pt x="507337" y="156120"/>
                  <a:pt x="427456" y="155374"/>
                </a:cubicBezTo>
                <a:cubicBezTo>
                  <a:pt x="395950" y="155374"/>
                  <a:pt x="367894" y="154535"/>
                  <a:pt x="342727" y="153882"/>
                </a:cubicBezTo>
                <a:cubicBezTo>
                  <a:pt x="241686" y="151645"/>
                  <a:pt x="205613" y="151738"/>
                  <a:pt x="184269" y="170381"/>
                </a:cubicBezTo>
                <a:cubicBezTo>
                  <a:pt x="164787" y="187252"/>
                  <a:pt x="152857" y="216986"/>
                  <a:pt x="149035" y="259024"/>
                </a:cubicBezTo>
                <a:cubicBezTo>
                  <a:pt x="145306" y="297269"/>
                  <a:pt x="113055" y="326407"/>
                  <a:pt x="74652" y="326323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6"/>
          <p:cNvSpPr/>
          <p:nvPr/>
        </p:nvSpPr>
        <p:spPr>
          <a:xfrm>
            <a:off x="11576010" y="6779871"/>
            <a:ext cx="720443" cy="209165"/>
          </a:xfrm>
          <a:custGeom>
            <a:avLst/>
            <a:gdLst/>
            <a:ahLst/>
            <a:cxnLst/>
            <a:rect l="l" t="t" r="r" b="b"/>
            <a:pathLst>
              <a:path w="513685" h="149137" extrusionOk="0">
                <a:moveTo>
                  <a:pt x="439061" y="149852"/>
                </a:moveTo>
                <a:lnTo>
                  <a:pt x="74513" y="149852"/>
                </a:lnTo>
                <a:cubicBezTo>
                  <a:pt x="33314" y="149852"/>
                  <a:pt x="-56" y="116463"/>
                  <a:pt x="-56" y="75283"/>
                </a:cubicBezTo>
                <a:cubicBezTo>
                  <a:pt x="-56" y="34102"/>
                  <a:pt x="33314" y="714"/>
                  <a:pt x="74513" y="714"/>
                </a:cubicBezTo>
                <a:lnTo>
                  <a:pt x="439061" y="714"/>
                </a:lnTo>
                <a:cubicBezTo>
                  <a:pt x="480261" y="714"/>
                  <a:pt x="513630" y="34102"/>
                  <a:pt x="513630" y="75283"/>
                </a:cubicBezTo>
                <a:cubicBezTo>
                  <a:pt x="513630" y="116463"/>
                  <a:pt x="480261" y="149852"/>
                  <a:pt x="439061" y="14985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06 Two columns">
  <p:cSld name="CUSTOM_4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7"/>
          <p:cNvSpPr txBox="1">
            <a:spLocks noGrp="1"/>
          </p:cNvSpPr>
          <p:nvPr>
            <p:ph type="title"/>
          </p:nvPr>
        </p:nvSpPr>
        <p:spPr>
          <a:xfrm>
            <a:off x="873350" y="836300"/>
            <a:ext cx="105519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ldrich"/>
              <a:buNone/>
              <a:defRPr sz="50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bril Fatface"/>
              <a:buNone/>
              <a:defRPr sz="5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bril Fatface"/>
              <a:buNone/>
              <a:defRPr sz="5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bril Fatface"/>
              <a:buNone/>
              <a:defRPr sz="5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bril Fatface"/>
              <a:buNone/>
              <a:defRPr sz="5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bril Fatface"/>
              <a:buNone/>
              <a:defRPr sz="5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bril Fatface"/>
              <a:buNone/>
              <a:defRPr sz="5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bril Fatface"/>
              <a:buNone/>
              <a:defRPr sz="5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bril Fatface"/>
              <a:buNone/>
              <a:defRPr sz="5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97" name="Google Shape;97;p7"/>
          <p:cNvSpPr txBox="1">
            <a:spLocks noGrp="1"/>
          </p:cNvSpPr>
          <p:nvPr>
            <p:ph type="body" idx="1"/>
          </p:nvPr>
        </p:nvSpPr>
        <p:spPr>
          <a:xfrm>
            <a:off x="873350" y="2446000"/>
            <a:ext cx="4960800" cy="3118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98" name="Google Shape;98;p7"/>
          <p:cNvSpPr txBox="1">
            <a:spLocks noGrp="1"/>
          </p:cNvSpPr>
          <p:nvPr>
            <p:ph type="body" idx="2"/>
          </p:nvPr>
        </p:nvSpPr>
        <p:spPr>
          <a:xfrm>
            <a:off x="6464146" y="2434250"/>
            <a:ext cx="4961100" cy="3118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grpSp>
        <p:nvGrpSpPr>
          <p:cNvPr id="99" name="Google Shape;99;p7"/>
          <p:cNvGrpSpPr/>
          <p:nvPr/>
        </p:nvGrpSpPr>
        <p:grpSpPr>
          <a:xfrm rot="-7155270">
            <a:off x="11499448" y="5857274"/>
            <a:ext cx="428588" cy="402124"/>
            <a:chOff x="2495301" y="1749451"/>
            <a:chExt cx="358028" cy="335921"/>
          </a:xfrm>
        </p:grpSpPr>
        <p:sp>
          <p:nvSpPr>
            <p:cNvPr id="100" name="Google Shape;100;p7"/>
            <p:cNvSpPr/>
            <p:nvPr/>
          </p:nvSpPr>
          <p:spPr>
            <a:xfrm>
              <a:off x="2649151" y="1749451"/>
              <a:ext cx="40770" cy="335921"/>
            </a:xfrm>
            <a:custGeom>
              <a:avLst/>
              <a:gdLst/>
              <a:ahLst/>
              <a:cxnLst/>
              <a:rect l="l" t="t" r="r" b="b"/>
              <a:pathLst>
                <a:path w="25927" h="221730" extrusionOk="0">
                  <a:moveTo>
                    <a:pt x="15192" y="221228"/>
                  </a:moveTo>
                  <a:cubicBezTo>
                    <a:pt x="2236" y="206688"/>
                    <a:pt x="-10068" y="70693"/>
                    <a:pt x="12396" y="1623"/>
                  </a:cubicBezTo>
                  <a:cubicBezTo>
                    <a:pt x="12666" y="896"/>
                    <a:pt x="13477" y="533"/>
                    <a:pt x="14195" y="803"/>
                  </a:cubicBezTo>
                  <a:cubicBezTo>
                    <a:pt x="14251" y="831"/>
                    <a:pt x="14307" y="850"/>
                    <a:pt x="14353" y="878"/>
                  </a:cubicBezTo>
                  <a:cubicBezTo>
                    <a:pt x="14736" y="989"/>
                    <a:pt x="15043" y="1260"/>
                    <a:pt x="15192" y="1623"/>
                  </a:cubicBezTo>
                  <a:cubicBezTo>
                    <a:pt x="33089" y="39560"/>
                    <a:pt x="24513" y="203891"/>
                    <a:pt x="17989" y="221135"/>
                  </a:cubicBezTo>
                  <a:cubicBezTo>
                    <a:pt x="17895" y="221918"/>
                    <a:pt x="17196" y="222496"/>
                    <a:pt x="16404" y="222440"/>
                  </a:cubicBezTo>
                  <a:cubicBezTo>
                    <a:pt x="15789" y="222328"/>
                    <a:pt x="15304" y="221844"/>
                    <a:pt x="15192" y="221228"/>
                  </a:cubicBezTo>
                  <a:close/>
                </a:path>
              </a:pathLst>
            </a:custGeom>
            <a:solidFill>
              <a:schemeClr val="accent4"/>
            </a:solidFill>
            <a:ln w="1905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101;p7"/>
            <p:cNvSpPr/>
            <p:nvPr/>
          </p:nvSpPr>
          <p:spPr>
            <a:xfrm>
              <a:off x="2495301" y="1897668"/>
              <a:ext cx="348573" cy="39219"/>
            </a:xfrm>
            <a:custGeom>
              <a:avLst/>
              <a:gdLst/>
              <a:ahLst/>
              <a:cxnLst/>
              <a:rect l="l" t="t" r="r" b="b"/>
              <a:pathLst>
                <a:path w="221668" h="25887" extrusionOk="0">
                  <a:moveTo>
                    <a:pt x="220389" y="11393"/>
                  </a:moveTo>
                  <a:cubicBezTo>
                    <a:pt x="205941" y="24349"/>
                    <a:pt x="69853" y="36560"/>
                    <a:pt x="877" y="14189"/>
                  </a:cubicBezTo>
                  <a:cubicBezTo>
                    <a:pt x="122" y="13816"/>
                    <a:pt x="-242" y="12940"/>
                    <a:pt x="38" y="12138"/>
                  </a:cubicBezTo>
                  <a:cubicBezTo>
                    <a:pt x="224" y="11803"/>
                    <a:pt x="522" y="11542"/>
                    <a:pt x="877" y="11393"/>
                  </a:cubicBezTo>
                  <a:cubicBezTo>
                    <a:pt x="38813" y="-6504"/>
                    <a:pt x="203144" y="2072"/>
                    <a:pt x="220389" y="8596"/>
                  </a:cubicBezTo>
                  <a:cubicBezTo>
                    <a:pt x="221153" y="8690"/>
                    <a:pt x="221703" y="9389"/>
                    <a:pt x="221600" y="10153"/>
                  </a:cubicBezTo>
                  <a:cubicBezTo>
                    <a:pt x="221600" y="10162"/>
                    <a:pt x="221600" y="10172"/>
                    <a:pt x="221600" y="10181"/>
                  </a:cubicBezTo>
                  <a:cubicBezTo>
                    <a:pt x="221554" y="10833"/>
                    <a:pt x="221041" y="11346"/>
                    <a:pt x="220389" y="11393"/>
                  </a:cubicBezTo>
                  <a:close/>
                </a:path>
              </a:pathLst>
            </a:custGeom>
            <a:solidFill>
              <a:schemeClr val="accent4"/>
            </a:solidFill>
            <a:ln w="1905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102;p7"/>
            <p:cNvSpPr/>
            <p:nvPr/>
          </p:nvSpPr>
          <p:spPr>
            <a:xfrm>
              <a:off x="2547034" y="1782360"/>
              <a:ext cx="244967" cy="241880"/>
            </a:xfrm>
            <a:custGeom>
              <a:avLst/>
              <a:gdLst/>
              <a:ahLst/>
              <a:cxnLst/>
              <a:rect l="l" t="t" r="r" b="b"/>
              <a:pathLst>
                <a:path w="155782" h="159657" extrusionOk="0">
                  <a:moveTo>
                    <a:pt x="297" y="158015"/>
                  </a:moveTo>
                  <a:cubicBezTo>
                    <a:pt x="1416" y="138627"/>
                    <a:pt x="88941" y="33765"/>
                    <a:pt x="153629" y="861"/>
                  </a:cubicBezTo>
                  <a:cubicBezTo>
                    <a:pt x="154319" y="516"/>
                    <a:pt x="155158" y="796"/>
                    <a:pt x="155503" y="1495"/>
                  </a:cubicBezTo>
                  <a:cubicBezTo>
                    <a:pt x="155540" y="1560"/>
                    <a:pt x="155568" y="1626"/>
                    <a:pt x="155587" y="1700"/>
                  </a:cubicBezTo>
                  <a:cubicBezTo>
                    <a:pt x="155773" y="2054"/>
                    <a:pt x="155773" y="2464"/>
                    <a:pt x="155587" y="2819"/>
                  </a:cubicBezTo>
                  <a:cubicBezTo>
                    <a:pt x="141419" y="42247"/>
                    <a:pt x="19126" y="151956"/>
                    <a:pt x="2348" y="159972"/>
                  </a:cubicBezTo>
                  <a:cubicBezTo>
                    <a:pt x="1807" y="160504"/>
                    <a:pt x="931" y="160504"/>
                    <a:pt x="390" y="159972"/>
                  </a:cubicBezTo>
                  <a:cubicBezTo>
                    <a:pt x="-169" y="159450"/>
                    <a:pt x="-206" y="158584"/>
                    <a:pt x="297" y="158015"/>
                  </a:cubicBezTo>
                  <a:close/>
                </a:path>
              </a:pathLst>
            </a:custGeom>
            <a:solidFill>
              <a:schemeClr val="accent4"/>
            </a:solidFill>
            <a:ln w="1905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" name="Google Shape;103;p7"/>
            <p:cNvSpPr/>
            <p:nvPr/>
          </p:nvSpPr>
          <p:spPr>
            <a:xfrm>
              <a:off x="2544190" y="1785399"/>
              <a:ext cx="309139" cy="291821"/>
            </a:xfrm>
            <a:custGeom>
              <a:avLst/>
              <a:gdLst/>
              <a:ahLst/>
              <a:cxnLst/>
              <a:rect l="l" t="t" r="r" b="b"/>
              <a:pathLst>
                <a:path w="196591" h="192621" extrusionOk="0">
                  <a:moveTo>
                    <a:pt x="194122" y="192920"/>
                  </a:moveTo>
                  <a:cubicBezTo>
                    <a:pt x="172218" y="189471"/>
                    <a:pt x="44984" y="79109"/>
                    <a:pt x="150" y="2956"/>
                  </a:cubicBezTo>
                  <a:cubicBezTo>
                    <a:pt x="-269" y="2247"/>
                    <a:pt x="-27" y="1334"/>
                    <a:pt x="681" y="914"/>
                  </a:cubicBezTo>
                  <a:cubicBezTo>
                    <a:pt x="747" y="877"/>
                    <a:pt x="821" y="840"/>
                    <a:pt x="896" y="812"/>
                  </a:cubicBezTo>
                  <a:cubicBezTo>
                    <a:pt x="1287" y="681"/>
                    <a:pt x="1716" y="681"/>
                    <a:pt x="2108" y="812"/>
                  </a:cubicBezTo>
                  <a:cubicBezTo>
                    <a:pt x="47967" y="21411"/>
                    <a:pt x="185547" y="171201"/>
                    <a:pt x="196080" y="190869"/>
                  </a:cubicBezTo>
                  <a:cubicBezTo>
                    <a:pt x="196676" y="191437"/>
                    <a:pt x="196686" y="192388"/>
                    <a:pt x="196117" y="192976"/>
                  </a:cubicBezTo>
                  <a:cubicBezTo>
                    <a:pt x="196108" y="192994"/>
                    <a:pt x="196089" y="193003"/>
                    <a:pt x="196080" y="193013"/>
                  </a:cubicBezTo>
                  <a:cubicBezTo>
                    <a:pt x="195492" y="193479"/>
                    <a:pt x="194663" y="193432"/>
                    <a:pt x="194122" y="192920"/>
                  </a:cubicBezTo>
                  <a:close/>
                </a:path>
              </a:pathLst>
            </a:custGeom>
            <a:solidFill>
              <a:schemeClr val="accent4"/>
            </a:solidFill>
            <a:ln w="1905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4" name="Google Shape;104;p7"/>
          <p:cNvGrpSpPr/>
          <p:nvPr/>
        </p:nvGrpSpPr>
        <p:grpSpPr>
          <a:xfrm rot="3120649">
            <a:off x="10976087" y="6095762"/>
            <a:ext cx="428520" cy="402060"/>
            <a:chOff x="2495301" y="1749451"/>
            <a:chExt cx="358028" cy="335921"/>
          </a:xfrm>
        </p:grpSpPr>
        <p:sp>
          <p:nvSpPr>
            <p:cNvPr id="105" name="Google Shape;105;p7"/>
            <p:cNvSpPr/>
            <p:nvPr/>
          </p:nvSpPr>
          <p:spPr>
            <a:xfrm>
              <a:off x="2649151" y="1749451"/>
              <a:ext cx="40770" cy="335921"/>
            </a:xfrm>
            <a:custGeom>
              <a:avLst/>
              <a:gdLst/>
              <a:ahLst/>
              <a:cxnLst/>
              <a:rect l="l" t="t" r="r" b="b"/>
              <a:pathLst>
                <a:path w="25927" h="221730" extrusionOk="0">
                  <a:moveTo>
                    <a:pt x="15192" y="221228"/>
                  </a:moveTo>
                  <a:cubicBezTo>
                    <a:pt x="2236" y="206688"/>
                    <a:pt x="-10068" y="70693"/>
                    <a:pt x="12396" y="1623"/>
                  </a:cubicBezTo>
                  <a:cubicBezTo>
                    <a:pt x="12666" y="896"/>
                    <a:pt x="13477" y="533"/>
                    <a:pt x="14195" y="803"/>
                  </a:cubicBezTo>
                  <a:cubicBezTo>
                    <a:pt x="14251" y="831"/>
                    <a:pt x="14307" y="850"/>
                    <a:pt x="14353" y="878"/>
                  </a:cubicBezTo>
                  <a:cubicBezTo>
                    <a:pt x="14736" y="989"/>
                    <a:pt x="15043" y="1260"/>
                    <a:pt x="15192" y="1623"/>
                  </a:cubicBezTo>
                  <a:cubicBezTo>
                    <a:pt x="33089" y="39560"/>
                    <a:pt x="24513" y="203891"/>
                    <a:pt x="17989" y="221135"/>
                  </a:cubicBezTo>
                  <a:cubicBezTo>
                    <a:pt x="17895" y="221918"/>
                    <a:pt x="17196" y="222496"/>
                    <a:pt x="16404" y="222440"/>
                  </a:cubicBezTo>
                  <a:cubicBezTo>
                    <a:pt x="15789" y="222328"/>
                    <a:pt x="15304" y="221844"/>
                    <a:pt x="15192" y="221228"/>
                  </a:cubicBezTo>
                  <a:close/>
                </a:path>
              </a:pathLst>
            </a:custGeom>
            <a:solidFill>
              <a:schemeClr val="accent4"/>
            </a:solidFill>
            <a:ln w="1905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" name="Google Shape;106;p7"/>
            <p:cNvSpPr/>
            <p:nvPr/>
          </p:nvSpPr>
          <p:spPr>
            <a:xfrm>
              <a:off x="2495301" y="1897668"/>
              <a:ext cx="348573" cy="39219"/>
            </a:xfrm>
            <a:custGeom>
              <a:avLst/>
              <a:gdLst/>
              <a:ahLst/>
              <a:cxnLst/>
              <a:rect l="l" t="t" r="r" b="b"/>
              <a:pathLst>
                <a:path w="221668" h="25887" extrusionOk="0">
                  <a:moveTo>
                    <a:pt x="220389" y="11393"/>
                  </a:moveTo>
                  <a:cubicBezTo>
                    <a:pt x="205941" y="24349"/>
                    <a:pt x="69853" y="36560"/>
                    <a:pt x="877" y="14189"/>
                  </a:cubicBezTo>
                  <a:cubicBezTo>
                    <a:pt x="122" y="13816"/>
                    <a:pt x="-242" y="12940"/>
                    <a:pt x="38" y="12138"/>
                  </a:cubicBezTo>
                  <a:cubicBezTo>
                    <a:pt x="224" y="11803"/>
                    <a:pt x="522" y="11542"/>
                    <a:pt x="877" y="11393"/>
                  </a:cubicBezTo>
                  <a:cubicBezTo>
                    <a:pt x="38813" y="-6504"/>
                    <a:pt x="203144" y="2072"/>
                    <a:pt x="220389" y="8596"/>
                  </a:cubicBezTo>
                  <a:cubicBezTo>
                    <a:pt x="221153" y="8690"/>
                    <a:pt x="221703" y="9389"/>
                    <a:pt x="221600" y="10153"/>
                  </a:cubicBezTo>
                  <a:cubicBezTo>
                    <a:pt x="221600" y="10162"/>
                    <a:pt x="221600" y="10172"/>
                    <a:pt x="221600" y="10181"/>
                  </a:cubicBezTo>
                  <a:cubicBezTo>
                    <a:pt x="221554" y="10833"/>
                    <a:pt x="221041" y="11346"/>
                    <a:pt x="220389" y="11393"/>
                  </a:cubicBezTo>
                  <a:close/>
                </a:path>
              </a:pathLst>
            </a:custGeom>
            <a:solidFill>
              <a:schemeClr val="accent4"/>
            </a:solidFill>
            <a:ln w="1905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" name="Google Shape;107;p7"/>
            <p:cNvSpPr/>
            <p:nvPr/>
          </p:nvSpPr>
          <p:spPr>
            <a:xfrm>
              <a:off x="2547034" y="1782360"/>
              <a:ext cx="244967" cy="241880"/>
            </a:xfrm>
            <a:custGeom>
              <a:avLst/>
              <a:gdLst/>
              <a:ahLst/>
              <a:cxnLst/>
              <a:rect l="l" t="t" r="r" b="b"/>
              <a:pathLst>
                <a:path w="155782" h="159657" extrusionOk="0">
                  <a:moveTo>
                    <a:pt x="297" y="158015"/>
                  </a:moveTo>
                  <a:cubicBezTo>
                    <a:pt x="1416" y="138627"/>
                    <a:pt x="88941" y="33765"/>
                    <a:pt x="153629" y="861"/>
                  </a:cubicBezTo>
                  <a:cubicBezTo>
                    <a:pt x="154319" y="516"/>
                    <a:pt x="155158" y="796"/>
                    <a:pt x="155503" y="1495"/>
                  </a:cubicBezTo>
                  <a:cubicBezTo>
                    <a:pt x="155540" y="1560"/>
                    <a:pt x="155568" y="1626"/>
                    <a:pt x="155587" y="1700"/>
                  </a:cubicBezTo>
                  <a:cubicBezTo>
                    <a:pt x="155773" y="2054"/>
                    <a:pt x="155773" y="2464"/>
                    <a:pt x="155587" y="2819"/>
                  </a:cubicBezTo>
                  <a:cubicBezTo>
                    <a:pt x="141419" y="42247"/>
                    <a:pt x="19126" y="151956"/>
                    <a:pt x="2348" y="159972"/>
                  </a:cubicBezTo>
                  <a:cubicBezTo>
                    <a:pt x="1807" y="160504"/>
                    <a:pt x="931" y="160504"/>
                    <a:pt x="390" y="159972"/>
                  </a:cubicBezTo>
                  <a:cubicBezTo>
                    <a:pt x="-169" y="159450"/>
                    <a:pt x="-206" y="158584"/>
                    <a:pt x="297" y="158015"/>
                  </a:cubicBezTo>
                  <a:close/>
                </a:path>
              </a:pathLst>
            </a:custGeom>
            <a:solidFill>
              <a:schemeClr val="accent4"/>
            </a:solidFill>
            <a:ln w="1905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7"/>
            <p:cNvSpPr/>
            <p:nvPr/>
          </p:nvSpPr>
          <p:spPr>
            <a:xfrm>
              <a:off x="2544190" y="1785399"/>
              <a:ext cx="309139" cy="291821"/>
            </a:xfrm>
            <a:custGeom>
              <a:avLst/>
              <a:gdLst/>
              <a:ahLst/>
              <a:cxnLst/>
              <a:rect l="l" t="t" r="r" b="b"/>
              <a:pathLst>
                <a:path w="196591" h="192621" extrusionOk="0">
                  <a:moveTo>
                    <a:pt x="194122" y="192920"/>
                  </a:moveTo>
                  <a:cubicBezTo>
                    <a:pt x="172218" y="189471"/>
                    <a:pt x="44984" y="79109"/>
                    <a:pt x="150" y="2956"/>
                  </a:cubicBezTo>
                  <a:cubicBezTo>
                    <a:pt x="-269" y="2247"/>
                    <a:pt x="-27" y="1334"/>
                    <a:pt x="681" y="914"/>
                  </a:cubicBezTo>
                  <a:cubicBezTo>
                    <a:pt x="747" y="877"/>
                    <a:pt x="821" y="840"/>
                    <a:pt x="896" y="812"/>
                  </a:cubicBezTo>
                  <a:cubicBezTo>
                    <a:pt x="1287" y="681"/>
                    <a:pt x="1716" y="681"/>
                    <a:pt x="2108" y="812"/>
                  </a:cubicBezTo>
                  <a:cubicBezTo>
                    <a:pt x="47967" y="21411"/>
                    <a:pt x="185547" y="171201"/>
                    <a:pt x="196080" y="190869"/>
                  </a:cubicBezTo>
                  <a:cubicBezTo>
                    <a:pt x="196676" y="191437"/>
                    <a:pt x="196686" y="192388"/>
                    <a:pt x="196117" y="192976"/>
                  </a:cubicBezTo>
                  <a:cubicBezTo>
                    <a:pt x="196108" y="192994"/>
                    <a:pt x="196089" y="193003"/>
                    <a:pt x="196080" y="193013"/>
                  </a:cubicBezTo>
                  <a:cubicBezTo>
                    <a:pt x="195492" y="193479"/>
                    <a:pt x="194663" y="193432"/>
                    <a:pt x="194122" y="192920"/>
                  </a:cubicBezTo>
                  <a:close/>
                </a:path>
              </a:pathLst>
            </a:custGeom>
            <a:solidFill>
              <a:schemeClr val="accent4"/>
            </a:solidFill>
            <a:ln w="1905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9" name="Google Shape;109;p7"/>
          <p:cNvSpPr/>
          <p:nvPr/>
        </p:nvSpPr>
        <p:spPr>
          <a:xfrm rot="7429286">
            <a:off x="82817" y="-36628"/>
            <a:ext cx="972541" cy="718447"/>
          </a:xfrm>
          <a:custGeom>
            <a:avLst/>
            <a:gdLst/>
            <a:ahLst/>
            <a:cxnLst/>
            <a:rect l="l" t="t" r="r" b="b"/>
            <a:pathLst>
              <a:path w="535963" h="395933" extrusionOk="0">
                <a:moveTo>
                  <a:pt x="-56" y="108159"/>
                </a:moveTo>
                <a:cubicBezTo>
                  <a:pt x="7774" y="51068"/>
                  <a:pt x="53634" y="6746"/>
                  <a:pt x="110958" y="874"/>
                </a:cubicBezTo>
                <a:cubicBezTo>
                  <a:pt x="168460" y="-2025"/>
                  <a:pt x="220491" y="34793"/>
                  <a:pt x="236886" y="89983"/>
                </a:cubicBezTo>
                <a:cubicBezTo>
                  <a:pt x="242815" y="107460"/>
                  <a:pt x="240941" y="126643"/>
                  <a:pt x="231760" y="142647"/>
                </a:cubicBezTo>
                <a:cubicBezTo>
                  <a:pt x="221600" y="157654"/>
                  <a:pt x="198297" y="164366"/>
                  <a:pt x="184409" y="152621"/>
                </a:cubicBezTo>
                <a:cubicBezTo>
                  <a:pt x="170520" y="140876"/>
                  <a:pt x="173503" y="115337"/>
                  <a:pt x="184968" y="98931"/>
                </a:cubicBezTo>
                <a:cubicBezTo>
                  <a:pt x="216846" y="54749"/>
                  <a:pt x="289178" y="55775"/>
                  <a:pt x="329818" y="91941"/>
                </a:cubicBezTo>
                <a:cubicBezTo>
                  <a:pt x="370458" y="128107"/>
                  <a:pt x="382948" y="188134"/>
                  <a:pt x="375771" y="242104"/>
                </a:cubicBezTo>
                <a:cubicBezTo>
                  <a:pt x="374522" y="258313"/>
                  <a:pt x="369302" y="273967"/>
                  <a:pt x="360577" y="287684"/>
                </a:cubicBezTo>
                <a:cubicBezTo>
                  <a:pt x="351331" y="301443"/>
                  <a:pt x="335196" y="308916"/>
                  <a:pt x="318726" y="307072"/>
                </a:cubicBezTo>
                <a:cubicBezTo>
                  <a:pt x="299086" y="301835"/>
                  <a:pt x="285962" y="283346"/>
                  <a:pt x="287500" y="263076"/>
                </a:cubicBezTo>
                <a:cubicBezTo>
                  <a:pt x="289793" y="243258"/>
                  <a:pt x="300708" y="225457"/>
                  <a:pt x="317327" y="214420"/>
                </a:cubicBezTo>
                <a:cubicBezTo>
                  <a:pt x="363933" y="180491"/>
                  <a:pt x="434587" y="196337"/>
                  <a:pt x="475134" y="237630"/>
                </a:cubicBezTo>
                <a:cubicBezTo>
                  <a:pt x="515681" y="278922"/>
                  <a:pt x="531620" y="338857"/>
                  <a:pt x="535907" y="396647"/>
                </a:cubicBezTo>
              </a:path>
            </a:pathLst>
          </a:custGeom>
          <a:noFill/>
          <a:ln w="19050" cap="rnd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7"/>
          <p:cNvSpPr/>
          <p:nvPr/>
        </p:nvSpPr>
        <p:spPr>
          <a:xfrm rot="9469379" flipH="1">
            <a:off x="11630998" y="51836"/>
            <a:ext cx="428598" cy="785508"/>
          </a:xfrm>
          <a:custGeom>
            <a:avLst/>
            <a:gdLst/>
            <a:ahLst/>
            <a:cxnLst/>
            <a:rect l="l" t="t" r="r" b="b"/>
            <a:pathLst>
              <a:path w="232781" h="426626" extrusionOk="0">
                <a:moveTo>
                  <a:pt x="232675" y="714"/>
                </a:moveTo>
                <a:cubicBezTo>
                  <a:pt x="233235" y="43777"/>
                  <a:pt x="229227" y="87773"/>
                  <a:pt x="211517" y="127108"/>
                </a:cubicBezTo>
                <a:cubicBezTo>
                  <a:pt x="193807" y="166443"/>
                  <a:pt x="160996" y="200465"/>
                  <a:pt x="119331" y="210998"/>
                </a:cubicBezTo>
                <a:cubicBezTo>
                  <a:pt x="77666" y="221531"/>
                  <a:pt x="28077" y="204753"/>
                  <a:pt x="8503" y="166350"/>
                </a:cubicBezTo>
                <a:cubicBezTo>
                  <a:pt x="-5246" y="138293"/>
                  <a:pt x="-2263" y="104933"/>
                  <a:pt x="16240" y="79757"/>
                </a:cubicBezTo>
                <a:cubicBezTo>
                  <a:pt x="35581" y="55242"/>
                  <a:pt x="66928" y="43507"/>
                  <a:pt x="97613" y="49277"/>
                </a:cubicBezTo>
                <a:cubicBezTo>
                  <a:pt x="145337" y="58598"/>
                  <a:pt x="173953" y="107813"/>
                  <a:pt x="190171" y="153673"/>
                </a:cubicBezTo>
                <a:cubicBezTo>
                  <a:pt x="221090" y="241422"/>
                  <a:pt x="229171" y="335602"/>
                  <a:pt x="213661" y="427341"/>
                </a:cubicBezTo>
              </a:path>
            </a:pathLst>
          </a:custGeom>
          <a:noFill/>
          <a:ln w="19050" cap="rnd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7"/>
          <p:cNvSpPr/>
          <p:nvPr/>
        </p:nvSpPr>
        <p:spPr>
          <a:xfrm rot="3560054" flipH="1">
            <a:off x="356202" y="5941093"/>
            <a:ext cx="972034" cy="718073"/>
          </a:xfrm>
          <a:custGeom>
            <a:avLst/>
            <a:gdLst/>
            <a:ahLst/>
            <a:cxnLst/>
            <a:rect l="l" t="t" r="r" b="b"/>
            <a:pathLst>
              <a:path w="535963" h="395933" extrusionOk="0">
                <a:moveTo>
                  <a:pt x="-56" y="108159"/>
                </a:moveTo>
                <a:cubicBezTo>
                  <a:pt x="7774" y="51068"/>
                  <a:pt x="53634" y="6746"/>
                  <a:pt x="110958" y="874"/>
                </a:cubicBezTo>
                <a:cubicBezTo>
                  <a:pt x="168460" y="-2025"/>
                  <a:pt x="220491" y="34793"/>
                  <a:pt x="236886" y="89983"/>
                </a:cubicBezTo>
                <a:cubicBezTo>
                  <a:pt x="242815" y="107460"/>
                  <a:pt x="240941" y="126643"/>
                  <a:pt x="231760" y="142647"/>
                </a:cubicBezTo>
                <a:cubicBezTo>
                  <a:pt x="221600" y="157654"/>
                  <a:pt x="198297" y="164366"/>
                  <a:pt x="184409" y="152621"/>
                </a:cubicBezTo>
                <a:cubicBezTo>
                  <a:pt x="170520" y="140876"/>
                  <a:pt x="173503" y="115337"/>
                  <a:pt x="184968" y="98931"/>
                </a:cubicBezTo>
                <a:cubicBezTo>
                  <a:pt x="216846" y="54749"/>
                  <a:pt x="289178" y="55775"/>
                  <a:pt x="329818" y="91941"/>
                </a:cubicBezTo>
                <a:cubicBezTo>
                  <a:pt x="370458" y="128107"/>
                  <a:pt x="382948" y="188134"/>
                  <a:pt x="375771" y="242104"/>
                </a:cubicBezTo>
                <a:cubicBezTo>
                  <a:pt x="374522" y="258313"/>
                  <a:pt x="369302" y="273967"/>
                  <a:pt x="360577" y="287684"/>
                </a:cubicBezTo>
                <a:cubicBezTo>
                  <a:pt x="351331" y="301443"/>
                  <a:pt x="335196" y="308916"/>
                  <a:pt x="318726" y="307072"/>
                </a:cubicBezTo>
                <a:cubicBezTo>
                  <a:pt x="299086" y="301835"/>
                  <a:pt x="285962" y="283346"/>
                  <a:pt x="287500" y="263076"/>
                </a:cubicBezTo>
                <a:cubicBezTo>
                  <a:pt x="289793" y="243258"/>
                  <a:pt x="300708" y="225457"/>
                  <a:pt x="317327" y="214420"/>
                </a:cubicBezTo>
                <a:cubicBezTo>
                  <a:pt x="363933" y="180491"/>
                  <a:pt x="434587" y="196337"/>
                  <a:pt x="475134" y="237630"/>
                </a:cubicBezTo>
                <a:cubicBezTo>
                  <a:pt x="515681" y="278922"/>
                  <a:pt x="531620" y="338857"/>
                  <a:pt x="535907" y="396647"/>
                </a:cubicBezTo>
              </a:path>
            </a:pathLst>
          </a:custGeom>
          <a:noFill/>
          <a:ln w="19050" cap="rnd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7"/>
          <p:cNvSpPr/>
          <p:nvPr/>
        </p:nvSpPr>
        <p:spPr>
          <a:xfrm>
            <a:off x="5333108" y="6359168"/>
            <a:ext cx="1508191" cy="1160996"/>
          </a:xfrm>
          <a:custGeom>
            <a:avLst/>
            <a:gdLst/>
            <a:ahLst/>
            <a:cxnLst/>
            <a:rect l="l" t="t" r="r" b="b"/>
            <a:pathLst>
              <a:path w="1153492" h="887951" extrusionOk="0">
                <a:moveTo>
                  <a:pt x="167537" y="799761"/>
                </a:moveTo>
                <a:cubicBezTo>
                  <a:pt x="167444" y="737952"/>
                  <a:pt x="171079" y="676200"/>
                  <a:pt x="178350" y="614830"/>
                </a:cubicBezTo>
                <a:lnTo>
                  <a:pt x="175367" y="638599"/>
                </a:lnTo>
                <a:cubicBezTo>
                  <a:pt x="183476" y="571375"/>
                  <a:pt x="199788" y="505391"/>
                  <a:pt x="223837" y="442110"/>
                </a:cubicBezTo>
                <a:lnTo>
                  <a:pt x="215354" y="463455"/>
                </a:lnTo>
                <a:cubicBezTo>
                  <a:pt x="232971" y="418863"/>
                  <a:pt x="255901" y="376573"/>
                  <a:pt x="283771" y="337527"/>
                </a:cubicBezTo>
                <a:lnTo>
                  <a:pt x="270629" y="355610"/>
                </a:lnTo>
                <a:cubicBezTo>
                  <a:pt x="292999" y="324823"/>
                  <a:pt x="319098" y="296924"/>
                  <a:pt x="348273" y="272559"/>
                </a:cubicBezTo>
                <a:lnTo>
                  <a:pt x="331310" y="286541"/>
                </a:lnTo>
                <a:cubicBezTo>
                  <a:pt x="362628" y="261607"/>
                  <a:pt x="397116" y="240858"/>
                  <a:pt x="433842" y="224835"/>
                </a:cubicBezTo>
                <a:lnTo>
                  <a:pt x="413801" y="234156"/>
                </a:lnTo>
                <a:cubicBezTo>
                  <a:pt x="471311" y="208039"/>
                  <a:pt x="531992" y="189797"/>
                  <a:pt x="594351" y="179907"/>
                </a:cubicBezTo>
                <a:lnTo>
                  <a:pt x="572073" y="183170"/>
                </a:lnTo>
                <a:cubicBezTo>
                  <a:pt x="606375" y="178416"/>
                  <a:pt x="641236" y="178416"/>
                  <a:pt x="675537" y="183170"/>
                </a:cubicBezTo>
                <a:lnTo>
                  <a:pt x="653260" y="180001"/>
                </a:lnTo>
                <a:cubicBezTo>
                  <a:pt x="690079" y="185463"/>
                  <a:pt x="725871" y="195874"/>
                  <a:pt x="759894" y="210947"/>
                </a:cubicBezTo>
                <a:lnTo>
                  <a:pt x="739853" y="201625"/>
                </a:lnTo>
                <a:cubicBezTo>
                  <a:pt x="775274" y="217546"/>
                  <a:pt x="808456" y="238006"/>
                  <a:pt x="838656" y="262492"/>
                </a:cubicBezTo>
                <a:lnTo>
                  <a:pt x="821693" y="248604"/>
                </a:lnTo>
                <a:cubicBezTo>
                  <a:pt x="851240" y="272829"/>
                  <a:pt x="877526" y="300746"/>
                  <a:pt x="899990" y="331655"/>
                </a:cubicBezTo>
                <a:lnTo>
                  <a:pt x="886847" y="313572"/>
                </a:lnTo>
                <a:cubicBezTo>
                  <a:pt x="906701" y="341237"/>
                  <a:pt x="923293" y="371148"/>
                  <a:pt x="936155" y="402682"/>
                </a:cubicBezTo>
                <a:lnTo>
                  <a:pt x="927673" y="381336"/>
                </a:lnTo>
                <a:cubicBezTo>
                  <a:pt x="947247" y="433302"/>
                  <a:pt x="960297" y="487504"/>
                  <a:pt x="966542" y="542685"/>
                </a:cubicBezTo>
                <a:lnTo>
                  <a:pt x="963559" y="519009"/>
                </a:lnTo>
                <a:cubicBezTo>
                  <a:pt x="975024" y="610822"/>
                  <a:pt x="979033" y="703847"/>
                  <a:pt x="985650" y="796219"/>
                </a:cubicBezTo>
                <a:cubicBezTo>
                  <a:pt x="986117" y="819475"/>
                  <a:pt x="994878" y="841817"/>
                  <a:pt x="1010258" y="859229"/>
                </a:cubicBezTo>
                <a:cubicBezTo>
                  <a:pt x="1025638" y="875616"/>
                  <a:pt x="1047076" y="885030"/>
                  <a:pt x="1069540" y="885328"/>
                </a:cubicBezTo>
                <a:cubicBezTo>
                  <a:pt x="1092004" y="885086"/>
                  <a:pt x="1113442" y="875653"/>
                  <a:pt x="1128822" y="859229"/>
                </a:cubicBezTo>
                <a:cubicBezTo>
                  <a:pt x="1144854" y="842190"/>
                  <a:pt x="1153710" y="819615"/>
                  <a:pt x="1153430" y="796219"/>
                </a:cubicBezTo>
                <a:cubicBezTo>
                  <a:pt x="1147931" y="719599"/>
                  <a:pt x="1143549" y="642793"/>
                  <a:pt x="1136466" y="566454"/>
                </a:cubicBezTo>
                <a:cubicBezTo>
                  <a:pt x="1129102" y="487317"/>
                  <a:pt x="1118383" y="407995"/>
                  <a:pt x="1089394" y="333985"/>
                </a:cubicBezTo>
                <a:cubicBezTo>
                  <a:pt x="1064880" y="269530"/>
                  <a:pt x="1028062" y="210481"/>
                  <a:pt x="980897" y="160147"/>
                </a:cubicBezTo>
                <a:cubicBezTo>
                  <a:pt x="938858" y="115387"/>
                  <a:pt x="889084" y="78708"/>
                  <a:pt x="833809" y="51929"/>
                </a:cubicBezTo>
                <a:cubicBezTo>
                  <a:pt x="773875" y="22539"/>
                  <a:pt x="708721" y="5305"/>
                  <a:pt x="642075" y="1222"/>
                </a:cubicBezTo>
                <a:cubicBezTo>
                  <a:pt x="572353" y="-2413"/>
                  <a:pt x="502258" y="13899"/>
                  <a:pt x="435985" y="36083"/>
                </a:cubicBezTo>
                <a:cubicBezTo>
                  <a:pt x="398421" y="48583"/>
                  <a:pt x="361696" y="63748"/>
                  <a:pt x="326276" y="81477"/>
                </a:cubicBezTo>
                <a:cubicBezTo>
                  <a:pt x="291695" y="99271"/>
                  <a:pt x="259350" y="121017"/>
                  <a:pt x="229803" y="146258"/>
                </a:cubicBezTo>
                <a:cubicBezTo>
                  <a:pt x="178537" y="190189"/>
                  <a:pt x="135938" y="243216"/>
                  <a:pt x="103968" y="302666"/>
                </a:cubicBezTo>
                <a:cubicBezTo>
                  <a:pt x="21103" y="452270"/>
                  <a:pt x="969" y="628905"/>
                  <a:pt x="-56" y="799481"/>
                </a:cubicBezTo>
                <a:cubicBezTo>
                  <a:pt x="-56" y="846087"/>
                  <a:pt x="38720" y="890735"/>
                  <a:pt x="83834" y="888591"/>
                </a:cubicBezTo>
                <a:cubicBezTo>
                  <a:pt x="131185" y="886288"/>
                  <a:pt x="168284" y="846916"/>
                  <a:pt x="167724" y="79948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7"/>
          <p:cNvSpPr/>
          <p:nvPr/>
        </p:nvSpPr>
        <p:spPr>
          <a:xfrm>
            <a:off x="4976689" y="5999439"/>
            <a:ext cx="2184391" cy="1521061"/>
          </a:xfrm>
          <a:custGeom>
            <a:avLst/>
            <a:gdLst/>
            <a:ahLst/>
            <a:cxnLst/>
            <a:rect l="l" t="t" r="r" b="b"/>
            <a:pathLst>
              <a:path w="1670662" h="1163335" extrusionOk="0">
                <a:moveTo>
                  <a:pt x="174351" y="1052668"/>
                </a:moveTo>
                <a:cubicBezTo>
                  <a:pt x="173326" y="1045583"/>
                  <a:pt x="172301" y="1038500"/>
                  <a:pt x="171369" y="1031416"/>
                </a:cubicBezTo>
                <a:lnTo>
                  <a:pt x="174351" y="1054905"/>
                </a:lnTo>
                <a:cubicBezTo>
                  <a:pt x="164938" y="979105"/>
                  <a:pt x="164938" y="902430"/>
                  <a:pt x="174351" y="826631"/>
                </a:cubicBezTo>
                <a:lnTo>
                  <a:pt x="171369" y="850120"/>
                </a:lnTo>
                <a:cubicBezTo>
                  <a:pt x="181715" y="769809"/>
                  <a:pt x="202036" y="691111"/>
                  <a:pt x="231956" y="615881"/>
                </a:cubicBezTo>
                <a:lnTo>
                  <a:pt x="223567" y="637040"/>
                </a:lnTo>
                <a:cubicBezTo>
                  <a:pt x="251530" y="567206"/>
                  <a:pt x="287976" y="501110"/>
                  <a:pt x="332251" y="440271"/>
                </a:cubicBezTo>
                <a:lnTo>
                  <a:pt x="319108" y="458168"/>
                </a:lnTo>
                <a:cubicBezTo>
                  <a:pt x="358723" y="403900"/>
                  <a:pt x="405049" y="354825"/>
                  <a:pt x="456875" y="312106"/>
                </a:cubicBezTo>
                <a:lnTo>
                  <a:pt x="439817" y="325901"/>
                </a:lnTo>
                <a:cubicBezTo>
                  <a:pt x="487728" y="286967"/>
                  <a:pt x="540391" y="254408"/>
                  <a:pt x="596691" y="229055"/>
                </a:cubicBezTo>
                <a:lnTo>
                  <a:pt x="576650" y="238376"/>
                </a:lnTo>
                <a:cubicBezTo>
                  <a:pt x="637611" y="211419"/>
                  <a:pt x="701927" y="192945"/>
                  <a:pt x="767826" y="183475"/>
                </a:cubicBezTo>
                <a:lnTo>
                  <a:pt x="745829" y="185805"/>
                </a:lnTo>
                <a:cubicBezTo>
                  <a:pt x="816017" y="175925"/>
                  <a:pt x="887324" y="175925"/>
                  <a:pt x="957511" y="185805"/>
                </a:cubicBezTo>
                <a:lnTo>
                  <a:pt x="935233" y="182636"/>
                </a:lnTo>
                <a:cubicBezTo>
                  <a:pt x="1000854" y="192134"/>
                  <a:pt x="1064890" y="210543"/>
                  <a:pt x="1125570" y="237351"/>
                </a:cubicBezTo>
                <a:lnTo>
                  <a:pt x="1105530" y="228030"/>
                </a:lnTo>
                <a:cubicBezTo>
                  <a:pt x="1159219" y="252050"/>
                  <a:pt x="1209647" y="282950"/>
                  <a:pt x="1255414" y="319936"/>
                </a:cubicBezTo>
                <a:lnTo>
                  <a:pt x="1238449" y="306047"/>
                </a:lnTo>
                <a:cubicBezTo>
                  <a:pt x="1277877" y="338131"/>
                  <a:pt x="1313204" y="374912"/>
                  <a:pt x="1343684" y="415570"/>
                </a:cubicBezTo>
                <a:lnTo>
                  <a:pt x="1330541" y="397674"/>
                </a:lnTo>
                <a:cubicBezTo>
                  <a:pt x="1360928" y="439805"/>
                  <a:pt x="1386002" y="485553"/>
                  <a:pt x="1405110" y="533855"/>
                </a:cubicBezTo>
                <a:lnTo>
                  <a:pt x="1396627" y="512696"/>
                </a:lnTo>
                <a:cubicBezTo>
                  <a:pt x="1449572" y="645895"/>
                  <a:pt x="1463460" y="791397"/>
                  <a:pt x="1484526" y="932705"/>
                </a:cubicBezTo>
                <a:cubicBezTo>
                  <a:pt x="1491050" y="976141"/>
                  <a:pt x="1498134" y="1019485"/>
                  <a:pt x="1506617" y="1062548"/>
                </a:cubicBezTo>
                <a:cubicBezTo>
                  <a:pt x="1515938" y="1107849"/>
                  <a:pt x="1568602" y="1138329"/>
                  <a:pt x="1609801" y="1124254"/>
                </a:cubicBezTo>
                <a:cubicBezTo>
                  <a:pt x="1655381" y="1108688"/>
                  <a:pt x="1678032" y="1064133"/>
                  <a:pt x="1668431" y="1015477"/>
                </a:cubicBezTo>
                <a:cubicBezTo>
                  <a:pt x="1649044" y="917325"/>
                  <a:pt x="1637579" y="817776"/>
                  <a:pt x="1621826" y="718972"/>
                </a:cubicBezTo>
                <a:cubicBezTo>
                  <a:pt x="1606073" y="620169"/>
                  <a:pt x="1583889" y="524907"/>
                  <a:pt x="1545300" y="433280"/>
                </a:cubicBezTo>
                <a:cubicBezTo>
                  <a:pt x="1465138" y="242664"/>
                  <a:pt x="1298570" y="108254"/>
                  <a:pt x="1113452" y="44218"/>
                </a:cubicBezTo>
                <a:cubicBezTo>
                  <a:pt x="934674" y="-16835"/>
                  <a:pt x="740143" y="-13536"/>
                  <a:pt x="563507" y="53539"/>
                </a:cubicBezTo>
                <a:cubicBezTo>
                  <a:pt x="468899" y="90562"/>
                  <a:pt x="381933" y="144904"/>
                  <a:pt x="307177" y="213768"/>
                </a:cubicBezTo>
                <a:cubicBezTo>
                  <a:pt x="236524" y="279389"/>
                  <a:pt x="176682" y="355850"/>
                  <a:pt x="130076" y="440271"/>
                </a:cubicBezTo>
                <a:cubicBezTo>
                  <a:pt x="33044" y="614287"/>
                  <a:pt x="-11324" y="812780"/>
                  <a:pt x="2378" y="1011562"/>
                </a:cubicBezTo>
                <a:cubicBezTo>
                  <a:pt x="4615" y="1040830"/>
                  <a:pt x="8343" y="1070005"/>
                  <a:pt x="12631" y="1098994"/>
                </a:cubicBezTo>
                <a:cubicBezTo>
                  <a:pt x="15707" y="1119500"/>
                  <a:pt x="35001" y="1141871"/>
                  <a:pt x="51220" y="1151844"/>
                </a:cubicBezTo>
                <a:cubicBezTo>
                  <a:pt x="70609" y="1163757"/>
                  <a:pt x="94004" y="1167131"/>
                  <a:pt x="115909" y="1161165"/>
                </a:cubicBezTo>
                <a:cubicBezTo>
                  <a:pt x="137254" y="1154622"/>
                  <a:pt x="155151" y="1140044"/>
                  <a:pt x="165963" y="1120525"/>
                </a:cubicBezTo>
                <a:cubicBezTo>
                  <a:pt x="176216" y="1099366"/>
                  <a:pt x="179199" y="1075411"/>
                  <a:pt x="174445" y="105238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7"/>
          <p:cNvSpPr/>
          <p:nvPr/>
        </p:nvSpPr>
        <p:spPr>
          <a:xfrm>
            <a:off x="4673687" y="5636364"/>
            <a:ext cx="2844632" cy="1885168"/>
          </a:xfrm>
          <a:custGeom>
            <a:avLst/>
            <a:gdLst/>
            <a:ahLst/>
            <a:cxnLst/>
            <a:rect l="l" t="t" r="r" b="b"/>
            <a:pathLst>
              <a:path w="2175627" h="1441811" extrusionOk="0">
                <a:moveTo>
                  <a:pt x="167308" y="1358563"/>
                </a:moveTo>
                <a:cubicBezTo>
                  <a:pt x="171782" y="1239160"/>
                  <a:pt x="177561" y="1119663"/>
                  <a:pt x="193499" y="1001192"/>
                </a:cubicBezTo>
                <a:lnTo>
                  <a:pt x="190424" y="1023469"/>
                </a:lnTo>
                <a:cubicBezTo>
                  <a:pt x="206269" y="906769"/>
                  <a:pt x="232182" y="791094"/>
                  <a:pt x="277669" y="682224"/>
                </a:cubicBezTo>
                <a:lnTo>
                  <a:pt x="269280" y="702264"/>
                </a:lnTo>
                <a:cubicBezTo>
                  <a:pt x="298548" y="631974"/>
                  <a:pt x="336858" y="565775"/>
                  <a:pt x="383183" y="505309"/>
                </a:cubicBezTo>
                <a:lnTo>
                  <a:pt x="370042" y="522274"/>
                </a:lnTo>
                <a:cubicBezTo>
                  <a:pt x="416460" y="463169"/>
                  <a:pt x="470057" y="410122"/>
                  <a:pt x="529619" y="364374"/>
                </a:cubicBezTo>
                <a:lnTo>
                  <a:pt x="512560" y="377517"/>
                </a:lnTo>
                <a:cubicBezTo>
                  <a:pt x="582375" y="324312"/>
                  <a:pt x="658622" y="280121"/>
                  <a:pt x="739529" y="245997"/>
                </a:cubicBezTo>
                <a:lnTo>
                  <a:pt x="719490" y="254479"/>
                </a:lnTo>
                <a:cubicBezTo>
                  <a:pt x="811675" y="215768"/>
                  <a:pt x="908428" y="189352"/>
                  <a:pt x="1007511" y="175902"/>
                </a:cubicBezTo>
                <a:lnTo>
                  <a:pt x="985234" y="178885"/>
                </a:lnTo>
                <a:cubicBezTo>
                  <a:pt x="1082173" y="165695"/>
                  <a:pt x="1180418" y="165415"/>
                  <a:pt x="1277451" y="178046"/>
                </a:cubicBezTo>
                <a:lnTo>
                  <a:pt x="1255173" y="175063"/>
                </a:lnTo>
                <a:cubicBezTo>
                  <a:pt x="1341020" y="186500"/>
                  <a:pt x="1425003" y="209225"/>
                  <a:pt x="1504886" y="242641"/>
                </a:cubicBezTo>
                <a:lnTo>
                  <a:pt x="1484845" y="234159"/>
                </a:lnTo>
                <a:cubicBezTo>
                  <a:pt x="1554380" y="263791"/>
                  <a:pt x="1619908" y="302156"/>
                  <a:pt x="1679750" y="348342"/>
                </a:cubicBezTo>
                <a:lnTo>
                  <a:pt x="1662785" y="335293"/>
                </a:lnTo>
                <a:cubicBezTo>
                  <a:pt x="1720203" y="379689"/>
                  <a:pt x="1771934" y="431030"/>
                  <a:pt x="1816676" y="488159"/>
                </a:cubicBezTo>
                <a:lnTo>
                  <a:pt x="1803533" y="471194"/>
                </a:lnTo>
                <a:cubicBezTo>
                  <a:pt x="1845664" y="525546"/>
                  <a:pt x="1880712" y="585061"/>
                  <a:pt x="1907743" y="648295"/>
                </a:cubicBezTo>
                <a:lnTo>
                  <a:pt x="1899354" y="628255"/>
                </a:lnTo>
                <a:cubicBezTo>
                  <a:pt x="1928156" y="699505"/>
                  <a:pt x="1947358" y="774261"/>
                  <a:pt x="1956493" y="850563"/>
                </a:cubicBezTo>
                <a:lnTo>
                  <a:pt x="1953510" y="828286"/>
                </a:lnTo>
                <a:cubicBezTo>
                  <a:pt x="1973923" y="981338"/>
                  <a:pt x="1989676" y="1135230"/>
                  <a:pt x="2007479" y="1288655"/>
                </a:cubicBezTo>
                <a:cubicBezTo>
                  <a:pt x="2010182" y="1311678"/>
                  <a:pt x="2015029" y="1330973"/>
                  <a:pt x="2032086" y="1347937"/>
                </a:cubicBezTo>
                <a:cubicBezTo>
                  <a:pt x="2047933" y="1363550"/>
                  <a:pt x="2069184" y="1372377"/>
                  <a:pt x="2091369" y="1372545"/>
                </a:cubicBezTo>
                <a:cubicBezTo>
                  <a:pt x="2113553" y="1372470"/>
                  <a:pt x="2134899" y="1363634"/>
                  <a:pt x="2150651" y="1347937"/>
                </a:cubicBezTo>
                <a:cubicBezTo>
                  <a:pt x="2164726" y="1332650"/>
                  <a:pt x="2177775" y="1310653"/>
                  <a:pt x="2175259" y="1288655"/>
                </a:cubicBezTo>
                <a:cubicBezTo>
                  <a:pt x="2158667" y="1145669"/>
                  <a:pt x="2142635" y="1002590"/>
                  <a:pt x="2125298" y="859884"/>
                </a:cubicBezTo>
                <a:cubicBezTo>
                  <a:pt x="2116815" y="789976"/>
                  <a:pt x="2107401" y="720068"/>
                  <a:pt x="2086336" y="652396"/>
                </a:cubicBezTo>
                <a:cubicBezTo>
                  <a:pt x="2068532" y="595519"/>
                  <a:pt x="2044950" y="540636"/>
                  <a:pt x="2015868" y="488625"/>
                </a:cubicBezTo>
                <a:cubicBezTo>
                  <a:pt x="1898702" y="278807"/>
                  <a:pt x="1697739" y="123983"/>
                  <a:pt x="1470117" y="51279"/>
                </a:cubicBezTo>
                <a:cubicBezTo>
                  <a:pt x="1345029" y="12093"/>
                  <a:pt x="1213973" y="-4536"/>
                  <a:pt x="1083012" y="2157"/>
                </a:cubicBezTo>
                <a:cubicBezTo>
                  <a:pt x="955126" y="7740"/>
                  <a:pt x="829012" y="33662"/>
                  <a:pt x="709329" y="78962"/>
                </a:cubicBezTo>
                <a:cubicBezTo>
                  <a:pt x="593188" y="122949"/>
                  <a:pt x="484877" y="185363"/>
                  <a:pt x="388590" y="263800"/>
                </a:cubicBezTo>
                <a:cubicBezTo>
                  <a:pt x="296311" y="339543"/>
                  <a:pt x="219599" y="432558"/>
                  <a:pt x="162926" y="537654"/>
                </a:cubicBezTo>
                <a:cubicBezTo>
                  <a:pt x="42777" y="761360"/>
                  <a:pt x="15653" y="1018902"/>
                  <a:pt x="3815" y="1268521"/>
                </a:cubicBezTo>
                <a:cubicBezTo>
                  <a:pt x="2323" y="1298535"/>
                  <a:pt x="1112" y="1328549"/>
                  <a:pt x="-7" y="1358563"/>
                </a:cubicBezTo>
                <a:cubicBezTo>
                  <a:pt x="-1685" y="1402465"/>
                  <a:pt x="39794" y="1444504"/>
                  <a:pt x="83883" y="1442453"/>
                </a:cubicBezTo>
                <a:cubicBezTo>
                  <a:pt x="129837" y="1441558"/>
                  <a:pt x="166841" y="1404516"/>
                  <a:pt x="167773" y="135856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05 One column">
  <p:cSld name="CUSTOM_5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8"/>
          <p:cNvSpPr txBox="1">
            <a:spLocks noGrp="1"/>
          </p:cNvSpPr>
          <p:nvPr>
            <p:ph type="body" idx="1"/>
          </p:nvPr>
        </p:nvSpPr>
        <p:spPr>
          <a:xfrm>
            <a:off x="2128586" y="2582425"/>
            <a:ext cx="7989000" cy="3436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 algn="ctr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 algn="ctr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algn="ctr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algn="ctr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algn="ctr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algn="ctr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algn="ctr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algn="ctr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algn="ctr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117" name="Google Shape;117;p8"/>
          <p:cNvSpPr txBox="1">
            <a:spLocks noGrp="1"/>
          </p:cNvSpPr>
          <p:nvPr>
            <p:ph type="title"/>
          </p:nvPr>
        </p:nvSpPr>
        <p:spPr>
          <a:xfrm>
            <a:off x="2074413" y="1177250"/>
            <a:ext cx="79890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ldrich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18" name="Google Shape;118;p8"/>
          <p:cNvSpPr/>
          <p:nvPr/>
        </p:nvSpPr>
        <p:spPr>
          <a:xfrm rot="8961081" flipH="1">
            <a:off x="-193496" y="246316"/>
            <a:ext cx="1211713" cy="895131"/>
          </a:xfrm>
          <a:custGeom>
            <a:avLst/>
            <a:gdLst/>
            <a:ahLst/>
            <a:cxnLst/>
            <a:rect l="l" t="t" r="r" b="b"/>
            <a:pathLst>
              <a:path w="535963" h="395933" extrusionOk="0">
                <a:moveTo>
                  <a:pt x="-56" y="108159"/>
                </a:moveTo>
                <a:cubicBezTo>
                  <a:pt x="7774" y="51068"/>
                  <a:pt x="53634" y="6746"/>
                  <a:pt x="110958" y="874"/>
                </a:cubicBezTo>
                <a:cubicBezTo>
                  <a:pt x="168460" y="-2025"/>
                  <a:pt x="220491" y="34793"/>
                  <a:pt x="236886" y="89983"/>
                </a:cubicBezTo>
                <a:cubicBezTo>
                  <a:pt x="242815" y="107460"/>
                  <a:pt x="240941" y="126643"/>
                  <a:pt x="231760" y="142647"/>
                </a:cubicBezTo>
                <a:cubicBezTo>
                  <a:pt x="221600" y="157654"/>
                  <a:pt x="198297" y="164366"/>
                  <a:pt x="184409" y="152621"/>
                </a:cubicBezTo>
                <a:cubicBezTo>
                  <a:pt x="170520" y="140876"/>
                  <a:pt x="173503" y="115337"/>
                  <a:pt x="184968" y="98931"/>
                </a:cubicBezTo>
                <a:cubicBezTo>
                  <a:pt x="216846" y="54749"/>
                  <a:pt x="289178" y="55775"/>
                  <a:pt x="329818" y="91941"/>
                </a:cubicBezTo>
                <a:cubicBezTo>
                  <a:pt x="370458" y="128107"/>
                  <a:pt x="382948" y="188134"/>
                  <a:pt x="375771" y="242104"/>
                </a:cubicBezTo>
                <a:cubicBezTo>
                  <a:pt x="374522" y="258313"/>
                  <a:pt x="369302" y="273967"/>
                  <a:pt x="360577" y="287684"/>
                </a:cubicBezTo>
                <a:cubicBezTo>
                  <a:pt x="351331" y="301443"/>
                  <a:pt x="335196" y="308916"/>
                  <a:pt x="318726" y="307072"/>
                </a:cubicBezTo>
                <a:cubicBezTo>
                  <a:pt x="299086" y="301835"/>
                  <a:pt x="285962" y="283346"/>
                  <a:pt x="287500" y="263076"/>
                </a:cubicBezTo>
                <a:cubicBezTo>
                  <a:pt x="289793" y="243258"/>
                  <a:pt x="300708" y="225457"/>
                  <a:pt x="317327" y="214420"/>
                </a:cubicBezTo>
                <a:cubicBezTo>
                  <a:pt x="363933" y="180491"/>
                  <a:pt x="434587" y="196337"/>
                  <a:pt x="475134" y="237630"/>
                </a:cubicBezTo>
                <a:cubicBezTo>
                  <a:pt x="515681" y="278922"/>
                  <a:pt x="531620" y="338857"/>
                  <a:pt x="535907" y="396647"/>
                </a:cubicBezTo>
              </a:path>
            </a:pathLst>
          </a:custGeom>
          <a:noFill/>
          <a:ln w="19050" cap="rnd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8"/>
          <p:cNvSpPr/>
          <p:nvPr/>
        </p:nvSpPr>
        <p:spPr>
          <a:xfrm>
            <a:off x="10611054" y="297921"/>
            <a:ext cx="1252316" cy="639993"/>
          </a:xfrm>
          <a:custGeom>
            <a:avLst/>
            <a:gdLst/>
            <a:ahLst/>
            <a:cxnLst/>
            <a:rect l="l" t="t" r="r" b="b"/>
            <a:pathLst>
              <a:path w="889745" h="454702" extrusionOk="0">
                <a:moveTo>
                  <a:pt x="353596" y="20875"/>
                </a:moveTo>
                <a:cubicBezTo>
                  <a:pt x="389557" y="-4805"/>
                  <a:pt x="437514" y="-6054"/>
                  <a:pt x="474770" y="17706"/>
                </a:cubicBezTo>
                <a:cubicBezTo>
                  <a:pt x="510871" y="42546"/>
                  <a:pt x="528422" y="86710"/>
                  <a:pt x="519232" y="129559"/>
                </a:cubicBezTo>
                <a:cubicBezTo>
                  <a:pt x="535358" y="97867"/>
                  <a:pt x="559686" y="68785"/>
                  <a:pt x="592496" y="54990"/>
                </a:cubicBezTo>
                <a:cubicBezTo>
                  <a:pt x="625306" y="41195"/>
                  <a:pt x="667065" y="46788"/>
                  <a:pt x="690181" y="74098"/>
                </a:cubicBezTo>
                <a:cubicBezTo>
                  <a:pt x="713298" y="101409"/>
                  <a:pt x="706679" y="150159"/>
                  <a:pt x="674428" y="164979"/>
                </a:cubicBezTo>
                <a:cubicBezTo>
                  <a:pt x="715161" y="145219"/>
                  <a:pt x="758318" y="124899"/>
                  <a:pt x="803619" y="128627"/>
                </a:cubicBezTo>
                <a:cubicBezTo>
                  <a:pt x="848920" y="132355"/>
                  <a:pt x="894500" y="170106"/>
                  <a:pt x="889279" y="215127"/>
                </a:cubicBezTo>
                <a:cubicBezTo>
                  <a:pt x="886017" y="243836"/>
                  <a:pt x="862901" y="267511"/>
                  <a:pt x="836056" y="278138"/>
                </a:cubicBezTo>
                <a:cubicBezTo>
                  <a:pt x="809212" y="288763"/>
                  <a:pt x="782926" y="286899"/>
                  <a:pt x="750489" y="284290"/>
                </a:cubicBezTo>
                <a:cubicBezTo>
                  <a:pt x="781248" y="292585"/>
                  <a:pt x="796535" y="302093"/>
                  <a:pt x="805669" y="324091"/>
                </a:cubicBezTo>
                <a:cubicBezTo>
                  <a:pt x="814804" y="346088"/>
                  <a:pt x="811635" y="361375"/>
                  <a:pt x="796908" y="380017"/>
                </a:cubicBezTo>
                <a:cubicBezTo>
                  <a:pt x="781360" y="398286"/>
                  <a:pt x="760826" y="411634"/>
                  <a:pt x="737812" y="418420"/>
                </a:cubicBezTo>
                <a:cubicBezTo>
                  <a:pt x="658900" y="443326"/>
                  <a:pt x="572716" y="419483"/>
                  <a:pt x="517834" y="357553"/>
                </a:cubicBezTo>
                <a:cubicBezTo>
                  <a:pt x="486328" y="388499"/>
                  <a:pt x="454078" y="419911"/>
                  <a:pt x="414370" y="439020"/>
                </a:cubicBezTo>
                <a:cubicBezTo>
                  <a:pt x="374662" y="458128"/>
                  <a:pt x="325167" y="462975"/>
                  <a:pt x="287323" y="440325"/>
                </a:cubicBezTo>
                <a:cubicBezTo>
                  <a:pt x="249480" y="417674"/>
                  <a:pt x="230837" y="362680"/>
                  <a:pt x="256190" y="326607"/>
                </a:cubicBezTo>
                <a:cubicBezTo>
                  <a:pt x="215737" y="355596"/>
                  <a:pt x="173233" y="385610"/>
                  <a:pt x="123924" y="392973"/>
                </a:cubicBezTo>
                <a:cubicBezTo>
                  <a:pt x="74616" y="400337"/>
                  <a:pt x="16918" y="377128"/>
                  <a:pt x="2750" y="329497"/>
                </a:cubicBezTo>
                <a:cubicBezTo>
                  <a:pt x="-6982" y="291821"/>
                  <a:pt x="9163" y="252225"/>
                  <a:pt x="42458" y="232091"/>
                </a:cubicBezTo>
                <a:cubicBezTo>
                  <a:pt x="74895" y="212703"/>
                  <a:pt x="111341" y="220533"/>
                  <a:pt x="150023" y="235447"/>
                </a:cubicBezTo>
                <a:cubicBezTo>
                  <a:pt x="121500" y="201984"/>
                  <a:pt x="86454" y="173461"/>
                  <a:pt x="105655" y="135618"/>
                </a:cubicBezTo>
                <a:cubicBezTo>
                  <a:pt x="124856" y="97774"/>
                  <a:pt x="172580" y="80623"/>
                  <a:pt x="214525" y="86962"/>
                </a:cubicBezTo>
                <a:cubicBezTo>
                  <a:pt x="238947" y="90690"/>
                  <a:pt x="305406" y="114925"/>
                  <a:pt x="305406" y="114925"/>
                </a:cubicBezTo>
                <a:cubicBezTo>
                  <a:pt x="305406" y="114925"/>
                  <a:pt x="314727" y="78946"/>
                  <a:pt x="319388" y="67387"/>
                </a:cubicBezTo>
                <a:cubicBezTo>
                  <a:pt x="326267" y="49015"/>
                  <a:pt x="338114" y="32918"/>
                  <a:pt x="353596" y="20875"/>
                </a:cubicBezTo>
                <a:close/>
              </a:path>
            </a:pathLst>
          </a:custGeom>
          <a:noFill/>
          <a:ln w="19050" cap="rnd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8"/>
          <p:cNvSpPr/>
          <p:nvPr/>
        </p:nvSpPr>
        <p:spPr>
          <a:xfrm rot="5400000">
            <a:off x="11024425" y="5690420"/>
            <a:ext cx="1292314" cy="1042826"/>
          </a:xfrm>
          <a:custGeom>
            <a:avLst/>
            <a:gdLst/>
            <a:ahLst/>
            <a:cxnLst/>
            <a:rect l="l" t="t" r="r" b="b"/>
            <a:pathLst>
              <a:path w="502846" h="405769" extrusionOk="0">
                <a:moveTo>
                  <a:pt x="37388" y="714"/>
                </a:moveTo>
                <a:cubicBezTo>
                  <a:pt x="17813" y="50395"/>
                  <a:pt x="-2041" y="101848"/>
                  <a:pt x="103" y="155258"/>
                </a:cubicBezTo>
                <a:cubicBezTo>
                  <a:pt x="2247" y="208668"/>
                  <a:pt x="31422" y="264874"/>
                  <a:pt x="82409" y="280999"/>
                </a:cubicBezTo>
                <a:cubicBezTo>
                  <a:pt x="125938" y="294794"/>
                  <a:pt x="174594" y="275966"/>
                  <a:pt x="207964" y="244740"/>
                </a:cubicBezTo>
                <a:cubicBezTo>
                  <a:pt x="241333" y="213515"/>
                  <a:pt x="262213" y="171570"/>
                  <a:pt x="281880" y="130371"/>
                </a:cubicBezTo>
                <a:cubicBezTo>
                  <a:pt x="290847" y="115009"/>
                  <a:pt x="295610" y="97550"/>
                  <a:pt x="295675" y="79757"/>
                </a:cubicBezTo>
                <a:cubicBezTo>
                  <a:pt x="294184" y="62140"/>
                  <a:pt x="279923" y="44336"/>
                  <a:pt x="262213" y="45642"/>
                </a:cubicBezTo>
                <a:cubicBezTo>
                  <a:pt x="241427" y="47319"/>
                  <a:pt x="231267" y="71647"/>
                  <a:pt x="228097" y="92247"/>
                </a:cubicBezTo>
                <a:cubicBezTo>
                  <a:pt x="216427" y="171747"/>
                  <a:pt x="239870" y="252384"/>
                  <a:pt x="292320" y="313251"/>
                </a:cubicBezTo>
                <a:cubicBezTo>
                  <a:pt x="345581" y="373446"/>
                  <a:pt x="422414" y="407477"/>
                  <a:pt x="502790" y="406462"/>
                </a:cubicBezTo>
              </a:path>
            </a:pathLst>
          </a:custGeom>
          <a:noFill/>
          <a:ln w="19050" cap="rnd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21" name="Google Shape;121;p8"/>
          <p:cNvGrpSpPr/>
          <p:nvPr/>
        </p:nvGrpSpPr>
        <p:grpSpPr>
          <a:xfrm>
            <a:off x="2392126" y="937931"/>
            <a:ext cx="625046" cy="586451"/>
            <a:chOff x="2495301" y="1749451"/>
            <a:chExt cx="358028" cy="335921"/>
          </a:xfrm>
        </p:grpSpPr>
        <p:sp>
          <p:nvSpPr>
            <p:cNvPr id="122" name="Google Shape;122;p8"/>
            <p:cNvSpPr/>
            <p:nvPr/>
          </p:nvSpPr>
          <p:spPr>
            <a:xfrm>
              <a:off x="2649151" y="1749451"/>
              <a:ext cx="40770" cy="335921"/>
            </a:xfrm>
            <a:custGeom>
              <a:avLst/>
              <a:gdLst/>
              <a:ahLst/>
              <a:cxnLst/>
              <a:rect l="l" t="t" r="r" b="b"/>
              <a:pathLst>
                <a:path w="25927" h="221730" extrusionOk="0">
                  <a:moveTo>
                    <a:pt x="15192" y="221228"/>
                  </a:moveTo>
                  <a:cubicBezTo>
                    <a:pt x="2236" y="206688"/>
                    <a:pt x="-10068" y="70693"/>
                    <a:pt x="12396" y="1623"/>
                  </a:cubicBezTo>
                  <a:cubicBezTo>
                    <a:pt x="12666" y="896"/>
                    <a:pt x="13477" y="533"/>
                    <a:pt x="14195" y="803"/>
                  </a:cubicBezTo>
                  <a:cubicBezTo>
                    <a:pt x="14251" y="831"/>
                    <a:pt x="14307" y="850"/>
                    <a:pt x="14353" y="878"/>
                  </a:cubicBezTo>
                  <a:cubicBezTo>
                    <a:pt x="14736" y="989"/>
                    <a:pt x="15043" y="1260"/>
                    <a:pt x="15192" y="1623"/>
                  </a:cubicBezTo>
                  <a:cubicBezTo>
                    <a:pt x="33089" y="39560"/>
                    <a:pt x="24513" y="203891"/>
                    <a:pt x="17989" y="221135"/>
                  </a:cubicBezTo>
                  <a:cubicBezTo>
                    <a:pt x="17895" y="221918"/>
                    <a:pt x="17196" y="222496"/>
                    <a:pt x="16404" y="222440"/>
                  </a:cubicBezTo>
                  <a:cubicBezTo>
                    <a:pt x="15789" y="222328"/>
                    <a:pt x="15304" y="221844"/>
                    <a:pt x="15192" y="22122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" name="Google Shape;123;p8"/>
            <p:cNvSpPr/>
            <p:nvPr/>
          </p:nvSpPr>
          <p:spPr>
            <a:xfrm>
              <a:off x="2495301" y="1897668"/>
              <a:ext cx="348573" cy="39219"/>
            </a:xfrm>
            <a:custGeom>
              <a:avLst/>
              <a:gdLst/>
              <a:ahLst/>
              <a:cxnLst/>
              <a:rect l="l" t="t" r="r" b="b"/>
              <a:pathLst>
                <a:path w="221668" h="25887" extrusionOk="0">
                  <a:moveTo>
                    <a:pt x="220389" y="11393"/>
                  </a:moveTo>
                  <a:cubicBezTo>
                    <a:pt x="205941" y="24349"/>
                    <a:pt x="69853" y="36560"/>
                    <a:pt x="877" y="14189"/>
                  </a:cubicBezTo>
                  <a:cubicBezTo>
                    <a:pt x="122" y="13816"/>
                    <a:pt x="-242" y="12940"/>
                    <a:pt x="38" y="12138"/>
                  </a:cubicBezTo>
                  <a:cubicBezTo>
                    <a:pt x="224" y="11803"/>
                    <a:pt x="522" y="11542"/>
                    <a:pt x="877" y="11393"/>
                  </a:cubicBezTo>
                  <a:cubicBezTo>
                    <a:pt x="38813" y="-6504"/>
                    <a:pt x="203144" y="2072"/>
                    <a:pt x="220389" y="8596"/>
                  </a:cubicBezTo>
                  <a:cubicBezTo>
                    <a:pt x="221153" y="8690"/>
                    <a:pt x="221703" y="9389"/>
                    <a:pt x="221600" y="10153"/>
                  </a:cubicBezTo>
                  <a:cubicBezTo>
                    <a:pt x="221600" y="10162"/>
                    <a:pt x="221600" y="10172"/>
                    <a:pt x="221600" y="10181"/>
                  </a:cubicBezTo>
                  <a:cubicBezTo>
                    <a:pt x="221554" y="10833"/>
                    <a:pt x="221041" y="11346"/>
                    <a:pt x="220389" y="1139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" name="Google Shape;124;p8"/>
            <p:cNvSpPr/>
            <p:nvPr/>
          </p:nvSpPr>
          <p:spPr>
            <a:xfrm>
              <a:off x="2547034" y="1782360"/>
              <a:ext cx="244967" cy="241880"/>
            </a:xfrm>
            <a:custGeom>
              <a:avLst/>
              <a:gdLst/>
              <a:ahLst/>
              <a:cxnLst/>
              <a:rect l="l" t="t" r="r" b="b"/>
              <a:pathLst>
                <a:path w="155782" h="159657" extrusionOk="0">
                  <a:moveTo>
                    <a:pt x="297" y="158015"/>
                  </a:moveTo>
                  <a:cubicBezTo>
                    <a:pt x="1416" y="138627"/>
                    <a:pt x="88941" y="33765"/>
                    <a:pt x="153629" y="861"/>
                  </a:cubicBezTo>
                  <a:cubicBezTo>
                    <a:pt x="154319" y="516"/>
                    <a:pt x="155158" y="796"/>
                    <a:pt x="155503" y="1495"/>
                  </a:cubicBezTo>
                  <a:cubicBezTo>
                    <a:pt x="155540" y="1560"/>
                    <a:pt x="155568" y="1626"/>
                    <a:pt x="155587" y="1700"/>
                  </a:cubicBezTo>
                  <a:cubicBezTo>
                    <a:pt x="155773" y="2054"/>
                    <a:pt x="155773" y="2464"/>
                    <a:pt x="155587" y="2819"/>
                  </a:cubicBezTo>
                  <a:cubicBezTo>
                    <a:pt x="141419" y="42247"/>
                    <a:pt x="19126" y="151956"/>
                    <a:pt x="2348" y="159972"/>
                  </a:cubicBezTo>
                  <a:cubicBezTo>
                    <a:pt x="1807" y="160504"/>
                    <a:pt x="931" y="160504"/>
                    <a:pt x="390" y="159972"/>
                  </a:cubicBezTo>
                  <a:cubicBezTo>
                    <a:pt x="-169" y="159450"/>
                    <a:pt x="-206" y="158584"/>
                    <a:pt x="297" y="15801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" name="Google Shape;125;p8"/>
            <p:cNvSpPr/>
            <p:nvPr/>
          </p:nvSpPr>
          <p:spPr>
            <a:xfrm>
              <a:off x="2544190" y="1785399"/>
              <a:ext cx="309139" cy="291821"/>
            </a:xfrm>
            <a:custGeom>
              <a:avLst/>
              <a:gdLst/>
              <a:ahLst/>
              <a:cxnLst/>
              <a:rect l="l" t="t" r="r" b="b"/>
              <a:pathLst>
                <a:path w="196591" h="192621" extrusionOk="0">
                  <a:moveTo>
                    <a:pt x="194122" y="192920"/>
                  </a:moveTo>
                  <a:cubicBezTo>
                    <a:pt x="172218" y="189471"/>
                    <a:pt x="44984" y="79109"/>
                    <a:pt x="150" y="2956"/>
                  </a:cubicBezTo>
                  <a:cubicBezTo>
                    <a:pt x="-269" y="2247"/>
                    <a:pt x="-27" y="1334"/>
                    <a:pt x="681" y="914"/>
                  </a:cubicBezTo>
                  <a:cubicBezTo>
                    <a:pt x="747" y="877"/>
                    <a:pt x="821" y="840"/>
                    <a:pt x="896" y="812"/>
                  </a:cubicBezTo>
                  <a:cubicBezTo>
                    <a:pt x="1287" y="681"/>
                    <a:pt x="1716" y="681"/>
                    <a:pt x="2108" y="812"/>
                  </a:cubicBezTo>
                  <a:cubicBezTo>
                    <a:pt x="47967" y="21411"/>
                    <a:pt x="185547" y="171201"/>
                    <a:pt x="196080" y="190869"/>
                  </a:cubicBezTo>
                  <a:cubicBezTo>
                    <a:pt x="196676" y="191437"/>
                    <a:pt x="196686" y="192388"/>
                    <a:pt x="196117" y="192976"/>
                  </a:cubicBezTo>
                  <a:cubicBezTo>
                    <a:pt x="196108" y="192994"/>
                    <a:pt x="196089" y="193003"/>
                    <a:pt x="196080" y="193013"/>
                  </a:cubicBezTo>
                  <a:cubicBezTo>
                    <a:pt x="195492" y="193479"/>
                    <a:pt x="194663" y="193432"/>
                    <a:pt x="194122" y="19292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6" name="Google Shape;126;p8"/>
          <p:cNvGrpSpPr/>
          <p:nvPr/>
        </p:nvGrpSpPr>
        <p:grpSpPr>
          <a:xfrm rot="3120576">
            <a:off x="1903325" y="1358938"/>
            <a:ext cx="625051" cy="586455"/>
            <a:chOff x="2495301" y="1749451"/>
            <a:chExt cx="358028" cy="335921"/>
          </a:xfrm>
        </p:grpSpPr>
        <p:sp>
          <p:nvSpPr>
            <p:cNvPr id="127" name="Google Shape;127;p8"/>
            <p:cNvSpPr/>
            <p:nvPr/>
          </p:nvSpPr>
          <p:spPr>
            <a:xfrm>
              <a:off x="2649151" y="1749451"/>
              <a:ext cx="40770" cy="335921"/>
            </a:xfrm>
            <a:custGeom>
              <a:avLst/>
              <a:gdLst/>
              <a:ahLst/>
              <a:cxnLst/>
              <a:rect l="l" t="t" r="r" b="b"/>
              <a:pathLst>
                <a:path w="25927" h="221730" extrusionOk="0">
                  <a:moveTo>
                    <a:pt x="15192" y="221228"/>
                  </a:moveTo>
                  <a:cubicBezTo>
                    <a:pt x="2236" y="206688"/>
                    <a:pt x="-10068" y="70693"/>
                    <a:pt x="12396" y="1623"/>
                  </a:cubicBezTo>
                  <a:cubicBezTo>
                    <a:pt x="12666" y="896"/>
                    <a:pt x="13477" y="533"/>
                    <a:pt x="14195" y="803"/>
                  </a:cubicBezTo>
                  <a:cubicBezTo>
                    <a:pt x="14251" y="831"/>
                    <a:pt x="14307" y="850"/>
                    <a:pt x="14353" y="878"/>
                  </a:cubicBezTo>
                  <a:cubicBezTo>
                    <a:pt x="14736" y="989"/>
                    <a:pt x="15043" y="1260"/>
                    <a:pt x="15192" y="1623"/>
                  </a:cubicBezTo>
                  <a:cubicBezTo>
                    <a:pt x="33089" y="39560"/>
                    <a:pt x="24513" y="203891"/>
                    <a:pt x="17989" y="221135"/>
                  </a:cubicBezTo>
                  <a:cubicBezTo>
                    <a:pt x="17895" y="221918"/>
                    <a:pt x="17196" y="222496"/>
                    <a:pt x="16404" y="222440"/>
                  </a:cubicBezTo>
                  <a:cubicBezTo>
                    <a:pt x="15789" y="222328"/>
                    <a:pt x="15304" y="221844"/>
                    <a:pt x="15192" y="22122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" name="Google Shape;128;p8"/>
            <p:cNvSpPr/>
            <p:nvPr/>
          </p:nvSpPr>
          <p:spPr>
            <a:xfrm>
              <a:off x="2495301" y="1897668"/>
              <a:ext cx="348573" cy="39219"/>
            </a:xfrm>
            <a:custGeom>
              <a:avLst/>
              <a:gdLst/>
              <a:ahLst/>
              <a:cxnLst/>
              <a:rect l="l" t="t" r="r" b="b"/>
              <a:pathLst>
                <a:path w="221668" h="25887" extrusionOk="0">
                  <a:moveTo>
                    <a:pt x="220389" y="11393"/>
                  </a:moveTo>
                  <a:cubicBezTo>
                    <a:pt x="205941" y="24349"/>
                    <a:pt x="69853" y="36560"/>
                    <a:pt x="877" y="14189"/>
                  </a:cubicBezTo>
                  <a:cubicBezTo>
                    <a:pt x="122" y="13816"/>
                    <a:pt x="-242" y="12940"/>
                    <a:pt x="38" y="12138"/>
                  </a:cubicBezTo>
                  <a:cubicBezTo>
                    <a:pt x="224" y="11803"/>
                    <a:pt x="522" y="11542"/>
                    <a:pt x="877" y="11393"/>
                  </a:cubicBezTo>
                  <a:cubicBezTo>
                    <a:pt x="38813" y="-6504"/>
                    <a:pt x="203144" y="2072"/>
                    <a:pt x="220389" y="8596"/>
                  </a:cubicBezTo>
                  <a:cubicBezTo>
                    <a:pt x="221153" y="8690"/>
                    <a:pt x="221703" y="9389"/>
                    <a:pt x="221600" y="10153"/>
                  </a:cubicBezTo>
                  <a:cubicBezTo>
                    <a:pt x="221600" y="10162"/>
                    <a:pt x="221600" y="10172"/>
                    <a:pt x="221600" y="10181"/>
                  </a:cubicBezTo>
                  <a:cubicBezTo>
                    <a:pt x="221554" y="10833"/>
                    <a:pt x="221041" y="11346"/>
                    <a:pt x="220389" y="1139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8"/>
            <p:cNvSpPr/>
            <p:nvPr/>
          </p:nvSpPr>
          <p:spPr>
            <a:xfrm>
              <a:off x="2547034" y="1782360"/>
              <a:ext cx="244967" cy="241880"/>
            </a:xfrm>
            <a:custGeom>
              <a:avLst/>
              <a:gdLst/>
              <a:ahLst/>
              <a:cxnLst/>
              <a:rect l="l" t="t" r="r" b="b"/>
              <a:pathLst>
                <a:path w="155782" h="159657" extrusionOk="0">
                  <a:moveTo>
                    <a:pt x="297" y="158015"/>
                  </a:moveTo>
                  <a:cubicBezTo>
                    <a:pt x="1416" y="138627"/>
                    <a:pt x="88941" y="33765"/>
                    <a:pt x="153629" y="861"/>
                  </a:cubicBezTo>
                  <a:cubicBezTo>
                    <a:pt x="154319" y="516"/>
                    <a:pt x="155158" y="796"/>
                    <a:pt x="155503" y="1495"/>
                  </a:cubicBezTo>
                  <a:cubicBezTo>
                    <a:pt x="155540" y="1560"/>
                    <a:pt x="155568" y="1626"/>
                    <a:pt x="155587" y="1700"/>
                  </a:cubicBezTo>
                  <a:cubicBezTo>
                    <a:pt x="155773" y="2054"/>
                    <a:pt x="155773" y="2464"/>
                    <a:pt x="155587" y="2819"/>
                  </a:cubicBezTo>
                  <a:cubicBezTo>
                    <a:pt x="141419" y="42247"/>
                    <a:pt x="19126" y="151956"/>
                    <a:pt x="2348" y="159972"/>
                  </a:cubicBezTo>
                  <a:cubicBezTo>
                    <a:pt x="1807" y="160504"/>
                    <a:pt x="931" y="160504"/>
                    <a:pt x="390" y="159972"/>
                  </a:cubicBezTo>
                  <a:cubicBezTo>
                    <a:pt x="-169" y="159450"/>
                    <a:pt x="-206" y="158584"/>
                    <a:pt x="297" y="15801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8"/>
            <p:cNvSpPr/>
            <p:nvPr/>
          </p:nvSpPr>
          <p:spPr>
            <a:xfrm>
              <a:off x="2544190" y="1785399"/>
              <a:ext cx="309139" cy="291821"/>
            </a:xfrm>
            <a:custGeom>
              <a:avLst/>
              <a:gdLst/>
              <a:ahLst/>
              <a:cxnLst/>
              <a:rect l="l" t="t" r="r" b="b"/>
              <a:pathLst>
                <a:path w="196591" h="192621" extrusionOk="0">
                  <a:moveTo>
                    <a:pt x="194122" y="192920"/>
                  </a:moveTo>
                  <a:cubicBezTo>
                    <a:pt x="172218" y="189471"/>
                    <a:pt x="44984" y="79109"/>
                    <a:pt x="150" y="2956"/>
                  </a:cubicBezTo>
                  <a:cubicBezTo>
                    <a:pt x="-269" y="2247"/>
                    <a:pt x="-27" y="1334"/>
                    <a:pt x="681" y="914"/>
                  </a:cubicBezTo>
                  <a:cubicBezTo>
                    <a:pt x="747" y="877"/>
                    <a:pt x="821" y="840"/>
                    <a:pt x="896" y="812"/>
                  </a:cubicBezTo>
                  <a:cubicBezTo>
                    <a:pt x="1287" y="681"/>
                    <a:pt x="1716" y="681"/>
                    <a:pt x="2108" y="812"/>
                  </a:cubicBezTo>
                  <a:cubicBezTo>
                    <a:pt x="47967" y="21411"/>
                    <a:pt x="185547" y="171201"/>
                    <a:pt x="196080" y="190869"/>
                  </a:cubicBezTo>
                  <a:cubicBezTo>
                    <a:pt x="196676" y="191437"/>
                    <a:pt x="196686" y="192388"/>
                    <a:pt x="196117" y="192976"/>
                  </a:cubicBezTo>
                  <a:cubicBezTo>
                    <a:pt x="196108" y="192994"/>
                    <a:pt x="196089" y="193003"/>
                    <a:pt x="196080" y="193013"/>
                  </a:cubicBezTo>
                  <a:cubicBezTo>
                    <a:pt x="195492" y="193479"/>
                    <a:pt x="194663" y="193432"/>
                    <a:pt x="194122" y="19292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E0D2C6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hewy"/>
              <a:buNone/>
              <a:defRPr sz="4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hewy"/>
              <a:buNone/>
              <a:defRPr sz="4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hewy"/>
              <a:buNone/>
              <a:defRPr sz="4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hewy"/>
              <a:buNone/>
              <a:defRPr sz="4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hewy"/>
              <a:buNone/>
              <a:defRPr sz="4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hewy"/>
              <a:buNone/>
              <a:defRPr sz="4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hewy"/>
              <a:buNone/>
              <a:defRPr sz="4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hewy"/>
              <a:buNone/>
              <a:defRPr sz="4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hewy"/>
              <a:buNone/>
              <a:defRPr sz="4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Happy Monkey"/>
              <a:buChar char="●"/>
              <a:defRPr sz="1900" b="1">
                <a:solidFill>
                  <a:schemeClr val="dk2"/>
                </a:solidFill>
                <a:latin typeface="Happy Monkey"/>
                <a:ea typeface="Happy Monkey"/>
                <a:cs typeface="Happy Monkey"/>
                <a:sym typeface="Happy Monkey"/>
              </a:defRPr>
            </a:lvl1pPr>
            <a:lvl2pPr marL="914400" lvl="1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Happy Monkey"/>
              <a:buChar char="○"/>
              <a:defRPr sz="1900" b="1">
                <a:solidFill>
                  <a:schemeClr val="dk2"/>
                </a:solidFill>
                <a:latin typeface="Happy Monkey"/>
                <a:ea typeface="Happy Monkey"/>
                <a:cs typeface="Happy Monkey"/>
                <a:sym typeface="Happy Monkey"/>
              </a:defRPr>
            </a:lvl2pPr>
            <a:lvl3pPr marL="1371600" lvl="2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Happy Monkey"/>
              <a:buChar char="■"/>
              <a:defRPr sz="1900" b="1">
                <a:solidFill>
                  <a:schemeClr val="dk2"/>
                </a:solidFill>
                <a:latin typeface="Happy Monkey"/>
                <a:ea typeface="Happy Monkey"/>
                <a:cs typeface="Happy Monkey"/>
                <a:sym typeface="Happy Monkey"/>
              </a:defRPr>
            </a:lvl3pPr>
            <a:lvl4pPr marL="1828800" lvl="3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Happy Monkey"/>
              <a:buChar char="●"/>
              <a:defRPr sz="1900" b="1">
                <a:solidFill>
                  <a:schemeClr val="dk2"/>
                </a:solidFill>
                <a:latin typeface="Happy Monkey"/>
                <a:ea typeface="Happy Monkey"/>
                <a:cs typeface="Happy Monkey"/>
                <a:sym typeface="Happy Monkey"/>
              </a:defRPr>
            </a:lvl4pPr>
            <a:lvl5pPr marL="2286000" lvl="4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Happy Monkey"/>
              <a:buChar char="○"/>
              <a:defRPr sz="1900" b="1">
                <a:solidFill>
                  <a:schemeClr val="dk2"/>
                </a:solidFill>
                <a:latin typeface="Happy Monkey"/>
                <a:ea typeface="Happy Monkey"/>
                <a:cs typeface="Happy Monkey"/>
                <a:sym typeface="Happy Monkey"/>
              </a:defRPr>
            </a:lvl5pPr>
            <a:lvl6pPr marL="2743200" lvl="5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Happy Monkey"/>
              <a:buChar char="■"/>
              <a:defRPr sz="1900" b="1">
                <a:solidFill>
                  <a:schemeClr val="dk2"/>
                </a:solidFill>
                <a:latin typeface="Happy Monkey"/>
                <a:ea typeface="Happy Monkey"/>
                <a:cs typeface="Happy Monkey"/>
                <a:sym typeface="Happy Monkey"/>
              </a:defRPr>
            </a:lvl6pPr>
            <a:lvl7pPr marL="3200400" lvl="6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Happy Monkey"/>
              <a:buChar char="●"/>
              <a:defRPr sz="1900" b="1">
                <a:solidFill>
                  <a:schemeClr val="dk2"/>
                </a:solidFill>
                <a:latin typeface="Happy Monkey"/>
                <a:ea typeface="Happy Monkey"/>
                <a:cs typeface="Happy Monkey"/>
                <a:sym typeface="Happy Monkey"/>
              </a:defRPr>
            </a:lvl7pPr>
            <a:lvl8pPr marL="3657600" lvl="7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Happy Monkey"/>
              <a:buChar char="○"/>
              <a:defRPr sz="1900" b="1">
                <a:solidFill>
                  <a:schemeClr val="dk2"/>
                </a:solidFill>
                <a:latin typeface="Happy Monkey"/>
                <a:ea typeface="Happy Monkey"/>
                <a:cs typeface="Happy Monkey"/>
                <a:sym typeface="Happy Monkey"/>
              </a:defRPr>
            </a:lvl8pPr>
            <a:lvl9pPr marL="4114800" lvl="8" indent="-34925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2"/>
              </a:buClr>
              <a:buSzPts val="1900"/>
              <a:buFont typeface="Happy Monkey"/>
              <a:buChar char="■"/>
              <a:defRPr sz="1900" b="1">
                <a:solidFill>
                  <a:schemeClr val="dk2"/>
                </a:solidFill>
                <a:latin typeface="Happy Monkey"/>
                <a:ea typeface="Happy Monkey"/>
                <a:cs typeface="Happy Monkey"/>
                <a:sym typeface="Happy Monkey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" name="Google Shape;9;p1"/>
          <p:cNvSpPr txBox="1"/>
          <p:nvPr/>
        </p:nvSpPr>
        <p:spPr>
          <a:xfrm rot="5400000">
            <a:off x="-679350" y="61985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200">
              <a:solidFill>
                <a:schemeClr val="dk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2" r:id="rId3"/>
    <p:sldLayoutId id="2147483653" r:id="rId4"/>
    <p:sldLayoutId id="2147483654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25"/>
          <p:cNvSpPr/>
          <p:nvPr/>
        </p:nvSpPr>
        <p:spPr>
          <a:xfrm>
            <a:off x="4372550" y="5799600"/>
            <a:ext cx="3462726" cy="420094"/>
          </a:xfrm>
          <a:custGeom>
            <a:avLst/>
            <a:gdLst/>
            <a:ahLst/>
            <a:cxnLst/>
            <a:rect l="l" t="t" r="r" b="b"/>
            <a:pathLst>
              <a:path w="1851725" h="251177" extrusionOk="0">
                <a:moveTo>
                  <a:pt x="44313" y="967"/>
                </a:moveTo>
                <a:lnTo>
                  <a:pt x="1822220" y="967"/>
                </a:lnTo>
                <a:cubicBezTo>
                  <a:pt x="1825725" y="976"/>
                  <a:pt x="1828549" y="3819"/>
                  <a:pt x="1828540" y="7324"/>
                </a:cubicBezTo>
                <a:cubicBezTo>
                  <a:pt x="1828540" y="8992"/>
                  <a:pt x="1827878" y="10595"/>
                  <a:pt x="1826694" y="11779"/>
                </a:cubicBezTo>
                <a:lnTo>
                  <a:pt x="1794909" y="43564"/>
                </a:lnTo>
                <a:cubicBezTo>
                  <a:pt x="1791824" y="46668"/>
                  <a:pt x="1791852" y="51683"/>
                  <a:pt x="1794956" y="54768"/>
                </a:cubicBezTo>
                <a:cubicBezTo>
                  <a:pt x="1795851" y="55663"/>
                  <a:pt x="1796960" y="56325"/>
                  <a:pt x="1798171" y="56707"/>
                </a:cubicBezTo>
                <a:lnTo>
                  <a:pt x="1844777" y="71248"/>
                </a:lnTo>
                <a:cubicBezTo>
                  <a:pt x="1848962" y="72534"/>
                  <a:pt x="1851302" y="76971"/>
                  <a:pt x="1850015" y="81156"/>
                </a:cubicBezTo>
                <a:cubicBezTo>
                  <a:pt x="1849568" y="82591"/>
                  <a:pt x="1848720" y="83878"/>
                  <a:pt x="1847574" y="84857"/>
                </a:cubicBezTo>
                <a:lnTo>
                  <a:pt x="1808611" y="118226"/>
                </a:lnTo>
                <a:cubicBezTo>
                  <a:pt x="1805423" y="120994"/>
                  <a:pt x="1805088" y="125823"/>
                  <a:pt x="1807856" y="129011"/>
                </a:cubicBezTo>
                <a:cubicBezTo>
                  <a:pt x="1808415" y="129654"/>
                  <a:pt x="1809086" y="130194"/>
                  <a:pt x="1809823" y="130623"/>
                </a:cubicBezTo>
                <a:lnTo>
                  <a:pt x="1847760" y="152341"/>
                </a:lnTo>
                <a:cubicBezTo>
                  <a:pt x="1851535" y="154560"/>
                  <a:pt x="1852793" y="159416"/>
                  <a:pt x="1850575" y="163182"/>
                </a:cubicBezTo>
                <a:cubicBezTo>
                  <a:pt x="1850025" y="164123"/>
                  <a:pt x="1849288" y="164934"/>
                  <a:pt x="1848412" y="165577"/>
                </a:cubicBezTo>
                <a:lnTo>
                  <a:pt x="1809637" y="193541"/>
                </a:lnTo>
                <a:cubicBezTo>
                  <a:pt x="1805544" y="196673"/>
                  <a:pt x="1804771" y="202517"/>
                  <a:pt x="1807902" y="206609"/>
                </a:cubicBezTo>
                <a:cubicBezTo>
                  <a:pt x="1808201" y="207000"/>
                  <a:pt x="1808536" y="207373"/>
                  <a:pt x="1808891" y="207709"/>
                </a:cubicBezTo>
                <a:lnTo>
                  <a:pt x="1846175" y="241265"/>
                </a:lnTo>
                <a:cubicBezTo>
                  <a:pt x="1848645" y="243595"/>
                  <a:pt x="1848757" y="247491"/>
                  <a:pt x="1846427" y="249961"/>
                </a:cubicBezTo>
                <a:cubicBezTo>
                  <a:pt x="1845299" y="251163"/>
                  <a:pt x="1843724" y="251863"/>
                  <a:pt x="1842074" y="251891"/>
                </a:cubicBezTo>
                <a:lnTo>
                  <a:pt x="99774" y="251891"/>
                </a:lnTo>
                <a:cubicBezTo>
                  <a:pt x="90079" y="251919"/>
                  <a:pt x="80451" y="250371"/>
                  <a:pt x="71251" y="247323"/>
                </a:cubicBezTo>
                <a:lnTo>
                  <a:pt x="28001" y="232876"/>
                </a:lnTo>
                <a:cubicBezTo>
                  <a:pt x="23946" y="231533"/>
                  <a:pt x="21746" y="227152"/>
                  <a:pt x="23098" y="223098"/>
                </a:cubicBezTo>
                <a:cubicBezTo>
                  <a:pt x="23742" y="221150"/>
                  <a:pt x="25139" y="219537"/>
                  <a:pt x="26976" y="218614"/>
                </a:cubicBezTo>
                <a:lnTo>
                  <a:pt x="63608" y="199972"/>
                </a:lnTo>
                <a:cubicBezTo>
                  <a:pt x="67215" y="198220"/>
                  <a:pt x="68725" y="193867"/>
                  <a:pt x="66963" y="190250"/>
                </a:cubicBezTo>
                <a:cubicBezTo>
                  <a:pt x="66115" y="188507"/>
                  <a:pt x="64605" y="187174"/>
                  <a:pt x="62769" y="186550"/>
                </a:cubicBezTo>
                <a:cubicBezTo>
                  <a:pt x="44872" y="180305"/>
                  <a:pt x="5071" y="172102"/>
                  <a:pt x="6842" y="160358"/>
                </a:cubicBezTo>
                <a:cubicBezTo>
                  <a:pt x="8613" y="150291"/>
                  <a:pt x="44779" y="138266"/>
                  <a:pt x="67243" y="131742"/>
                </a:cubicBezTo>
                <a:cubicBezTo>
                  <a:pt x="71205" y="130623"/>
                  <a:pt x="73516" y="126503"/>
                  <a:pt x="72398" y="122542"/>
                </a:cubicBezTo>
                <a:cubicBezTo>
                  <a:pt x="71857" y="120622"/>
                  <a:pt x="70571" y="119000"/>
                  <a:pt x="68828" y="118040"/>
                </a:cubicBezTo>
                <a:cubicBezTo>
                  <a:pt x="42542" y="103405"/>
                  <a:pt x="-242" y="85136"/>
                  <a:pt x="-55" y="74044"/>
                </a:cubicBezTo>
                <a:cubicBezTo>
                  <a:pt x="-55" y="64723"/>
                  <a:pt x="48134" y="51207"/>
                  <a:pt x="69107" y="45522"/>
                </a:cubicBezTo>
                <a:cubicBezTo>
                  <a:pt x="72481" y="44580"/>
                  <a:pt x="74448" y="41085"/>
                  <a:pt x="73507" y="37710"/>
                </a:cubicBezTo>
                <a:cubicBezTo>
                  <a:pt x="73274" y="36853"/>
                  <a:pt x="72845" y="36051"/>
                  <a:pt x="72276" y="35362"/>
                </a:cubicBezTo>
                <a:lnTo>
                  <a:pt x="41610" y="7957"/>
                </a:lnTo>
                <a:cubicBezTo>
                  <a:pt x="39680" y="7212"/>
                  <a:pt x="38721" y="5040"/>
                  <a:pt x="39466" y="3110"/>
                </a:cubicBezTo>
                <a:cubicBezTo>
                  <a:pt x="40212" y="1181"/>
                  <a:pt x="42384" y="221"/>
                  <a:pt x="44313" y="96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3" name="Google Shape;473;p25"/>
          <p:cNvSpPr txBox="1">
            <a:spLocks noGrp="1"/>
          </p:cNvSpPr>
          <p:nvPr>
            <p:ph type="title"/>
          </p:nvPr>
        </p:nvSpPr>
        <p:spPr>
          <a:xfrm>
            <a:off x="2190750" y="2036975"/>
            <a:ext cx="7658100" cy="2395500"/>
          </a:xfrm>
          <a:prstGeom prst="rect">
            <a:avLst/>
          </a:prstGeom>
          <a:effectLst>
            <a:outerShdw dist="47625" algn="bl" rotWithShape="0">
              <a:srgbClr val="000000"/>
            </a:outerShdw>
          </a:effectLst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solidFill>
                  <a:schemeClr val="accent1"/>
                </a:solidFill>
              </a:rPr>
              <a:t>PERILAKU HORMAT PADA ORANG LAIN</a:t>
            </a:r>
            <a:endParaRPr dirty="0">
              <a:solidFill>
                <a:schemeClr val="accent1"/>
              </a:solidFill>
            </a:endParaRPr>
          </a:p>
        </p:txBody>
      </p:sp>
      <p:sp>
        <p:nvSpPr>
          <p:cNvPr id="474" name="Google Shape;474;p25"/>
          <p:cNvSpPr txBox="1">
            <a:spLocks noGrp="1"/>
          </p:cNvSpPr>
          <p:nvPr>
            <p:ph type="subTitle" idx="1"/>
          </p:nvPr>
        </p:nvSpPr>
        <p:spPr>
          <a:xfrm>
            <a:off x="4526900" y="5715300"/>
            <a:ext cx="3201300" cy="4203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en" b="1" dirty="0" smtClean="0">
                <a:latin typeface="Times New Roman" pitchFamily="18" charset="0"/>
                <a:cs typeface="Times New Roman" pitchFamily="18" charset="0"/>
              </a:rPr>
              <a:t>Kelompok 6</a:t>
            </a:r>
            <a:endParaRPr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75" name="Google Shape;475;p25"/>
          <p:cNvPicPr preferRelativeResize="0"/>
          <p:nvPr/>
        </p:nvPicPr>
        <p:blipFill rotWithShape="1">
          <a:blip r:embed="rId3">
            <a:alphaModFix amt="79000"/>
          </a:blip>
          <a:srcRect l="12671"/>
          <a:stretch/>
        </p:blipFill>
        <p:spPr>
          <a:xfrm flipH="1">
            <a:off x="3260500" y="4933250"/>
            <a:ext cx="1050000" cy="1202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Google Shape;482;p26"/>
          <p:cNvSpPr txBox="1">
            <a:spLocks noGrp="1"/>
          </p:cNvSpPr>
          <p:nvPr>
            <p:ph type="title"/>
          </p:nvPr>
        </p:nvSpPr>
        <p:spPr>
          <a:xfrm>
            <a:off x="1834825" y="719725"/>
            <a:ext cx="8053500" cy="1324800"/>
          </a:xfrm>
          <a:prstGeom prst="rect">
            <a:avLst/>
          </a:prstGeom>
          <a:effectLst>
            <a:outerShdw dist="47625" algn="bl" rotWithShape="0">
              <a:srgbClr val="000000"/>
            </a:outerShdw>
          </a:effectLst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solidFill>
                  <a:schemeClr val="accent2"/>
                </a:solidFill>
              </a:rPr>
              <a:t>Anggota:</a:t>
            </a:r>
            <a:endParaRPr dirty="0">
              <a:solidFill>
                <a:schemeClr val="accent2"/>
              </a:solidFill>
            </a:endParaRPr>
          </a:p>
        </p:txBody>
      </p:sp>
      <p:sp>
        <p:nvSpPr>
          <p:cNvPr id="483" name="Google Shape;483;p26"/>
          <p:cNvSpPr txBox="1">
            <a:spLocks noGrp="1"/>
          </p:cNvSpPr>
          <p:nvPr>
            <p:ph type="body" idx="1"/>
          </p:nvPr>
        </p:nvSpPr>
        <p:spPr>
          <a:xfrm>
            <a:off x="2577775" y="2330950"/>
            <a:ext cx="8053500" cy="1266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>
              <a:spcAft>
                <a:spcPts val="2100"/>
              </a:spcAft>
              <a:buNone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Wahyu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Lestari                      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2013053023 </a:t>
            </a:r>
          </a:p>
          <a:p>
            <a:pPr marL="0" lvl="0" indent="0" algn="l">
              <a:spcAft>
                <a:spcPts val="2100"/>
              </a:spcAft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Ade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Suryani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                  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2013053002 </a:t>
            </a:r>
          </a:p>
          <a:p>
            <a:pPr marL="0" lvl="0" indent="0" algn="l">
              <a:spcAft>
                <a:spcPts val="2100"/>
              </a:spcAft>
              <a:buNone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Rizkina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Anggraini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Wijaya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2013053020 </a:t>
            </a:r>
          </a:p>
          <a:p>
            <a:pPr marL="0" lvl="0" indent="0" algn="l">
              <a:spcAft>
                <a:spcPts val="2100"/>
              </a:spcAft>
              <a:buNone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Salwa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Faadhila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Barmuranbi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2013053052 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Google Shape;517;p28"/>
          <p:cNvSpPr/>
          <p:nvPr/>
        </p:nvSpPr>
        <p:spPr>
          <a:xfrm>
            <a:off x="2815963" y="3300663"/>
            <a:ext cx="6217167" cy="1098712"/>
          </a:xfrm>
          <a:custGeom>
            <a:avLst/>
            <a:gdLst/>
            <a:ahLst/>
            <a:cxnLst/>
            <a:rect l="l" t="t" r="r" b="b"/>
            <a:pathLst>
              <a:path w="1851725" h="251177" extrusionOk="0">
                <a:moveTo>
                  <a:pt x="44313" y="967"/>
                </a:moveTo>
                <a:lnTo>
                  <a:pt x="1822220" y="967"/>
                </a:lnTo>
                <a:cubicBezTo>
                  <a:pt x="1825725" y="976"/>
                  <a:pt x="1828549" y="3819"/>
                  <a:pt x="1828540" y="7324"/>
                </a:cubicBezTo>
                <a:cubicBezTo>
                  <a:pt x="1828540" y="8992"/>
                  <a:pt x="1827878" y="10595"/>
                  <a:pt x="1826694" y="11779"/>
                </a:cubicBezTo>
                <a:lnTo>
                  <a:pt x="1794909" y="43564"/>
                </a:lnTo>
                <a:cubicBezTo>
                  <a:pt x="1791824" y="46668"/>
                  <a:pt x="1791852" y="51683"/>
                  <a:pt x="1794956" y="54768"/>
                </a:cubicBezTo>
                <a:cubicBezTo>
                  <a:pt x="1795851" y="55663"/>
                  <a:pt x="1796960" y="56325"/>
                  <a:pt x="1798171" y="56707"/>
                </a:cubicBezTo>
                <a:lnTo>
                  <a:pt x="1844777" y="71248"/>
                </a:lnTo>
                <a:cubicBezTo>
                  <a:pt x="1848962" y="72534"/>
                  <a:pt x="1851302" y="76971"/>
                  <a:pt x="1850015" y="81156"/>
                </a:cubicBezTo>
                <a:cubicBezTo>
                  <a:pt x="1849568" y="82591"/>
                  <a:pt x="1848720" y="83878"/>
                  <a:pt x="1847574" y="84857"/>
                </a:cubicBezTo>
                <a:lnTo>
                  <a:pt x="1808611" y="118226"/>
                </a:lnTo>
                <a:cubicBezTo>
                  <a:pt x="1805423" y="120994"/>
                  <a:pt x="1805088" y="125823"/>
                  <a:pt x="1807856" y="129011"/>
                </a:cubicBezTo>
                <a:cubicBezTo>
                  <a:pt x="1808415" y="129654"/>
                  <a:pt x="1809086" y="130194"/>
                  <a:pt x="1809823" y="130623"/>
                </a:cubicBezTo>
                <a:lnTo>
                  <a:pt x="1847760" y="152341"/>
                </a:lnTo>
                <a:cubicBezTo>
                  <a:pt x="1851535" y="154560"/>
                  <a:pt x="1852793" y="159416"/>
                  <a:pt x="1850575" y="163182"/>
                </a:cubicBezTo>
                <a:cubicBezTo>
                  <a:pt x="1850025" y="164123"/>
                  <a:pt x="1849288" y="164934"/>
                  <a:pt x="1848412" y="165577"/>
                </a:cubicBezTo>
                <a:lnTo>
                  <a:pt x="1809637" y="193541"/>
                </a:lnTo>
                <a:cubicBezTo>
                  <a:pt x="1805544" y="196673"/>
                  <a:pt x="1804771" y="202517"/>
                  <a:pt x="1807902" y="206609"/>
                </a:cubicBezTo>
                <a:cubicBezTo>
                  <a:pt x="1808201" y="207000"/>
                  <a:pt x="1808536" y="207373"/>
                  <a:pt x="1808891" y="207709"/>
                </a:cubicBezTo>
                <a:lnTo>
                  <a:pt x="1846175" y="241265"/>
                </a:lnTo>
                <a:cubicBezTo>
                  <a:pt x="1848645" y="243595"/>
                  <a:pt x="1848757" y="247491"/>
                  <a:pt x="1846427" y="249961"/>
                </a:cubicBezTo>
                <a:cubicBezTo>
                  <a:pt x="1845299" y="251163"/>
                  <a:pt x="1843724" y="251863"/>
                  <a:pt x="1842074" y="251891"/>
                </a:cubicBezTo>
                <a:lnTo>
                  <a:pt x="99774" y="251891"/>
                </a:lnTo>
                <a:cubicBezTo>
                  <a:pt x="90079" y="251919"/>
                  <a:pt x="80451" y="250371"/>
                  <a:pt x="71251" y="247323"/>
                </a:cubicBezTo>
                <a:lnTo>
                  <a:pt x="28001" y="232876"/>
                </a:lnTo>
                <a:cubicBezTo>
                  <a:pt x="23946" y="231533"/>
                  <a:pt x="21746" y="227152"/>
                  <a:pt x="23098" y="223098"/>
                </a:cubicBezTo>
                <a:cubicBezTo>
                  <a:pt x="23742" y="221150"/>
                  <a:pt x="25139" y="219537"/>
                  <a:pt x="26976" y="218614"/>
                </a:cubicBezTo>
                <a:lnTo>
                  <a:pt x="63608" y="199972"/>
                </a:lnTo>
                <a:cubicBezTo>
                  <a:pt x="67215" y="198220"/>
                  <a:pt x="68725" y="193867"/>
                  <a:pt x="66963" y="190250"/>
                </a:cubicBezTo>
                <a:cubicBezTo>
                  <a:pt x="66115" y="188507"/>
                  <a:pt x="64605" y="187174"/>
                  <a:pt x="62769" y="186550"/>
                </a:cubicBezTo>
                <a:cubicBezTo>
                  <a:pt x="44872" y="180305"/>
                  <a:pt x="5071" y="172102"/>
                  <a:pt x="6842" y="160358"/>
                </a:cubicBezTo>
                <a:cubicBezTo>
                  <a:pt x="8613" y="150291"/>
                  <a:pt x="44779" y="138266"/>
                  <a:pt x="67243" y="131742"/>
                </a:cubicBezTo>
                <a:cubicBezTo>
                  <a:pt x="71205" y="130623"/>
                  <a:pt x="73516" y="126503"/>
                  <a:pt x="72398" y="122542"/>
                </a:cubicBezTo>
                <a:cubicBezTo>
                  <a:pt x="71857" y="120622"/>
                  <a:pt x="70571" y="119000"/>
                  <a:pt x="68828" y="118040"/>
                </a:cubicBezTo>
                <a:cubicBezTo>
                  <a:pt x="42542" y="103405"/>
                  <a:pt x="-242" y="85136"/>
                  <a:pt x="-55" y="74044"/>
                </a:cubicBezTo>
                <a:cubicBezTo>
                  <a:pt x="-55" y="64723"/>
                  <a:pt x="48134" y="51207"/>
                  <a:pt x="69107" y="45522"/>
                </a:cubicBezTo>
                <a:cubicBezTo>
                  <a:pt x="72481" y="44580"/>
                  <a:pt x="74448" y="41085"/>
                  <a:pt x="73507" y="37710"/>
                </a:cubicBezTo>
                <a:cubicBezTo>
                  <a:pt x="73274" y="36853"/>
                  <a:pt x="72845" y="36051"/>
                  <a:pt x="72276" y="35362"/>
                </a:cubicBezTo>
                <a:lnTo>
                  <a:pt x="41610" y="7957"/>
                </a:lnTo>
                <a:cubicBezTo>
                  <a:pt x="39680" y="7212"/>
                  <a:pt x="38721" y="5040"/>
                  <a:pt x="39466" y="3110"/>
                </a:cubicBezTo>
                <a:cubicBezTo>
                  <a:pt x="40212" y="1181"/>
                  <a:pt x="42384" y="221"/>
                  <a:pt x="44313" y="96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8" name="Google Shape;518;p28"/>
          <p:cNvSpPr txBox="1">
            <a:spLocks noGrp="1"/>
          </p:cNvSpPr>
          <p:nvPr>
            <p:ph type="title"/>
          </p:nvPr>
        </p:nvSpPr>
        <p:spPr>
          <a:xfrm>
            <a:off x="2229896" y="3464437"/>
            <a:ext cx="7389300" cy="671100"/>
          </a:xfrm>
          <a:prstGeom prst="rect">
            <a:avLst/>
          </a:prstGeom>
          <a:effectLst>
            <a:outerShdw dist="28575" dir="21540000" algn="bl" rotWithShape="0">
              <a:schemeClr val="lt1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solidFill>
                  <a:schemeClr val="dk1"/>
                </a:solidFill>
              </a:rPr>
              <a:t>Bentuk-bentuk Penghormatan pada Orang Lain</a:t>
            </a:r>
            <a:endParaRPr dirty="0">
              <a:solidFill>
                <a:schemeClr val="dk1"/>
              </a:solidFill>
            </a:endParaRPr>
          </a:p>
        </p:txBody>
      </p:sp>
      <p:sp>
        <p:nvSpPr>
          <p:cNvPr id="520" name="Google Shape;520;p28"/>
          <p:cNvSpPr/>
          <p:nvPr/>
        </p:nvSpPr>
        <p:spPr>
          <a:xfrm>
            <a:off x="5414641" y="1347200"/>
            <a:ext cx="1362715" cy="1255966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 dirty="0">
                <a:ln>
                  <a:noFill/>
                </a:ln>
                <a:solidFill>
                  <a:schemeClr val="accent4"/>
                </a:solidFill>
                <a:latin typeface="Chewy"/>
              </a:rPr>
              <a:t>01</a:t>
            </a:r>
          </a:p>
        </p:txBody>
      </p:sp>
      <p:pic>
        <p:nvPicPr>
          <p:cNvPr id="521" name="Google Shape;521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flipH="1">
            <a:off x="79250" y="4399375"/>
            <a:ext cx="2380500" cy="2380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29"/>
          <p:cNvSpPr txBox="1">
            <a:spLocks noGrp="1"/>
          </p:cNvSpPr>
          <p:nvPr>
            <p:ph type="body" idx="1"/>
          </p:nvPr>
        </p:nvSpPr>
        <p:spPr>
          <a:xfrm>
            <a:off x="3028950" y="31711"/>
            <a:ext cx="7543800" cy="1760975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just">
              <a:lnSpc>
                <a:spcPct val="150000"/>
              </a:lnSpc>
              <a:buNone/>
            </a:pPr>
            <a:r>
              <a:rPr lang="e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Demi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terwujudnya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memantapkan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penghargaan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orang lain,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memahami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alasan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pentingnya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menghormati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orang lain. Makin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memahami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alasan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menghormati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orang lain,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makin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besar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pula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penghormatan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serta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penghargaan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orang lain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 algn="just">
              <a:buNone/>
            </a:pPr>
            <a:endParaRPr dirty="0"/>
          </a:p>
        </p:txBody>
      </p:sp>
      <p:sp>
        <p:nvSpPr>
          <p:cNvPr id="8" name="Google Shape;528;p29"/>
          <p:cNvSpPr txBox="1">
            <a:spLocks/>
          </p:cNvSpPr>
          <p:nvPr/>
        </p:nvSpPr>
        <p:spPr>
          <a:xfrm>
            <a:off x="736124" y="2427185"/>
            <a:ext cx="10727993" cy="29113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925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Happy Monkey"/>
              <a:buChar char="●"/>
              <a:defRPr sz="1900" b="1" i="0" u="none" strike="noStrike" cap="none">
                <a:solidFill>
                  <a:schemeClr val="dk2"/>
                </a:solidFill>
                <a:latin typeface="Happy Monkey"/>
                <a:ea typeface="Happy Monkey"/>
                <a:cs typeface="Happy Monkey"/>
                <a:sym typeface="Happy Monkey"/>
              </a:defRPr>
            </a:lvl1pPr>
            <a:lvl2pPr marL="914400" marR="0" lvl="1" indent="-349250" algn="ctr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Happy Monkey"/>
              <a:buChar char="○"/>
              <a:defRPr sz="1900" b="1" i="0" u="none" strike="noStrike" cap="none">
                <a:solidFill>
                  <a:schemeClr val="dk2"/>
                </a:solidFill>
                <a:latin typeface="Happy Monkey"/>
                <a:ea typeface="Happy Monkey"/>
                <a:cs typeface="Happy Monkey"/>
                <a:sym typeface="Happy Monkey"/>
              </a:defRPr>
            </a:lvl2pPr>
            <a:lvl3pPr marL="1371600" marR="0" lvl="2" indent="-349250" algn="ctr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Happy Monkey"/>
              <a:buChar char="■"/>
              <a:defRPr sz="1900" b="1" i="0" u="none" strike="noStrike" cap="none">
                <a:solidFill>
                  <a:schemeClr val="dk2"/>
                </a:solidFill>
                <a:latin typeface="Happy Monkey"/>
                <a:ea typeface="Happy Monkey"/>
                <a:cs typeface="Happy Monkey"/>
                <a:sym typeface="Happy Monkey"/>
              </a:defRPr>
            </a:lvl3pPr>
            <a:lvl4pPr marL="1828800" marR="0" lvl="3" indent="-349250" algn="ctr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Happy Monkey"/>
              <a:buChar char="●"/>
              <a:defRPr sz="1900" b="1" i="0" u="none" strike="noStrike" cap="none">
                <a:solidFill>
                  <a:schemeClr val="dk2"/>
                </a:solidFill>
                <a:latin typeface="Happy Monkey"/>
                <a:ea typeface="Happy Monkey"/>
                <a:cs typeface="Happy Monkey"/>
                <a:sym typeface="Happy Monkey"/>
              </a:defRPr>
            </a:lvl4pPr>
            <a:lvl5pPr marL="2286000" marR="0" lvl="4" indent="-349250" algn="ctr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Happy Monkey"/>
              <a:buChar char="○"/>
              <a:defRPr sz="1900" b="1" i="0" u="none" strike="noStrike" cap="none">
                <a:solidFill>
                  <a:schemeClr val="dk2"/>
                </a:solidFill>
                <a:latin typeface="Happy Monkey"/>
                <a:ea typeface="Happy Monkey"/>
                <a:cs typeface="Happy Monkey"/>
                <a:sym typeface="Happy Monkey"/>
              </a:defRPr>
            </a:lvl5pPr>
            <a:lvl6pPr marL="2743200" marR="0" lvl="5" indent="-349250" algn="ctr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Happy Monkey"/>
              <a:buChar char="■"/>
              <a:defRPr sz="1900" b="1" i="0" u="none" strike="noStrike" cap="none">
                <a:solidFill>
                  <a:schemeClr val="dk2"/>
                </a:solidFill>
                <a:latin typeface="Happy Monkey"/>
                <a:ea typeface="Happy Monkey"/>
                <a:cs typeface="Happy Monkey"/>
                <a:sym typeface="Happy Monkey"/>
              </a:defRPr>
            </a:lvl6pPr>
            <a:lvl7pPr marL="3200400" marR="0" lvl="6" indent="-349250" algn="ctr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Happy Monkey"/>
              <a:buChar char="●"/>
              <a:defRPr sz="1900" b="1" i="0" u="none" strike="noStrike" cap="none">
                <a:solidFill>
                  <a:schemeClr val="dk2"/>
                </a:solidFill>
                <a:latin typeface="Happy Monkey"/>
                <a:ea typeface="Happy Monkey"/>
                <a:cs typeface="Happy Monkey"/>
                <a:sym typeface="Happy Monkey"/>
              </a:defRPr>
            </a:lvl7pPr>
            <a:lvl8pPr marL="3657600" marR="0" lvl="7" indent="-349250" algn="ctr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Happy Monkey"/>
              <a:buChar char="○"/>
              <a:defRPr sz="1900" b="1" i="0" u="none" strike="noStrike" cap="none">
                <a:solidFill>
                  <a:schemeClr val="dk2"/>
                </a:solidFill>
                <a:latin typeface="Happy Monkey"/>
                <a:ea typeface="Happy Monkey"/>
                <a:cs typeface="Happy Monkey"/>
                <a:sym typeface="Happy Monkey"/>
              </a:defRPr>
            </a:lvl8pPr>
            <a:lvl9pPr marL="4114800" marR="0" lvl="8" indent="-349250" algn="ctr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2"/>
              </a:buClr>
              <a:buSzPts val="1900"/>
              <a:buFont typeface="Happy Monkey"/>
              <a:buChar char="■"/>
              <a:defRPr sz="1900" b="1" i="0" u="none" strike="noStrike" cap="none">
                <a:solidFill>
                  <a:schemeClr val="dk2"/>
                </a:solidFill>
                <a:latin typeface="Happy Monkey"/>
                <a:ea typeface="Happy Monkey"/>
                <a:cs typeface="Happy Monkey"/>
                <a:sym typeface="Happy Monkey"/>
              </a:defRPr>
            </a:lvl9pPr>
          </a:lstStyle>
          <a:p>
            <a:pPr marL="0" indent="0" algn="just">
              <a:lnSpc>
                <a:spcPct val="150000"/>
              </a:lnSpc>
              <a:buNone/>
            </a:pP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Sesungguhnya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bermakna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berarti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kehadiran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orang lain.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Jadi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orang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berkata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saling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membutuhkan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maka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penting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saling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meghormati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menghargai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b="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Adapun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bentuk-bentuk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penghormatan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orang lain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diantaranya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: </a:t>
            </a:r>
            <a:endParaRPr lang="en-US" b="0" dirty="0" smtClean="0">
              <a:latin typeface="Times New Roman" pitchFamily="18" charset="0"/>
              <a:cs typeface="Times New Roman" pitchFamily="18" charset="0"/>
            </a:endParaRPr>
          </a:p>
          <a:p>
            <a:pPr indent="-457200" algn="just">
              <a:lnSpc>
                <a:spcPct val="150000"/>
              </a:lnSpc>
              <a:buAutoNum type="arabicPeriod"/>
            </a:pP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Hormatilah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diri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sendiri</a:t>
            </a:r>
            <a:endParaRPr lang="en-US" b="0" dirty="0" smtClean="0">
              <a:latin typeface="Times New Roman" pitchFamily="18" charset="0"/>
              <a:cs typeface="Times New Roman" pitchFamily="18" charset="0"/>
            </a:endParaRPr>
          </a:p>
          <a:p>
            <a:pPr indent="-457200" algn="just">
              <a:lnSpc>
                <a:spcPct val="150000"/>
              </a:lnSpc>
              <a:buAutoNum type="arabicPeriod"/>
            </a:pP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pendengar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baik</a:t>
            </a:r>
            <a:endParaRPr lang="en-US" b="0" dirty="0" smtClean="0">
              <a:latin typeface="Times New Roman" pitchFamily="18" charset="0"/>
              <a:cs typeface="Times New Roman" pitchFamily="18" charset="0"/>
            </a:endParaRPr>
          </a:p>
          <a:p>
            <a:pPr indent="-457200" algn="just">
              <a:lnSpc>
                <a:spcPct val="150000"/>
              </a:lnSpc>
              <a:buAutoNum type="arabicPeriod"/>
            </a:pP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Jangan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menggangu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keleluasaan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pribadi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orang lain</a:t>
            </a:r>
          </a:p>
          <a:p>
            <a:pPr indent="-457200" algn="just">
              <a:lnSpc>
                <a:spcPct val="150000"/>
              </a:lnSpc>
              <a:buAutoNum type="arabicPeriod"/>
            </a:pP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Tanggapilah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gagasan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orang lain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penuh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perhatian</a:t>
            </a:r>
            <a:endParaRPr lang="en-US" b="0" dirty="0" smtClean="0">
              <a:latin typeface="Times New Roman" pitchFamily="18" charset="0"/>
              <a:cs typeface="Times New Roman" pitchFamily="18" charset="0"/>
            </a:endParaRPr>
          </a:p>
          <a:p>
            <a:pPr indent="-457200" algn="just">
              <a:lnSpc>
                <a:spcPct val="150000"/>
              </a:lnSpc>
              <a:buAutoNum type="arabicPeriod"/>
            </a:pP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Budayakanlah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baik</a:t>
            </a:r>
            <a:endParaRPr lang="en-US" b="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Google Shape;1364;p49"/>
          <p:cNvGrpSpPr/>
          <p:nvPr/>
        </p:nvGrpSpPr>
        <p:grpSpPr>
          <a:xfrm>
            <a:off x="8874280" y="4283636"/>
            <a:ext cx="1620848" cy="1571254"/>
            <a:chOff x="674800" y="2146225"/>
            <a:chExt cx="252500" cy="252500"/>
          </a:xfrm>
        </p:grpSpPr>
        <p:sp>
          <p:nvSpPr>
            <p:cNvPr id="10" name="Google Shape;1365;p49"/>
            <p:cNvSpPr/>
            <p:nvPr/>
          </p:nvSpPr>
          <p:spPr>
            <a:xfrm>
              <a:off x="727900" y="2232775"/>
              <a:ext cx="40175" cy="39725"/>
            </a:xfrm>
            <a:custGeom>
              <a:avLst/>
              <a:gdLst/>
              <a:ahLst/>
              <a:cxnLst/>
              <a:rect l="l" t="t" r="r" b="b"/>
              <a:pathLst>
                <a:path w="1607" h="1589" extrusionOk="0">
                  <a:moveTo>
                    <a:pt x="803" y="0"/>
                  </a:moveTo>
                  <a:cubicBezTo>
                    <a:pt x="357" y="0"/>
                    <a:pt x="0" y="357"/>
                    <a:pt x="0" y="803"/>
                  </a:cubicBezTo>
                  <a:cubicBezTo>
                    <a:pt x="0" y="1232"/>
                    <a:pt x="357" y="1588"/>
                    <a:pt x="803" y="1588"/>
                  </a:cubicBezTo>
                  <a:cubicBezTo>
                    <a:pt x="1249" y="1588"/>
                    <a:pt x="1606" y="1232"/>
                    <a:pt x="1606" y="803"/>
                  </a:cubicBezTo>
                  <a:cubicBezTo>
                    <a:pt x="1606" y="357"/>
                    <a:pt x="1249" y="0"/>
                    <a:pt x="80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366;p49"/>
            <p:cNvSpPr/>
            <p:nvPr/>
          </p:nvSpPr>
          <p:spPr>
            <a:xfrm>
              <a:off x="834500" y="2232775"/>
              <a:ext cx="39725" cy="39725"/>
            </a:xfrm>
            <a:custGeom>
              <a:avLst/>
              <a:gdLst/>
              <a:ahLst/>
              <a:cxnLst/>
              <a:rect l="l" t="t" r="r" b="b"/>
              <a:pathLst>
                <a:path w="1589" h="1589" extrusionOk="0">
                  <a:moveTo>
                    <a:pt x="786" y="0"/>
                  </a:moveTo>
                  <a:cubicBezTo>
                    <a:pt x="357" y="0"/>
                    <a:pt x="1" y="357"/>
                    <a:pt x="1" y="803"/>
                  </a:cubicBezTo>
                  <a:cubicBezTo>
                    <a:pt x="1" y="1232"/>
                    <a:pt x="357" y="1588"/>
                    <a:pt x="786" y="1588"/>
                  </a:cubicBezTo>
                  <a:cubicBezTo>
                    <a:pt x="1232" y="1588"/>
                    <a:pt x="1589" y="1232"/>
                    <a:pt x="1589" y="803"/>
                  </a:cubicBezTo>
                  <a:cubicBezTo>
                    <a:pt x="1589" y="357"/>
                    <a:pt x="1232" y="0"/>
                    <a:pt x="78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367;p49"/>
            <p:cNvSpPr/>
            <p:nvPr/>
          </p:nvSpPr>
          <p:spPr>
            <a:xfrm>
              <a:off x="734150" y="2315750"/>
              <a:ext cx="134275" cy="43275"/>
            </a:xfrm>
            <a:custGeom>
              <a:avLst/>
              <a:gdLst/>
              <a:ahLst/>
              <a:cxnLst/>
              <a:rect l="l" t="t" r="r" b="b"/>
              <a:pathLst>
                <a:path w="5371" h="1731" extrusionOk="0">
                  <a:moveTo>
                    <a:pt x="268" y="0"/>
                  </a:moveTo>
                  <a:cubicBezTo>
                    <a:pt x="125" y="0"/>
                    <a:pt x="0" y="125"/>
                    <a:pt x="0" y="268"/>
                  </a:cubicBezTo>
                  <a:cubicBezTo>
                    <a:pt x="0" y="321"/>
                    <a:pt x="18" y="375"/>
                    <a:pt x="54" y="428"/>
                  </a:cubicBezTo>
                  <a:cubicBezTo>
                    <a:pt x="660" y="1231"/>
                    <a:pt x="1606" y="1731"/>
                    <a:pt x="2676" y="1731"/>
                  </a:cubicBezTo>
                  <a:cubicBezTo>
                    <a:pt x="3765" y="1731"/>
                    <a:pt x="4710" y="1231"/>
                    <a:pt x="5317" y="428"/>
                  </a:cubicBezTo>
                  <a:cubicBezTo>
                    <a:pt x="5335" y="393"/>
                    <a:pt x="5371" y="339"/>
                    <a:pt x="5371" y="268"/>
                  </a:cubicBezTo>
                  <a:cubicBezTo>
                    <a:pt x="5371" y="125"/>
                    <a:pt x="5246" y="0"/>
                    <a:pt x="5103" y="0"/>
                  </a:cubicBezTo>
                  <a:cubicBezTo>
                    <a:pt x="4996" y="0"/>
                    <a:pt x="4925" y="36"/>
                    <a:pt x="4889" y="107"/>
                  </a:cubicBezTo>
                  <a:cubicBezTo>
                    <a:pt x="4389" y="767"/>
                    <a:pt x="3586" y="1196"/>
                    <a:pt x="2676" y="1196"/>
                  </a:cubicBezTo>
                  <a:cubicBezTo>
                    <a:pt x="1784" y="1196"/>
                    <a:pt x="999" y="767"/>
                    <a:pt x="482" y="107"/>
                  </a:cubicBezTo>
                  <a:cubicBezTo>
                    <a:pt x="410" y="36"/>
                    <a:pt x="339" y="0"/>
                    <a:pt x="26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68;p49"/>
            <p:cNvSpPr/>
            <p:nvPr/>
          </p:nvSpPr>
          <p:spPr>
            <a:xfrm>
              <a:off x="674800" y="2146225"/>
              <a:ext cx="252500" cy="252500"/>
            </a:xfrm>
            <a:custGeom>
              <a:avLst/>
              <a:gdLst/>
              <a:ahLst/>
              <a:cxnLst/>
              <a:rect l="l" t="t" r="r" b="b"/>
              <a:pathLst>
                <a:path w="10100" h="10100" extrusionOk="0">
                  <a:moveTo>
                    <a:pt x="5050" y="536"/>
                  </a:moveTo>
                  <a:cubicBezTo>
                    <a:pt x="7548" y="536"/>
                    <a:pt x="9565" y="2570"/>
                    <a:pt x="9565" y="5050"/>
                  </a:cubicBezTo>
                  <a:cubicBezTo>
                    <a:pt x="9565" y="7548"/>
                    <a:pt x="7548" y="9565"/>
                    <a:pt x="5050" y="9565"/>
                  </a:cubicBezTo>
                  <a:cubicBezTo>
                    <a:pt x="2570" y="9565"/>
                    <a:pt x="536" y="7548"/>
                    <a:pt x="536" y="5050"/>
                  </a:cubicBezTo>
                  <a:cubicBezTo>
                    <a:pt x="536" y="2570"/>
                    <a:pt x="2570" y="536"/>
                    <a:pt x="5050" y="536"/>
                  </a:cubicBezTo>
                  <a:close/>
                  <a:moveTo>
                    <a:pt x="5050" y="1"/>
                  </a:moveTo>
                  <a:cubicBezTo>
                    <a:pt x="2267" y="1"/>
                    <a:pt x="1" y="2267"/>
                    <a:pt x="1" y="5050"/>
                  </a:cubicBezTo>
                  <a:cubicBezTo>
                    <a:pt x="1" y="7852"/>
                    <a:pt x="2267" y="10100"/>
                    <a:pt x="5050" y="10100"/>
                  </a:cubicBezTo>
                  <a:cubicBezTo>
                    <a:pt x="7834" y="10100"/>
                    <a:pt x="10100" y="7852"/>
                    <a:pt x="10100" y="5050"/>
                  </a:cubicBezTo>
                  <a:cubicBezTo>
                    <a:pt x="10100" y="2267"/>
                    <a:pt x="7834" y="1"/>
                    <a:pt x="505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Google Shape;546;p31"/>
          <p:cNvSpPr txBox="1">
            <a:spLocks noGrp="1"/>
          </p:cNvSpPr>
          <p:nvPr>
            <p:ph type="body" idx="2"/>
          </p:nvPr>
        </p:nvSpPr>
        <p:spPr>
          <a:xfrm>
            <a:off x="518615" y="2147642"/>
            <a:ext cx="10906631" cy="3118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just">
              <a:lnSpc>
                <a:spcPct val="150000"/>
              </a:lnSpc>
              <a:buNone/>
            </a:pP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Kesadaran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kepedulian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keadaan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ketika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merasa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mengetahui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mengerti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bagaimana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menunjukkan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sikap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peduli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Sikap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peduli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terlihat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kasih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sayang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empati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menolong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menghargai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perhatian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orang lain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maupun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kondisi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sekitar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b="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lnSpc>
                <a:spcPct val="150000"/>
              </a:lnSpc>
              <a:buNone/>
            </a:pPr>
            <a:endParaRPr lang="en-US" b="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lnSpc>
                <a:spcPct val="150000"/>
              </a:lnSpc>
              <a:buNone/>
            </a:pP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Menurut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WHO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kesehatan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keadaan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sempurna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fisik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, mental,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maupun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hanya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bebas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penyakit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cacat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Kesehatan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menurut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Kamus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Besar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Bahasa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Indonesia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artinya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dua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keadaan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sehat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kebaikan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keadaan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badan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sebagainya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Kesehtaan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kata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benda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sedangkan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sifatnya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sehat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b="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48" name="Google Shape;548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619750" y="152375"/>
            <a:ext cx="2380500" cy="238050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520;p28"/>
          <p:cNvSpPr/>
          <p:nvPr/>
        </p:nvSpPr>
        <p:spPr>
          <a:xfrm>
            <a:off x="910879" y="714642"/>
            <a:ext cx="1362715" cy="1255966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 dirty="0" smtClean="0">
                <a:ln>
                  <a:noFill/>
                </a:ln>
                <a:solidFill>
                  <a:schemeClr val="accent4"/>
                </a:solidFill>
                <a:latin typeface="Chewy"/>
              </a:rPr>
              <a:t>0</a:t>
            </a:r>
            <a:r>
              <a:rPr lang="en-US" b="0" i="0" dirty="0" smtClean="0">
                <a:ln>
                  <a:noFill/>
                </a:ln>
                <a:solidFill>
                  <a:schemeClr val="accent4"/>
                </a:solidFill>
                <a:latin typeface="Chewy"/>
              </a:rPr>
              <a:t>2</a:t>
            </a:r>
            <a:endParaRPr b="0" i="0" dirty="0">
              <a:ln>
                <a:noFill/>
              </a:ln>
              <a:solidFill>
                <a:schemeClr val="accent4"/>
              </a:solidFill>
              <a:latin typeface="Chewy"/>
            </a:endParaRPr>
          </a:p>
        </p:txBody>
      </p:sp>
      <p:sp>
        <p:nvSpPr>
          <p:cNvPr id="10" name="Google Shape;561;p33"/>
          <p:cNvSpPr/>
          <p:nvPr/>
        </p:nvSpPr>
        <p:spPr>
          <a:xfrm>
            <a:off x="2791621" y="1091085"/>
            <a:ext cx="6665580" cy="503080"/>
          </a:xfrm>
          <a:custGeom>
            <a:avLst/>
            <a:gdLst/>
            <a:ahLst/>
            <a:cxnLst/>
            <a:rect l="l" t="t" r="r" b="b"/>
            <a:pathLst>
              <a:path w="1851550" h="251540" extrusionOk="0">
                <a:moveTo>
                  <a:pt x="44220" y="957"/>
                </a:moveTo>
                <a:lnTo>
                  <a:pt x="1822221" y="957"/>
                </a:lnTo>
                <a:cubicBezTo>
                  <a:pt x="1825726" y="967"/>
                  <a:pt x="1828550" y="3809"/>
                  <a:pt x="1828541" y="7314"/>
                </a:cubicBezTo>
                <a:cubicBezTo>
                  <a:pt x="1828541" y="8983"/>
                  <a:pt x="1827879" y="10586"/>
                  <a:pt x="1826695" y="11770"/>
                </a:cubicBezTo>
                <a:lnTo>
                  <a:pt x="1795096" y="43555"/>
                </a:lnTo>
                <a:cubicBezTo>
                  <a:pt x="1792030" y="46603"/>
                  <a:pt x="1792011" y="51562"/>
                  <a:pt x="1795069" y="54628"/>
                </a:cubicBezTo>
                <a:cubicBezTo>
                  <a:pt x="1795982" y="55551"/>
                  <a:pt x="1797110" y="56231"/>
                  <a:pt x="1798359" y="56604"/>
                </a:cubicBezTo>
                <a:lnTo>
                  <a:pt x="1844964" y="71238"/>
                </a:lnTo>
                <a:cubicBezTo>
                  <a:pt x="1849150" y="72525"/>
                  <a:pt x="1851489" y="76961"/>
                  <a:pt x="1850203" y="81147"/>
                </a:cubicBezTo>
                <a:cubicBezTo>
                  <a:pt x="1849755" y="82582"/>
                  <a:pt x="1848907" y="83869"/>
                  <a:pt x="1847761" y="84847"/>
                </a:cubicBezTo>
                <a:lnTo>
                  <a:pt x="1808426" y="118683"/>
                </a:lnTo>
                <a:cubicBezTo>
                  <a:pt x="1805228" y="121367"/>
                  <a:pt x="1804819" y="126121"/>
                  <a:pt x="1807494" y="129318"/>
                </a:cubicBezTo>
                <a:cubicBezTo>
                  <a:pt x="1808100" y="130036"/>
                  <a:pt x="1808817" y="130632"/>
                  <a:pt x="1809637" y="131080"/>
                </a:cubicBezTo>
                <a:lnTo>
                  <a:pt x="1847574" y="152798"/>
                </a:lnTo>
                <a:cubicBezTo>
                  <a:pt x="1851321" y="154960"/>
                  <a:pt x="1852607" y="159752"/>
                  <a:pt x="1850445" y="163489"/>
                </a:cubicBezTo>
                <a:cubicBezTo>
                  <a:pt x="1849886" y="164459"/>
                  <a:pt x="1849131" y="165288"/>
                  <a:pt x="1848227" y="165941"/>
                </a:cubicBezTo>
                <a:lnTo>
                  <a:pt x="1809451" y="193904"/>
                </a:lnTo>
                <a:cubicBezTo>
                  <a:pt x="1805368" y="197036"/>
                  <a:pt x="1804585" y="202880"/>
                  <a:pt x="1807717" y="206972"/>
                </a:cubicBezTo>
                <a:cubicBezTo>
                  <a:pt x="1807987" y="207326"/>
                  <a:pt x="1808286" y="207662"/>
                  <a:pt x="1808612" y="207979"/>
                </a:cubicBezTo>
                <a:lnTo>
                  <a:pt x="1845897" y="241628"/>
                </a:lnTo>
                <a:cubicBezTo>
                  <a:pt x="1848423" y="243828"/>
                  <a:pt x="1848684" y="247649"/>
                  <a:pt x="1846484" y="250175"/>
                </a:cubicBezTo>
                <a:cubicBezTo>
                  <a:pt x="1845328" y="251499"/>
                  <a:pt x="1843650" y="252263"/>
                  <a:pt x="1841889" y="252254"/>
                </a:cubicBezTo>
                <a:lnTo>
                  <a:pt x="99774" y="252254"/>
                </a:lnTo>
                <a:cubicBezTo>
                  <a:pt x="90081" y="252254"/>
                  <a:pt x="80443" y="250679"/>
                  <a:pt x="71252" y="247594"/>
                </a:cubicBezTo>
                <a:lnTo>
                  <a:pt x="28002" y="233239"/>
                </a:lnTo>
                <a:cubicBezTo>
                  <a:pt x="23938" y="231925"/>
                  <a:pt x="21710" y="227563"/>
                  <a:pt x="23024" y="223498"/>
                </a:cubicBezTo>
                <a:cubicBezTo>
                  <a:pt x="23658" y="221541"/>
                  <a:pt x="25047" y="219910"/>
                  <a:pt x="26883" y="218978"/>
                </a:cubicBezTo>
                <a:lnTo>
                  <a:pt x="63609" y="200336"/>
                </a:lnTo>
                <a:cubicBezTo>
                  <a:pt x="67216" y="198453"/>
                  <a:pt x="68605" y="193997"/>
                  <a:pt x="66722" y="190399"/>
                </a:cubicBezTo>
                <a:cubicBezTo>
                  <a:pt x="65873" y="188787"/>
                  <a:pt x="64466" y="187547"/>
                  <a:pt x="62770" y="186913"/>
                </a:cubicBezTo>
                <a:cubicBezTo>
                  <a:pt x="44780" y="180575"/>
                  <a:pt x="4979" y="172466"/>
                  <a:pt x="6843" y="160721"/>
                </a:cubicBezTo>
                <a:cubicBezTo>
                  <a:pt x="8614" y="150561"/>
                  <a:pt x="44780" y="138537"/>
                  <a:pt x="67244" y="132012"/>
                </a:cubicBezTo>
                <a:cubicBezTo>
                  <a:pt x="71205" y="130893"/>
                  <a:pt x="73517" y="126773"/>
                  <a:pt x="72398" y="122812"/>
                </a:cubicBezTo>
                <a:cubicBezTo>
                  <a:pt x="71858" y="120892"/>
                  <a:pt x="70571" y="119270"/>
                  <a:pt x="68828" y="118310"/>
                </a:cubicBezTo>
                <a:cubicBezTo>
                  <a:pt x="42543" y="103676"/>
                  <a:pt x="-334" y="85406"/>
                  <a:pt x="-55" y="74408"/>
                </a:cubicBezTo>
                <a:cubicBezTo>
                  <a:pt x="-55" y="65552"/>
                  <a:pt x="48136" y="51571"/>
                  <a:pt x="69015" y="45792"/>
                </a:cubicBezTo>
                <a:cubicBezTo>
                  <a:pt x="72389" y="44850"/>
                  <a:pt x="74356" y="41355"/>
                  <a:pt x="73414" y="37981"/>
                </a:cubicBezTo>
                <a:cubicBezTo>
                  <a:pt x="73182" y="37123"/>
                  <a:pt x="72753" y="36322"/>
                  <a:pt x="72184" y="35632"/>
                </a:cubicBezTo>
                <a:lnTo>
                  <a:pt x="41518" y="8228"/>
                </a:lnTo>
                <a:cubicBezTo>
                  <a:pt x="39514" y="7482"/>
                  <a:pt x="38488" y="5245"/>
                  <a:pt x="39234" y="3241"/>
                </a:cubicBezTo>
                <a:cubicBezTo>
                  <a:pt x="39980" y="1237"/>
                  <a:pt x="42217" y="212"/>
                  <a:pt x="44220" y="95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518;p28"/>
          <p:cNvSpPr txBox="1">
            <a:spLocks noGrp="1"/>
          </p:cNvSpPr>
          <p:nvPr>
            <p:ph type="title"/>
          </p:nvPr>
        </p:nvSpPr>
        <p:spPr>
          <a:xfrm>
            <a:off x="2519258" y="1007075"/>
            <a:ext cx="7389300" cy="671100"/>
          </a:xfrm>
          <a:prstGeom prst="rect">
            <a:avLst/>
          </a:prstGeom>
          <a:effectLst>
            <a:outerShdw dist="28575" dir="21540000" algn="bl" rotWithShape="0">
              <a:schemeClr val="lt1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dirty="0" smtClean="0">
                <a:solidFill>
                  <a:schemeClr val="dk1"/>
                </a:solidFill>
              </a:rPr>
              <a:t>Kepedulian terhadap Kesehatan Sesama</a:t>
            </a:r>
            <a:endParaRPr sz="3200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3161220" y="589851"/>
            <a:ext cx="7989000" cy="1470960"/>
          </a:xfrm>
        </p:spPr>
        <p:txBody>
          <a:bodyPr/>
          <a:lstStyle/>
          <a:p>
            <a:pPr marL="107950" indent="0" algn="just">
              <a:lnSpc>
                <a:spcPct val="150000"/>
              </a:lnSpc>
              <a:buNone/>
            </a:pPr>
            <a:r>
              <a:rPr lang="en-US" b="0" dirty="0">
                <a:latin typeface="Times New Roman" pitchFamily="18" charset="0"/>
                <a:cs typeface="Times New Roman" pitchFamily="18" charset="0"/>
              </a:rPr>
              <a:t>Di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sikap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peduli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menurut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Sarwono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:  </a:t>
            </a:r>
          </a:p>
          <a:p>
            <a:pPr marL="565150" indent="-457200" algn="just">
              <a:lnSpc>
                <a:spcPct val="150000"/>
              </a:lnSpc>
              <a:buAutoNum type="arabicPeriod"/>
            </a:pP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Faktor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Indogen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b="0" dirty="0" smtClean="0">
              <a:latin typeface="Times New Roman" pitchFamily="18" charset="0"/>
              <a:cs typeface="Times New Roman" pitchFamily="18" charset="0"/>
            </a:endParaRPr>
          </a:p>
          <a:p>
            <a:pPr marL="565150" indent="-457200" algn="just">
              <a:lnSpc>
                <a:spcPct val="150000"/>
              </a:lnSpc>
              <a:buAutoNum type="arabicPeriod"/>
            </a:pP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Faktor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Eksogen</a:t>
            </a:r>
            <a:endParaRPr lang="en-US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Placeholder 1"/>
          <p:cNvSpPr txBox="1">
            <a:spLocks/>
          </p:cNvSpPr>
          <p:nvPr/>
        </p:nvSpPr>
        <p:spPr>
          <a:xfrm>
            <a:off x="1025391" y="2530882"/>
            <a:ext cx="10124829" cy="32148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925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Happy Monkey"/>
              <a:buChar char="●"/>
              <a:defRPr sz="1900" b="1" i="0" u="none" strike="noStrike" cap="none">
                <a:solidFill>
                  <a:schemeClr val="dk2"/>
                </a:solidFill>
                <a:latin typeface="Happy Monkey"/>
                <a:ea typeface="Happy Monkey"/>
                <a:cs typeface="Happy Monkey"/>
                <a:sym typeface="Happy Monkey"/>
              </a:defRPr>
            </a:lvl1pPr>
            <a:lvl2pPr marL="914400" marR="0" lvl="1" indent="-349250" algn="ctr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Happy Monkey"/>
              <a:buChar char="○"/>
              <a:defRPr sz="1900" b="1" i="0" u="none" strike="noStrike" cap="none">
                <a:solidFill>
                  <a:schemeClr val="dk2"/>
                </a:solidFill>
                <a:latin typeface="Happy Monkey"/>
                <a:ea typeface="Happy Monkey"/>
                <a:cs typeface="Happy Monkey"/>
                <a:sym typeface="Happy Monkey"/>
              </a:defRPr>
            </a:lvl2pPr>
            <a:lvl3pPr marL="1371600" marR="0" lvl="2" indent="-349250" algn="ctr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Happy Monkey"/>
              <a:buChar char="■"/>
              <a:defRPr sz="1900" b="1" i="0" u="none" strike="noStrike" cap="none">
                <a:solidFill>
                  <a:schemeClr val="dk2"/>
                </a:solidFill>
                <a:latin typeface="Happy Monkey"/>
                <a:ea typeface="Happy Monkey"/>
                <a:cs typeface="Happy Monkey"/>
                <a:sym typeface="Happy Monkey"/>
              </a:defRPr>
            </a:lvl3pPr>
            <a:lvl4pPr marL="1828800" marR="0" lvl="3" indent="-349250" algn="ctr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Happy Monkey"/>
              <a:buChar char="●"/>
              <a:defRPr sz="1900" b="1" i="0" u="none" strike="noStrike" cap="none">
                <a:solidFill>
                  <a:schemeClr val="dk2"/>
                </a:solidFill>
                <a:latin typeface="Happy Monkey"/>
                <a:ea typeface="Happy Monkey"/>
                <a:cs typeface="Happy Monkey"/>
                <a:sym typeface="Happy Monkey"/>
              </a:defRPr>
            </a:lvl4pPr>
            <a:lvl5pPr marL="2286000" marR="0" lvl="4" indent="-349250" algn="ctr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Happy Monkey"/>
              <a:buChar char="○"/>
              <a:defRPr sz="1900" b="1" i="0" u="none" strike="noStrike" cap="none">
                <a:solidFill>
                  <a:schemeClr val="dk2"/>
                </a:solidFill>
                <a:latin typeface="Happy Monkey"/>
                <a:ea typeface="Happy Monkey"/>
                <a:cs typeface="Happy Monkey"/>
                <a:sym typeface="Happy Monkey"/>
              </a:defRPr>
            </a:lvl5pPr>
            <a:lvl6pPr marL="2743200" marR="0" lvl="5" indent="-349250" algn="ctr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Happy Monkey"/>
              <a:buChar char="■"/>
              <a:defRPr sz="1900" b="1" i="0" u="none" strike="noStrike" cap="none">
                <a:solidFill>
                  <a:schemeClr val="dk2"/>
                </a:solidFill>
                <a:latin typeface="Happy Monkey"/>
                <a:ea typeface="Happy Monkey"/>
                <a:cs typeface="Happy Monkey"/>
                <a:sym typeface="Happy Monkey"/>
              </a:defRPr>
            </a:lvl6pPr>
            <a:lvl7pPr marL="3200400" marR="0" lvl="6" indent="-349250" algn="ctr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Happy Monkey"/>
              <a:buChar char="●"/>
              <a:defRPr sz="1900" b="1" i="0" u="none" strike="noStrike" cap="none">
                <a:solidFill>
                  <a:schemeClr val="dk2"/>
                </a:solidFill>
                <a:latin typeface="Happy Monkey"/>
                <a:ea typeface="Happy Monkey"/>
                <a:cs typeface="Happy Monkey"/>
                <a:sym typeface="Happy Monkey"/>
              </a:defRPr>
            </a:lvl7pPr>
            <a:lvl8pPr marL="3657600" marR="0" lvl="7" indent="-349250" algn="ctr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Happy Monkey"/>
              <a:buChar char="○"/>
              <a:defRPr sz="1900" b="1" i="0" u="none" strike="noStrike" cap="none">
                <a:solidFill>
                  <a:schemeClr val="dk2"/>
                </a:solidFill>
                <a:latin typeface="Happy Monkey"/>
                <a:ea typeface="Happy Monkey"/>
                <a:cs typeface="Happy Monkey"/>
                <a:sym typeface="Happy Monkey"/>
              </a:defRPr>
            </a:lvl8pPr>
            <a:lvl9pPr marL="4114800" marR="0" lvl="8" indent="-349250" algn="ctr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2"/>
              </a:buClr>
              <a:buSzPts val="1900"/>
              <a:buFont typeface="Happy Monkey"/>
              <a:buChar char="■"/>
              <a:defRPr sz="1900" b="1" i="0" u="none" strike="noStrike" cap="none">
                <a:solidFill>
                  <a:schemeClr val="dk2"/>
                </a:solidFill>
                <a:latin typeface="Happy Monkey"/>
                <a:ea typeface="Happy Monkey"/>
                <a:cs typeface="Happy Monkey"/>
                <a:sym typeface="Happy Monkey"/>
              </a:defRPr>
            </a:lvl9pPr>
          </a:lstStyle>
          <a:p>
            <a:pPr marL="107950" indent="0" algn="just">
              <a:lnSpc>
                <a:spcPct val="150000"/>
              </a:lnSpc>
              <a:buNone/>
            </a:pP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Thoyib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IM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Sugiyanto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menyebutkan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hal-hal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orang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lainnya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bermasyarakat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:  </a:t>
            </a:r>
            <a:endParaRPr lang="en-US" b="0" dirty="0" smtClean="0">
              <a:latin typeface="Times New Roman" pitchFamily="18" charset="0"/>
              <a:cs typeface="Times New Roman" pitchFamily="18" charset="0"/>
            </a:endParaRPr>
          </a:p>
          <a:p>
            <a:pPr marL="565150" indent="-457200" algn="just">
              <a:lnSpc>
                <a:spcPct val="150000"/>
              </a:lnSpc>
              <a:buAutoNum type="arabicPeriod"/>
            </a:pP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Menunjukkan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kebaikan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 </a:t>
            </a:r>
            <a:endParaRPr lang="en-US" b="0" dirty="0" smtClean="0">
              <a:latin typeface="Times New Roman" pitchFamily="18" charset="0"/>
              <a:cs typeface="Times New Roman" pitchFamily="18" charset="0"/>
            </a:endParaRPr>
          </a:p>
          <a:p>
            <a:pPr marL="565150" indent="-457200" algn="just">
              <a:lnSpc>
                <a:spcPct val="150000"/>
              </a:lnSpc>
              <a:buAutoNum type="arabicPeriod"/>
            </a:pP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Rukun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tetangga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 </a:t>
            </a:r>
            <a:endParaRPr lang="en-US" b="0" dirty="0" smtClean="0">
              <a:latin typeface="Times New Roman" pitchFamily="18" charset="0"/>
              <a:cs typeface="Times New Roman" pitchFamily="18" charset="0"/>
            </a:endParaRPr>
          </a:p>
          <a:p>
            <a:pPr marL="565150" indent="-457200" algn="just">
              <a:lnSpc>
                <a:spcPct val="150000"/>
              </a:lnSpc>
              <a:buAutoNum type="arabicPeriod"/>
            </a:pP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Menghormati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tua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sayang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muda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 </a:t>
            </a:r>
            <a:endParaRPr lang="en-US" b="0" dirty="0" smtClean="0">
              <a:latin typeface="Times New Roman" pitchFamily="18" charset="0"/>
              <a:cs typeface="Times New Roman" pitchFamily="18" charset="0"/>
            </a:endParaRPr>
          </a:p>
          <a:p>
            <a:pPr marL="565150" indent="-457200" algn="just">
              <a:lnSpc>
                <a:spcPct val="150000"/>
              </a:lnSpc>
              <a:buAutoNum type="arabicPeriod"/>
            </a:pP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Menolong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orang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sakit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 </a:t>
            </a:r>
            <a:endParaRPr lang="en-US" b="0" dirty="0" smtClean="0">
              <a:latin typeface="Times New Roman" pitchFamily="18" charset="0"/>
              <a:cs typeface="Times New Roman" pitchFamily="18" charset="0"/>
            </a:endParaRPr>
          </a:p>
          <a:p>
            <a:pPr marL="565150" indent="-457200" algn="just">
              <a:lnSpc>
                <a:spcPct val="150000"/>
              </a:lnSpc>
              <a:buAutoNum type="arabicPeriod"/>
            </a:pP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Membantu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orang yang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membutuhkan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pertolongan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 </a:t>
            </a:r>
            <a:endParaRPr lang="en-US" b="0" dirty="0" smtClean="0">
              <a:latin typeface="Times New Roman" pitchFamily="18" charset="0"/>
              <a:cs typeface="Times New Roman" pitchFamily="18" charset="0"/>
            </a:endParaRPr>
          </a:p>
          <a:p>
            <a:pPr marL="565150" indent="-457200" algn="just">
              <a:lnSpc>
                <a:spcPct val="150000"/>
              </a:lnSpc>
              <a:buAutoNum type="arabicPeriod"/>
            </a:pP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Simpati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lemah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107950" indent="0" algn="just">
              <a:lnSpc>
                <a:spcPct val="150000"/>
              </a:lnSpc>
              <a:buNone/>
            </a:pP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12897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8753" y="604288"/>
            <a:ext cx="8407128" cy="763500"/>
          </a:xfrm>
        </p:spPr>
        <p:txBody>
          <a:bodyPr/>
          <a:lstStyle/>
          <a:p>
            <a:r>
              <a:rPr lang="fi-FI" sz="2800" dirty="0"/>
              <a:t>Perilaku Hormat, Santun, dan Peduli Kepada Orang </a:t>
            </a:r>
            <a:r>
              <a:rPr lang="fi-FI" sz="2800" dirty="0" smtClean="0"/>
              <a:t>Lain</a:t>
            </a:r>
            <a:endParaRPr lang="en-US" sz="2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504967" y="1942931"/>
            <a:ext cx="10947574" cy="3118500"/>
          </a:xfrm>
        </p:spPr>
        <p:txBody>
          <a:bodyPr/>
          <a:lstStyle/>
          <a:p>
            <a:pPr marL="107950" indent="0" algn="just">
              <a:lnSpc>
                <a:spcPct val="150000"/>
              </a:lnSpc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Hormat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107950" indent="0" algn="just">
              <a:lnSpc>
                <a:spcPct val="150000"/>
              </a:lnSpc>
              <a:buNone/>
            </a:pP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Hormat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perasaan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positif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merujuk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menghormati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ia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setara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penghormatan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penghargaan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pengiktirafan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benda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, kata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berasal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bahasa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Latin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respus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, yang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menerjemahkan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'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perhatian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', '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pertimbangan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',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awalnya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bermaksud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'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melihat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kembali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',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sesuatu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patut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dilihat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sekilas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sesuatu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patut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dihormati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107950" indent="0" algn="just">
              <a:lnSpc>
                <a:spcPct val="150000"/>
              </a:lnSpc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Santun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b="0" dirty="0" smtClean="0">
              <a:latin typeface="Times New Roman" pitchFamily="18" charset="0"/>
              <a:cs typeface="Times New Roman" pitchFamily="18" charset="0"/>
            </a:endParaRPr>
          </a:p>
          <a:p>
            <a:pPr marL="107950" indent="0" algn="just">
              <a:lnSpc>
                <a:spcPct val="150000"/>
              </a:lnSpc>
              <a:buNone/>
            </a:pP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Santun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kata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sederhana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arti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berisi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nilai-nilai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positif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dicerminkan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perbuatan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positif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5" name="Google Shape;520;p28"/>
          <p:cNvSpPr/>
          <p:nvPr/>
        </p:nvSpPr>
        <p:spPr>
          <a:xfrm>
            <a:off x="1279369" y="305210"/>
            <a:ext cx="1362715" cy="1255966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 dirty="0" smtClean="0">
                <a:ln>
                  <a:noFill/>
                </a:ln>
                <a:solidFill>
                  <a:schemeClr val="accent4"/>
                </a:solidFill>
                <a:latin typeface="Chewy"/>
              </a:rPr>
              <a:t>0</a:t>
            </a:r>
            <a:r>
              <a:rPr lang="en-US" dirty="0">
                <a:solidFill>
                  <a:schemeClr val="accent4"/>
                </a:solidFill>
                <a:latin typeface="Chewy"/>
              </a:rPr>
              <a:t>3</a:t>
            </a:r>
            <a:endParaRPr b="0" i="0" dirty="0">
              <a:ln>
                <a:noFill/>
              </a:ln>
              <a:solidFill>
                <a:schemeClr val="accent4"/>
              </a:solidFill>
              <a:latin typeface="Chewy"/>
            </a:endParaRPr>
          </a:p>
        </p:txBody>
      </p:sp>
    </p:spTree>
    <p:extLst>
      <p:ext uri="{BB962C8B-B14F-4D97-AF65-F5344CB8AC3E}">
        <p14:creationId xmlns:p14="http://schemas.microsoft.com/office/powerpoint/2010/main" val="4805914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2866028" y="95536"/>
            <a:ext cx="7838410" cy="3436500"/>
          </a:xfrm>
        </p:spPr>
        <p:txBody>
          <a:bodyPr/>
          <a:lstStyle/>
          <a:p>
            <a:pPr marL="107950" indent="0" algn="just">
              <a:lnSpc>
                <a:spcPct val="150000"/>
              </a:lnSpc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Peduli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Orang Lain</a:t>
            </a:r>
          </a:p>
          <a:p>
            <a:pPr marL="107950" indent="0" algn="just">
              <a:lnSpc>
                <a:spcPct val="150000"/>
              </a:lnSpc>
              <a:buNone/>
            </a:pP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Sikap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peduli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sikap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kesediaan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memberi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solusi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persoalan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. Agar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mau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berdonasi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, agar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mau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menyumbang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, agar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memilih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kerelawanan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mau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membantu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kesulitan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saudara-saudara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kita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Peduli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sikap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memperhatikan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nilai-nilai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kemanusiaan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selalu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tergerak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membantu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kesulitan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lainnya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Sikap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peduli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sikap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berusaha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membangkitkan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kemandirian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4" name="Text Placeholder 1"/>
          <p:cNvSpPr txBox="1">
            <a:spLocks/>
          </p:cNvSpPr>
          <p:nvPr/>
        </p:nvSpPr>
        <p:spPr>
          <a:xfrm>
            <a:off x="887104" y="3766781"/>
            <a:ext cx="9696779" cy="2770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925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Happy Monkey"/>
              <a:buChar char="●"/>
              <a:defRPr sz="1900" b="1" i="0" u="none" strike="noStrike" cap="none">
                <a:solidFill>
                  <a:schemeClr val="dk2"/>
                </a:solidFill>
                <a:latin typeface="Happy Monkey"/>
                <a:ea typeface="Happy Monkey"/>
                <a:cs typeface="Happy Monkey"/>
                <a:sym typeface="Happy Monkey"/>
              </a:defRPr>
            </a:lvl1pPr>
            <a:lvl2pPr marL="914400" marR="0" lvl="1" indent="-349250" algn="ctr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Happy Monkey"/>
              <a:buChar char="○"/>
              <a:defRPr sz="1900" b="1" i="0" u="none" strike="noStrike" cap="none">
                <a:solidFill>
                  <a:schemeClr val="dk2"/>
                </a:solidFill>
                <a:latin typeface="Happy Monkey"/>
                <a:ea typeface="Happy Monkey"/>
                <a:cs typeface="Happy Monkey"/>
                <a:sym typeface="Happy Monkey"/>
              </a:defRPr>
            </a:lvl2pPr>
            <a:lvl3pPr marL="1371600" marR="0" lvl="2" indent="-349250" algn="ctr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Happy Monkey"/>
              <a:buChar char="■"/>
              <a:defRPr sz="1900" b="1" i="0" u="none" strike="noStrike" cap="none">
                <a:solidFill>
                  <a:schemeClr val="dk2"/>
                </a:solidFill>
                <a:latin typeface="Happy Monkey"/>
                <a:ea typeface="Happy Monkey"/>
                <a:cs typeface="Happy Monkey"/>
                <a:sym typeface="Happy Monkey"/>
              </a:defRPr>
            </a:lvl3pPr>
            <a:lvl4pPr marL="1828800" marR="0" lvl="3" indent="-349250" algn="ctr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Happy Monkey"/>
              <a:buChar char="●"/>
              <a:defRPr sz="1900" b="1" i="0" u="none" strike="noStrike" cap="none">
                <a:solidFill>
                  <a:schemeClr val="dk2"/>
                </a:solidFill>
                <a:latin typeface="Happy Monkey"/>
                <a:ea typeface="Happy Monkey"/>
                <a:cs typeface="Happy Monkey"/>
                <a:sym typeface="Happy Monkey"/>
              </a:defRPr>
            </a:lvl4pPr>
            <a:lvl5pPr marL="2286000" marR="0" lvl="4" indent="-349250" algn="ctr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Happy Monkey"/>
              <a:buChar char="○"/>
              <a:defRPr sz="1900" b="1" i="0" u="none" strike="noStrike" cap="none">
                <a:solidFill>
                  <a:schemeClr val="dk2"/>
                </a:solidFill>
                <a:latin typeface="Happy Monkey"/>
                <a:ea typeface="Happy Monkey"/>
                <a:cs typeface="Happy Monkey"/>
                <a:sym typeface="Happy Monkey"/>
              </a:defRPr>
            </a:lvl5pPr>
            <a:lvl6pPr marL="2743200" marR="0" lvl="5" indent="-349250" algn="ctr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Happy Monkey"/>
              <a:buChar char="■"/>
              <a:defRPr sz="1900" b="1" i="0" u="none" strike="noStrike" cap="none">
                <a:solidFill>
                  <a:schemeClr val="dk2"/>
                </a:solidFill>
                <a:latin typeface="Happy Monkey"/>
                <a:ea typeface="Happy Monkey"/>
                <a:cs typeface="Happy Monkey"/>
                <a:sym typeface="Happy Monkey"/>
              </a:defRPr>
            </a:lvl6pPr>
            <a:lvl7pPr marL="3200400" marR="0" lvl="6" indent="-349250" algn="ctr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Happy Monkey"/>
              <a:buChar char="●"/>
              <a:defRPr sz="1900" b="1" i="0" u="none" strike="noStrike" cap="none">
                <a:solidFill>
                  <a:schemeClr val="dk2"/>
                </a:solidFill>
                <a:latin typeface="Happy Monkey"/>
                <a:ea typeface="Happy Monkey"/>
                <a:cs typeface="Happy Monkey"/>
                <a:sym typeface="Happy Monkey"/>
              </a:defRPr>
            </a:lvl7pPr>
            <a:lvl8pPr marL="3657600" marR="0" lvl="7" indent="-349250" algn="ctr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Happy Monkey"/>
              <a:buChar char="○"/>
              <a:defRPr sz="1900" b="1" i="0" u="none" strike="noStrike" cap="none">
                <a:solidFill>
                  <a:schemeClr val="dk2"/>
                </a:solidFill>
                <a:latin typeface="Happy Monkey"/>
                <a:ea typeface="Happy Monkey"/>
                <a:cs typeface="Happy Monkey"/>
                <a:sym typeface="Happy Monkey"/>
              </a:defRPr>
            </a:lvl8pPr>
            <a:lvl9pPr marL="4114800" marR="0" lvl="8" indent="-349250" algn="ctr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2"/>
              </a:buClr>
              <a:buSzPts val="1900"/>
              <a:buFont typeface="Happy Monkey"/>
              <a:buChar char="■"/>
              <a:defRPr sz="1900" b="1" i="0" u="none" strike="noStrike" cap="none">
                <a:solidFill>
                  <a:schemeClr val="dk2"/>
                </a:solidFill>
                <a:latin typeface="Happy Monkey"/>
                <a:ea typeface="Happy Monkey"/>
                <a:cs typeface="Happy Monkey"/>
                <a:sym typeface="Happy Monkey"/>
              </a:defRPr>
            </a:lvl9pPr>
          </a:lstStyle>
          <a:p>
            <a:pPr marL="107950" indent="0" algn="just">
              <a:lnSpc>
                <a:spcPct val="150000"/>
              </a:lnSpc>
              <a:buNone/>
            </a:pP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Menurut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Wardhani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kepedulian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disimpulkan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bentuk-bentuk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kepedulian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diantarannya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Memberi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bantuan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berupa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sandang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pangan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Kesehatan</a:t>
            </a:r>
            <a:endParaRPr lang="en-US" b="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perhatian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kasih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sayang</a:t>
            </a:r>
            <a:endParaRPr lang="en-US" b="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Membiayai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pendidikan</a:t>
            </a:r>
            <a:endParaRPr lang="en-US" b="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19651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741;p39"/>
          <p:cNvSpPr/>
          <p:nvPr/>
        </p:nvSpPr>
        <p:spPr>
          <a:xfrm>
            <a:off x="2023913" y="726967"/>
            <a:ext cx="7718404" cy="4563415"/>
          </a:xfrm>
          <a:custGeom>
            <a:avLst/>
            <a:gdLst/>
            <a:ahLst/>
            <a:cxnLst/>
            <a:rect l="l" t="t" r="r" b="b"/>
            <a:pathLst>
              <a:path w="1695421" h="1144430" extrusionOk="0">
                <a:moveTo>
                  <a:pt x="1496" y="692981"/>
                </a:moveTo>
                <a:cubicBezTo>
                  <a:pt x="-4563" y="598651"/>
                  <a:pt x="6530" y="350896"/>
                  <a:pt x="45119" y="263744"/>
                </a:cubicBezTo>
                <a:cubicBezTo>
                  <a:pt x="136093" y="58680"/>
                  <a:pt x="323168" y="40038"/>
                  <a:pt x="422251" y="29878"/>
                </a:cubicBezTo>
                <a:cubicBezTo>
                  <a:pt x="790900" y="-7407"/>
                  <a:pt x="990186" y="-10576"/>
                  <a:pt x="1328914" y="29878"/>
                </a:cubicBezTo>
                <a:cubicBezTo>
                  <a:pt x="1448970" y="44232"/>
                  <a:pt x="1544884" y="147789"/>
                  <a:pt x="1601743" y="249762"/>
                </a:cubicBezTo>
                <a:cubicBezTo>
                  <a:pt x="1678642" y="387435"/>
                  <a:pt x="1702597" y="540488"/>
                  <a:pt x="1693556" y="696430"/>
                </a:cubicBezTo>
                <a:cubicBezTo>
                  <a:pt x="1687031" y="809774"/>
                  <a:pt x="1674913" y="935423"/>
                  <a:pt x="1590185" y="1011949"/>
                </a:cubicBezTo>
                <a:cubicBezTo>
                  <a:pt x="1529038" y="1067037"/>
                  <a:pt x="1442818" y="1083908"/>
                  <a:pt x="1360885" y="1095093"/>
                </a:cubicBezTo>
                <a:cubicBezTo>
                  <a:pt x="1059907" y="1136199"/>
                  <a:pt x="751938" y="1166586"/>
                  <a:pt x="450680" y="1125946"/>
                </a:cubicBezTo>
                <a:cubicBezTo>
                  <a:pt x="120060" y="1081298"/>
                  <a:pt x="11749" y="853490"/>
                  <a:pt x="1496" y="69298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bg2">
                  <a:lumMod val="25000"/>
                  <a:lumOff val="75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473;p25"/>
          <p:cNvSpPr txBox="1">
            <a:spLocks noGrp="1"/>
          </p:cNvSpPr>
          <p:nvPr>
            <p:ph type="title"/>
          </p:nvPr>
        </p:nvSpPr>
        <p:spPr>
          <a:xfrm>
            <a:off x="1726717" y="2036975"/>
            <a:ext cx="8372617" cy="2575968"/>
          </a:xfrm>
          <a:prstGeom prst="rect">
            <a:avLst/>
          </a:prstGeom>
          <a:effectLst>
            <a:outerShdw dist="47625" algn="bl" rotWithShape="0">
              <a:srgbClr val="000000"/>
            </a:outerShdw>
          </a:effectLst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500" dirty="0" smtClean="0">
                <a:solidFill>
                  <a:schemeClr val="accent2"/>
                </a:solidFill>
              </a:rPr>
              <a:t>THANK</a:t>
            </a:r>
            <a:r>
              <a:rPr lang="en" sz="11500" dirty="0" smtClean="0"/>
              <a:t> </a:t>
            </a:r>
            <a:r>
              <a:rPr lang="en" sz="11500" dirty="0" smtClean="0">
                <a:solidFill>
                  <a:schemeClr val="accent4"/>
                </a:solidFill>
              </a:rPr>
              <a:t>YOU</a:t>
            </a:r>
            <a:r>
              <a:rPr lang="en" sz="11500" dirty="0" smtClean="0">
                <a:solidFill>
                  <a:schemeClr val="accent5"/>
                </a:solidFill>
              </a:rPr>
              <a:t>!</a:t>
            </a:r>
            <a:endParaRPr sz="115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4349700"/>
      </p:ext>
    </p:extLst>
  </p:cSld>
  <p:clrMapOvr>
    <a:masterClrMapping/>
  </p:clrMapOvr>
</p:sld>
</file>

<file path=ppt/theme/theme1.xml><?xml version="1.0" encoding="utf-8"?>
<a:theme xmlns:a="http://schemas.openxmlformats.org/drawingml/2006/main" name="SlidesMania">
  <a:themeElements>
    <a:clrScheme name="Simple Light">
      <a:dk1>
        <a:srgbClr val="000000"/>
      </a:dk1>
      <a:lt1>
        <a:srgbClr val="FFFFFF"/>
      </a:lt1>
      <a:dk2>
        <a:srgbClr val="252525"/>
      </a:dk2>
      <a:lt2>
        <a:srgbClr val="EEEEEE"/>
      </a:lt2>
      <a:accent1>
        <a:srgbClr val="DD7853"/>
      </a:accent1>
      <a:accent2>
        <a:srgbClr val="F9B87F"/>
      </a:accent2>
      <a:accent3>
        <a:srgbClr val="E0D2C6"/>
      </a:accent3>
      <a:accent4>
        <a:srgbClr val="FFF8E8"/>
      </a:accent4>
      <a:accent5>
        <a:srgbClr val="C3A48E"/>
      </a:accent5>
      <a:accent6>
        <a:srgbClr val="171717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489</Words>
  <Application>Microsoft Office PowerPoint</Application>
  <PresentationFormat>Custom</PresentationFormat>
  <Paragraphs>46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Calibri</vt:lpstr>
      <vt:lpstr>Happy Monkey</vt:lpstr>
      <vt:lpstr>Barlow Condensed</vt:lpstr>
      <vt:lpstr>Abril Fatface</vt:lpstr>
      <vt:lpstr>Aldrich</vt:lpstr>
      <vt:lpstr>Times New Roman</vt:lpstr>
      <vt:lpstr>Chewy</vt:lpstr>
      <vt:lpstr>SlidesMania</vt:lpstr>
      <vt:lpstr>PERILAKU HORMAT PADA ORANG LAIN</vt:lpstr>
      <vt:lpstr>Anggota:</vt:lpstr>
      <vt:lpstr>Bentuk-bentuk Penghormatan pada Orang Lain</vt:lpstr>
      <vt:lpstr>PowerPoint Presentation</vt:lpstr>
      <vt:lpstr>Kepedulian terhadap Kesehatan Sesama</vt:lpstr>
      <vt:lpstr>PowerPoint Presentation</vt:lpstr>
      <vt:lpstr>Perilaku Hormat, Santun, dan Peduli Kepada Orang Lain</vt:lpstr>
      <vt:lpstr>PowerPoint Presentation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PERILAKU HORMAT PADA ORANG LAIN</dc:title>
  <dc:creator>User</dc:creator>
  <cp:lastModifiedBy>User</cp:lastModifiedBy>
  <cp:revision>7</cp:revision>
  <dcterms:modified xsi:type="dcterms:W3CDTF">2022-04-01T14:11:10Z</dcterms:modified>
</cp:coreProperties>
</file>