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57" r:id="rId3"/>
    <p:sldId id="262" r:id="rId4"/>
    <p:sldId id="271" r:id="rId5"/>
    <p:sldId id="309" r:id="rId6"/>
    <p:sldId id="289" r:id="rId7"/>
    <p:sldId id="284" r:id="rId8"/>
    <p:sldId id="278" r:id="rId9"/>
  </p:sldIdLst>
  <p:sldSz cx="9144000" cy="5143500" type="screen16x9"/>
  <p:notesSz cx="6858000" cy="9144000"/>
  <p:embeddedFontLst>
    <p:embeddedFont>
      <p:font typeface="Comic Sans MS" pitchFamily="66" charset="0"/>
      <p:regular r:id="rId11"/>
      <p:bold r:id="rId12"/>
      <p:italic r:id="rId13"/>
      <p:boldItalic r:id="rId14"/>
    </p:embeddedFont>
    <p:embeddedFont>
      <p:font typeface="Assistant Medium" charset="-79"/>
      <p:regular r:id="rId15"/>
      <p:bold r:id="rId16"/>
    </p:embeddedFont>
    <p:embeddedFont>
      <p:font typeface="Caveat" charset="0"/>
      <p:regular r:id="rId17"/>
      <p:bold r:id="rId18"/>
    </p:embeddedFont>
    <p:embeddedFont>
      <p:font typeface="Zeyada" charset="0"/>
      <p:regular r:id="rId19"/>
    </p:embeddedFont>
    <p:embeddedFont>
      <p:font typeface="Seaweed Script" charset="0"/>
      <p:regular r:id="rId20"/>
    </p:embeddedFont>
    <p:embeddedFont>
      <p:font typeface="Bebas Neue" charset="0"/>
      <p:regular r:id="rId21"/>
    </p:embeddedFont>
    <p:embeddedFont>
      <p:font typeface="Assistant" charset="-79"/>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3174D59-B863-46BE-8336-CCD9E9F688CD}">
  <a:tblStyle styleId="{23174D59-B863-46BE-8336-CCD9E9F688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25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4e9e58f71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4e9e58f7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a70e01e0_2_23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a70e01e0_2_23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4af4d3fc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4af4d3fc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5e5bd0ba8_3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f5e5bd0ba8_3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5e5bd0ba8_3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f5e5bd0ba8_3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f6a7bb0bc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f6a7bb0bc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f6173b54d6_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f6173b54d6_4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7d99b0c13592e65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7d99b0c13592e65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55700" y="865350"/>
            <a:ext cx="6632700" cy="15459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chemeClr val="lt2"/>
              </a:buClr>
              <a:buSzPts val="4000"/>
              <a:buFont typeface="Zeyada"/>
              <a:buNone/>
              <a:defRPr sz="5500" b="1">
                <a:latin typeface="Zeyada"/>
                <a:ea typeface="Zeyada"/>
                <a:cs typeface="Zeyada"/>
                <a:sym typeface="Zeyad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30588" y="2924375"/>
            <a:ext cx="3729300" cy="27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Caveat"/>
              <a:buNone/>
              <a:defRPr sz="1600">
                <a:solidFill>
                  <a:srgbClr val="FFFFFF"/>
                </a:solidFill>
                <a:latin typeface="Assistant Medium"/>
                <a:ea typeface="Assistant Medium"/>
                <a:cs typeface="Assistant Medium"/>
                <a:sym typeface="Assistan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681750" y="1996039"/>
            <a:ext cx="5742300" cy="7689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Font typeface="Seaweed Script"/>
              <a:buNone/>
              <a:defRPr sz="5500">
                <a:latin typeface="Zeyada"/>
                <a:ea typeface="Zeyada"/>
                <a:cs typeface="Zeyada"/>
                <a:sym typeface="Zeyad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531650" y="753650"/>
            <a:ext cx="2169600" cy="10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8000">
                <a:latin typeface="Zeyada"/>
                <a:ea typeface="Zeyada"/>
                <a:cs typeface="Zeyada"/>
                <a:sym typeface="Zeyada"/>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071625"/>
            <a:ext cx="4360200" cy="29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a:buNone/>
              <a:defRPr sz="1600">
                <a:solidFill>
                  <a:srgbClr val="595959"/>
                </a:solidFill>
                <a:latin typeface="Assistant Medium"/>
                <a:ea typeface="Assistant Medium"/>
                <a:cs typeface="Assistant Medium"/>
                <a:sym typeface="Assistant Medium"/>
              </a:defRPr>
            </a:lvl1pPr>
            <a:lvl2pPr lvl="1" algn="ctr" rtl="0">
              <a:lnSpc>
                <a:spcPct val="100000"/>
              </a:lnSpc>
              <a:spcBef>
                <a:spcPts val="1600"/>
              </a:spcBef>
              <a:spcAft>
                <a:spcPts val="0"/>
              </a:spcAft>
              <a:buSzPts val="1400"/>
              <a:buFont typeface="Caveat"/>
              <a:buNone/>
              <a:defRPr>
                <a:latin typeface="Caveat"/>
                <a:ea typeface="Caveat"/>
                <a:cs typeface="Caveat"/>
                <a:sym typeface="Caveat"/>
              </a:defRPr>
            </a:lvl2pPr>
            <a:lvl3pPr lvl="2" algn="ctr" rtl="0">
              <a:lnSpc>
                <a:spcPct val="100000"/>
              </a:lnSpc>
              <a:spcBef>
                <a:spcPts val="0"/>
              </a:spcBef>
              <a:spcAft>
                <a:spcPts val="0"/>
              </a:spcAft>
              <a:buSzPts val="1400"/>
              <a:buFont typeface="Caveat"/>
              <a:buNone/>
              <a:defRPr>
                <a:latin typeface="Caveat"/>
                <a:ea typeface="Caveat"/>
                <a:cs typeface="Caveat"/>
                <a:sym typeface="Caveat"/>
              </a:defRPr>
            </a:lvl3pPr>
            <a:lvl4pPr lvl="3" algn="ctr" rtl="0">
              <a:lnSpc>
                <a:spcPct val="100000"/>
              </a:lnSpc>
              <a:spcBef>
                <a:spcPts val="0"/>
              </a:spcBef>
              <a:spcAft>
                <a:spcPts val="0"/>
              </a:spcAft>
              <a:buSzPts val="1400"/>
              <a:buFont typeface="Caveat"/>
              <a:buNone/>
              <a:defRPr>
                <a:latin typeface="Caveat"/>
                <a:ea typeface="Caveat"/>
                <a:cs typeface="Caveat"/>
                <a:sym typeface="Caveat"/>
              </a:defRPr>
            </a:lvl4pPr>
            <a:lvl5pPr lvl="4" algn="ctr" rtl="0">
              <a:lnSpc>
                <a:spcPct val="100000"/>
              </a:lnSpc>
              <a:spcBef>
                <a:spcPts val="0"/>
              </a:spcBef>
              <a:spcAft>
                <a:spcPts val="0"/>
              </a:spcAft>
              <a:buSzPts val="1400"/>
              <a:buFont typeface="Caveat"/>
              <a:buNone/>
              <a:defRPr>
                <a:latin typeface="Caveat"/>
                <a:ea typeface="Caveat"/>
                <a:cs typeface="Caveat"/>
                <a:sym typeface="Caveat"/>
              </a:defRPr>
            </a:lvl5pPr>
            <a:lvl6pPr lvl="5" algn="ctr" rtl="0">
              <a:lnSpc>
                <a:spcPct val="100000"/>
              </a:lnSpc>
              <a:spcBef>
                <a:spcPts val="0"/>
              </a:spcBef>
              <a:spcAft>
                <a:spcPts val="0"/>
              </a:spcAft>
              <a:buSzPts val="1400"/>
              <a:buFont typeface="Caveat"/>
              <a:buNone/>
              <a:defRPr>
                <a:latin typeface="Caveat"/>
                <a:ea typeface="Caveat"/>
                <a:cs typeface="Caveat"/>
                <a:sym typeface="Caveat"/>
              </a:defRPr>
            </a:lvl6pPr>
            <a:lvl7pPr lvl="6" algn="ctr" rtl="0">
              <a:lnSpc>
                <a:spcPct val="100000"/>
              </a:lnSpc>
              <a:spcBef>
                <a:spcPts val="0"/>
              </a:spcBef>
              <a:spcAft>
                <a:spcPts val="0"/>
              </a:spcAft>
              <a:buSzPts val="1400"/>
              <a:buFont typeface="Caveat"/>
              <a:buNone/>
              <a:defRPr>
                <a:latin typeface="Caveat"/>
                <a:ea typeface="Caveat"/>
                <a:cs typeface="Caveat"/>
                <a:sym typeface="Caveat"/>
              </a:defRPr>
            </a:lvl7pPr>
            <a:lvl8pPr lvl="7" algn="ctr" rtl="0">
              <a:lnSpc>
                <a:spcPct val="100000"/>
              </a:lnSpc>
              <a:spcBef>
                <a:spcPts val="0"/>
              </a:spcBef>
              <a:spcAft>
                <a:spcPts val="0"/>
              </a:spcAft>
              <a:buSzPts val="1400"/>
              <a:buFont typeface="Caveat"/>
              <a:buNone/>
              <a:defRPr>
                <a:latin typeface="Caveat"/>
                <a:ea typeface="Caveat"/>
                <a:cs typeface="Caveat"/>
                <a:sym typeface="Caveat"/>
              </a:defRPr>
            </a:lvl8pPr>
            <a:lvl9pPr lvl="8" algn="ctr" rtl="0">
              <a:lnSpc>
                <a:spcPct val="100000"/>
              </a:lnSpc>
              <a:spcBef>
                <a:spcPts val="0"/>
              </a:spcBef>
              <a:spcAft>
                <a:spcPts val="0"/>
              </a:spcAft>
              <a:buSzPts val="1400"/>
              <a:buFont typeface="Caveat"/>
              <a:buNone/>
              <a:defRPr>
                <a:latin typeface="Caveat"/>
                <a:ea typeface="Caveat"/>
                <a:cs typeface="Caveat"/>
                <a:sym typeface="Cave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15050" y="1560475"/>
            <a:ext cx="7496400" cy="304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AutoNum type="arabicPeriod"/>
              <a:defRPr sz="1200">
                <a:solidFill>
                  <a:schemeClr val="dk2"/>
                </a:solidFill>
              </a:defRPr>
            </a:lvl1pPr>
            <a:lvl2pPr marL="914400" lvl="1" indent="-317500" rtl="0">
              <a:lnSpc>
                <a:spcPct val="100000"/>
              </a:lnSpc>
              <a:spcBef>
                <a:spcPts val="0"/>
              </a:spcBef>
              <a:spcAft>
                <a:spcPts val="0"/>
              </a:spcAft>
              <a:buClr>
                <a:schemeClr val="dk2"/>
              </a:buClr>
              <a:buSzPts val="1400"/>
              <a:buAutoNum type="alphaLcPeriod"/>
              <a:defRPr>
                <a:solidFill>
                  <a:schemeClr val="dk2"/>
                </a:solidFill>
              </a:defRPr>
            </a:lvl2pPr>
            <a:lvl3pPr marL="1371600" lvl="2" indent="-317500" rtl="0">
              <a:lnSpc>
                <a:spcPct val="100000"/>
              </a:lnSpc>
              <a:spcBef>
                <a:spcPts val="0"/>
              </a:spcBef>
              <a:spcAft>
                <a:spcPts val="0"/>
              </a:spcAft>
              <a:buClr>
                <a:schemeClr val="dk2"/>
              </a:buClr>
              <a:buSzPts val="1400"/>
              <a:buAutoNum type="romanLcPeriod"/>
              <a:defRPr>
                <a:solidFill>
                  <a:schemeClr val="dk2"/>
                </a:solidFill>
              </a:defRPr>
            </a:lvl3pPr>
            <a:lvl4pPr marL="1828800" lvl="3" indent="-317500" rtl="0">
              <a:lnSpc>
                <a:spcPct val="100000"/>
              </a:lnSpc>
              <a:spcBef>
                <a:spcPts val="0"/>
              </a:spcBef>
              <a:spcAft>
                <a:spcPts val="0"/>
              </a:spcAft>
              <a:buClr>
                <a:schemeClr val="dk2"/>
              </a:buClr>
              <a:buSzPts val="1400"/>
              <a:buAutoNum type="arabicPeriod"/>
              <a:defRPr>
                <a:solidFill>
                  <a:schemeClr val="dk2"/>
                </a:solidFill>
              </a:defRPr>
            </a:lvl4pPr>
            <a:lvl5pPr marL="2286000" lvl="4" indent="-317500" rtl="0">
              <a:lnSpc>
                <a:spcPct val="100000"/>
              </a:lnSpc>
              <a:spcBef>
                <a:spcPts val="0"/>
              </a:spcBef>
              <a:spcAft>
                <a:spcPts val="0"/>
              </a:spcAft>
              <a:buClr>
                <a:schemeClr val="dk2"/>
              </a:buClr>
              <a:buSzPts val="1400"/>
              <a:buAutoNum type="alphaLcPeriod"/>
              <a:defRPr>
                <a:solidFill>
                  <a:schemeClr val="dk2"/>
                </a:solidFill>
              </a:defRPr>
            </a:lvl5pPr>
            <a:lvl6pPr marL="2743200" lvl="5" indent="-317500" rtl="0">
              <a:lnSpc>
                <a:spcPct val="100000"/>
              </a:lnSpc>
              <a:spcBef>
                <a:spcPts val="0"/>
              </a:spcBef>
              <a:spcAft>
                <a:spcPts val="0"/>
              </a:spcAft>
              <a:buClr>
                <a:schemeClr val="dk2"/>
              </a:buClr>
              <a:buSzPts val="1400"/>
              <a:buAutoNum type="romanLcPeriod"/>
              <a:defRPr>
                <a:solidFill>
                  <a:schemeClr val="dk2"/>
                </a:solidFill>
              </a:defRPr>
            </a:lvl6pPr>
            <a:lvl7pPr marL="3200400" lvl="6" indent="-317500" rtl="0">
              <a:lnSpc>
                <a:spcPct val="100000"/>
              </a:lnSpc>
              <a:spcBef>
                <a:spcPts val="0"/>
              </a:spcBef>
              <a:spcAft>
                <a:spcPts val="0"/>
              </a:spcAft>
              <a:buClr>
                <a:schemeClr val="dk2"/>
              </a:buClr>
              <a:buSzPts val="1400"/>
              <a:buAutoNum type="arabicPeriod"/>
              <a:defRPr>
                <a:solidFill>
                  <a:schemeClr val="dk2"/>
                </a:solidFill>
              </a:defRPr>
            </a:lvl7pPr>
            <a:lvl8pPr marL="3657600" lvl="7" indent="-317500" rtl="0">
              <a:lnSpc>
                <a:spcPct val="100000"/>
              </a:lnSpc>
              <a:spcBef>
                <a:spcPts val="0"/>
              </a:spcBef>
              <a:spcAft>
                <a:spcPts val="0"/>
              </a:spcAft>
              <a:buClr>
                <a:schemeClr val="dk2"/>
              </a:buClr>
              <a:buSzPts val="1400"/>
              <a:buAutoNum type="alphaLcPeriod"/>
              <a:defRPr>
                <a:solidFill>
                  <a:schemeClr val="dk2"/>
                </a:solidFill>
              </a:defRPr>
            </a:lvl8pPr>
            <a:lvl9pPr marL="4114800" lvl="8" indent="-317500" rtl="0">
              <a:lnSpc>
                <a:spcPct val="100000"/>
              </a:lnSpc>
              <a:spcBef>
                <a:spcPts val="0"/>
              </a:spcBef>
              <a:spcAft>
                <a:spcPts val="0"/>
              </a:spcAft>
              <a:buClr>
                <a:schemeClr val="dk2"/>
              </a:buClr>
              <a:buSzPts val="1400"/>
              <a:buAutoNum type="romanLcPeriod"/>
              <a:defRPr>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15100" y="1462650"/>
            <a:ext cx="3939000" cy="2828700"/>
          </a:xfrm>
          <a:prstGeom prst="rect">
            <a:avLst/>
          </a:prstGeom>
        </p:spPr>
        <p:txBody>
          <a:bodyPr spcFirstLastPara="1" wrap="square" lIns="91425" tIns="91425" rIns="91425" bIns="91425" anchor="t" anchorCtr="0">
            <a:noAutofit/>
          </a:bodyPr>
          <a:lstStyle>
            <a:lvl1pPr marL="457200" lvl="0" indent="-317500" rtl="0">
              <a:spcBef>
                <a:spcPts val="1000"/>
              </a:spcBef>
              <a:spcAft>
                <a:spcPts val="0"/>
              </a:spcAft>
              <a:buSzPts val="1400"/>
              <a:buFont typeface="Caveat"/>
              <a:buChar char="●"/>
              <a:defRPr>
                <a:solidFill>
                  <a:schemeClr val="dk2"/>
                </a:solidFill>
                <a:latin typeface="Assistant Medium"/>
                <a:ea typeface="Assistant Medium"/>
                <a:cs typeface="Assistant Medium"/>
                <a:sym typeface="Assistant Medium"/>
              </a:defRPr>
            </a:lvl1pPr>
            <a:lvl2pPr marL="914400" lvl="1" indent="-317500" rtl="0">
              <a:lnSpc>
                <a:spcPct val="100000"/>
              </a:lnSpc>
              <a:spcBef>
                <a:spcPts val="0"/>
              </a:spcBef>
              <a:spcAft>
                <a:spcPts val="0"/>
              </a:spcAft>
              <a:buSzPts val="1400"/>
              <a:buChar char="○"/>
              <a:defRPr>
                <a:solidFill>
                  <a:schemeClr val="dk2"/>
                </a:solidFill>
              </a:defRPr>
            </a:lvl2pPr>
            <a:lvl3pPr marL="1371600" lvl="2" indent="-317500" rtl="0">
              <a:lnSpc>
                <a:spcPct val="100000"/>
              </a:lnSpc>
              <a:spcBef>
                <a:spcPts val="0"/>
              </a:spcBef>
              <a:spcAft>
                <a:spcPts val="0"/>
              </a:spcAft>
              <a:buSzPts val="1400"/>
              <a:buChar char="■"/>
              <a:defRPr>
                <a:solidFill>
                  <a:schemeClr val="dk2"/>
                </a:solidFill>
              </a:defRPr>
            </a:lvl3pPr>
            <a:lvl4pPr marL="1828800" lvl="3" indent="-317500" rtl="0">
              <a:lnSpc>
                <a:spcPct val="100000"/>
              </a:lnSpc>
              <a:spcBef>
                <a:spcPts val="0"/>
              </a:spcBef>
              <a:spcAft>
                <a:spcPts val="0"/>
              </a:spcAft>
              <a:buSzPts val="1400"/>
              <a:buChar char="●"/>
              <a:defRPr>
                <a:solidFill>
                  <a:schemeClr val="dk2"/>
                </a:solidFill>
              </a:defRPr>
            </a:lvl4pPr>
            <a:lvl5pPr marL="2286000" lvl="4" indent="-317500" rtl="0">
              <a:lnSpc>
                <a:spcPct val="100000"/>
              </a:lnSpc>
              <a:spcBef>
                <a:spcPts val="0"/>
              </a:spcBef>
              <a:spcAft>
                <a:spcPts val="0"/>
              </a:spcAft>
              <a:buSzPts val="1400"/>
              <a:buChar char="○"/>
              <a:defRPr>
                <a:solidFill>
                  <a:schemeClr val="dk2"/>
                </a:solidFill>
              </a:defRPr>
            </a:lvl5pPr>
            <a:lvl6pPr marL="2743200" lvl="5" indent="-317500" rtl="0">
              <a:lnSpc>
                <a:spcPct val="100000"/>
              </a:lnSpc>
              <a:spcBef>
                <a:spcPts val="0"/>
              </a:spcBef>
              <a:spcAft>
                <a:spcPts val="0"/>
              </a:spcAft>
              <a:buSzPts val="1400"/>
              <a:buChar char="■"/>
              <a:defRPr>
                <a:solidFill>
                  <a:schemeClr val="dk2"/>
                </a:solidFill>
              </a:defRPr>
            </a:lvl6pPr>
            <a:lvl7pPr marL="3200400" lvl="6" indent="-317500" rtl="0">
              <a:lnSpc>
                <a:spcPct val="100000"/>
              </a:lnSpc>
              <a:spcBef>
                <a:spcPts val="0"/>
              </a:spcBef>
              <a:spcAft>
                <a:spcPts val="0"/>
              </a:spcAft>
              <a:buSzPts val="1400"/>
              <a:buChar char="●"/>
              <a:defRPr>
                <a:solidFill>
                  <a:schemeClr val="dk2"/>
                </a:solidFill>
              </a:defRPr>
            </a:lvl7pPr>
            <a:lvl8pPr marL="3657600" lvl="7" indent="-317500" rtl="0">
              <a:lnSpc>
                <a:spcPct val="100000"/>
              </a:lnSpc>
              <a:spcBef>
                <a:spcPts val="0"/>
              </a:spcBef>
              <a:spcAft>
                <a:spcPts val="0"/>
              </a:spcAft>
              <a:buSzPts val="1400"/>
              <a:buChar char="○"/>
              <a:defRPr>
                <a:solidFill>
                  <a:schemeClr val="dk2"/>
                </a:solidFill>
              </a:defRPr>
            </a:lvl8pPr>
            <a:lvl9pPr marL="4114800" lvl="8" indent="-317500" rtl="0">
              <a:lnSpc>
                <a:spcPct val="100000"/>
              </a:lnSpc>
              <a:spcBef>
                <a:spcPts val="0"/>
              </a:spcBef>
              <a:spcAft>
                <a:spcPts val="0"/>
              </a:spcAft>
              <a:buSzPts val="1400"/>
              <a:buChar char="■"/>
              <a:defRPr>
                <a:solidFill>
                  <a:schemeClr val="dk2"/>
                </a:solidFill>
              </a:defRPr>
            </a:lvl9pPr>
          </a:lstStyle>
          <a:p>
            <a:endParaRPr/>
          </a:p>
        </p:txBody>
      </p:sp>
      <p:sp>
        <p:nvSpPr>
          <p:cNvPr id="28" name="Google Shape;28;p7"/>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1351825" y="1803975"/>
            <a:ext cx="2519400" cy="109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ssistant Medium"/>
              <a:buNone/>
              <a:defRPr>
                <a:solidFill>
                  <a:srgbClr val="595959"/>
                </a:solidFill>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65" name="Google Shape;65;p15"/>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2_1_1">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1"/>
          <p:cNvSpPr txBox="1"/>
          <p:nvPr/>
        </p:nvSpPr>
        <p:spPr>
          <a:xfrm>
            <a:off x="792875" y="3913525"/>
            <a:ext cx="348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veat"/>
              <a:ea typeface="Caveat"/>
              <a:cs typeface="Caveat"/>
              <a:sym typeface="Caveat"/>
            </a:endParaRPr>
          </a:p>
        </p:txBody>
      </p:sp>
      <p:sp>
        <p:nvSpPr>
          <p:cNvPr id="88" name="Google Shape;88;p21"/>
          <p:cNvSpPr txBox="1">
            <a:spLocks noGrp="1"/>
          </p:cNvSpPr>
          <p:nvPr>
            <p:ph type="subTitle" idx="1"/>
          </p:nvPr>
        </p:nvSpPr>
        <p:spPr>
          <a:xfrm>
            <a:off x="715100" y="1902374"/>
            <a:ext cx="3900300" cy="2403600"/>
          </a:xfrm>
          <a:prstGeom prst="rect">
            <a:avLst/>
          </a:prstGeom>
        </p:spPr>
        <p:txBody>
          <a:bodyPr spcFirstLastPara="1" wrap="square" lIns="91425" tIns="91425" rIns="91425" bIns="91425" anchor="t" anchorCtr="0">
            <a:noAutofit/>
          </a:bodyPr>
          <a:lstStyle>
            <a:lvl1pPr marR="50800" lvl="0" rtl="0">
              <a:lnSpc>
                <a:spcPct val="115000"/>
              </a:lnSpc>
              <a:spcBef>
                <a:spcPts val="0"/>
              </a:spcBef>
              <a:spcAft>
                <a:spcPts val="0"/>
              </a:spcAft>
              <a:buSzPts val="900"/>
              <a:buChar char="●"/>
              <a:defRPr sz="1100">
                <a:latin typeface="Assistant Medium"/>
                <a:ea typeface="Assistant Medium"/>
                <a:cs typeface="Assistant Medium"/>
                <a:sym typeface="Assistant Medium"/>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89" name="Google Shape;89;p21"/>
          <p:cNvSpPr txBox="1">
            <a:spLocks noGrp="1"/>
          </p:cNvSpPr>
          <p:nvPr>
            <p:ph type="subTitle" idx="2"/>
          </p:nvPr>
        </p:nvSpPr>
        <p:spPr>
          <a:xfrm>
            <a:off x="4771300" y="3229551"/>
            <a:ext cx="3904500" cy="1076400"/>
          </a:xfrm>
          <a:prstGeom prst="rect">
            <a:avLst/>
          </a:prstGeom>
        </p:spPr>
        <p:txBody>
          <a:bodyPr spcFirstLastPara="1" wrap="square" lIns="91425" tIns="91425" rIns="91425" bIns="91425" anchor="t" anchorCtr="0">
            <a:noAutofit/>
          </a:bodyPr>
          <a:lstStyle>
            <a:lvl1pPr marR="50800" lvl="0" rtl="0">
              <a:lnSpc>
                <a:spcPct val="115000"/>
              </a:lnSpc>
              <a:spcBef>
                <a:spcPts val="0"/>
              </a:spcBef>
              <a:spcAft>
                <a:spcPts val="0"/>
              </a:spcAft>
              <a:buSzPts val="1400"/>
              <a:buFont typeface="Arial"/>
              <a:buChar char="●"/>
              <a:defRPr sz="1100">
                <a:latin typeface="Assistant Medium"/>
                <a:ea typeface="Assistant Medium"/>
                <a:cs typeface="Assistant Medium"/>
                <a:sym typeface="Assistant Medium"/>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90" name="Google Shape;90;p21"/>
          <p:cNvSpPr txBox="1">
            <a:spLocks noGrp="1"/>
          </p:cNvSpPr>
          <p:nvPr>
            <p:ph type="subTitle" idx="3"/>
          </p:nvPr>
        </p:nvSpPr>
        <p:spPr>
          <a:xfrm>
            <a:off x="4773168" y="1899238"/>
            <a:ext cx="3904500" cy="57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200" i="1">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1"/>
          <p:cNvSpPr txBox="1">
            <a:spLocks noGrp="1"/>
          </p:cNvSpPr>
          <p:nvPr>
            <p:ph type="subTitle" idx="4"/>
          </p:nvPr>
        </p:nvSpPr>
        <p:spPr>
          <a:xfrm>
            <a:off x="715100" y="1314415"/>
            <a:ext cx="3904500" cy="5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5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92" name="Google Shape;92;p21"/>
          <p:cNvSpPr txBox="1">
            <a:spLocks noGrp="1"/>
          </p:cNvSpPr>
          <p:nvPr>
            <p:ph type="subTitle" idx="5"/>
          </p:nvPr>
        </p:nvSpPr>
        <p:spPr>
          <a:xfrm>
            <a:off x="4773166" y="2644509"/>
            <a:ext cx="3904500" cy="5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5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93" name="Google Shape;93;p21"/>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1272550" y="2020770"/>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3" name="Google Shape;113;p25"/>
          <p:cNvSpPr txBox="1">
            <a:spLocks noGrp="1"/>
          </p:cNvSpPr>
          <p:nvPr>
            <p:ph type="subTitle" idx="1"/>
          </p:nvPr>
        </p:nvSpPr>
        <p:spPr>
          <a:xfrm>
            <a:off x="1274050" y="2396750"/>
            <a:ext cx="2740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25"/>
          <p:cNvSpPr txBox="1">
            <a:spLocks noGrp="1"/>
          </p:cNvSpPr>
          <p:nvPr>
            <p:ph type="title" idx="2"/>
          </p:nvPr>
        </p:nvSpPr>
        <p:spPr>
          <a:xfrm>
            <a:off x="5128250" y="202074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5" name="Google Shape;115;p25"/>
          <p:cNvSpPr txBox="1">
            <a:spLocks noGrp="1"/>
          </p:cNvSpPr>
          <p:nvPr>
            <p:ph type="subTitle" idx="3"/>
          </p:nvPr>
        </p:nvSpPr>
        <p:spPr>
          <a:xfrm>
            <a:off x="5128250" y="23979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25"/>
          <p:cNvSpPr txBox="1">
            <a:spLocks noGrp="1"/>
          </p:cNvSpPr>
          <p:nvPr>
            <p:ph type="title" idx="4"/>
          </p:nvPr>
        </p:nvSpPr>
        <p:spPr>
          <a:xfrm>
            <a:off x="5127600" y="375101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7" name="Google Shape;117;p25"/>
          <p:cNvSpPr txBox="1">
            <a:spLocks noGrp="1"/>
          </p:cNvSpPr>
          <p:nvPr>
            <p:ph type="subTitle" idx="5"/>
          </p:nvPr>
        </p:nvSpPr>
        <p:spPr>
          <a:xfrm>
            <a:off x="5127600" y="41237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25"/>
          <p:cNvSpPr txBox="1">
            <a:spLocks noGrp="1"/>
          </p:cNvSpPr>
          <p:nvPr>
            <p:ph type="title" idx="6"/>
          </p:nvPr>
        </p:nvSpPr>
        <p:spPr>
          <a:xfrm>
            <a:off x="1271900" y="375101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9" name="Google Shape;119;p25"/>
          <p:cNvSpPr txBox="1">
            <a:spLocks noGrp="1"/>
          </p:cNvSpPr>
          <p:nvPr>
            <p:ph type="subTitle" idx="7"/>
          </p:nvPr>
        </p:nvSpPr>
        <p:spPr>
          <a:xfrm>
            <a:off x="1271900" y="41237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25"/>
          <p:cNvSpPr txBox="1">
            <a:spLocks noGrp="1"/>
          </p:cNvSpPr>
          <p:nvPr>
            <p:ph type="title" idx="8"/>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Zeyada"/>
              <a:buNone/>
              <a:defRPr sz="3500">
                <a:solidFill>
                  <a:schemeClr val="dk1"/>
                </a:solidFill>
                <a:latin typeface="Zeyada"/>
                <a:ea typeface="Zeyada"/>
                <a:cs typeface="Zeyada"/>
                <a:sym typeface="Zeyad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1" r:id="rId6"/>
    <p:sldLayoutId id="2147483667" r:id="rId7"/>
    <p:sldLayoutId id="2147483671"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p:nvPr/>
        </p:nvSpPr>
        <p:spPr>
          <a:xfrm>
            <a:off x="715100" y="535000"/>
            <a:ext cx="7713900" cy="1985700"/>
          </a:xfrm>
          <a:prstGeom prst="roundRect">
            <a:avLst>
              <a:gd name="adj" fmla="val 16667"/>
            </a:avLst>
          </a:prstGeom>
          <a:solidFill>
            <a:srgbClr val="DA846F">
              <a:alpha val="18820"/>
            </a:srgbClr>
          </a:solidFill>
          <a:ln w="28575" cap="flat" cmpd="sng">
            <a:solidFill>
              <a:srgbClr val="FFFFFF"/>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lvl="0"/>
            <a:endParaRPr dirty="0"/>
          </a:p>
        </p:txBody>
      </p:sp>
      <p:sp>
        <p:nvSpPr>
          <p:cNvPr id="179" name="Google Shape;179;p35"/>
          <p:cNvSpPr/>
          <p:nvPr/>
        </p:nvSpPr>
        <p:spPr>
          <a:xfrm rot="275490">
            <a:off x="3930370" y="3986470"/>
            <a:ext cx="4937077" cy="1301494"/>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180" name="Google Shape;180;p35"/>
          <p:cNvPicPr preferRelativeResize="0"/>
          <p:nvPr/>
        </p:nvPicPr>
        <p:blipFill>
          <a:blip r:embed="rId3">
            <a:alphaModFix/>
          </a:blip>
          <a:stretch>
            <a:fillRect/>
          </a:stretch>
        </p:blipFill>
        <p:spPr>
          <a:xfrm>
            <a:off x="3697525" y="2721849"/>
            <a:ext cx="4971351" cy="806200"/>
          </a:xfrm>
          <a:prstGeom prst="rect">
            <a:avLst/>
          </a:prstGeom>
          <a:noFill/>
          <a:ln>
            <a:noFill/>
          </a:ln>
        </p:spPr>
      </p:pic>
      <p:sp>
        <p:nvSpPr>
          <p:cNvPr id="181" name="Google Shape;181;p35"/>
          <p:cNvSpPr txBox="1">
            <a:spLocks noGrp="1"/>
          </p:cNvSpPr>
          <p:nvPr>
            <p:ph type="subTitle" idx="1"/>
          </p:nvPr>
        </p:nvSpPr>
        <p:spPr>
          <a:xfrm>
            <a:off x="4030588" y="2924375"/>
            <a:ext cx="3729300" cy="276900"/>
          </a:xfrm>
          <a:prstGeom prst="rect">
            <a:avLst/>
          </a:prstGeom>
        </p:spPr>
        <p:txBody>
          <a:bodyPr spcFirstLastPara="1" wrap="square" lIns="91425" tIns="91425" rIns="91425" bIns="91425" anchor="t" anchorCtr="0">
            <a:noAutofit/>
          </a:bodyPr>
          <a:lstStyle/>
          <a:p>
            <a:pPr marL="0" lvl="0" indent="0" algn="l"/>
            <a:r>
              <a:rPr sz="1800" b="1" dirty="0" smtClean="0">
                <a:solidFill>
                  <a:schemeClr val="bg1">
                    <a:lumMod val="10000"/>
                  </a:schemeClr>
                </a:solidFill>
                <a:latin typeface="Comic Sans MS" pitchFamily="66" charset="0"/>
              </a:rPr>
              <a:t>Anggota Kelom</a:t>
            </a:r>
            <a:r>
              <a:rPr lang="en" sz="1800" b="1" dirty="0" smtClean="0">
                <a:solidFill>
                  <a:schemeClr val="bg1">
                    <a:lumMod val="10000"/>
                  </a:schemeClr>
                </a:solidFill>
                <a:latin typeface="Comic Sans MS" pitchFamily="66" charset="0"/>
              </a:rPr>
              <a:t>p</a:t>
            </a:r>
            <a:r>
              <a:rPr lang="id-ID" sz="1800" b="1" dirty="0" smtClean="0">
                <a:solidFill>
                  <a:schemeClr val="bg1">
                    <a:lumMod val="10000"/>
                  </a:schemeClr>
                </a:solidFill>
                <a:latin typeface="Comic Sans MS" pitchFamily="66" charset="0"/>
              </a:rPr>
              <a:t>ok 5 </a:t>
            </a:r>
            <a:r>
              <a:rPr lang="id-ID" b="1" dirty="0" smtClean="0">
                <a:solidFill>
                  <a:schemeClr val="bg1">
                    <a:lumMod val="10000"/>
                  </a:schemeClr>
                </a:solidFill>
                <a:latin typeface="Comic Sans MS" pitchFamily="66" charset="0"/>
              </a:rPr>
              <a:t>:</a:t>
            </a:r>
          </a:p>
          <a:p>
            <a:pPr marL="0" lvl="0" indent="0" algn="l"/>
            <a:endParaRPr lang="id-ID" b="1" dirty="0" smtClean="0">
              <a:solidFill>
                <a:schemeClr val="bg1">
                  <a:lumMod val="10000"/>
                </a:schemeClr>
              </a:solidFill>
              <a:latin typeface="Comic Sans MS" pitchFamily="66" charset="0"/>
            </a:endParaRPr>
          </a:p>
          <a:p>
            <a:pPr marL="0" lvl="0" indent="0" algn="l"/>
            <a:r>
              <a:rPr lang="en-US" sz="1800" b="1" dirty="0" smtClean="0">
                <a:solidFill>
                  <a:schemeClr val="bg1">
                    <a:lumMod val="10000"/>
                  </a:schemeClr>
                </a:solidFill>
                <a:latin typeface="Comic Sans MS" pitchFamily="66" charset="0"/>
              </a:rPr>
              <a:t>Elok Etika Putri</a:t>
            </a:r>
          </a:p>
          <a:p>
            <a:pPr marL="0" lvl="0" indent="0" algn="l"/>
            <a:r>
              <a:rPr lang="en-US" sz="1800" b="1" dirty="0" smtClean="0">
                <a:solidFill>
                  <a:schemeClr val="bg1">
                    <a:lumMod val="10000"/>
                  </a:schemeClr>
                </a:solidFill>
                <a:latin typeface="Comic Sans MS" pitchFamily="66" charset="0"/>
              </a:rPr>
              <a:t>Hanifa Cahaya Putri</a:t>
            </a:r>
          </a:p>
          <a:p>
            <a:pPr marL="0" lvl="0" indent="0" algn="l"/>
            <a:r>
              <a:rPr lang="en-US" sz="1800" b="1" dirty="0" smtClean="0">
                <a:solidFill>
                  <a:schemeClr val="bg1">
                    <a:lumMod val="10000"/>
                  </a:schemeClr>
                </a:solidFill>
                <a:latin typeface="Comic Sans MS" pitchFamily="66" charset="0"/>
              </a:rPr>
              <a:t>Mu’</a:t>
            </a:r>
            <a:r>
              <a:rPr lang="id-ID" sz="1800" b="1" dirty="0" smtClean="0">
                <a:solidFill>
                  <a:schemeClr val="bg1">
                    <a:lumMod val="10000"/>
                  </a:schemeClr>
                </a:solidFill>
                <a:latin typeface="Comic Sans MS" pitchFamily="66" charset="0"/>
              </a:rPr>
              <a:t>tas</a:t>
            </a:r>
            <a:r>
              <a:rPr lang="en-US" sz="1800" b="1" dirty="0" smtClean="0">
                <a:solidFill>
                  <a:schemeClr val="bg1">
                    <a:lumMod val="10000"/>
                  </a:schemeClr>
                </a:solidFill>
                <a:latin typeface="Comic Sans MS" pitchFamily="66" charset="0"/>
              </a:rPr>
              <a:t> </a:t>
            </a:r>
            <a:r>
              <a:rPr lang="en-US" sz="1800" b="1" dirty="0" smtClean="0">
                <a:solidFill>
                  <a:schemeClr val="bg1">
                    <a:lumMod val="10000"/>
                  </a:schemeClr>
                </a:solidFill>
                <a:latin typeface="Comic Sans MS" pitchFamily="66" charset="0"/>
              </a:rPr>
              <a:t>Ulil Absor</a:t>
            </a:r>
          </a:p>
          <a:p>
            <a:pPr marL="0" lvl="0" indent="0" algn="l"/>
            <a:r>
              <a:rPr lang="en-US" sz="1800" b="1" dirty="0" smtClean="0">
                <a:solidFill>
                  <a:schemeClr val="bg1">
                    <a:lumMod val="10000"/>
                  </a:schemeClr>
                </a:solidFill>
                <a:latin typeface="Comic Sans MS" pitchFamily="66" charset="0"/>
              </a:rPr>
              <a:t>Veronika Aprilia Dasilva</a:t>
            </a:r>
            <a:r>
              <a:rPr lang="id-ID" sz="1800" b="1" dirty="0" smtClean="0">
                <a:solidFill>
                  <a:schemeClr val="bg1">
                    <a:lumMod val="10000"/>
                  </a:schemeClr>
                </a:solidFill>
                <a:latin typeface="Comic Sans MS" pitchFamily="66" charset="0"/>
              </a:rPr>
              <a:t>   </a:t>
            </a:r>
            <a:endParaRPr sz="1800" b="1" dirty="0">
              <a:solidFill>
                <a:schemeClr val="bg1">
                  <a:lumMod val="10000"/>
                </a:schemeClr>
              </a:solidFill>
              <a:latin typeface="Comic Sans MS" pitchFamily="66" charset="0"/>
            </a:endParaRPr>
          </a:p>
        </p:txBody>
      </p:sp>
      <p:pic>
        <p:nvPicPr>
          <p:cNvPr id="182" name="Google Shape;182;p35"/>
          <p:cNvPicPr preferRelativeResize="0"/>
          <p:nvPr/>
        </p:nvPicPr>
        <p:blipFill>
          <a:blip r:embed="rId4">
            <a:alphaModFix/>
          </a:blip>
          <a:stretch>
            <a:fillRect/>
          </a:stretch>
        </p:blipFill>
        <p:spPr>
          <a:xfrm rot="-381476">
            <a:off x="542785" y="2370803"/>
            <a:ext cx="2223364" cy="2382641"/>
          </a:xfrm>
          <a:prstGeom prst="rect">
            <a:avLst/>
          </a:prstGeom>
          <a:noFill/>
          <a:ln>
            <a:noFill/>
          </a:ln>
        </p:spPr>
      </p:pic>
      <p:pic>
        <p:nvPicPr>
          <p:cNvPr id="183" name="Google Shape;183;p35"/>
          <p:cNvPicPr preferRelativeResize="0"/>
          <p:nvPr/>
        </p:nvPicPr>
        <p:blipFill>
          <a:blip r:embed="rId5">
            <a:alphaModFix/>
          </a:blip>
          <a:stretch>
            <a:fillRect/>
          </a:stretch>
        </p:blipFill>
        <p:spPr>
          <a:xfrm rot="636133">
            <a:off x="1899892" y="1941288"/>
            <a:ext cx="995027" cy="1145346"/>
          </a:xfrm>
          <a:prstGeom prst="rect">
            <a:avLst/>
          </a:prstGeom>
          <a:noFill/>
          <a:ln>
            <a:noFill/>
          </a:ln>
        </p:spPr>
      </p:pic>
      <p:pic>
        <p:nvPicPr>
          <p:cNvPr id="184" name="Google Shape;184;p35"/>
          <p:cNvPicPr preferRelativeResize="0"/>
          <p:nvPr/>
        </p:nvPicPr>
        <p:blipFill>
          <a:blip r:embed="rId6">
            <a:alphaModFix/>
          </a:blip>
          <a:stretch>
            <a:fillRect/>
          </a:stretch>
        </p:blipFill>
        <p:spPr>
          <a:xfrm rot="-2699974">
            <a:off x="2819604" y="2657831"/>
            <a:ext cx="877636" cy="1010685"/>
          </a:xfrm>
          <a:prstGeom prst="rect">
            <a:avLst/>
          </a:prstGeom>
          <a:noFill/>
          <a:ln>
            <a:noFill/>
          </a:ln>
        </p:spPr>
      </p:pic>
      <p:pic>
        <p:nvPicPr>
          <p:cNvPr id="185" name="Google Shape;185;p35"/>
          <p:cNvPicPr preferRelativeResize="0"/>
          <p:nvPr/>
        </p:nvPicPr>
        <p:blipFill>
          <a:blip r:embed="rId7">
            <a:alphaModFix/>
          </a:blip>
          <a:stretch>
            <a:fillRect/>
          </a:stretch>
        </p:blipFill>
        <p:spPr>
          <a:xfrm rot="638838">
            <a:off x="7626723" y="2647215"/>
            <a:ext cx="448449" cy="517093"/>
          </a:xfrm>
          <a:prstGeom prst="rect">
            <a:avLst/>
          </a:prstGeom>
          <a:noFill/>
          <a:ln>
            <a:noFill/>
          </a:ln>
        </p:spPr>
      </p:pic>
      <p:pic>
        <p:nvPicPr>
          <p:cNvPr id="186" name="Google Shape;186;p35"/>
          <p:cNvPicPr preferRelativeResize="0"/>
          <p:nvPr/>
        </p:nvPicPr>
        <p:blipFill>
          <a:blip r:embed="rId8">
            <a:alphaModFix/>
          </a:blip>
          <a:stretch>
            <a:fillRect/>
          </a:stretch>
        </p:blipFill>
        <p:spPr>
          <a:xfrm rot="645246">
            <a:off x="2765511" y="3721501"/>
            <a:ext cx="997323" cy="1149753"/>
          </a:xfrm>
          <a:prstGeom prst="rect">
            <a:avLst/>
          </a:prstGeom>
          <a:noFill/>
          <a:ln>
            <a:noFill/>
          </a:ln>
        </p:spPr>
      </p:pic>
      <p:pic>
        <p:nvPicPr>
          <p:cNvPr id="188" name="Google Shape;188;p35"/>
          <p:cNvPicPr preferRelativeResize="0"/>
          <p:nvPr/>
        </p:nvPicPr>
        <p:blipFill>
          <a:blip r:embed="rId9">
            <a:alphaModFix/>
          </a:blip>
          <a:stretch>
            <a:fillRect/>
          </a:stretch>
        </p:blipFill>
        <p:spPr>
          <a:xfrm rot="-1635271">
            <a:off x="8414011" y="3555900"/>
            <a:ext cx="884656" cy="1019853"/>
          </a:xfrm>
          <a:prstGeom prst="rect">
            <a:avLst/>
          </a:prstGeom>
          <a:noFill/>
          <a:ln>
            <a:noFill/>
          </a:ln>
        </p:spPr>
      </p:pic>
      <p:pic>
        <p:nvPicPr>
          <p:cNvPr id="189" name="Google Shape;189;p35"/>
          <p:cNvPicPr preferRelativeResize="0"/>
          <p:nvPr/>
        </p:nvPicPr>
        <p:blipFill>
          <a:blip r:embed="rId10">
            <a:alphaModFix/>
          </a:blip>
          <a:stretch>
            <a:fillRect/>
          </a:stretch>
        </p:blipFill>
        <p:spPr>
          <a:xfrm rot="645791">
            <a:off x="304340" y="-23227"/>
            <a:ext cx="1099614" cy="1266507"/>
          </a:xfrm>
          <a:prstGeom prst="rect">
            <a:avLst/>
          </a:prstGeom>
          <a:noFill/>
          <a:ln>
            <a:noFill/>
          </a:ln>
        </p:spPr>
      </p:pic>
      <p:pic>
        <p:nvPicPr>
          <p:cNvPr id="190" name="Google Shape;190;p35"/>
          <p:cNvPicPr preferRelativeResize="0"/>
          <p:nvPr/>
        </p:nvPicPr>
        <p:blipFill>
          <a:blip r:embed="rId11">
            <a:alphaModFix/>
          </a:blip>
          <a:stretch>
            <a:fillRect/>
          </a:stretch>
        </p:blipFill>
        <p:spPr>
          <a:xfrm rot="-1101817">
            <a:off x="7782353" y="-22189"/>
            <a:ext cx="1097820" cy="1264426"/>
          </a:xfrm>
          <a:prstGeom prst="rect">
            <a:avLst/>
          </a:prstGeom>
          <a:noFill/>
          <a:ln>
            <a:noFill/>
          </a:ln>
        </p:spPr>
      </p:pic>
      <p:sp>
        <p:nvSpPr>
          <p:cNvPr id="191" name="Google Shape;191;p35"/>
          <p:cNvSpPr txBox="1">
            <a:spLocks noGrp="1"/>
          </p:cNvSpPr>
          <p:nvPr>
            <p:ph type="ctrTitle"/>
          </p:nvPr>
        </p:nvSpPr>
        <p:spPr>
          <a:xfrm>
            <a:off x="1143000" y="819150"/>
            <a:ext cx="7126300" cy="1249200"/>
          </a:xfrm>
          <a:prstGeom prst="rect">
            <a:avLst/>
          </a:prstGeom>
        </p:spPr>
        <p:txBody>
          <a:bodyPr spcFirstLastPara="1" wrap="square" lIns="91425" tIns="91425" rIns="91425" bIns="91425" anchor="t" anchorCtr="0">
            <a:noAutofit/>
          </a:bodyPr>
          <a:lstStyle/>
          <a:p>
            <a:pPr lvl="0" algn="ctr"/>
            <a:r>
              <a:rPr lang="en-US" sz="4800" dirty="0" smtClean="0">
                <a:latin typeface="Comic Sans MS" pitchFamily="66" charset="0"/>
              </a:rPr>
              <a:t>HORMAT PADA DIRI SENDIRI</a:t>
            </a:r>
            <a:r>
              <a:rPr lang="id-ID" sz="3600" dirty="0" smtClean="0">
                <a:latin typeface="Comic Sans MS" pitchFamily="66" charset="0"/>
              </a:rPr>
              <a:t/>
            </a:r>
            <a:br>
              <a:rPr lang="id-ID" sz="3600" dirty="0" smtClean="0">
                <a:latin typeface="Comic Sans MS" pitchFamily="66" charset="0"/>
              </a:rPr>
            </a:br>
            <a:r>
              <a:rPr lang="id-ID" sz="3600" b="0" dirty="0" smtClean="0"/>
              <a:t/>
            </a:r>
            <a:br>
              <a:rPr lang="id-ID" sz="3600" b="0" dirty="0" smtClean="0"/>
            </a:br>
            <a:endParaRPr sz="3600" b="0" dirty="0"/>
          </a:p>
        </p:txBody>
      </p:sp>
      <p:sp>
        <p:nvSpPr>
          <p:cNvPr id="17" name="Rectangle 16"/>
          <p:cNvSpPr/>
          <p:nvPr/>
        </p:nvSpPr>
        <p:spPr>
          <a:xfrm>
            <a:off x="6781800" y="3486150"/>
            <a:ext cx="1595309" cy="1200329"/>
          </a:xfrm>
          <a:prstGeom prst="rect">
            <a:avLst/>
          </a:prstGeom>
        </p:spPr>
        <p:txBody>
          <a:bodyPr wrap="none">
            <a:spAutoFit/>
          </a:bodyPr>
          <a:lstStyle/>
          <a:p>
            <a:r>
              <a:rPr lang="en-US" sz="1800" b="1" dirty="0" smtClean="0">
                <a:latin typeface="Comic Sans MS" pitchFamily="66" charset="0"/>
              </a:rPr>
              <a:t>2013053030</a:t>
            </a:r>
            <a:endParaRPr lang="id-ID" sz="1800" b="1" dirty="0" smtClean="0">
              <a:latin typeface="Comic Sans MS" pitchFamily="66" charset="0"/>
            </a:endParaRPr>
          </a:p>
          <a:p>
            <a:r>
              <a:rPr lang="en-US" sz="1800" b="1" dirty="0" smtClean="0">
                <a:latin typeface="Comic Sans MS" pitchFamily="66" charset="0"/>
              </a:rPr>
              <a:t>2013053042</a:t>
            </a:r>
            <a:endParaRPr lang="id-ID" sz="1800" b="1" dirty="0" smtClean="0">
              <a:latin typeface="Comic Sans MS" pitchFamily="66" charset="0"/>
            </a:endParaRPr>
          </a:p>
          <a:p>
            <a:r>
              <a:rPr lang="en-US" sz="1800" b="1" dirty="0" smtClean="0">
                <a:latin typeface="Comic Sans MS" pitchFamily="66" charset="0"/>
              </a:rPr>
              <a:t>2013053038</a:t>
            </a:r>
            <a:endParaRPr lang="id-ID" sz="1800" b="1" dirty="0" smtClean="0">
              <a:latin typeface="Comic Sans MS" pitchFamily="66" charset="0"/>
            </a:endParaRPr>
          </a:p>
          <a:p>
            <a:r>
              <a:rPr lang="en-US" sz="1800" b="1" dirty="0" smtClean="0">
                <a:latin typeface="Comic Sans MS" pitchFamily="66" charset="0"/>
              </a:rPr>
              <a:t>2013053014</a:t>
            </a:r>
            <a:endParaRPr lang="en-US" sz="1800" b="1"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p:nvPr/>
        </p:nvSpPr>
        <p:spPr>
          <a:xfrm>
            <a:off x="942450" y="338575"/>
            <a:ext cx="72591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6"/>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p>
            <a:pPr lvl="0"/>
            <a:r>
              <a:rPr lang="id-ID" sz="2800" b="1" dirty="0" smtClean="0">
                <a:latin typeface="Comic Sans MS" pitchFamily="66" charset="0"/>
              </a:rPr>
              <a:t>A.</a:t>
            </a:r>
            <a:r>
              <a:rPr lang="en-US" sz="2800" b="1" dirty="0" smtClean="0">
                <a:latin typeface="Comic Sans MS" pitchFamily="66" charset="0"/>
              </a:rPr>
              <a:t>Pengertian Hormat Pada Diri Sendiri</a:t>
            </a:r>
            <a:endParaRPr sz="2800" b="1" dirty="0">
              <a:latin typeface="Comic Sans MS" pitchFamily="66" charset="0"/>
            </a:endParaRPr>
          </a:p>
        </p:txBody>
      </p:sp>
      <p:sp>
        <p:nvSpPr>
          <p:cNvPr id="198" name="Google Shape;198;p36"/>
          <p:cNvSpPr txBox="1">
            <a:spLocks noGrp="1"/>
          </p:cNvSpPr>
          <p:nvPr>
            <p:ph type="body" idx="1"/>
          </p:nvPr>
        </p:nvSpPr>
        <p:spPr>
          <a:xfrm>
            <a:off x="914400" y="1428750"/>
            <a:ext cx="7496400" cy="3042900"/>
          </a:xfrm>
          <a:prstGeom prst="rect">
            <a:avLst/>
          </a:prstGeom>
        </p:spPr>
        <p:txBody>
          <a:bodyPr spcFirstLastPara="1" wrap="square" lIns="91425" tIns="91425" rIns="91425" bIns="91425" anchor="t" anchorCtr="0">
            <a:noAutofit/>
          </a:bodyPr>
          <a:lstStyle/>
          <a:p>
            <a:pPr marL="0" lvl="0" indent="0" algn="just">
              <a:buNone/>
            </a:pPr>
            <a:r>
              <a:rPr lang="en-US" sz="2000" dirty="0" smtClean="0">
                <a:solidFill>
                  <a:schemeClr val="bg1">
                    <a:lumMod val="10000"/>
                  </a:schemeClr>
                </a:solidFill>
                <a:latin typeface="Comic Sans MS" pitchFamily="66" charset="0"/>
              </a:rPr>
              <a:t>Berdasarkan Kamus Besar Bahasa Indonesia, kata hormat sebagai kata sifat memiliki arti sebagai menghargai (takzim, khidmat, sopan). Jadi dapat kita tarik kesimpulan bahwa rasa hormat memiliki pengertian sebagai suatu sikap untuk menghargai atau sikap sopan</a:t>
            </a:r>
            <a:r>
              <a:rPr lang="id-ID" sz="2000" dirty="0" smtClean="0">
                <a:solidFill>
                  <a:schemeClr val="bg1">
                    <a:lumMod val="10000"/>
                  </a:schemeClr>
                </a:solidFill>
                <a:latin typeface="Comic Sans MS" pitchFamily="66" charset="0"/>
              </a:rPr>
              <a:t>. </a:t>
            </a:r>
            <a:r>
              <a:rPr lang="en-US" sz="2000" dirty="0" smtClean="0">
                <a:solidFill>
                  <a:schemeClr val="bg1">
                    <a:lumMod val="10000"/>
                  </a:schemeClr>
                </a:solidFill>
                <a:latin typeface="Comic Sans MS" pitchFamily="66" charset="0"/>
              </a:rPr>
              <a:t>Hormat pada diri sendiri mempunyai arti yaitu memilih dan menentukan perbuatan yang tidak menyakiti, mencelakai, mengotori, menodai, dan merusak diri sendiri (jasmani dan rohani). </a:t>
            </a:r>
            <a:endParaRPr sz="2000" dirty="0">
              <a:solidFill>
                <a:schemeClr val="bg1">
                  <a:lumMod val="10000"/>
                </a:schemeClr>
              </a:solidFill>
              <a:latin typeface="Comic Sans MS" pitchFamily="66" charset="0"/>
            </a:endParaRPr>
          </a:p>
        </p:txBody>
      </p:sp>
      <p:pic>
        <p:nvPicPr>
          <p:cNvPr id="199" name="Google Shape;199;p36"/>
          <p:cNvPicPr preferRelativeResize="0"/>
          <p:nvPr/>
        </p:nvPicPr>
        <p:blipFill>
          <a:blip r:embed="rId3">
            <a:alphaModFix/>
          </a:blip>
          <a:stretch>
            <a:fillRect/>
          </a:stretch>
        </p:blipFill>
        <p:spPr>
          <a:xfrm rot="-781893" flipH="1">
            <a:off x="-30580" y="3283454"/>
            <a:ext cx="1042638" cy="1199591"/>
          </a:xfrm>
          <a:prstGeom prst="rect">
            <a:avLst/>
          </a:prstGeom>
          <a:noFill/>
          <a:ln>
            <a:noFill/>
          </a:ln>
          <a:effectLst>
            <a:reflection endPos="30000" dist="38100" dir="5400000" fadeDir="5400012" sy="-100000" algn="bl" rotWithShape="0"/>
          </a:effectLst>
        </p:spPr>
      </p:pic>
      <p:pic>
        <p:nvPicPr>
          <p:cNvPr id="200" name="Google Shape;200;p36"/>
          <p:cNvPicPr preferRelativeResize="0"/>
          <p:nvPr/>
        </p:nvPicPr>
        <p:blipFill>
          <a:blip r:embed="rId4">
            <a:alphaModFix/>
          </a:blip>
          <a:stretch>
            <a:fillRect/>
          </a:stretch>
        </p:blipFill>
        <p:spPr>
          <a:xfrm rot="-3030848">
            <a:off x="290397" y="194484"/>
            <a:ext cx="1104956" cy="1273835"/>
          </a:xfrm>
          <a:prstGeom prst="rect">
            <a:avLst/>
          </a:prstGeom>
          <a:noFill/>
          <a:ln>
            <a:noFill/>
          </a:ln>
        </p:spPr>
      </p:pic>
      <p:pic>
        <p:nvPicPr>
          <p:cNvPr id="201" name="Google Shape;201;p36"/>
          <p:cNvPicPr preferRelativeResize="0"/>
          <p:nvPr/>
        </p:nvPicPr>
        <p:blipFill rotWithShape="1">
          <a:blip r:embed="rId5">
            <a:alphaModFix/>
          </a:blip>
          <a:srcRect l="12131" t="14611" r="13397" b="11182"/>
          <a:stretch/>
        </p:blipFill>
        <p:spPr>
          <a:xfrm>
            <a:off x="6974800" y="788950"/>
            <a:ext cx="584524" cy="670475"/>
          </a:xfrm>
          <a:prstGeom prst="rect">
            <a:avLst/>
          </a:prstGeom>
          <a:noFill/>
          <a:ln>
            <a:noFill/>
          </a:ln>
        </p:spPr>
      </p:pic>
      <p:pic>
        <p:nvPicPr>
          <p:cNvPr id="202" name="Google Shape;202;p36"/>
          <p:cNvPicPr preferRelativeResize="0"/>
          <p:nvPr/>
        </p:nvPicPr>
        <p:blipFill>
          <a:blip r:embed="rId6">
            <a:alphaModFix/>
          </a:blip>
          <a:stretch>
            <a:fillRect/>
          </a:stretch>
        </p:blipFill>
        <p:spPr>
          <a:xfrm>
            <a:off x="7848600" y="285750"/>
            <a:ext cx="810638" cy="9336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1"/>
          <p:cNvSpPr/>
          <p:nvPr/>
        </p:nvSpPr>
        <p:spPr>
          <a:xfrm>
            <a:off x="762000" y="338574"/>
            <a:ext cx="7620000" cy="1013976"/>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1"/>
          <p:cNvSpPr txBox="1">
            <a:spLocks noGrp="1"/>
          </p:cNvSpPr>
          <p:nvPr>
            <p:ph type="title" idx="8"/>
          </p:nvPr>
        </p:nvSpPr>
        <p:spPr>
          <a:xfrm>
            <a:off x="990600" y="438149"/>
            <a:ext cx="7269000" cy="665622"/>
          </a:xfrm>
          <a:prstGeom prst="rect">
            <a:avLst/>
          </a:prstGeom>
        </p:spPr>
        <p:txBody>
          <a:bodyPr spcFirstLastPara="1" wrap="square" lIns="91425" tIns="91425" rIns="91425" bIns="91425" anchor="t" anchorCtr="0">
            <a:noAutofit/>
          </a:bodyPr>
          <a:lstStyle/>
          <a:p>
            <a:pPr lvl="0"/>
            <a:r>
              <a:rPr lang="id-ID" sz="2400" b="1" dirty="0" smtClean="0">
                <a:latin typeface="Comic Sans MS" pitchFamily="66" charset="0"/>
              </a:rPr>
              <a:t>B. B</a:t>
            </a:r>
            <a:r>
              <a:rPr lang="en-US" sz="2400" b="1" dirty="0" smtClean="0">
                <a:latin typeface="Comic Sans MS" pitchFamily="66" charset="0"/>
              </a:rPr>
              <a:t>entuk-Bentuk Penghormatan Pada Diri Sendiri</a:t>
            </a:r>
            <a:endParaRPr sz="2400" b="1" dirty="0">
              <a:latin typeface="Comic Sans MS" pitchFamily="66" charset="0"/>
            </a:endParaRPr>
          </a:p>
        </p:txBody>
      </p:sp>
      <p:pic>
        <p:nvPicPr>
          <p:cNvPr id="289" name="Google Shape;289;p41"/>
          <p:cNvPicPr preferRelativeResize="0"/>
          <p:nvPr/>
        </p:nvPicPr>
        <p:blipFill>
          <a:blip r:embed="rId3">
            <a:alphaModFix/>
          </a:blip>
          <a:stretch>
            <a:fillRect/>
          </a:stretch>
        </p:blipFill>
        <p:spPr>
          <a:xfrm rot="-1106297">
            <a:off x="7850633" y="694555"/>
            <a:ext cx="757932" cy="617726"/>
          </a:xfrm>
          <a:prstGeom prst="rect">
            <a:avLst/>
          </a:prstGeom>
          <a:noFill/>
          <a:ln>
            <a:noFill/>
          </a:ln>
        </p:spPr>
      </p:pic>
      <p:pic>
        <p:nvPicPr>
          <p:cNvPr id="292" name="Google Shape;292;p41"/>
          <p:cNvPicPr preferRelativeResize="0"/>
          <p:nvPr/>
        </p:nvPicPr>
        <p:blipFill>
          <a:blip r:embed="rId4">
            <a:alphaModFix/>
          </a:blip>
          <a:stretch>
            <a:fillRect/>
          </a:stretch>
        </p:blipFill>
        <p:spPr>
          <a:xfrm>
            <a:off x="304800" y="-95250"/>
            <a:ext cx="902325" cy="1038659"/>
          </a:xfrm>
          <a:prstGeom prst="rect">
            <a:avLst/>
          </a:prstGeom>
          <a:noFill/>
          <a:ln>
            <a:noFill/>
          </a:ln>
        </p:spPr>
      </p:pic>
      <p:sp>
        <p:nvSpPr>
          <p:cNvPr id="34" name="Rectangle 33"/>
          <p:cNvSpPr/>
          <p:nvPr/>
        </p:nvSpPr>
        <p:spPr>
          <a:xfrm>
            <a:off x="914400" y="1504950"/>
            <a:ext cx="7696200" cy="3477875"/>
          </a:xfrm>
          <a:prstGeom prst="rect">
            <a:avLst/>
          </a:prstGeom>
        </p:spPr>
        <p:txBody>
          <a:bodyPr wrap="square">
            <a:spAutoFit/>
          </a:bodyPr>
          <a:lstStyle/>
          <a:p>
            <a:pPr marL="457200" indent="-457200">
              <a:buFont typeface="+mj-lt"/>
              <a:buAutoNum type="arabicPeriod"/>
            </a:pPr>
            <a:r>
              <a:rPr lang="en-US" sz="2000" dirty="0" smtClean="0">
                <a:latin typeface="Comic Sans MS" pitchFamily="66" charset="0"/>
              </a:rPr>
              <a:t>Memelihara kesucian lahir (</a:t>
            </a:r>
            <a:r>
              <a:rPr lang="en-US" sz="2000" dirty="0" smtClean="0">
                <a:latin typeface="Comic Sans MS" pitchFamily="66" charset="0"/>
              </a:rPr>
              <a:t>fisik)</a:t>
            </a:r>
            <a:endParaRPr lang="id-ID" sz="2000" dirty="0" smtClean="0">
              <a:latin typeface="Comic Sans MS" pitchFamily="66" charset="0"/>
            </a:endParaRPr>
          </a:p>
          <a:p>
            <a:pPr marL="457200" indent="-457200"/>
            <a:r>
              <a:rPr lang="id-ID" sz="2000" dirty="0" smtClean="0">
                <a:latin typeface="Comic Sans MS" pitchFamily="66" charset="0"/>
              </a:rPr>
              <a:t>      Seorang </a:t>
            </a:r>
            <a:r>
              <a:rPr lang="id-ID" sz="2000" dirty="0" smtClean="0">
                <a:latin typeface="Comic Sans MS" pitchFamily="66" charset="0"/>
              </a:rPr>
              <a:t>manusia harus melakukan upaya-upaya untuk </a:t>
            </a:r>
            <a:r>
              <a:rPr lang="id-ID" sz="2000" dirty="0" smtClean="0">
                <a:latin typeface="Comic Sans MS" pitchFamily="66" charset="0"/>
              </a:rPr>
              <a:t> menjaga dirinya tetap </a:t>
            </a:r>
            <a:r>
              <a:rPr lang="id-ID" sz="2000" dirty="0" smtClean="0">
                <a:latin typeface="Comic Sans MS" pitchFamily="66" charset="0"/>
              </a:rPr>
              <a:t>terpelihara secara lahir (tampak) baik di hadapan orang </a:t>
            </a:r>
            <a:r>
              <a:rPr lang="id-ID" sz="2000" dirty="0" smtClean="0">
                <a:latin typeface="Comic Sans MS" pitchFamily="66" charset="0"/>
              </a:rPr>
              <a:t>lain maupun </a:t>
            </a:r>
            <a:r>
              <a:rPr lang="id-ID" sz="2000" dirty="0" smtClean="0">
                <a:latin typeface="Comic Sans MS" pitchFamily="66" charset="0"/>
              </a:rPr>
              <a:t>hadapan </a:t>
            </a:r>
            <a:r>
              <a:rPr lang="id-ID" sz="2000" dirty="0" smtClean="0">
                <a:latin typeface="Comic Sans MS" pitchFamily="66" charset="0"/>
              </a:rPr>
              <a:t>Tuhan.</a:t>
            </a:r>
          </a:p>
          <a:p>
            <a:pPr marL="342900" indent="-342900"/>
            <a:endParaRPr lang="id-ID" sz="2000" dirty="0" smtClean="0">
              <a:latin typeface="Comic Sans MS" pitchFamily="66" charset="0"/>
            </a:endParaRPr>
          </a:p>
          <a:p>
            <a:pPr marL="457200" indent="-457200">
              <a:buAutoNum type="arabicPeriod" startAt="2"/>
            </a:pPr>
            <a:r>
              <a:rPr lang="en-US" sz="2000" dirty="0" smtClean="0">
                <a:latin typeface="Comic Sans MS" pitchFamily="66" charset="0"/>
              </a:rPr>
              <a:t>Memelihara </a:t>
            </a:r>
            <a:r>
              <a:rPr lang="en-US" sz="2000" dirty="0" smtClean="0">
                <a:latin typeface="Comic Sans MS" pitchFamily="66" charset="0"/>
              </a:rPr>
              <a:t>kesucian batin (</a:t>
            </a:r>
            <a:r>
              <a:rPr lang="en-US" sz="2000" dirty="0" smtClean="0">
                <a:latin typeface="Comic Sans MS" pitchFamily="66" charset="0"/>
              </a:rPr>
              <a:t>jiwa)</a:t>
            </a:r>
            <a:endParaRPr lang="id-ID" sz="2000" dirty="0" smtClean="0">
              <a:latin typeface="Comic Sans MS" pitchFamily="66" charset="0"/>
            </a:endParaRPr>
          </a:p>
          <a:p>
            <a:pPr marL="457200" indent="-457200"/>
            <a:r>
              <a:rPr lang="id-ID" sz="2000" dirty="0" smtClean="0">
                <a:latin typeface="Comic Sans MS" pitchFamily="66" charset="0"/>
              </a:rPr>
              <a:t> </a:t>
            </a:r>
            <a:r>
              <a:rPr lang="id-ID" sz="2000" dirty="0" smtClean="0">
                <a:latin typeface="Comic Sans MS" pitchFamily="66" charset="0"/>
              </a:rPr>
              <a:t>     </a:t>
            </a:r>
            <a:r>
              <a:rPr lang="en-US" sz="2000" dirty="0" smtClean="0">
                <a:latin typeface="Comic Sans MS" pitchFamily="66" charset="0"/>
              </a:rPr>
              <a:t>Tidak </a:t>
            </a:r>
            <a:r>
              <a:rPr lang="en-US" sz="2000" dirty="0" smtClean="0">
                <a:latin typeface="Comic Sans MS" pitchFamily="66" charset="0"/>
              </a:rPr>
              <a:t>cukup hanya dengan memelihara kesucian fisik, maka </a:t>
            </a:r>
            <a:r>
              <a:rPr lang="id-ID" sz="2000" dirty="0" smtClean="0">
                <a:latin typeface="Comic Sans MS" pitchFamily="66" charset="0"/>
              </a:rPr>
              <a:t> </a:t>
            </a:r>
            <a:r>
              <a:rPr lang="en-US" sz="2000" dirty="0" smtClean="0">
                <a:latin typeface="Comic Sans MS" pitchFamily="66" charset="0"/>
              </a:rPr>
              <a:t>kita </a:t>
            </a:r>
            <a:r>
              <a:rPr lang="en-US" sz="2000" dirty="0" smtClean="0">
                <a:latin typeface="Comic Sans MS" pitchFamily="66" charset="0"/>
              </a:rPr>
              <a:t>juga harus memelihara kesucian batin yakni dengan menuntut berbagai ilmu (agama, ilmu untuk kehidupan dunia) yang mendukung untuk dapat melakukan berbagai aktivitas dalam hidup dan kehidupan </a:t>
            </a:r>
            <a:r>
              <a:rPr lang="en-US" sz="2000" dirty="0" smtClean="0">
                <a:latin typeface="Comic Sans MS" pitchFamily="66" charset="0"/>
              </a:rPr>
              <a:t>sehar</a:t>
            </a:r>
            <a:r>
              <a:rPr lang="id-ID" sz="2000" dirty="0" smtClean="0">
                <a:latin typeface="Comic Sans MS" pitchFamily="66" charset="0"/>
              </a:rPr>
              <a:t>i-</a:t>
            </a:r>
            <a:r>
              <a:rPr lang="en-US" sz="2000" dirty="0" smtClean="0">
                <a:latin typeface="Comic Sans MS" pitchFamily="66" charset="0"/>
              </a:rPr>
              <a:t>hari</a:t>
            </a:r>
            <a:r>
              <a:rPr lang="en-US" sz="2000" dirty="0" smtClean="0">
                <a:latin typeface="Comic Sans MS" pitchFamily="66" charset="0"/>
              </a:rPr>
              <a:t>.</a:t>
            </a:r>
            <a:endParaRPr lang="en-US" sz="2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p:nvPr/>
        </p:nvSpPr>
        <p:spPr>
          <a:xfrm>
            <a:off x="942450" y="338574"/>
            <a:ext cx="7259100" cy="937776"/>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50"/>
          <p:cNvPicPr preferRelativeResize="0"/>
          <p:nvPr/>
        </p:nvPicPr>
        <p:blipFill>
          <a:blip r:embed="rId3">
            <a:alphaModFix/>
          </a:blip>
          <a:stretch>
            <a:fillRect/>
          </a:stretch>
        </p:blipFill>
        <p:spPr>
          <a:xfrm rot="333801" flipH="1">
            <a:off x="244368" y="188429"/>
            <a:ext cx="1154815" cy="381420"/>
          </a:xfrm>
          <a:prstGeom prst="rect">
            <a:avLst/>
          </a:prstGeom>
          <a:noFill/>
          <a:ln>
            <a:noFill/>
          </a:ln>
        </p:spPr>
      </p:pic>
      <p:pic>
        <p:nvPicPr>
          <p:cNvPr id="459" name="Google Shape;459;p50"/>
          <p:cNvPicPr preferRelativeResize="0"/>
          <p:nvPr/>
        </p:nvPicPr>
        <p:blipFill>
          <a:blip r:embed="rId4">
            <a:alphaModFix/>
          </a:blip>
          <a:stretch>
            <a:fillRect/>
          </a:stretch>
        </p:blipFill>
        <p:spPr>
          <a:xfrm rot="1591781">
            <a:off x="7514744" y="829461"/>
            <a:ext cx="1151059" cy="397025"/>
          </a:xfrm>
          <a:prstGeom prst="rect">
            <a:avLst/>
          </a:prstGeom>
          <a:noFill/>
          <a:ln>
            <a:noFill/>
          </a:ln>
        </p:spPr>
      </p:pic>
      <p:sp>
        <p:nvSpPr>
          <p:cNvPr id="460" name="Google Shape;460;p50"/>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p>
            <a:pPr lvl="0"/>
            <a:r>
              <a:rPr lang="id-ID" sz="2400" b="1" dirty="0" smtClean="0">
                <a:latin typeface="Comic Sans MS" pitchFamily="66" charset="0"/>
              </a:rPr>
              <a:t>C.</a:t>
            </a:r>
            <a:r>
              <a:rPr lang="en-US" sz="2400" b="1" dirty="0" smtClean="0">
                <a:latin typeface="Comic Sans MS" pitchFamily="66" charset="0"/>
              </a:rPr>
              <a:t> Cara Menjaga Kesehatan Jasmani Dan Rohani Sebagai Bentuk Moral Individual</a:t>
            </a:r>
            <a:endParaRPr sz="2400" b="1" dirty="0">
              <a:latin typeface="Comic Sans MS" pitchFamily="66" charset="0"/>
            </a:endParaRPr>
          </a:p>
        </p:txBody>
      </p:sp>
      <p:sp>
        <p:nvSpPr>
          <p:cNvPr id="462" name="Google Shape;462;p50"/>
          <p:cNvSpPr/>
          <p:nvPr/>
        </p:nvSpPr>
        <p:spPr>
          <a:xfrm rot="864673">
            <a:off x="6585864" y="3180761"/>
            <a:ext cx="2848775" cy="1364522"/>
          </a:xfrm>
          <a:custGeom>
            <a:avLst/>
            <a:gdLst/>
            <a:ahLst/>
            <a:cxnLst/>
            <a:rect l="l" t="t" r="r" b="b"/>
            <a:pathLst>
              <a:path w="70847" h="40388" extrusionOk="0">
                <a:moveTo>
                  <a:pt x="0" y="35924"/>
                </a:moveTo>
                <a:cubicBezTo>
                  <a:pt x="12725" y="39104"/>
                  <a:pt x="29268" y="37265"/>
                  <a:pt x="38541" y="27989"/>
                </a:cubicBezTo>
                <a:cubicBezTo>
                  <a:pt x="44383" y="22145"/>
                  <a:pt x="47658" y="10494"/>
                  <a:pt x="43075" y="3618"/>
                </a:cubicBezTo>
                <a:cubicBezTo>
                  <a:pt x="40813" y="224"/>
                  <a:pt x="35042" y="-505"/>
                  <a:pt x="31173" y="784"/>
                </a:cubicBezTo>
                <a:cubicBezTo>
                  <a:pt x="29169" y="1452"/>
                  <a:pt x="28919" y="4420"/>
                  <a:pt x="28339" y="6451"/>
                </a:cubicBezTo>
                <a:cubicBezTo>
                  <a:pt x="25934" y="14866"/>
                  <a:pt x="28384" y="25767"/>
                  <a:pt x="34573" y="31956"/>
                </a:cubicBezTo>
                <a:cubicBezTo>
                  <a:pt x="43160" y="40543"/>
                  <a:pt x="62260" y="43944"/>
                  <a:pt x="70847" y="35357"/>
                </a:cubicBezTo>
              </a:path>
            </a:pathLst>
          </a:custGeom>
          <a:noFill/>
          <a:ln w="28575" cap="flat" cmpd="sng">
            <a:solidFill>
              <a:srgbClr val="FFFFFF"/>
            </a:solidFill>
            <a:prstDash val="dashDot"/>
            <a:round/>
            <a:headEnd type="none" w="med" len="med"/>
            <a:tailEnd type="none" w="med" len="med"/>
          </a:ln>
        </p:spPr>
      </p:sp>
      <p:sp>
        <p:nvSpPr>
          <p:cNvPr id="14" name="Rectangle 13"/>
          <p:cNvSpPr/>
          <p:nvPr/>
        </p:nvSpPr>
        <p:spPr>
          <a:xfrm>
            <a:off x="914400" y="1504950"/>
            <a:ext cx="7924800" cy="3139321"/>
          </a:xfrm>
          <a:prstGeom prst="rect">
            <a:avLst/>
          </a:prstGeom>
        </p:spPr>
        <p:txBody>
          <a:bodyPr wrap="square">
            <a:spAutoFit/>
          </a:bodyPr>
          <a:lstStyle/>
          <a:p>
            <a:r>
              <a:rPr lang="en-US" sz="1800" dirty="0" smtClean="0">
                <a:latin typeface="Comic Sans MS" pitchFamily="66" charset="0"/>
              </a:rPr>
              <a:t>Salah satu bentuk dari menghormati diri sendiri adalah dengan menjaga kesehatan tubuh dan memenuhi kebutuhan yang diperlukan oleh tubuh. Hal ini merupakan wujud dari syukur kita terhadap anugrah yang diberikan oleh Tuhan</a:t>
            </a:r>
            <a:r>
              <a:rPr lang="en-US" sz="1800" dirty="0" smtClean="0"/>
              <a:t>.</a:t>
            </a:r>
            <a:endParaRPr lang="id-ID" sz="1800" dirty="0" smtClean="0"/>
          </a:p>
          <a:p>
            <a:endParaRPr lang="id-ID" sz="1800" dirty="0" smtClean="0">
              <a:latin typeface="Comic Sans MS" pitchFamily="66" charset="0"/>
            </a:endParaRPr>
          </a:p>
          <a:p>
            <a:r>
              <a:rPr lang="en-US" sz="1800" dirty="0" smtClean="0">
                <a:latin typeface="Comic Sans MS" pitchFamily="66" charset="0"/>
              </a:rPr>
              <a:t>Beberapa cara untuk menjaga</a:t>
            </a:r>
            <a:r>
              <a:rPr lang="id-ID" sz="1800" dirty="0" smtClean="0">
                <a:latin typeface="Comic Sans MS" pitchFamily="66" charset="0"/>
              </a:rPr>
              <a:t> </a:t>
            </a:r>
            <a:r>
              <a:rPr lang="en-US" sz="1800" dirty="0" smtClean="0">
                <a:latin typeface="Comic Sans MS" pitchFamily="66" charset="0"/>
              </a:rPr>
              <a:t>kesehatan jasmani adalah meliputi:</a:t>
            </a:r>
            <a:endParaRPr lang="id-ID" sz="1800" dirty="0" smtClean="0">
              <a:latin typeface="Comic Sans MS" pitchFamily="66" charset="0"/>
            </a:endParaRPr>
          </a:p>
          <a:p>
            <a:pPr marL="342900" indent="-342900">
              <a:buAutoNum type="arabicPeriod"/>
            </a:pPr>
            <a:r>
              <a:rPr lang="en-US" sz="1800" dirty="0" smtClean="0">
                <a:latin typeface="Comic Sans MS" pitchFamily="66" charset="0"/>
              </a:rPr>
              <a:t>Istirahat / Tidur</a:t>
            </a:r>
            <a:endParaRPr lang="id-ID" sz="1800" dirty="0" smtClean="0">
              <a:latin typeface="Comic Sans MS" pitchFamily="66" charset="0"/>
            </a:endParaRPr>
          </a:p>
          <a:p>
            <a:pPr marL="342900" indent="-342900">
              <a:buAutoNum type="arabicPeriod"/>
            </a:pPr>
            <a:r>
              <a:rPr lang="en-US" sz="1800" dirty="0" smtClean="0">
                <a:latin typeface="Comic Sans MS" pitchFamily="66" charset="0"/>
              </a:rPr>
              <a:t> Makanan </a:t>
            </a:r>
            <a:endParaRPr lang="id-ID" sz="1800" dirty="0" smtClean="0">
              <a:latin typeface="Comic Sans MS" pitchFamily="66" charset="0"/>
            </a:endParaRPr>
          </a:p>
          <a:p>
            <a:pPr marL="342900" indent="-342900">
              <a:buAutoNum type="arabicPeriod"/>
            </a:pPr>
            <a:r>
              <a:rPr lang="en-US" sz="1800" dirty="0" smtClean="0">
                <a:latin typeface="Comic Sans MS" pitchFamily="66" charset="0"/>
              </a:rPr>
              <a:t>Olah raga </a:t>
            </a:r>
            <a:endParaRPr lang="id-ID" sz="1800" dirty="0" smtClean="0">
              <a:latin typeface="Comic Sans MS" pitchFamily="66" charset="0"/>
            </a:endParaRPr>
          </a:p>
          <a:p>
            <a:pPr marL="342900" indent="-342900">
              <a:buAutoNum type="arabicPeriod"/>
            </a:pPr>
            <a:r>
              <a:rPr lang="en-US" sz="1800" dirty="0" smtClean="0">
                <a:latin typeface="Comic Sans MS" pitchFamily="66" charset="0"/>
              </a:rPr>
              <a:t>Kondisi Psikis / Psikologi </a:t>
            </a:r>
            <a:endParaRPr lang="id-ID" sz="1800" dirty="0" smtClean="0">
              <a:latin typeface="Comic Sans MS" pitchFamily="66" charset="0"/>
            </a:endParaRPr>
          </a:p>
          <a:p>
            <a:pPr marL="342900" indent="-342900">
              <a:buAutoNum type="arabicPeriod"/>
            </a:pPr>
            <a:r>
              <a:rPr lang="en-US" sz="1800" dirty="0" smtClean="0">
                <a:latin typeface="Comic Sans MS" pitchFamily="66" charset="0"/>
              </a:rPr>
              <a:t>Sosial</a:t>
            </a:r>
            <a:endParaRPr lang="en-US" sz="18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p:nvPr/>
        </p:nvSpPr>
        <p:spPr>
          <a:xfrm>
            <a:off x="942450" y="338574"/>
            <a:ext cx="7259100" cy="937776"/>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50"/>
          <p:cNvPicPr preferRelativeResize="0"/>
          <p:nvPr/>
        </p:nvPicPr>
        <p:blipFill>
          <a:blip r:embed="rId3">
            <a:alphaModFix/>
          </a:blip>
          <a:stretch>
            <a:fillRect/>
          </a:stretch>
        </p:blipFill>
        <p:spPr>
          <a:xfrm rot="333801" flipH="1">
            <a:off x="244368" y="188429"/>
            <a:ext cx="1154815" cy="381420"/>
          </a:xfrm>
          <a:prstGeom prst="rect">
            <a:avLst/>
          </a:prstGeom>
          <a:noFill/>
          <a:ln>
            <a:noFill/>
          </a:ln>
        </p:spPr>
      </p:pic>
      <p:pic>
        <p:nvPicPr>
          <p:cNvPr id="459" name="Google Shape;459;p50"/>
          <p:cNvPicPr preferRelativeResize="0"/>
          <p:nvPr/>
        </p:nvPicPr>
        <p:blipFill>
          <a:blip r:embed="rId4">
            <a:alphaModFix/>
          </a:blip>
          <a:stretch>
            <a:fillRect/>
          </a:stretch>
        </p:blipFill>
        <p:spPr>
          <a:xfrm rot="1591781">
            <a:off x="7514744" y="829461"/>
            <a:ext cx="1151059" cy="397025"/>
          </a:xfrm>
          <a:prstGeom prst="rect">
            <a:avLst/>
          </a:prstGeom>
          <a:noFill/>
          <a:ln>
            <a:noFill/>
          </a:ln>
        </p:spPr>
      </p:pic>
      <p:sp>
        <p:nvSpPr>
          <p:cNvPr id="460" name="Google Shape;460;p50"/>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p>
            <a:pPr lvl="0"/>
            <a:r>
              <a:rPr lang="id-ID" sz="2400" b="1" dirty="0" smtClean="0">
                <a:latin typeface="Comic Sans MS" pitchFamily="66" charset="0"/>
              </a:rPr>
              <a:t>C.</a:t>
            </a:r>
            <a:r>
              <a:rPr lang="en-US" sz="2400" b="1" dirty="0" smtClean="0">
                <a:latin typeface="Comic Sans MS" pitchFamily="66" charset="0"/>
              </a:rPr>
              <a:t> Cara Menjaga Kesehatan Jasmani Dan Rohani Sebagai Bentuk Moral Individual</a:t>
            </a:r>
            <a:endParaRPr sz="2400" b="1" dirty="0">
              <a:latin typeface="Comic Sans MS" pitchFamily="66" charset="0"/>
            </a:endParaRPr>
          </a:p>
        </p:txBody>
      </p:sp>
      <p:sp>
        <p:nvSpPr>
          <p:cNvPr id="462" name="Google Shape;462;p50"/>
          <p:cNvSpPr/>
          <p:nvPr/>
        </p:nvSpPr>
        <p:spPr>
          <a:xfrm rot="864673">
            <a:off x="6585864" y="3180761"/>
            <a:ext cx="2848775" cy="1364522"/>
          </a:xfrm>
          <a:custGeom>
            <a:avLst/>
            <a:gdLst/>
            <a:ahLst/>
            <a:cxnLst/>
            <a:rect l="l" t="t" r="r" b="b"/>
            <a:pathLst>
              <a:path w="70847" h="40388" extrusionOk="0">
                <a:moveTo>
                  <a:pt x="0" y="35924"/>
                </a:moveTo>
                <a:cubicBezTo>
                  <a:pt x="12725" y="39104"/>
                  <a:pt x="29268" y="37265"/>
                  <a:pt x="38541" y="27989"/>
                </a:cubicBezTo>
                <a:cubicBezTo>
                  <a:pt x="44383" y="22145"/>
                  <a:pt x="47658" y="10494"/>
                  <a:pt x="43075" y="3618"/>
                </a:cubicBezTo>
                <a:cubicBezTo>
                  <a:pt x="40813" y="224"/>
                  <a:pt x="35042" y="-505"/>
                  <a:pt x="31173" y="784"/>
                </a:cubicBezTo>
                <a:cubicBezTo>
                  <a:pt x="29169" y="1452"/>
                  <a:pt x="28919" y="4420"/>
                  <a:pt x="28339" y="6451"/>
                </a:cubicBezTo>
                <a:cubicBezTo>
                  <a:pt x="25934" y="14866"/>
                  <a:pt x="28384" y="25767"/>
                  <a:pt x="34573" y="31956"/>
                </a:cubicBezTo>
                <a:cubicBezTo>
                  <a:pt x="43160" y="40543"/>
                  <a:pt x="62260" y="43944"/>
                  <a:pt x="70847" y="35357"/>
                </a:cubicBezTo>
              </a:path>
            </a:pathLst>
          </a:custGeom>
          <a:noFill/>
          <a:ln w="28575" cap="flat" cmpd="sng">
            <a:solidFill>
              <a:srgbClr val="FFFFFF"/>
            </a:solidFill>
            <a:prstDash val="dashDot"/>
            <a:round/>
            <a:headEnd type="none" w="med" len="med"/>
            <a:tailEnd type="none" w="med" len="med"/>
          </a:ln>
        </p:spPr>
      </p:sp>
      <p:sp>
        <p:nvSpPr>
          <p:cNvPr id="8" name="Rectangle 7"/>
          <p:cNvSpPr/>
          <p:nvPr/>
        </p:nvSpPr>
        <p:spPr>
          <a:xfrm>
            <a:off x="1143000" y="1733550"/>
            <a:ext cx="6858000" cy="2154436"/>
          </a:xfrm>
          <a:prstGeom prst="rect">
            <a:avLst/>
          </a:prstGeom>
        </p:spPr>
        <p:txBody>
          <a:bodyPr wrap="square">
            <a:spAutoFit/>
          </a:bodyPr>
          <a:lstStyle/>
          <a:p>
            <a:r>
              <a:rPr lang="en-US" sz="2000" dirty="0" smtClean="0">
                <a:latin typeface="Comic Sans MS" pitchFamily="66" charset="0"/>
              </a:rPr>
              <a:t>Selain doa upaya untuk menjaga kesehatan rohani dapat dilakukan</a:t>
            </a:r>
            <a:r>
              <a:rPr lang="id-ID" sz="2000" dirty="0" smtClean="0">
                <a:latin typeface="Comic Sans MS" pitchFamily="66" charset="0"/>
              </a:rPr>
              <a:t> </a:t>
            </a:r>
            <a:r>
              <a:rPr lang="en-US" sz="2000" dirty="0" smtClean="0">
                <a:latin typeface="Comic Sans MS" pitchFamily="66" charset="0"/>
              </a:rPr>
              <a:t>dengan cara seperti dibawah ini</a:t>
            </a:r>
            <a:r>
              <a:rPr lang="id-ID" sz="2000" dirty="0" smtClean="0">
                <a:latin typeface="Comic Sans MS" pitchFamily="66" charset="0"/>
              </a:rPr>
              <a:t>:</a:t>
            </a:r>
          </a:p>
          <a:p>
            <a:endParaRPr lang="id-ID" sz="2000" dirty="0" smtClean="0">
              <a:latin typeface="Comic Sans MS" pitchFamily="66" charset="0"/>
            </a:endParaRPr>
          </a:p>
          <a:p>
            <a:pPr marL="342900" indent="-342900">
              <a:buFont typeface="+mj-lt"/>
              <a:buAutoNum type="arabicPeriod"/>
            </a:pPr>
            <a:r>
              <a:rPr lang="en-US" sz="2000" dirty="0" smtClean="0">
                <a:latin typeface="Comic Sans MS" pitchFamily="66" charset="0"/>
              </a:rPr>
              <a:t>Bakti Sosial</a:t>
            </a:r>
            <a:endParaRPr lang="id-ID" sz="2000" dirty="0" smtClean="0">
              <a:latin typeface="Comic Sans MS" pitchFamily="66" charset="0"/>
            </a:endParaRPr>
          </a:p>
          <a:p>
            <a:pPr marL="342900" indent="-342900">
              <a:buFont typeface="+mj-lt"/>
              <a:buAutoNum type="arabicPeriod"/>
            </a:pPr>
            <a:r>
              <a:rPr lang="id-ID" sz="2000" dirty="0" smtClean="0">
                <a:latin typeface="Comic Sans MS" pitchFamily="66" charset="0"/>
              </a:rPr>
              <a:t>Bersedekah</a:t>
            </a:r>
          </a:p>
          <a:p>
            <a:pPr marL="342900" indent="-342900">
              <a:buFont typeface="+mj-lt"/>
              <a:buAutoNum type="arabicPeriod"/>
            </a:pPr>
            <a:r>
              <a:rPr lang="id-ID" sz="2000" dirty="0" smtClean="0">
                <a:latin typeface="Comic Sans MS" pitchFamily="66" charset="0"/>
              </a:rPr>
              <a:t>Simbolisasi</a:t>
            </a:r>
            <a:endParaRPr lang="id-ID" sz="2000" dirty="0" smtClean="0">
              <a:latin typeface="Comic Sans MS" pitchFamily="66"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8"/>
          <p:cNvSpPr/>
          <p:nvPr/>
        </p:nvSpPr>
        <p:spPr>
          <a:xfrm>
            <a:off x="942450" y="338575"/>
            <a:ext cx="72591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1" name="Google Shape;881;p68"/>
          <p:cNvPicPr preferRelativeResize="0"/>
          <p:nvPr/>
        </p:nvPicPr>
        <p:blipFill>
          <a:blip r:embed="rId3">
            <a:alphaModFix/>
          </a:blip>
          <a:stretch>
            <a:fillRect/>
          </a:stretch>
        </p:blipFill>
        <p:spPr>
          <a:xfrm rot="-893544">
            <a:off x="465389" y="-137637"/>
            <a:ext cx="1098586" cy="1266502"/>
          </a:xfrm>
          <a:prstGeom prst="rect">
            <a:avLst/>
          </a:prstGeom>
          <a:noFill/>
          <a:ln>
            <a:noFill/>
          </a:ln>
        </p:spPr>
      </p:pic>
      <p:pic>
        <p:nvPicPr>
          <p:cNvPr id="882" name="Google Shape;882;p68"/>
          <p:cNvPicPr preferRelativeResize="0"/>
          <p:nvPr/>
        </p:nvPicPr>
        <p:blipFill>
          <a:blip r:embed="rId4">
            <a:alphaModFix/>
          </a:blip>
          <a:stretch>
            <a:fillRect/>
          </a:stretch>
        </p:blipFill>
        <p:spPr>
          <a:xfrm rot="2700010">
            <a:off x="7525893" y="202934"/>
            <a:ext cx="1098587" cy="1266505"/>
          </a:xfrm>
          <a:prstGeom prst="rect">
            <a:avLst/>
          </a:prstGeom>
          <a:noFill/>
          <a:ln>
            <a:noFill/>
          </a:ln>
        </p:spPr>
      </p:pic>
      <p:sp>
        <p:nvSpPr>
          <p:cNvPr id="883" name="Google Shape;883;p68"/>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p>
            <a:pPr lvl="0"/>
            <a:r>
              <a:rPr sz="3200" b="1" dirty="0" smtClean="0">
                <a:latin typeface="Comic Sans MS" pitchFamily="66" charset="0"/>
              </a:rPr>
              <a:t>D. </a:t>
            </a:r>
            <a:r>
              <a:rPr lang="en-US" sz="3200" b="1" dirty="0" smtClean="0">
                <a:latin typeface="Comic Sans MS" pitchFamily="66" charset="0"/>
              </a:rPr>
              <a:t>Pengendalian Diri </a:t>
            </a:r>
            <a:endParaRPr sz="3200" b="1" dirty="0">
              <a:latin typeface="Comic Sans MS" pitchFamily="66" charset="0"/>
            </a:endParaRPr>
          </a:p>
        </p:txBody>
      </p:sp>
      <p:sp>
        <p:nvSpPr>
          <p:cNvPr id="16" name="Rectangle 15"/>
          <p:cNvSpPr/>
          <p:nvPr/>
        </p:nvSpPr>
        <p:spPr>
          <a:xfrm>
            <a:off x="609600" y="1352550"/>
            <a:ext cx="8077200" cy="1200329"/>
          </a:xfrm>
          <a:prstGeom prst="rect">
            <a:avLst/>
          </a:prstGeom>
        </p:spPr>
        <p:txBody>
          <a:bodyPr wrap="square">
            <a:spAutoFit/>
          </a:bodyPr>
          <a:lstStyle/>
          <a:p>
            <a:pPr algn="just"/>
            <a:r>
              <a:rPr lang="en-US" sz="1800" dirty="0" smtClean="0">
                <a:latin typeface="Comic Sans MS" pitchFamily="66" charset="0"/>
              </a:rPr>
              <a:t>Pengendalian diri adalah merupakan suatu keinginan dan kemampuan dalam menggapai kehidupan yang selaras, serasi dan seimbang pada hak dan kewajibannya sebagai individu dalam kehidupan keluarga, masyarakat, bangsa dan </a:t>
            </a:r>
            <a:r>
              <a:rPr lang="en-US" sz="1800" dirty="0" smtClean="0">
                <a:latin typeface="Comic Sans MS" pitchFamily="66" charset="0"/>
              </a:rPr>
              <a:t>negara</a:t>
            </a:r>
            <a:r>
              <a:rPr lang="id-ID" sz="1800" dirty="0" smtClean="0">
                <a:latin typeface="Comic Sans MS" pitchFamily="66" charset="0"/>
              </a:rPr>
              <a:t>.</a:t>
            </a:r>
            <a:endParaRPr lang="en-US" sz="1800" dirty="0">
              <a:latin typeface="Comic Sans MS" pitchFamily="66" charset="0"/>
            </a:endParaRPr>
          </a:p>
        </p:txBody>
      </p:sp>
      <p:sp>
        <p:nvSpPr>
          <p:cNvPr id="17" name="Rectangle 16"/>
          <p:cNvSpPr/>
          <p:nvPr/>
        </p:nvSpPr>
        <p:spPr>
          <a:xfrm>
            <a:off x="609600" y="2647950"/>
            <a:ext cx="6705600" cy="2308324"/>
          </a:xfrm>
          <a:prstGeom prst="rect">
            <a:avLst/>
          </a:prstGeom>
        </p:spPr>
        <p:txBody>
          <a:bodyPr wrap="square">
            <a:spAutoFit/>
          </a:bodyPr>
          <a:lstStyle/>
          <a:p>
            <a:pPr algn="just"/>
            <a:r>
              <a:rPr lang="en-US" sz="1800" dirty="0" smtClean="0">
                <a:latin typeface="Comic Sans MS" pitchFamily="66" charset="0"/>
              </a:rPr>
              <a:t>Berikut akan dijelaskan beberapa sikap sebagai bentuk dari pengendalian</a:t>
            </a:r>
            <a:r>
              <a:rPr lang="id-ID" sz="1800" dirty="0" smtClean="0">
                <a:latin typeface="Comic Sans MS" pitchFamily="66" charset="0"/>
              </a:rPr>
              <a:t> </a:t>
            </a:r>
            <a:r>
              <a:rPr lang="en-US" sz="1800" dirty="0" smtClean="0">
                <a:latin typeface="Comic Sans MS" pitchFamily="66" charset="0"/>
              </a:rPr>
              <a:t>diri</a:t>
            </a:r>
            <a:r>
              <a:rPr lang="id-ID" sz="1800" dirty="0" smtClean="0">
                <a:latin typeface="Comic Sans MS" pitchFamily="66" charset="0"/>
              </a:rPr>
              <a:t>:</a:t>
            </a:r>
          </a:p>
          <a:p>
            <a:pPr marL="342900" indent="-342900" algn="just">
              <a:buAutoNum type="arabicPeriod"/>
            </a:pPr>
            <a:r>
              <a:rPr lang="en-US" sz="1800" dirty="0" smtClean="0">
                <a:latin typeface="Comic Sans MS" pitchFamily="66" charset="0"/>
              </a:rPr>
              <a:t>Sabar </a:t>
            </a:r>
            <a:endParaRPr lang="id-ID" sz="1800" dirty="0" smtClean="0">
              <a:latin typeface="Comic Sans MS" pitchFamily="66" charset="0"/>
            </a:endParaRPr>
          </a:p>
          <a:p>
            <a:pPr marL="342900" indent="-342900" algn="just">
              <a:buAutoNum type="arabicPeriod"/>
            </a:pPr>
            <a:r>
              <a:rPr lang="en-US" sz="1800" dirty="0" smtClean="0">
                <a:latin typeface="Comic Sans MS" pitchFamily="66" charset="0"/>
              </a:rPr>
              <a:t>2Percaya Diri </a:t>
            </a:r>
            <a:endParaRPr lang="id-ID" sz="1800" dirty="0" smtClean="0">
              <a:latin typeface="Comic Sans MS" pitchFamily="66" charset="0"/>
            </a:endParaRPr>
          </a:p>
          <a:p>
            <a:pPr marL="342900" indent="-342900" algn="just">
              <a:buAutoNum type="arabicPeriod"/>
            </a:pPr>
            <a:r>
              <a:rPr lang="en-US" sz="1800" dirty="0" smtClean="0">
                <a:latin typeface="Comic Sans MS" pitchFamily="66" charset="0"/>
              </a:rPr>
              <a:t>Teguh Pendirian (Istiqamah) </a:t>
            </a:r>
            <a:endParaRPr lang="id-ID" sz="1800" dirty="0" smtClean="0">
              <a:latin typeface="Comic Sans MS" pitchFamily="66" charset="0"/>
            </a:endParaRPr>
          </a:p>
          <a:p>
            <a:pPr marL="342900" indent="-342900" algn="just">
              <a:buAutoNum type="arabicPeriod"/>
            </a:pPr>
            <a:r>
              <a:rPr lang="en-US" sz="1800" dirty="0" smtClean="0">
                <a:latin typeface="Comic Sans MS" pitchFamily="66" charset="0"/>
              </a:rPr>
              <a:t>Jujur </a:t>
            </a:r>
            <a:endParaRPr lang="id-ID" sz="1800" dirty="0" smtClean="0">
              <a:latin typeface="Comic Sans MS" pitchFamily="66" charset="0"/>
            </a:endParaRPr>
          </a:p>
          <a:p>
            <a:pPr marL="342900" indent="-342900" algn="just">
              <a:buAutoNum type="arabicPeriod"/>
            </a:pPr>
            <a:r>
              <a:rPr lang="en-US" sz="1800" dirty="0" smtClean="0">
                <a:latin typeface="Comic Sans MS" pitchFamily="66" charset="0"/>
              </a:rPr>
              <a:t>Bekerja Keras </a:t>
            </a:r>
            <a:endParaRPr lang="id-ID" sz="1800" dirty="0" smtClean="0">
              <a:latin typeface="Comic Sans MS" pitchFamily="66" charset="0"/>
            </a:endParaRPr>
          </a:p>
          <a:p>
            <a:pPr marL="342900" indent="-342900" algn="just">
              <a:buAutoNum type="arabicPeriod"/>
            </a:pPr>
            <a:r>
              <a:rPr lang="en-US" sz="1800" dirty="0" smtClean="0">
                <a:latin typeface="Comic Sans MS" pitchFamily="66" charset="0"/>
              </a:rPr>
              <a:t>Disiplin</a:t>
            </a:r>
            <a:endParaRPr lang="en-US" sz="18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63"/>
          <p:cNvSpPr/>
          <p:nvPr/>
        </p:nvSpPr>
        <p:spPr>
          <a:xfrm>
            <a:off x="942450" y="338575"/>
            <a:ext cx="7259100" cy="709175"/>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9" name="Google Shape;759;p63"/>
          <p:cNvPicPr preferRelativeResize="0"/>
          <p:nvPr/>
        </p:nvPicPr>
        <p:blipFill>
          <a:blip r:embed="rId3">
            <a:alphaModFix/>
          </a:blip>
          <a:stretch>
            <a:fillRect/>
          </a:stretch>
        </p:blipFill>
        <p:spPr>
          <a:xfrm rot="-1378935">
            <a:off x="432090" y="102410"/>
            <a:ext cx="1078842" cy="1241228"/>
          </a:xfrm>
          <a:prstGeom prst="rect">
            <a:avLst/>
          </a:prstGeom>
          <a:noFill/>
          <a:ln>
            <a:noFill/>
          </a:ln>
        </p:spPr>
      </p:pic>
      <p:pic>
        <p:nvPicPr>
          <p:cNvPr id="760" name="Google Shape;760;p63"/>
          <p:cNvPicPr preferRelativeResize="0"/>
          <p:nvPr/>
        </p:nvPicPr>
        <p:blipFill>
          <a:blip r:embed="rId4">
            <a:alphaModFix/>
          </a:blip>
          <a:stretch>
            <a:fillRect/>
          </a:stretch>
        </p:blipFill>
        <p:spPr>
          <a:xfrm rot="-397682">
            <a:off x="7668825" y="38500"/>
            <a:ext cx="714901" cy="824151"/>
          </a:xfrm>
          <a:prstGeom prst="rect">
            <a:avLst/>
          </a:prstGeom>
          <a:noFill/>
          <a:ln>
            <a:noFill/>
          </a:ln>
        </p:spPr>
      </p:pic>
      <p:sp>
        <p:nvSpPr>
          <p:cNvPr id="762" name="Google Shape;762;p63"/>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p>
            <a:pPr lvl="0"/>
            <a:r>
              <a:rPr sz="2400" b="1" dirty="0" smtClean="0">
                <a:latin typeface="Comic Sans MS" pitchFamily="66" charset="0"/>
              </a:rPr>
              <a:t>E.</a:t>
            </a:r>
            <a:r>
              <a:rPr lang="en-US" sz="2400" b="1" dirty="0" smtClean="0">
                <a:latin typeface="Comic Sans MS" pitchFamily="66" charset="0"/>
              </a:rPr>
              <a:t> Manfaat Dari Hormat Pada Diri Sendiri</a:t>
            </a:r>
            <a:r>
              <a:rPr sz="2400" b="1" dirty="0" smtClean="0">
                <a:latin typeface="Comic Sans MS" pitchFamily="66" charset="0"/>
              </a:rPr>
              <a:t> </a:t>
            </a:r>
            <a:endParaRPr sz="2400" b="1" dirty="0">
              <a:latin typeface="Comic Sans MS" pitchFamily="66" charset="0"/>
            </a:endParaRPr>
          </a:p>
        </p:txBody>
      </p:sp>
      <p:pic>
        <p:nvPicPr>
          <p:cNvPr id="771" name="Google Shape;771;p63"/>
          <p:cNvPicPr preferRelativeResize="0"/>
          <p:nvPr/>
        </p:nvPicPr>
        <p:blipFill>
          <a:blip r:embed="rId5">
            <a:alphaModFix/>
          </a:blip>
          <a:stretch>
            <a:fillRect/>
          </a:stretch>
        </p:blipFill>
        <p:spPr>
          <a:xfrm>
            <a:off x="7952711" y="3990641"/>
            <a:ext cx="784919" cy="903500"/>
          </a:xfrm>
          <a:prstGeom prst="rect">
            <a:avLst/>
          </a:prstGeom>
          <a:noFill/>
          <a:ln>
            <a:noFill/>
          </a:ln>
        </p:spPr>
      </p:pic>
      <p:sp>
        <p:nvSpPr>
          <p:cNvPr id="20" name="Rectangle 19"/>
          <p:cNvSpPr/>
          <p:nvPr/>
        </p:nvSpPr>
        <p:spPr>
          <a:xfrm>
            <a:off x="1143000" y="1200150"/>
            <a:ext cx="6858000" cy="3785652"/>
          </a:xfrm>
          <a:prstGeom prst="rect">
            <a:avLst/>
          </a:prstGeom>
        </p:spPr>
        <p:txBody>
          <a:bodyPr wrap="square">
            <a:spAutoFit/>
          </a:bodyPr>
          <a:lstStyle/>
          <a:p>
            <a:pPr marL="457200" indent="-457200">
              <a:buFont typeface="+mj-lt"/>
              <a:buAutoNum type="arabicPeriod"/>
            </a:pPr>
            <a:r>
              <a:rPr lang="en-US" sz="2000" dirty="0" smtClean="0">
                <a:latin typeface="Comic Sans MS" pitchFamily="66" charset="0"/>
              </a:rPr>
              <a:t>Orang </a:t>
            </a:r>
            <a:r>
              <a:rPr lang="en-US" sz="2000" dirty="0" smtClean="0">
                <a:latin typeface="Comic Sans MS" pitchFamily="66" charset="0"/>
              </a:rPr>
              <a:t>lain dapat menilai dari apa yang kita lakukan terhadap diri kita </a:t>
            </a:r>
            <a:r>
              <a:rPr lang="en-US" sz="2000" dirty="0" smtClean="0">
                <a:latin typeface="Comic Sans MS" pitchFamily="66" charset="0"/>
              </a:rPr>
              <a:t>sendiri</a:t>
            </a:r>
            <a:r>
              <a:rPr lang="id-ID" sz="2000" dirty="0" smtClean="0">
                <a:latin typeface="Comic Sans MS" pitchFamily="66" charset="0"/>
              </a:rPr>
              <a:t>.</a:t>
            </a:r>
            <a:endParaRPr lang="id-ID" sz="2000" dirty="0" smtClean="0">
              <a:latin typeface="Comic Sans MS" pitchFamily="66" charset="0"/>
            </a:endParaRPr>
          </a:p>
          <a:p>
            <a:pPr marL="457200" indent="-457200">
              <a:buFont typeface="+mj-lt"/>
              <a:buAutoNum type="arabicPeriod"/>
            </a:pPr>
            <a:r>
              <a:rPr lang="en-US" sz="2000" dirty="0" smtClean="0">
                <a:latin typeface="Comic Sans MS" pitchFamily="66" charset="0"/>
              </a:rPr>
              <a:t>Kita </a:t>
            </a:r>
            <a:r>
              <a:rPr lang="en-US" sz="2000" dirty="0" smtClean="0">
                <a:latin typeface="Comic Sans MS" pitchFamily="66" charset="0"/>
              </a:rPr>
              <a:t>mampu mengetahui kelemahan maupun kelebihan terhadap diri kita dengan kata lain kita bisa menjadi diri kita sendiri tanpa harus menjadi orang lain. </a:t>
            </a:r>
            <a:endParaRPr lang="id-ID" sz="2000" dirty="0" smtClean="0">
              <a:latin typeface="Comic Sans MS" pitchFamily="66" charset="0"/>
            </a:endParaRPr>
          </a:p>
          <a:p>
            <a:pPr marL="457200" indent="-457200">
              <a:buFont typeface="+mj-lt"/>
              <a:buAutoNum type="arabicPeriod"/>
            </a:pPr>
            <a:r>
              <a:rPr lang="en-US" sz="2000" dirty="0" smtClean="0">
                <a:latin typeface="Comic Sans MS" pitchFamily="66" charset="0"/>
              </a:rPr>
              <a:t>Membangun </a:t>
            </a:r>
            <a:r>
              <a:rPr lang="en-US" sz="2000" dirty="0" smtClean="0">
                <a:latin typeface="Comic Sans MS" pitchFamily="66" charset="0"/>
              </a:rPr>
              <a:t>image yang baik di </a:t>
            </a:r>
            <a:r>
              <a:rPr lang="en-US" sz="2000" dirty="0" smtClean="0">
                <a:latin typeface="Comic Sans MS" pitchFamily="66" charset="0"/>
              </a:rPr>
              <a:t>masyarakat</a:t>
            </a:r>
            <a:r>
              <a:rPr lang="id-ID" sz="2000" dirty="0" smtClean="0">
                <a:latin typeface="Comic Sans MS" pitchFamily="66" charset="0"/>
              </a:rPr>
              <a:t>.</a:t>
            </a:r>
            <a:endParaRPr lang="id-ID" sz="2000" dirty="0" smtClean="0">
              <a:latin typeface="Comic Sans MS" pitchFamily="66" charset="0"/>
            </a:endParaRPr>
          </a:p>
          <a:p>
            <a:pPr marL="457200" indent="-457200">
              <a:buFont typeface="+mj-lt"/>
              <a:buAutoNum type="arabicPeriod"/>
            </a:pPr>
            <a:r>
              <a:rPr lang="en-US" sz="2000" dirty="0" smtClean="0">
                <a:latin typeface="Comic Sans MS" pitchFamily="66" charset="0"/>
              </a:rPr>
              <a:t>Hidup </a:t>
            </a:r>
            <a:r>
              <a:rPr lang="en-US" sz="2000" dirty="0" smtClean="0">
                <a:latin typeface="Comic Sans MS" pitchFamily="66" charset="0"/>
              </a:rPr>
              <a:t>menjadi tenang dan damai, terhindar dari berbagai penyakit. </a:t>
            </a:r>
            <a:endParaRPr lang="id-ID" sz="2000" dirty="0" smtClean="0">
              <a:latin typeface="Comic Sans MS" pitchFamily="66" charset="0"/>
            </a:endParaRPr>
          </a:p>
          <a:p>
            <a:pPr marL="457200" indent="-457200">
              <a:buFont typeface="+mj-lt"/>
              <a:buAutoNum type="arabicPeriod"/>
            </a:pPr>
            <a:r>
              <a:rPr lang="en-US" sz="2000" dirty="0" smtClean="0">
                <a:latin typeface="Comic Sans MS" pitchFamily="66" charset="0"/>
              </a:rPr>
              <a:t>Tidak </a:t>
            </a:r>
            <a:r>
              <a:rPr lang="en-US" sz="2000" dirty="0" smtClean="0">
                <a:latin typeface="Comic Sans MS" pitchFamily="66" charset="0"/>
              </a:rPr>
              <a:t>mudah untuk melakukan hal-hal yang </a:t>
            </a:r>
            <a:r>
              <a:rPr lang="en-US" sz="2000" dirty="0" smtClean="0">
                <a:latin typeface="Comic Sans MS" pitchFamily="66" charset="0"/>
              </a:rPr>
              <a:t>tida</a:t>
            </a:r>
            <a:r>
              <a:rPr lang="id-ID" sz="2000" dirty="0" smtClean="0">
                <a:latin typeface="Comic Sans MS" pitchFamily="66" charset="0"/>
              </a:rPr>
              <a:t>k </a:t>
            </a:r>
            <a:r>
              <a:rPr lang="en-US" sz="2000" dirty="0" smtClean="0">
                <a:latin typeface="Comic Sans MS" pitchFamily="66" charset="0"/>
              </a:rPr>
              <a:t>terpuji</a:t>
            </a:r>
            <a:r>
              <a:rPr lang="id-ID" sz="2000" dirty="0" smtClean="0">
                <a:latin typeface="Comic Sans MS" pitchFamily="66" charset="0"/>
              </a:rPr>
              <a:t>.</a:t>
            </a:r>
            <a:endParaRPr lang="id-ID" sz="2000" dirty="0" smtClean="0">
              <a:latin typeface="Comic Sans MS" pitchFamily="66" charset="0"/>
            </a:endParaRPr>
          </a:p>
          <a:p>
            <a:pPr marL="457200" indent="-457200">
              <a:buFont typeface="+mj-lt"/>
              <a:buAutoNum type="arabicPeriod"/>
            </a:pPr>
            <a:r>
              <a:rPr lang="en-US" sz="2000" dirty="0" smtClean="0">
                <a:latin typeface="Comic Sans MS" pitchFamily="66" charset="0"/>
              </a:rPr>
              <a:t>Dapat </a:t>
            </a:r>
            <a:r>
              <a:rPr lang="en-US" sz="2000" dirty="0" smtClean="0">
                <a:latin typeface="Comic Sans MS" pitchFamily="66" charset="0"/>
              </a:rPr>
              <a:t>mengoptimalisasikan kemampuan atau bakat yang ada pada diri sendiri.</a:t>
            </a:r>
            <a:endParaRPr lang="en-US" sz="20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7"/>
          <p:cNvSpPr/>
          <p:nvPr/>
        </p:nvSpPr>
        <p:spPr>
          <a:xfrm>
            <a:off x="1681750" y="2043200"/>
            <a:ext cx="5742300" cy="768900"/>
          </a:xfrm>
          <a:prstGeom prst="roundRect">
            <a:avLst>
              <a:gd name="adj" fmla="val 16667"/>
            </a:avLst>
          </a:prstGeom>
          <a:solidFill>
            <a:srgbClr val="DA846F">
              <a:alpha val="1059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7"/>
          <p:cNvSpPr txBox="1">
            <a:spLocks noGrp="1"/>
          </p:cNvSpPr>
          <p:nvPr>
            <p:ph type="title"/>
          </p:nvPr>
        </p:nvSpPr>
        <p:spPr>
          <a:xfrm>
            <a:off x="1681750" y="1996039"/>
            <a:ext cx="5742300" cy="7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4400" b="1" dirty="0" smtClean="0">
                <a:latin typeface="Comic Sans MS" pitchFamily="66" charset="0"/>
              </a:rPr>
              <a:t>THANK YOU</a:t>
            </a:r>
            <a:endParaRPr sz="4400" b="1" dirty="0">
              <a:latin typeface="Comic Sans MS" pitchFamily="66" charset="0"/>
            </a:endParaRPr>
          </a:p>
        </p:txBody>
      </p:sp>
      <p:pic>
        <p:nvPicPr>
          <p:cNvPr id="626" name="Google Shape;626;p57"/>
          <p:cNvPicPr preferRelativeResize="0"/>
          <p:nvPr/>
        </p:nvPicPr>
        <p:blipFill>
          <a:blip r:embed="rId3">
            <a:alphaModFix/>
          </a:blip>
          <a:stretch>
            <a:fillRect/>
          </a:stretch>
        </p:blipFill>
        <p:spPr>
          <a:xfrm rot="-563466">
            <a:off x="1226683" y="3813405"/>
            <a:ext cx="705834" cy="813714"/>
          </a:xfrm>
          <a:prstGeom prst="rect">
            <a:avLst/>
          </a:prstGeom>
          <a:noFill/>
          <a:ln>
            <a:noFill/>
          </a:ln>
        </p:spPr>
      </p:pic>
      <p:pic>
        <p:nvPicPr>
          <p:cNvPr id="627" name="Google Shape;627;p57"/>
          <p:cNvPicPr preferRelativeResize="0"/>
          <p:nvPr/>
        </p:nvPicPr>
        <p:blipFill>
          <a:blip r:embed="rId4">
            <a:alphaModFix/>
          </a:blip>
          <a:stretch>
            <a:fillRect/>
          </a:stretch>
        </p:blipFill>
        <p:spPr>
          <a:xfrm rot="877115">
            <a:off x="7203762" y="3779543"/>
            <a:ext cx="765270" cy="881437"/>
          </a:xfrm>
          <a:prstGeom prst="rect">
            <a:avLst/>
          </a:prstGeom>
          <a:noFill/>
          <a:ln>
            <a:noFill/>
          </a:ln>
        </p:spPr>
      </p:pic>
      <p:pic>
        <p:nvPicPr>
          <p:cNvPr id="628" name="Google Shape;628;p57"/>
          <p:cNvPicPr preferRelativeResize="0"/>
          <p:nvPr/>
        </p:nvPicPr>
        <p:blipFill>
          <a:blip r:embed="rId5">
            <a:alphaModFix/>
          </a:blip>
          <a:stretch>
            <a:fillRect/>
          </a:stretch>
        </p:blipFill>
        <p:spPr>
          <a:xfrm rot="861177">
            <a:off x="4816039" y="3642268"/>
            <a:ext cx="1004743" cy="1155988"/>
          </a:xfrm>
          <a:prstGeom prst="rect">
            <a:avLst/>
          </a:prstGeom>
          <a:noFill/>
          <a:ln>
            <a:noFill/>
          </a:ln>
        </p:spPr>
      </p:pic>
      <p:pic>
        <p:nvPicPr>
          <p:cNvPr id="629" name="Google Shape;629;p57"/>
          <p:cNvPicPr preferRelativeResize="0"/>
          <p:nvPr/>
        </p:nvPicPr>
        <p:blipFill>
          <a:blip r:embed="rId6">
            <a:alphaModFix/>
          </a:blip>
          <a:stretch>
            <a:fillRect/>
          </a:stretch>
        </p:blipFill>
        <p:spPr>
          <a:xfrm rot="422758">
            <a:off x="2235508" y="3631317"/>
            <a:ext cx="1021731" cy="1177889"/>
          </a:xfrm>
          <a:prstGeom prst="rect">
            <a:avLst/>
          </a:prstGeom>
          <a:noFill/>
          <a:ln>
            <a:noFill/>
          </a:ln>
        </p:spPr>
      </p:pic>
      <p:pic>
        <p:nvPicPr>
          <p:cNvPr id="630" name="Google Shape;630;p57"/>
          <p:cNvPicPr preferRelativeResize="0"/>
          <p:nvPr/>
        </p:nvPicPr>
        <p:blipFill>
          <a:blip r:embed="rId7">
            <a:alphaModFix/>
          </a:blip>
          <a:stretch>
            <a:fillRect/>
          </a:stretch>
        </p:blipFill>
        <p:spPr>
          <a:xfrm>
            <a:off x="7226014" y="1649524"/>
            <a:ext cx="784919" cy="903500"/>
          </a:xfrm>
          <a:prstGeom prst="rect">
            <a:avLst/>
          </a:prstGeom>
          <a:noFill/>
          <a:ln>
            <a:noFill/>
          </a:ln>
        </p:spPr>
      </p:pic>
      <p:sp>
        <p:nvSpPr>
          <p:cNvPr id="631" name="Google Shape;631;p57"/>
          <p:cNvSpPr/>
          <p:nvPr/>
        </p:nvSpPr>
        <p:spPr>
          <a:xfrm rot="-813470">
            <a:off x="-650187" y="182924"/>
            <a:ext cx="4457759" cy="1483271"/>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sp>
        <p:nvSpPr>
          <p:cNvPr id="632" name="Google Shape;632;p57"/>
          <p:cNvSpPr/>
          <p:nvPr/>
        </p:nvSpPr>
        <p:spPr>
          <a:xfrm rot="813470" flipH="1">
            <a:off x="5292938" y="182924"/>
            <a:ext cx="4457759" cy="1483271"/>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633" name="Google Shape;633;p57"/>
          <p:cNvPicPr preferRelativeResize="0"/>
          <p:nvPr/>
        </p:nvPicPr>
        <p:blipFill>
          <a:blip r:embed="rId8">
            <a:alphaModFix/>
          </a:blip>
          <a:stretch>
            <a:fillRect/>
          </a:stretch>
        </p:blipFill>
        <p:spPr>
          <a:xfrm rot="-307783">
            <a:off x="3544404" y="3686927"/>
            <a:ext cx="925251" cy="1066669"/>
          </a:xfrm>
          <a:prstGeom prst="rect">
            <a:avLst/>
          </a:prstGeom>
          <a:noFill/>
          <a:ln>
            <a:noFill/>
          </a:ln>
        </p:spPr>
      </p:pic>
      <p:pic>
        <p:nvPicPr>
          <p:cNvPr id="634" name="Google Shape;634;p57"/>
          <p:cNvPicPr preferRelativeResize="0"/>
          <p:nvPr/>
        </p:nvPicPr>
        <p:blipFill>
          <a:blip r:embed="rId9">
            <a:alphaModFix/>
          </a:blip>
          <a:stretch>
            <a:fillRect/>
          </a:stretch>
        </p:blipFill>
        <p:spPr>
          <a:xfrm>
            <a:off x="6121332" y="3753426"/>
            <a:ext cx="810638" cy="933671"/>
          </a:xfrm>
          <a:prstGeom prst="rect">
            <a:avLst/>
          </a:prstGeom>
          <a:noFill/>
          <a:ln>
            <a:noFill/>
          </a:ln>
        </p:spPr>
      </p:pic>
      <p:pic>
        <p:nvPicPr>
          <p:cNvPr id="635" name="Google Shape;635;p57"/>
          <p:cNvPicPr preferRelativeResize="0"/>
          <p:nvPr/>
        </p:nvPicPr>
        <p:blipFill>
          <a:blip r:embed="rId10">
            <a:alphaModFix/>
          </a:blip>
          <a:stretch>
            <a:fillRect/>
          </a:stretch>
        </p:blipFill>
        <p:spPr>
          <a:xfrm>
            <a:off x="1313575" y="2168025"/>
            <a:ext cx="908742" cy="1046025"/>
          </a:xfrm>
          <a:prstGeom prst="rect">
            <a:avLst/>
          </a:prstGeom>
          <a:noFill/>
          <a:ln>
            <a:noFill/>
          </a:ln>
        </p:spPr>
      </p:pic>
    </p:spTree>
  </p:cSld>
  <p:clrMapOvr>
    <a:masterClrMapping/>
  </p:clrMapOvr>
</p:sld>
</file>

<file path=ppt/theme/theme1.xml><?xml version="1.0" encoding="utf-8"?>
<a:theme xmlns:a="http://schemas.openxmlformats.org/drawingml/2006/main" name="Fairy Academia Aesthetics School Center by Slidesgo">
  <a:themeElements>
    <a:clrScheme name="Simple Light">
      <a:dk1>
        <a:srgbClr val="CB6952"/>
      </a:dk1>
      <a:lt1>
        <a:srgbClr val="E3C6B8"/>
      </a:lt1>
      <a:dk2>
        <a:srgbClr val="7B6D65"/>
      </a:dk2>
      <a:lt2>
        <a:srgbClr val="8BA394"/>
      </a:lt2>
      <a:accent1>
        <a:srgbClr val="977795"/>
      </a:accent1>
      <a:accent2>
        <a:srgbClr val="78909C"/>
      </a:accent2>
      <a:accent3>
        <a:srgbClr val="A3C6D7"/>
      </a:accent3>
      <a:accent4>
        <a:srgbClr val="A6D1B7"/>
      </a:accent4>
      <a:accent5>
        <a:srgbClr val="EAC573"/>
      </a:accent5>
      <a:accent6>
        <a:srgbClr val="EDA29E"/>
      </a:accent6>
      <a:hlink>
        <a:srgbClr val="7B6D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438</Words>
  <PresentationFormat>On-screen Show (16:9)</PresentationFormat>
  <Paragraphs>51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Comic Sans MS</vt:lpstr>
      <vt:lpstr>Assistant Medium</vt:lpstr>
      <vt:lpstr>Caveat</vt:lpstr>
      <vt:lpstr>Zeyada</vt:lpstr>
      <vt:lpstr>Seaweed Script</vt:lpstr>
      <vt:lpstr>Bebas Neue</vt:lpstr>
      <vt:lpstr>Assistant</vt:lpstr>
      <vt:lpstr>Fairy Academia Aesthetics School Center by Slidesgo</vt:lpstr>
      <vt:lpstr>HORMAT PADA DIRI SENDIRI  </vt:lpstr>
      <vt:lpstr>A.Pengertian Hormat Pada Diri Sendiri</vt:lpstr>
      <vt:lpstr>B. Bentuk-Bentuk Penghormatan Pada Diri Sendiri</vt:lpstr>
      <vt:lpstr>C. Cara Menjaga Kesehatan Jasmani Dan Rohani Sebagai Bentuk Moral Individual</vt:lpstr>
      <vt:lpstr>C. Cara Menjaga Kesehatan Jasmani Dan Rohani Sebagai Bentuk Moral Individual</vt:lpstr>
      <vt:lpstr>D. Pengendalian Diri </vt:lpstr>
      <vt:lpstr>E. Manfaat Dari Hormat Pada Diri Sendiri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HORMAT PADA DIRI SENDIRI KELOMPOK 5</dc:title>
  <dc:creator>Hanifa Cahaya Putri</dc:creator>
  <cp:lastModifiedBy>user</cp:lastModifiedBy>
  <cp:revision>14</cp:revision>
  <dcterms:modified xsi:type="dcterms:W3CDTF">2022-03-24T17:34:14Z</dcterms:modified>
</cp:coreProperties>
</file>